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703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93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75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08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585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11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4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50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1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89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03B90-3E0C-44A6-A4D5-152CBAE6F9E0}" type="datetimeFigureOut">
              <a:rPr lang="en-US" smtClean="0"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51D05-026F-4C91-A615-D59DED417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103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/>
          <p:cNvSpPr/>
          <p:nvPr/>
        </p:nvSpPr>
        <p:spPr>
          <a:xfrm>
            <a:off x="1219200" y="2895600"/>
            <a:ext cx="6858000" cy="484632"/>
          </a:xfrm>
          <a:prstGeom prst="right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600200" y="2362200"/>
            <a:ext cx="0" cy="175260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12634" y="2039779"/>
            <a:ext cx="162576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Celebración del matrimonio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90600" y="4191000"/>
            <a:ext cx="11993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1 de marzo de 1995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5410200" y="2362200"/>
            <a:ext cx="0" cy="17526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953000" y="2039779"/>
            <a:ext cx="9589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Ley No. 19947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81086" y="4191000"/>
            <a:ext cx="14911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17 de noviembre de 2004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895600" y="2362200"/>
            <a:ext cx="0" cy="1752600"/>
          </a:xfrm>
          <a:prstGeom prst="line">
            <a:avLst/>
          </a:prstGeom>
          <a:ln>
            <a:solidFill>
              <a:srgbClr val="92D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40224" y="3411379"/>
            <a:ext cx="1417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Nulidad del matrimonio</a:t>
            </a:r>
          </a:p>
        </p:txBody>
      </p:sp>
      <p:cxnSp>
        <p:nvCxnSpPr>
          <p:cNvPr id="20" name="Straight Connector 19"/>
          <p:cNvCxnSpPr/>
          <p:nvPr/>
        </p:nvCxnSpPr>
        <p:spPr>
          <a:xfrm>
            <a:off x="4191000" y="2362200"/>
            <a:ext cx="0" cy="1752600"/>
          </a:xfrm>
          <a:prstGeom prst="line">
            <a:avLst/>
          </a:prstGeom>
          <a:ln>
            <a:solidFill>
              <a:srgbClr val="00B0F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81400" y="2590800"/>
            <a:ext cx="1250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Separación de hecho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6858000" y="2362200"/>
            <a:ext cx="0" cy="1752600"/>
          </a:xfrm>
          <a:prstGeom prst="line">
            <a:avLst/>
          </a:prstGeom>
          <a:ln>
            <a:solidFill>
              <a:srgbClr val="996633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553200" y="3411379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000" dirty="0" smtClean="0">
                <a:latin typeface="Times New Roman" pitchFamily="18" charset="0"/>
                <a:cs typeface="Times New Roman" pitchFamily="18" charset="0"/>
              </a:rPr>
              <a:t>Divorcio</a:t>
            </a:r>
          </a:p>
        </p:txBody>
      </p:sp>
    </p:spTree>
    <p:extLst>
      <p:ext uri="{BB962C8B-B14F-4D97-AF65-F5344CB8AC3E}">
        <p14:creationId xmlns:p14="http://schemas.microsoft.com/office/powerpoint/2010/main" val="41573796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Astrid</dc:creator>
  <cp:lastModifiedBy>Astrid</cp:lastModifiedBy>
  <cp:revision>3</cp:revision>
  <dcterms:created xsi:type="dcterms:W3CDTF">2011-12-20T01:42:38Z</dcterms:created>
  <dcterms:modified xsi:type="dcterms:W3CDTF">2011-12-20T02:07:26Z</dcterms:modified>
</cp:coreProperties>
</file>