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782" autoAdjust="0"/>
    <p:restoredTop sz="94660"/>
  </p:normalViewPr>
  <p:slideViewPr>
    <p:cSldViewPr>
      <p:cViewPr>
        <p:scale>
          <a:sx n="68" d="100"/>
          <a:sy n="68" d="100"/>
        </p:scale>
        <p:origin x="-111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2FC12-3184-4F08-AE32-8414EDBDFB46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634835-5247-4B3B-8EF2-469B781678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4302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34835-5247-4B3B-8EF2-469B7816788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654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634835-5247-4B3B-8EF2-469B7816788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654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92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08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9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168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381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32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83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19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167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108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03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541EC7-925F-42F5-8E1D-76BF0A181F41}" type="datetimeFigureOut">
              <a:rPr lang="en-US" smtClean="0"/>
              <a:t>12/11/2011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4F307-81F3-418E-A808-105868E88D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28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671513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LEY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27587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DEFINICIÓN DOCTRINARIA: PRESCRIPCIÓN DE LA RAZÓN ORIENTADA AL BIEN COMÚN Y PROMULGADA POR QUIEN TIENE A SU CARGO EL CUIDADO DE LA COMUNIDAD (SANTO TOMÁS DE AQUINO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MANDATO GENERAL Y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ABSTRACTO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DEFINICIÓN LEGAL: ARTÍCULO 1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CC</a:t>
            </a:r>
          </a:p>
          <a:p>
            <a:pPr marL="339725" lvl="0" indent="0">
              <a:lnSpc>
                <a:spcPct val="90000"/>
              </a:lnSpc>
              <a:buNone/>
            </a:pPr>
            <a:r>
              <a:rPr lang="es-CL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LA LEY ES UNA DECLARACIÓN DE LA VOLUNTAD SOBERANA QUE MANIFESTADA EN LA FORMA PRESCRITA POR LA CONSTITUCIÓN, MANDA, PROHIBE O PERMITE</a:t>
            </a:r>
            <a:endParaRPr lang="es-CL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s-CL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22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CLASIFICACIÓN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i="1" dirty="0" smtClean="0">
                <a:latin typeface="Times New Roman" pitchFamily="18" charset="0"/>
                <a:cs typeface="Times New Roman" pitchFamily="18" charset="0"/>
              </a:rPr>
              <a:t>“MANDA, PROHIBE O PERMITE”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: IMPERATIVAS</a:t>
            </a: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, PERMISIVAS Y 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PROHIBITIVAS</a:t>
            </a:r>
            <a:endParaRPr lang="es-CL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>
                <a:latin typeface="Times New Roman" pitchFamily="18" charset="0"/>
                <a:cs typeface="Times New Roman" pitchFamily="18" charset="0"/>
              </a:rPr>
              <a:t>IMPORTANCIA POR SANCIÓN APLICABLE</a:t>
            </a:r>
          </a:p>
          <a:p>
            <a:pPr marL="347663" indent="0">
              <a:spcBef>
                <a:spcPts val="600"/>
              </a:spcBef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8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CLASIFICACIÓN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LEYES IMPERATIVAS: </a:t>
            </a:r>
          </a:p>
          <a:p>
            <a:pPr lvl="0"/>
            <a:r>
              <a:rPr lang="es-CL" sz="2000" dirty="0" smtClean="0">
                <a:latin typeface="Times New Roman" pitchFamily="18" charset="0"/>
                <a:cs typeface="Times New Roman" pitchFamily="18" charset="0"/>
              </a:rPr>
              <a:t>AQUELLAS QUE ORDENAN LA REALIZACIÓN DE UNA CONDUCTA POSITIVA (ACCIÓN) Y LAS QUE ESTABLECEN REQUISITOS PARA CELEBRAR CIERTOS ACTOS (ARTS. </a:t>
            </a:r>
            <a:r>
              <a:rPr lang="es-CL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1464 </a:t>
            </a:r>
            <a:r>
              <a:rPr lang="es-CL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N°3 </a:t>
            </a:r>
            <a:r>
              <a:rPr lang="es-CL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es-CL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 y 402 </a:t>
            </a:r>
            <a:r>
              <a:rPr lang="es-CL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INC. </a:t>
            </a:r>
            <a:r>
              <a:rPr lang="es-CL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2, CC</a:t>
            </a:r>
          </a:p>
          <a:p>
            <a:pPr marL="347663" indent="0">
              <a:spcBef>
                <a:spcPts val="600"/>
              </a:spcBef>
              <a:buNone/>
            </a:pPr>
            <a:endParaRPr lang="es-CL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0">
              <a:spcBef>
                <a:spcPts val="600"/>
              </a:spcBef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SANCIÓN</a:t>
            </a:r>
          </a:p>
          <a:p>
            <a:pPr marL="347663" indent="0">
              <a:spcBef>
                <a:spcPts val="600"/>
              </a:spcBef>
              <a:buNone/>
            </a:pPr>
            <a:endParaRPr lang="es-CL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347663" indent="0">
              <a:spcBef>
                <a:spcPts val="600"/>
              </a:spcBef>
              <a:buNone/>
            </a:pPr>
            <a:endParaRPr lang="es-CL" sz="1800" dirty="0">
              <a:latin typeface="Times New Roman" pitchFamily="18" charset="0"/>
              <a:cs typeface="Times New Roman" pitchFamily="18" charset="0"/>
            </a:endParaRPr>
          </a:p>
          <a:p>
            <a:pPr marL="347663" indent="0">
              <a:spcBef>
                <a:spcPts val="600"/>
              </a:spcBef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3512673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itchFamily="18" charset="0"/>
                <a:cs typeface="Times New Roman" pitchFamily="18" charset="0"/>
              </a:rPr>
              <a:t>LEYES DE ORDEN </a:t>
            </a:r>
            <a:r>
              <a:rPr lang="es-CL" sz="1400" dirty="0" smtClean="0">
                <a:latin typeface="Times New Roman" pitchFamily="18" charset="0"/>
                <a:cs typeface="Times New Roman" pitchFamily="18" charset="0"/>
              </a:rPr>
              <a:t>PRIVADO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0" y="3429000"/>
            <a:ext cx="3276600" cy="571500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10000"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SE INFRINGEN REQUISITOS EXIGIDOS EN ATENCIÓN A LA ESPECIE O NATURALEZA DEL ACTO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0400" y="3429000"/>
            <a:ext cx="1790700" cy="57150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NULIDAD ABSOLUTA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362200" y="3733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400800" y="3733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048000" y="4267200"/>
            <a:ext cx="3276600" cy="571500"/>
          </a:xfrm>
          <a:prstGeom prst="rect">
            <a:avLst/>
          </a:prstGeom>
          <a:noFill/>
        </p:spPr>
        <p:txBody>
          <a:bodyPr wrap="square" rtlCol="0" anchor="ctr">
            <a:normAutofit fontScale="92500" lnSpcReduction="10000"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SE INFRINGEN REQUISITOS EXIGIDOS EN ATENCIÓN A LA  CALIDAD O ESTADO DE LAS PARTES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48500" y="4229100"/>
            <a:ext cx="1790700" cy="57150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NULIDAD RELATIVA *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Elbow Connector 10"/>
          <p:cNvCxnSpPr>
            <a:stCxn id="2" idx="2"/>
          </p:cNvCxnSpPr>
          <p:nvPr/>
        </p:nvCxnSpPr>
        <p:spPr>
          <a:xfrm rot="16200000" flipH="1">
            <a:off x="2028825" y="3807948"/>
            <a:ext cx="323850" cy="15621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400800" y="4495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625" y="6172200"/>
            <a:ext cx="2698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* Incapacidad absoluta: nulidad absoluta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048000" y="4914900"/>
            <a:ext cx="3276600" cy="57150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SE INFRINGEN REQUISITOS PARA LA PROTECCIÓN DE TERCEROS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4876800"/>
            <a:ext cx="1790700" cy="57150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INOPONIBILIDAD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Elbow Connector 21"/>
          <p:cNvCxnSpPr>
            <a:stCxn id="2" idx="2"/>
            <a:endCxn id="19" idx="1"/>
          </p:cNvCxnSpPr>
          <p:nvPr/>
        </p:nvCxnSpPr>
        <p:spPr>
          <a:xfrm rot="16200000" flipH="1">
            <a:off x="1842062" y="3994711"/>
            <a:ext cx="773577" cy="163830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400800" y="51816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159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CLASIFICACIÓN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09600" y="1676400"/>
            <a:ext cx="16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dirty="0">
                <a:latin typeface="Times New Roman" pitchFamily="18" charset="0"/>
                <a:cs typeface="Times New Roman" pitchFamily="18" charset="0"/>
              </a:rPr>
              <a:t>LEYES DE ORDEN </a:t>
            </a:r>
            <a:r>
              <a:rPr lang="es-CL" sz="1400" dirty="0" smtClean="0">
                <a:latin typeface="Times New Roman" pitchFamily="18" charset="0"/>
                <a:cs typeface="Times New Roman" pitchFamily="18" charset="0"/>
              </a:rPr>
              <a:t>PÚBLICO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629400" y="1866900"/>
            <a:ext cx="1790700" cy="571500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NULIDAD ABSOLUTA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438400" y="2152650"/>
            <a:ext cx="38862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4625" y="6172200"/>
            <a:ext cx="2698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200" dirty="0" smtClean="0">
                <a:latin typeface="Times New Roman" pitchFamily="18" charset="0"/>
                <a:cs typeface="Times New Roman" pitchFamily="18" charset="0"/>
              </a:rPr>
              <a:t>* Incapacidad absoluta: nulidad absoluta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640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CLASIFICACIÓN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LEYES PROHIBITIVAS</a:t>
            </a:r>
            <a:r>
              <a:rPr lang="es-CL" sz="2400" i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s-CL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LA CONDUCTA NO PUEDE REALIZARSE BAJO NINGÚN RESPECTO Y CIRCUNSTANCIA. ARTS.  402 INC. 1 y 1004 CC</a:t>
            </a:r>
          </a:p>
          <a:p>
            <a:pPr marL="338138" indent="0" algn="just">
              <a:spcBef>
                <a:spcPts val="600"/>
              </a:spcBef>
              <a:buNone/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SANCIÓN: NULIDAD ABSOLUTA (ARTS 10, 1461, 1467 y 1682 CC).</a:t>
            </a:r>
          </a:p>
          <a:p>
            <a:pPr marL="280988" indent="0" algn="just">
              <a:spcBef>
                <a:spcPts val="600"/>
              </a:spcBef>
              <a:buNone/>
            </a:pPr>
            <a:r>
              <a:rPr lang="es-CL" sz="2000" i="1" dirty="0" smtClean="0">
                <a:latin typeface="Times New Roman" pitchFamily="18" charset="0"/>
                <a:cs typeface="Times New Roman" pitchFamily="18" charset="0"/>
              </a:rPr>
              <a:t>SALVO CUANDO SE DESIGNE EXPRESAMENTE OTRO EFECTO QUE EL DE NULIDAD PARA EL CASO DE CONTRAVENCIÓN:</a:t>
            </a:r>
            <a:r>
              <a:rPr lang="es-CL" sz="2000" dirty="0" smtClean="0">
                <a:latin typeface="Times New Roman" pitchFamily="18" charset="0"/>
                <a:cs typeface="Times New Roman" pitchFamily="18" charset="0"/>
              </a:rPr>
              <a:t> ARTS. 745 Y 769 CC</a:t>
            </a:r>
          </a:p>
          <a:p>
            <a:pPr marL="280988" indent="0" algn="just">
              <a:spcBef>
                <a:spcPts val="600"/>
              </a:spcBef>
              <a:buNone/>
            </a:pPr>
            <a:endParaRPr lang="es-CL" sz="2000" dirty="0">
              <a:latin typeface="Times New Roman" pitchFamily="18" charset="0"/>
              <a:cs typeface="Times New Roman" pitchFamily="18" charset="0"/>
            </a:endParaRPr>
          </a:p>
          <a:p>
            <a:pPr marL="280988" indent="0" algn="just">
              <a:spcBef>
                <a:spcPts val="600"/>
              </a:spcBef>
              <a:buNone/>
            </a:pPr>
            <a:r>
              <a:rPr lang="es-CL" sz="2000" dirty="0" smtClean="0">
                <a:latin typeface="Times New Roman" pitchFamily="18" charset="0"/>
                <a:cs typeface="Times New Roman" pitchFamily="18" charset="0"/>
              </a:rPr>
              <a:t>VER ART. 11 CC</a:t>
            </a:r>
          </a:p>
          <a:p>
            <a:pPr marL="347663" indent="0">
              <a:spcBef>
                <a:spcPts val="600"/>
              </a:spcBef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87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4538"/>
          </a:xfrm>
        </p:spPr>
        <p:txBody>
          <a:bodyPr/>
          <a:lstStyle/>
          <a:p>
            <a:r>
              <a:rPr lang="es-CL" sz="3200" b="1" dirty="0">
                <a:latin typeface="Times New Roman" pitchFamily="18" charset="0"/>
                <a:cs typeface="Times New Roman" pitchFamily="18" charset="0"/>
              </a:rPr>
              <a:t>CLASIFICACIÓN LEYES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754562"/>
          </a:xfrm>
        </p:spPr>
        <p:txBody>
          <a:bodyPr>
            <a:normAutofit/>
          </a:bodyPr>
          <a:lstStyle/>
          <a:p>
            <a:pPr algn="just"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LEYES PERMISIVAS</a:t>
            </a: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spcBef>
                <a:spcPts val="600"/>
              </a:spcBef>
            </a:pPr>
            <a:r>
              <a:rPr lang="es-CL" sz="2400" dirty="0" smtClean="0">
                <a:latin typeface="Times New Roman" pitchFamily="18" charset="0"/>
                <a:cs typeface="Times New Roman" pitchFamily="18" charset="0"/>
              </a:rPr>
              <a:t>OTORGAN UN PERMISO PARA ACTUAR</a:t>
            </a:r>
          </a:p>
          <a:p>
            <a:pPr marL="347663" indent="0">
              <a:spcBef>
                <a:spcPts val="600"/>
              </a:spcBef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87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269</Words>
  <Application>Microsoft Office PowerPoint</Application>
  <PresentationFormat>On-screen Show (4:3)</PresentationFormat>
  <Paragraphs>38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LEY</vt:lpstr>
      <vt:lpstr>CLASIFICACIÓN LEYES</vt:lpstr>
      <vt:lpstr>CLASIFICACIÓN LEYES</vt:lpstr>
      <vt:lpstr>CLASIFICACIÓN LEYES</vt:lpstr>
      <vt:lpstr>CLASIFICACIÓN LEYES</vt:lpstr>
      <vt:lpstr>CLASIFICACIÓN LEYES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LEY</dc:title>
  <dc:creator>Astrid</dc:creator>
  <cp:lastModifiedBy>Astrid</cp:lastModifiedBy>
  <cp:revision>4</cp:revision>
  <dcterms:created xsi:type="dcterms:W3CDTF">2011-12-12T02:37:04Z</dcterms:created>
  <dcterms:modified xsi:type="dcterms:W3CDTF">2011-12-12T03:15:12Z</dcterms:modified>
</cp:coreProperties>
</file>