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3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E6986-A552-4070-9293-BF032AFA4DF9}" type="datetimeFigureOut">
              <a:rPr lang="en-US" smtClean="0"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88BE9-A56F-49CF-BCCF-D5ED5994B6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r>
              <a:rPr lang="es-CL" sz="3200" b="1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AUTONOMÍA DE LA VOLUNTAD</a:t>
            </a:r>
            <a:endParaRPr lang="en-US" sz="3200" b="1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461168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SEÑORÍO DE LA VOLUNTAD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EN DERECHO PRIVADO PUEDE HACERSE TODO AQUELLO QUE NO ESTÉ PROHIBIDO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CAPACIDAD DE DISCERNIR SIN CONDICIONAMIENTOS EXTERNOS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NORMAS COMO INTERPRETACIÓN DE UNA VOLUNTAD TÁCITA O PRESUNTA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ARTÍCULOS 12 Y 1444 CC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ARTÍCULO 1545 CC: LIBERTAD CONTRACTUAL</a:t>
            </a:r>
            <a:endParaRPr lang="en-US" sz="24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68760"/>
            <a:ext cx="7848103" cy="482724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400" u="sng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ARTÍCULO </a:t>
            </a:r>
            <a:r>
              <a:rPr lang="es-CL" sz="2400" u="sng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1444 </a:t>
            </a:r>
            <a:r>
              <a:rPr lang="es-CL" sz="2400" u="sng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CC:</a:t>
            </a: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¿AUTONOMÍA DE LA VOLUNTAD?</a:t>
            </a:r>
            <a:endParaRPr lang="es-CL" sz="2400" u="sng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ELEMENTOS DE LA ESENCIA: AQUELLOS SIN LOS CUALES EL CONTRATO O NO PRODUCE EFECTO ALGUNO O DEGENERA EN OTRO CONTRATO </a:t>
            </a: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DIFERENTE:</a:t>
            </a:r>
            <a:endParaRPr lang="es-CL" sz="24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ELEMENTOS DE LA NATURALEZA: AQUELLOS QUE SE ENTIENDEN PERTENECER AL CONTRATO SIN NECESIDAD DE UNA CLÁUSULA </a:t>
            </a: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ESPECIAL</a:t>
            </a:r>
          </a:p>
          <a:p>
            <a:pPr>
              <a:lnSpc>
                <a:spcPct val="90000"/>
              </a:lnSpc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ELEMENTOS ACCIDENTALES: AQUELLOS QUE SE AGREGAN POR MEDIO DE CLÁUSULAS ESPECIALES</a:t>
            </a:r>
            <a:endParaRPr lang="en-US" sz="24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6715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AUTONOMÍA DE LA VOLUNTAD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268760"/>
            <a:ext cx="7848103" cy="482724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MAYOR APLICACIÓN EN MATERIA CONTRACTUAL</a:t>
            </a:r>
          </a:p>
          <a:p>
            <a:pPr>
              <a:lnSpc>
                <a:spcPct val="90000"/>
              </a:lnSpc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MAYOR INTERVENCIÓN EN MATERIAS CONSIDERADAS DE ORDEN PÚBLICO: DERECHO PENAL, DERECHO DE FAMILIA, ETC.</a:t>
            </a:r>
            <a:endParaRPr lang="en-US" sz="24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6715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AUTONOMÍA DE LA VOLUNTAD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012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484784"/>
            <a:ext cx="8208963" cy="461121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CL" sz="2400" u="sng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LÍMITES AL PRINCIPIO DE LA AUTONOMÍA DE LA VOLUNTAD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LEY</a:t>
            </a: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 ARTÍCULO </a:t>
            </a: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CC.	</a:t>
            </a:r>
            <a:endParaRPr lang="es-CL" sz="2400" dirty="0" smtClean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CONTRATO </a:t>
            </a: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PROHIBIDO/CONTRATO FORZOSO/ CONTRATO DIRIGIDO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ORDEN </a:t>
            </a: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PÚBLICO: ORGANIZACIÓN CONSIDERADA COMO NECESARIA PARA BUEN FUNCIONAMIENTO DE LA </a:t>
            </a:r>
            <a:r>
              <a:rPr lang="es-CL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SOCIEDAD</a:t>
            </a:r>
            <a:endParaRPr lang="es-CL" sz="2400" u="sng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s-CL" sz="2400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BUENAS COSTUMBRES: JUEZ</a:t>
            </a:r>
            <a:endParaRPr lang="en-US" sz="24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381000"/>
            <a:ext cx="8229600" cy="6715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AUTONOMÍA DE LA VOLUNTAD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158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AUTONOMÍA DE LA VOLUNTAD</vt:lpstr>
      <vt:lpstr>PowerPoint Presentation</vt:lpstr>
      <vt:lpstr>PowerPoint Presentation</vt:lpstr>
      <vt:lpstr>PowerPoint Presentation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AUTONOMÍA DE LA VOLUNTAD</dc:title>
  <dc:creator>PwC</dc:creator>
  <cp:lastModifiedBy>Astrid</cp:lastModifiedBy>
  <cp:revision>2</cp:revision>
  <dcterms:created xsi:type="dcterms:W3CDTF">2011-11-21T19:20:22Z</dcterms:created>
  <dcterms:modified xsi:type="dcterms:W3CDTF">2011-11-22T01:26:39Z</dcterms:modified>
</cp:coreProperties>
</file>