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67" r:id="rId5"/>
    <p:sldId id="268" r:id="rId6"/>
    <p:sldId id="26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62" autoAdjust="0"/>
    <p:restoredTop sz="94660"/>
  </p:normalViewPr>
  <p:slideViewPr>
    <p:cSldViewPr>
      <p:cViewPr varScale="1">
        <p:scale>
          <a:sx n="65" d="100"/>
          <a:sy n="65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0FFE-F575-4345-8C9D-0DBA4E16C7F1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5B3F-D0BF-4047-8484-1D8635FA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46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0FFE-F575-4345-8C9D-0DBA4E16C7F1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5B3F-D0BF-4047-8484-1D8635FA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972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0FFE-F575-4345-8C9D-0DBA4E16C7F1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5B3F-D0BF-4047-8484-1D8635FA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804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0FFE-F575-4345-8C9D-0DBA4E16C7F1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5B3F-D0BF-4047-8484-1D8635FA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560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0FFE-F575-4345-8C9D-0DBA4E16C7F1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5B3F-D0BF-4047-8484-1D8635FA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935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0FFE-F575-4345-8C9D-0DBA4E16C7F1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5B3F-D0BF-4047-8484-1D8635FA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538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0FFE-F575-4345-8C9D-0DBA4E16C7F1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5B3F-D0BF-4047-8484-1D8635FA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143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0FFE-F575-4345-8C9D-0DBA4E16C7F1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5B3F-D0BF-4047-8484-1D8635FA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40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0FFE-F575-4345-8C9D-0DBA4E16C7F1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5B3F-D0BF-4047-8484-1D8635FA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318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0FFE-F575-4345-8C9D-0DBA4E16C7F1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5B3F-D0BF-4047-8484-1D8635FA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802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F0FFE-F575-4345-8C9D-0DBA4E16C7F1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5B3F-D0BF-4047-8484-1D8635FA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81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F0FFE-F575-4345-8C9D-0DBA4E16C7F1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15B3F-D0BF-4047-8484-1D8635FA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30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44538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COSTUMBRE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683125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USOS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NORMATIVOS</a:t>
            </a: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REPETICIÓN DE UNA DETERMINADA CONDUCTA REALIZADA POR LA GENERALIDAD DE LOS MIEMBROS DE UN GRUPO SOCIAL DE MANERA CONSTANTE Y UNIFORME Y CON LA CONVICCIÓN DE CUMPLIR UN IMPERATIVO JURÍDICO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ELEMENTOS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EXTERNOS: GENERALIDAD, CONSTANCIA y UNIFORMIDAD</a:t>
            </a:r>
          </a:p>
          <a:p>
            <a:pPr>
              <a:spcBef>
                <a:spcPts val="600"/>
              </a:spcBef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ELEMENTOS INTERNOS: OPINIO IURIS (CONVICCIÓN DE QUE SE OBEDECE UN IMPERATIVO JURÍDICO)</a:t>
            </a:r>
          </a:p>
          <a:p>
            <a:pPr>
              <a:spcBef>
                <a:spcPts val="600"/>
              </a:spcBef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134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44538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COSTUMBRE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683125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EFICACIA DE LA COSTUMBRE</a:t>
            </a:r>
          </a:p>
          <a:p>
            <a:pPr>
              <a:spcBef>
                <a:spcPts val="600"/>
              </a:spcBef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CONTRA LEY: CONTRA LEGEM</a:t>
            </a:r>
          </a:p>
          <a:p>
            <a:pPr>
              <a:spcBef>
                <a:spcPts val="600"/>
              </a:spcBef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FUERA DE LEY O EN LUGAR DE LEY: PRAETER LEGEM</a:t>
            </a:r>
          </a:p>
          <a:p>
            <a:pPr>
              <a:spcBef>
                <a:spcPts val="600"/>
              </a:spcBef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SEGÚN LEY: SECUNDUM LEGEM</a:t>
            </a:r>
          </a:p>
          <a:p>
            <a:pPr>
              <a:spcBef>
                <a:spcPts val="600"/>
              </a:spcBef>
            </a:pPr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ARTÍCULO 2 CC: SECUNDUM LEGEM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REMISIONES ESPECÍFICAS</a:t>
            </a:r>
          </a:p>
          <a:p>
            <a:pPr>
              <a:spcBef>
                <a:spcPts val="600"/>
              </a:spcBef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ARRENDAMIENTO Y MANDATO</a:t>
            </a:r>
          </a:p>
          <a:p>
            <a:pPr>
              <a:spcBef>
                <a:spcPts val="600"/>
              </a:spcBef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ARTS 1938, 1940, 1944, 1951 Y 2158 CC</a:t>
            </a:r>
          </a:p>
          <a:p>
            <a:pPr>
              <a:spcBef>
                <a:spcPts val="600"/>
              </a:spcBef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004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44538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COSTUMBRE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683125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REMISIONES GENERALES</a:t>
            </a:r>
          </a:p>
          <a:p>
            <a:pPr>
              <a:spcBef>
                <a:spcPts val="600"/>
              </a:spcBef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DETERMINA ESTÁNDAR DE CUIDADO: ART. 44 CC</a:t>
            </a:r>
          </a:p>
          <a:p>
            <a:pPr>
              <a:spcBef>
                <a:spcPts val="600"/>
              </a:spcBef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CONTENIDO DEL CONTRATO: DERECHOS Y OBLIGACIONES. ARTS. 1546, 1444, 1563</a:t>
            </a:r>
          </a:p>
          <a:p>
            <a:pPr>
              <a:spcBef>
                <a:spcPts val="600"/>
              </a:spcBef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LÍMITES AUTONOMÍA PRIVADA: ARTS. 1461 Y 1467 CC</a:t>
            </a:r>
          </a:p>
          <a:p>
            <a:pPr marL="0" indent="0">
              <a:spcBef>
                <a:spcPts val="600"/>
              </a:spcBef>
              <a:buNone/>
            </a:pPr>
            <a:endParaRPr lang="es-E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67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44538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COSTUMBRE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683125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PRUEBA DE LA COSTUMBRE</a:t>
            </a:r>
          </a:p>
          <a:p>
            <a:pPr>
              <a:spcBef>
                <a:spcPts val="600"/>
              </a:spcBef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LA COSTUMBRE DEBE PROBARSE</a:t>
            </a:r>
          </a:p>
          <a:p>
            <a:pPr>
              <a:spcBef>
                <a:spcPts val="600"/>
              </a:spcBef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TODOS LOS MEDIOS DE PRUEBA</a:t>
            </a:r>
          </a:p>
          <a:p>
            <a:pPr>
              <a:spcBef>
                <a:spcPts val="600"/>
              </a:spcBef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REGLAS GENERALES DE LA PRUEBA</a:t>
            </a:r>
          </a:p>
          <a:p>
            <a:pPr marL="0" indent="0">
              <a:spcBef>
                <a:spcPts val="600"/>
              </a:spcBef>
              <a:buNone/>
            </a:pPr>
            <a:endParaRPr lang="es-E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COSTUMBRE EN MATERIA COMERCIAL: SE APLICA  </a:t>
            </a:r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OSTUMBRE PRAETER LEGEM, EN SILENCIO DE LA LEY: ARTS. 4 Y 5 CÓDIGO COMERCIO</a:t>
            </a:r>
          </a:p>
          <a:p>
            <a:pPr marL="0" indent="0">
              <a:spcBef>
                <a:spcPts val="600"/>
              </a:spcBef>
              <a:buNone/>
            </a:pPr>
            <a:endParaRPr lang="es-E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661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44538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COSTUMBRE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683125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NORMATIVA EN MATERIA COMERCIAL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>ART. 4: “LAS COSTUMBRES MERCANTILES SUPLEN EL SILENCIO DE LA LEY, CUANDO LOS HECHOS QUE LA CONSTITUYEN SON UNIFORMES, PÚBLICOS, GENERALMENTE ACEPTADOS EN LA REPÚBLICA O EN UNA DETERMINADA LOCALIDAD, Y REITERADOS POR UN LARGO ESPACIO DE TIEMPO, QUE SE APRECIARÁ PRUDENCIALMENTE POR LOS JUZGADOS DE COMERCIO”</a:t>
            </a:r>
          </a:p>
          <a:p>
            <a:pPr marL="0" indent="0">
              <a:spcBef>
                <a:spcPts val="600"/>
              </a:spcBef>
              <a:buNone/>
            </a:pPr>
            <a:endParaRPr lang="es-E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>ARTÍCULO 5 C. COM: “NO CONSTANDO A LOS JUZGADOS DE COMERCIO LA AUTENTICIDAD DE LA COSTUMBRE QUE SE INVOCA, ÉSTA SÓLO PODRÁ SER PROBADA POR ALGUNOS DE ESTOS MEDIOS: (I) POR UN TESTIMONIO FEHACIENTE DE DOS SENTENCIAS QUE, ASEVERANDO LA EXISTENCIA DE LA COSTUMBRE, HAYAN SIDO PRONUNCIADAS CONFORME A ELLA; (II) POR TRES ESCRITURAS PÚBLICAS ANTERIORES A LOS HECHOS QUE MOTIVAN EL JUICIO EN QUE DEBE OBRAR LA PRUEBA”</a:t>
            </a:r>
          </a:p>
          <a:p>
            <a:pPr marL="0" indent="0">
              <a:spcBef>
                <a:spcPts val="600"/>
              </a:spcBef>
              <a:buNone/>
            </a:pPr>
            <a:endParaRPr lang="es-E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359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44538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COSTUMBRE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683125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>ART. 6 (ROL INTERPRETATIVO): “LA COSTUMBRE SERVIRÁ PARA DETERMINAR EL SENTIDO DE LAS PALABRAS O FRASES TÉCNICAS DEL COMERCIO Y PARA INTERPRETAR LOS ACTOS O CONVENCIONES MERCANTILES”</a:t>
            </a:r>
          </a:p>
        </p:txBody>
      </p:sp>
    </p:spTree>
    <p:extLst>
      <p:ext uri="{BB962C8B-B14F-4D97-AF65-F5344CB8AC3E}">
        <p14:creationId xmlns:p14="http://schemas.microsoft.com/office/powerpoint/2010/main" val="3901636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361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COSTUMBRE</vt:lpstr>
      <vt:lpstr>COSTUMBRE</vt:lpstr>
      <vt:lpstr>COSTUMBRE</vt:lpstr>
      <vt:lpstr>COSTUMBRE</vt:lpstr>
      <vt:lpstr>COSTUMBRE</vt:lpstr>
      <vt:lpstr>COSTUMBRE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COSTUMBRE</dc:title>
  <dc:creator>Astrid</dc:creator>
  <cp:lastModifiedBy>Astrid</cp:lastModifiedBy>
  <cp:revision>2</cp:revision>
  <dcterms:created xsi:type="dcterms:W3CDTF">2011-12-29T01:22:10Z</dcterms:created>
  <dcterms:modified xsi:type="dcterms:W3CDTF">2011-12-29T01:39:02Z</dcterms:modified>
</cp:coreProperties>
</file>