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0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36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1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1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68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35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0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9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0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1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4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F7876-9A04-4487-AA1C-6FE72A806EF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C728-A81A-48EB-BACC-E0F811A9B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3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/>
          <a:lstStyle/>
          <a:p>
            <a:r>
              <a:rPr lang="es-CL" sz="3200" b="1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FUENTES DEL DERECHO</a:t>
            </a:r>
            <a:endParaRPr lang="en-US" sz="32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19256" cy="396044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FUENTES MATERIALES Y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FORMALES</a:t>
            </a:r>
            <a:endParaRPr lang="es-CL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FUENTES MATERIALES O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SUSTANCIALES</a:t>
            </a:r>
          </a:p>
          <a:p>
            <a:pPr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¿PORQUÉ SURGEN LAS NORMAS JURÍDICAS?</a:t>
            </a:r>
          </a:p>
          <a:p>
            <a:pPr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ANTECEDENTES QUE EXPLICAN EL SURGIMIENTO DE LA NORMA (HISTORIA, DERECHO COMPARADO, ETC.)</a:t>
            </a:r>
            <a:endParaRPr lang="es-CL" sz="24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FUENTES FORMALES: ¿EN QUÉ FORMA SURGEN LAS NORMAS? ORIGEN INMEDIATO DE LA NORMA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s-CL" sz="2800" b="1" dirty="0"/>
          </a:p>
          <a:p>
            <a:pPr>
              <a:buFont typeface="Wingdings" pitchFamily="2" charset="2"/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852859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340768"/>
            <a:ext cx="7993063" cy="5475287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LEY/COSTUMBRE/PRINCIPIOS </a:t>
            </a: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GENERALES DEL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DERECHO/JURISPRUDENCIA/DOCTRINA</a:t>
            </a:r>
            <a:endParaRPr lang="es-CL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CLASIFICACIÓN: FUENTES FORMALES DIRECTAS (LEY, COSTUMBRE Y PRINCIPIOS)/INDIRECTAS (JURISPRUDENCIA Y DOCTRINA)</a:t>
            </a:r>
            <a:endParaRPr lang="en-US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381000"/>
            <a:ext cx="8229600" cy="887413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9pPr>
          </a:lstStyle>
          <a:p>
            <a:r>
              <a:rPr lang="es-CL" sz="3200" b="1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FUENTES DEL DERECHO</a:t>
            </a:r>
            <a:endParaRPr lang="en-US" sz="32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8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FUENTES DEL DERECHO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FUENTES DEL DERECHO</dc:title>
  <dc:creator>Astrid</dc:creator>
  <cp:lastModifiedBy>Astrid</cp:lastModifiedBy>
  <cp:revision>1</cp:revision>
  <dcterms:created xsi:type="dcterms:W3CDTF">2011-12-05T00:55:13Z</dcterms:created>
  <dcterms:modified xsi:type="dcterms:W3CDTF">2011-12-05T00:55:28Z</dcterms:modified>
</cp:coreProperties>
</file>