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7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0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8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6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1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39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76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71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21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2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0E3FF-31B6-491D-A3AC-794ABAD48B38}" type="datetimeFigureOut">
              <a:rPr lang="en-US" smtClean="0"/>
              <a:t>11/27/2011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163C2-6A1E-43AC-B461-ACEA5EBE6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2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BUENA FE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DOS CONCEPTOS DE BUENA FE.</a:t>
            </a:r>
          </a:p>
          <a:p>
            <a:pPr>
              <a:spcBef>
                <a:spcPts val="600"/>
              </a:spcBef>
            </a:pPr>
            <a:r>
              <a:rPr lang="es-CL" sz="2800" u="sng" dirty="0" smtClean="0">
                <a:latin typeface="Times New Roman" pitchFamily="18" charset="0"/>
                <a:cs typeface="Times New Roman" pitchFamily="18" charset="0"/>
              </a:rPr>
              <a:t>BUENA </a:t>
            </a:r>
            <a:r>
              <a:rPr lang="es-CL" sz="2800" u="sng" dirty="0">
                <a:latin typeface="Times New Roman" pitchFamily="18" charset="0"/>
                <a:cs typeface="Times New Roman" pitchFamily="18" charset="0"/>
              </a:rPr>
              <a:t>FE SUBJETIVA</a:t>
            </a: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 (BUENA FE CREENCIA, BUENA FE CONVICCIÓN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CREENCIA Y CONVICCIÓN DE QUE SE ESTÁ ACTUANDO CONFORME A DERECHO Y SIN AGRAVIO A TERCEROS. 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ARTÍCULO </a:t>
            </a: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706 CC, ARTÍCULO 51 LEY MATRIMONIO 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CIVIL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LA BUENA FE SE PRESUME</a:t>
            </a:r>
          </a:p>
        </p:txBody>
      </p:sp>
    </p:spTree>
    <p:extLst>
      <p:ext uri="{BB962C8B-B14F-4D97-AF65-F5344CB8AC3E}">
        <p14:creationId xmlns:p14="http://schemas.microsoft.com/office/powerpoint/2010/main" val="181068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24000"/>
            <a:ext cx="8207375" cy="4572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s-CL" sz="2800" u="sng" dirty="0">
                <a:latin typeface="Times New Roman" pitchFamily="18" charset="0"/>
                <a:cs typeface="Times New Roman" pitchFamily="18" charset="0"/>
              </a:rPr>
              <a:t>BUENA FE OBJETIVA</a:t>
            </a: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 (BUENA FE CONDUCTA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CL" sz="28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ESTÁNDAR DE CONDUCTA: CUMPLIMIENTO DE CONTRATOS. ARTÍCULO 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1546 CC</a:t>
            </a: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LOS CONTRATOS DEBEN EJECUTARSE DE BUENA 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FE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CONSTITUYE LA BUENA FE OBJETIVA UNA LIMITACIÓN A LA AUTONOMÍA DE LA VOLUNTAD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715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BUENA FE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5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371600"/>
            <a:ext cx="8207375" cy="47244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TRATATIVAS PRELIMINARES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CELEBRACIÓN DEL CONTRATO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EJECUCIÓN DEL CONTRATO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INTERPRETACIÓN CONTRACTUAL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TÉRMINO DEL CONTRATO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	RELACIONES POST-CONTRACTUALES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ACREEDOR-DEUDOR/EQUILIBRIO CONTRACTUAL</a:t>
            </a:r>
          </a:p>
          <a:p>
            <a:pPr>
              <a:spcBef>
                <a:spcPts val="600"/>
              </a:spcBef>
            </a:pP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715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BUENA FE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92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295400"/>
            <a:ext cx="7618412" cy="4735513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None/>
            </a:pP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RESOLUCIÓN DEL CONTRATO: INCUMPLIMIENTO 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INSIGNIFICANTE</a:t>
            </a: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REAJUSTABILIDAD: 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INFLACIÓN</a:t>
            </a:r>
            <a:endParaRPr lang="es-CL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es-CL" sz="2800" dirty="0">
                <a:latin typeface="Times New Roman" pitchFamily="18" charset="0"/>
                <a:cs typeface="Times New Roman" pitchFamily="18" charset="0"/>
              </a:rPr>
              <a:t>EXCEPCIÓN CONTRATO NO </a:t>
            </a: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CUMPLIDO</a:t>
            </a:r>
          </a:p>
          <a:p>
            <a:pPr algn="just">
              <a:spcBef>
                <a:spcPts val="600"/>
              </a:spcBef>
            </a:pP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TEORÍA DE LA IMPREVISIÓN</a:t>
            </a:r>
          </a:p>
          <a:p>
            <a:pPr algn="just">
              <a:spcBef>
                <a:spcPts val="600"/>
              </a:spcBef>
            </a:pPr>
            <a:r>
              <a:rPr lang="es-CL" sz="2800" dirty="0" smtClean="0">
                <a:latin typeface="Times New Roman" pitchFamily="18" charset="0"/>
                <a:cs typeface="Times New Roman" pitchFamily="18" charset="0"/>
              </a:rPr>
              <a:t>TEORÍA DE LA IMPREVISIÓN</a:t>
            </a:r>
            <a:endParaRPr lang="es-CL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715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BUENA FE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43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BUENA FE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BUENA FE</dc:title>
  <dc:creator>Astrid</dc:creator>
  <cp:lastModifiedBy>Astrid</cp:lastModifiedBy>
  <cp:revision>2</cp:revision>
  <dcterms:created xsi:type="dcterms:W3CDTF">2011-11-28T00:13:15Z</dcterms:created>
  <dcterms:modified xsi:type="dcterms:W3CDTF">2011-11-28T00:29:12Z</dcterms:modified>
</cp:coreProperties>
</file>