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5" r:id="rId3"/>
    <p:sldId id="266" r:id="rId4"/>
    <p:sldId id="267" r:id="rId5"/>
    <p:sldId id="268" r:id="rId6"/>
    <p:sldId id="269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62" autoAdjust="0"/>
    <p:restoredTop sz="94660"/>
  </p:normalViewPr>
  <p:slideViewPr>
    <p:cSldViewPr>
      <p:cViewPr varScale="1">
        <p:scale>
          <a:sx n="65" d="100"/>
          <a:sy n="65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846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9720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8048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5604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9359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35381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143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640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5318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5802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813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7F0FFE-F575-4345-8C9D-0DBA4E16C7F1}" type="datetimeFigureOut">
              <a:rPr lang="en-US" smtClean="0"/>
              <a:t>12/28/2011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B15B3F-D0BF-4047-8484-1D8635FA43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2305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/>
          <a:lstStyle/>
          <a:p>
            <a:pPr>
              <a:spcBef>
                <a:spcPts val="600"/>
              </a:spcBef>
            </a:pP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USOS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NORMATIVOS</a:t>
            </a:r>
            <a:endParaRPr lang="es-CL" sz="24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REPETICIÓN DE UNA DETERMINADA CONDUCTA REALIZADA POR LA GENERALIDAD DE LOS MIEMBROS DE UN GRUPO SOCIAL DE MANERA CONSTANTE Y UNIFORME Y CON LA CONVICCIÓN DE CUMPLIR UN IMPERATIVO JURÍDICO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”</a:t>
            </a:r>
            <a:endParaRPr lang="es-CL" sz="24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ELEMENTOS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EXTERNOS: GENERALIDAD, CONSTANCIA y UNIFORMIDAD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ELEMENTOS INTERNOS: OPINIO IURIS (CONVICCIÓN DE QUE SE OBEDECE UN IMPERATIVO JURÍDICO)</a:t>
            </a:r>
          </a:p>
          <a:p>
            <a:pPr>
              <a:spcBef>
                <a:spcPts val="600"/>
              </a:spcBef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51343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>
            <a:normAutofit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EFICACIA DE LA COSTUMBRE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CONTRA LEY: CONTRA LEGEM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FUERA DE LEY O EN LUGAR DE LEY: PRAETER LEGEM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SEGÚN LEY: SECUNDUM LEGEM</a:t>
            </a:r>
          </a:p>
          <a:p>
            <a:pPr>
              <a:spcBef>
                <a:spcPts val="600"/>
              </a:spcBef>
            </a:pPr>
            <a:r>
              <a:rPr lang="pt-BR" sz="2400" dirty="0" smtClean="0">
                <a:latin typeface="Times New Roman" pitchFamily="18" charset="0"/>
                <a:cs typeface="Times New Roman" pitchFamily="18" charset="0"/>
              </a:rPr>
              <a:t>ARTÍCULO 2 CC: SECUNDUM LEGEM</a:t>
            </a:r>
          </a:p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REMISIONES ESPECÍFICAS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ARRENDAMIENTO Y MANDATO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ARTS 1938, 1940, 1944, 1951 Y 2158 CC</a:t>
            </a:r>
          </a:p>
          <a:p>
            <a:pPr>
              <a:spcBef>
                <a:spcPts val="600"/>
              </a:spcBef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00047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>
            <a:normAutofit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REMISIONES GENERALES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DETERMINA ESTÁNDAR DE CUIDADO: ART. 44 CC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CONTENIDO DEL CONTRATO: DERECHOS Y OBLIGACIONES. ARTS. 1546, 1444, 1563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LÍMITES AUTONOMÍA PRIVADA: ARTS. 1461 Y 1467 CC</a:t>
            </a:r>
          </a:p>
          <a:p>
            <a:pPr marL="0" indent="0">
              <a:spcBef>
                <a:spcPts val="600"/>
              </a:spcBef>
              <a:buNone/>
            </a:pPr>
            <a:endParaRPr lang="es-E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8673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>
            <a:normAutofit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PRUEBA DE LA COSTUMBRE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LA COSTUMBRE DEBE PROBARSE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TODOS LOS MEDIOS DE PRUEBA</a:t>
            </a:r>
          </a:p>
          <a:p>
            <a:pPr>
              <a:spcBef>
                <a:spcPts val="600"/>
              </a:spcBef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REGLAS GENERALES DE LA PRUEBA</a:t>
            </a:r>
          </a:p>
          <a:p>
            <a:pPr marL="0" indent="0">
              <a:spcBef>
                <a:spcPts val="600"/>
              </a:spcBef>
              <a:buNone/>
            </a:pPr>
            <a:endParaRPr lang="es-E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COSTUMBRE EN MATERIA COMERCIAL: SE APLICA  </a:t>
            </a:r>
            <a:r>
              <a:rPr lang="es-ES" sz="2400" dirty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OSTUMBRE PRAETER LEGEM, EN SILENCIO DE LA LEY: ARTS. 4 Y 5 CÓDIGO COMERCIO</a:t>
            </a:r>
          </a:p>
          <a:p>
            <a:pPr marL="0" indent="0">
              <a:spcBef>
                <a:spcPts val="600"/>
              </a:spcBef>
              <a:buNone/>
            </a:pPr>
            <a:endParaRPr lang="es-E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06616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>
            <a:normAutofit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es-ES" sz="2400" dirty="0" smtClean="0">
                <a:latin typeface="Times New Roman" pitchFamily="18" charset="0"/>
                <a:cs typeface="Times New Roman" pitchFamily="18" charset="0"/>
              </a:rPr>
              <a:t>NORMATIVA EN MATERIA COMERCIAL</a:t>
            </a:r>
          </a:p>
          <a:p>
            <a:pPr marL="0" indent="0">
              <a:spcBef>
                <a:spcPts val="600"/>
              </a:spcBef>
              <a:buNone/>
            </a:pPr>
            <a:r>
              <a:rPr lang="es-ES" sz="1800" dirty="0" smtClean="0">
                <a:latin typeface="Times New Roman" pitchFamily="18" charset="0"/>
                <a:cs typeface="Times New Roman" pitchFamily="18" charset="0"/>
              </a:rPr>
              <a:t>ART. 4: “LAS COSTUMBRES MERCANTILES SUPLEN EL SILENCIO DE LA LEY, CUANDO LOS HECHOS QUE LA CONSTITUYEN SON UNIFORMES, PÚBLICOS, GENERALMENTE ACEPTADOS EN LA REPÚBLICA O EN UNA DETERMINADA LOCALIDAD, Y REITERADOS POR UN LARGO ESPACIO DE TIEMPO, QUE SE APRECIARÁ PRUDENCIALMENTE POR LOS JUZGADOS DE COMERCIO”</a:t>
            </a:r>
          </a:p>
          <a:p>
            <a:pPr marL="0" indent="0">
              <a:spcBef>
                <a:spcPts val="600"/>
              </a:spcBef>
              <a:buNone/>
            </a:pPr>
            <a:endParaRPr lang="es-ES" sz="18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r>
              <a:rPr lang="es-ES" sz="1800" dirty="0" smtClean="0">
                <a:latin typeface="Times New Roman" pitchFamily="18" charset="0"/>
                <a:cs typeface="Times New Roman" pitchFamily="18" charset="0"/>
              </a:rPr>
              <a:t>ARTÍCULO 5 C. COM: “NO CONSTANDO A LOS JUZGADOS DE COMERCIO LA AUTENTICIDAD DE LA COSTUMBRE QUE SE INVOCA, ÉSTA SÓLO PODRÁ SER PROBADA POR ALGUNOS DE ESTOS MEDIOS: (I) POR UN TESTIMONIO FEHACIENTE DE DOS SENTENCIAS QUE, ASEVERANDO LA EXISTENCIA DE LA COSTUMBRE, HAYAN SIDO PRONUNCIADAS CONFORME A ELLA; (II) POR TRES ESCRITURAS PÚBLICAS ANTERIORES A LOS HECHOS QUE MOTIVAN EL JUICIO EN QUE DEBE OBRAR LA PRUEBA”</a:t>
            </a:r>
          </a:p>
          <a:p>
            <a:pPr marL="0" indent="0">
              <a:spcBef>
                <a:spcPts val="600"/>
              </a:spcBef>
              <a:buNone/>
            </a:pPr>
            <a:endParaRPr lang="es-ES" sz="18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endParaRPr lang="en-US" sz="1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353594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744538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COSTUMBRE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412875"/>
            <a:ext cx="8229600" cy="4683125"/>
          </a:xfrm>
        </p:spPr>
        <p:txBody>
          <a:bodyPr>
            <a:normAutofit/>
          </a:bodyPr>
          <a:lstStyle/>
          <a:p>
            <a:pPr marL="0" indent="0">
              <a:spcBef>
                <a:spcPts val="600"/>
              </a:spcBef>
              <a:buNone/>
            </a:pPr>
            <a:r>
              <a:rPr lang="es-ES" sz="1800" dirty="0" smtClean="0">
                <a:latin typeface="Times New Roman" pitchFamily="18" charset="0"/>
                <a:cs typeface="Times New Roman" pitchFamily="18" charset="0"/>
              </a:rPr>
              <a:t>ART. 6 (ROL INTERPRETATIVO): “LA COSTUMBRE SERVIRÁ PARA DETERMINAR EL SENTIDO DE LAS PALABRAS O FRASES TÉCNICAS DEL COMERCIO Y PARA INTERPRETAR LOS ACTOS O CONVENCIONES MERCANTILES”</a:t>
            </a:r>
          </a:p>
        </p:txBody>
      </p:sp>
    </p:spTree>
    <p:extLst>
      <p:ext uri="{BB962C8B-B14F-4D97-AF65-F5344CB8AC3E}">
        <p14:creationId xmlns:p14="http://schemas.microsoft.com/office/powerpoint/2010/main" val="39016360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361</Words>
  <Application>Microsoft Office PowerPoint</Application>
  <PresentationFormat>On-screen Show (4:3)</PresentationFormat>
  <Paragraphs>33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COSTUMBRE</vt:lpstr>
      <vt:lpstr>COSTUMBRE</vt:lpstr>
      <vt:lpstr>COSTUMBRE</vt:lpstr>
      <vt:lpstr>COSTUMBRE</vt:lpstr>
      <vt:lpstr>COSTUMBRE</vt:lpstr>
      <vt:lpstr>COSTUMBRE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COSTUMBRE</dc:title>
  <dc:creator>Astrid</dc:creator>
  <cp:lastModifiedBy>Astrid</cp:lastModifiedBy>
  <cp:revision>2</cp:revision>
  <dcterms:created xsi:type="dcterms:W3CDTF">2011-12-29T01:22:10Z</dcterms:created>
  <dcterms:modified xsi:type="dcterms:W3CDTF">2011-12-29T01:39:02Z</dcterms:modified>
</cp:coreProperties>
</file>

<file path=docProps/thumbnail.jpeg>
</file>