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0" r:id="rId4"/>
    <p:sldId id="266" r:id="rId5"/>
    <p:sldId id="267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016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28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88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89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13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5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04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43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74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56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19E2-4A62-4D1E-AC18-D79D39301732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F2867-E035-4157-B049-A68EA6E0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86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60438"/>
          </a:xfrm>
        </p:spPr>
        <p:txBody>
          <a:bodyPr>
            <a:noAutofit/>
          </a:bodyPr>
          <a:lstStyle/>
          <a:p>
            <a:r>
              <a:rPr lang="es-CL" sz="3000" b="1" dirty="0">
                <a:latin typeface="Times New Roman" pitchFamily="18" charset="0"/>
                <a:cs typeface="Times New Roman" pitchFamily="18" charset="0"/>
              </a:rPr>
              <a:t>PRINCIPIOS GENERALES DEL DERECHO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322762"/>
          </a:xfrm>
        </p:spPr>
        <p:txBody>
          <a:bodyPr>
            <a:normAutofit lnSpcReduction="10000"/>
          </a:bodyPr>
          <a:lstStyle/>
          <a:p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CORRIENTE POSITIVISTA: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NORMAS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DERIVADAS DE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UN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PROCESO DE ABSTRACCIÓN DE LAS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LEYES POSITIVAS</a:t>
            </a:r>
            <a:endParaRPr lang="es-ES" sz="2400" dirty="0">
              <a:latin typeface="Times New Roman" pitchFamily="18" charset="0"/>
              <a:cs typeface="Times New Roman" pitchFamily="18" charset="0"/>
            </a:endParaRPr>
          </a:p>
          <a:p>
            <a:pPr marL="347663" indent="0">
              <a:buNone/>
            </a:pPr>
            <a:r>
              <a:rPr lang="es-E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s-ES" sz="2200" dirty="0">
                <a:latin typeface="Times New Roman" pitchFamily="18" charset="0"/>
                <a:cs typeface="Times New Roman" pitchFamily="18" charset="0"/>
              </a:rPr>
              <a:t>PRINCIPIOS DEL ORDENAMIENTO </a:t>
            </a:r>
            <a:r>
              <a:rPr lang="es-ES" sz="2200" dirty="0" smtClean="0">
                <a:latin typeface="Times New Roman" pitchFamily="18" charset="0"/>
                <a:cs typeface="Times New Roman" pitchFamily="18" charset="0"/>
              </a:rPr>
              <a:t>JURÍDICO”, ANTECEDENTES </a:t>
            </a:r>
            <a:r>
              <a:rPr lang="es-ES" sz="2200" dirty="0">
                <a:latin typeface="Times New Roman" pitchFamily="18" charset="0"/>
                <a:cs typeface="Times New Roman" pitchFamily="18" charset="0"/>
              </a:rPr>
              <a:t>DE LAS </a:t>
            </a:r>
            <a:r>
              <a:rPr lang="es-ES" sz="2200" dirty="0" smtClean="0">
                <a:latin typeface="Times New Roman" pitchFamily="18" charset="0"/>
                <a:cs typeface="Times New Roman" pitchFamily="18" charset="0"/>
              </a:rPr>
              <a:t>NORMAS</a:t>
            </a:r>
          </a:p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CORRIENTE IUSNATURALISTA: NORMAS DEL “DERECHO NATURAL”</a:t>
            </a:r>
          </a:p>
          <a:p>
            <a:pPr marL="347663" indent="0">
              <a:buNone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NORMAS NO TIENEN UNA FORMULACIÓN POSITIVA PERO SÍ OBLIGATORIEDAD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7663" indent="0">
              <a:buNone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INFORMAN CONTENIDO DE NORMAS Y SE DEDUCEN DEL CONTEXTO NORMATIVO</a:t>
            </a:r>
          </a:p>
          <a:p>
            <a:endParaRPr lang="es-E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553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60438"/>
          </a:xfrm>
        </p:spPr>
        <p:txBody>
          <a:bodyPr>
            <a:noAutofit/>
          </a:bodyPr>
          <a:lstStyle/>
          <a:p>
            <a:r>
              <a:rPr lang="es-CL" sz="3000" b="1" dirty="0">
                <a:latin typeface="Times New Roman" pitchFamily="18" charset="0"/>
                <a:cs typeface="Times New Roman" pitchFamily="18" charset="0"/>
              </a:rPr>
              <a:t>PRINCIPIOS GENERALES DEL DERECHO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322762"/>
          </a:xfrm>
        </p:spPr>
        <p:txBody>
          <a:bodyPr>
            <a:normAutofit/>
          </a:bodyPr>
          <a:lstStyle/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FUNCIÓN INTERPRETATIVA DE LA LEY (ART. 24 CC: “ESPÍRITU GENERAL DE LA LEGISLACIÓN”)</a:t>
            </a:r>
          </a:p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SUPLEN SILENCIO DE LA LEY: ROL INTEGRADOR DE LAS LAGUNAS DE LA LEY</a:t>
            </a:r>
          </a:p>
          <a:p>
            <a:endParaRPr lang="es-E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239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JURISPRUDENCIA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38662"/>
          </a:xfrm>
        </p:spPr>
        <p:txBody>
          <a:bodyPr>
            <a:normAutofit/>
          </a:bodyPr>
          <a:lstStyle/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SÓLO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TOCA AL LEGISLADOR EXPLICAR O INTERPRETAR LA LEY DE UN MODO GENERALMENTE OBLIGATORIO. LAS SENTENCIAS JUDICIALES NO TIENEN FUERZA OBLIGATORIA SINO RESPECTO DE LAS CAUSAS EN QUE ACTUALMENTE SE PRONUNCIAREN (ART. 3 CC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EFECTOS RELATIVOS, NO ES FUENTE FORMAL DE NORMAS GENERALES</a:t>
            </a:r>
          </a:p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EXCEPCIONES: ARTS. 315 Y 1264 CC</a:t>
            </a:r>
          </a:p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FUERZA OBLIGATORIA/COSA JUZGADA</a:t>
            </a:r>
          </a:p>
          <a:p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1465905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JURISPRUDENCIA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38662"/>
          </a:xfrm>
        </p:spPr>
        <p:txBody>
          <a:bodyPr>
            <a:normAutofit/>
          </a:bodyPr>
          <a:lstStyle/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ACCIÓN DE COSA JUZGADA: ACCIÓN O DERECHO PARA EXIGIR QUE LO RESUELTO EN UN FALLO JUDICIAL SE CUMPLA</a:t>
            </a:r>
          </a:p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EXCEPCIÓN DE COSA JUZGADA: DICTADA SENTENCIA EJECUTORIADA (NO PROCEDEN RECURSOS, HAN TRANSCURRIDO LOS PLAZOS O RESOLUCIONES INIMPUGNABLES), NO PUEDE RESOLVERSE EL MISMO ASUNTO EN OTRO JUICIO</a:t>
            </a:r>
          </a:p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TRIPLE IDENTIDAD: IDENTIDAD LEGAL DE PERSONAS/IDENTIDAD DE COSA PEDIDA/IDENTIDAD DE CAUSA DE PEDIR </a:t>
            </a:r>
          </a:p>
          <a:p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223989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JURISPRUDENCIA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38662"/>
          </a:xfrm>
        </p:spPr>
        <p:txBody>
          <a:bodyPr>
            <a:normAutofit/>
          </a:bodyPr>
          <a:lstStyle/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FUENTES BIBLIOGRÁFICAS</a:t>
            </a:r>
          </a:p>
          <a:p>
            <a:pPr marL="0" indent="0">
              <a:buNone/>
            </a:pP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REVISTA DE DERECHO Y JURISPRUDENCIA</a:t>
            </a:r>
          </a:p>
          <a:p>
            <a:pPr marL="0" indent="0">
              <a:buNone/>
            </a:pP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FALLOS DEL MES</a:t>
            </a:r>
          </a:p>
          <a:p>
            <a:pPr marL="0" indent="0">
              <a:buNone/>
            </a:pP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GACETA JURÍDICA</a:t>
            </a:r>
          </a:p>
          <a:p>
            <a:pPr marL="0" indent="0">
              <a:buNone/>
            </a:pP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REPERTORIO LEGISLACIÓN Y JURISPRUDENCIA</a:t>
            </a:r>
          </a:p>
          <a:p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2125942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DOCTRINA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11687"/>
          </a:xfrm>
        </p:spPr>
        <p:txBody>
          <a:bodyPr/>
          <a:lstStyle/>
          <a:p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FUENTE DE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AUTORIDAD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60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223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PRINCIPIOS GENERALES DEL DERECHO</vt:lpstr>
      <vt:lpstr>PRINCIPIOS GENERALES DEL DERECHO</vt:lpstr>
      <vt:lpstr>JURISPRUDENCIA</vt:lpstr>
      <vt:lpstr>JURISPRUDENCIA</vt:lpstr>
      <vt:lpstr>JURISPRUDENCIA</vt:lpstr>
      <vt:lpstr>DOCTRINA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PRINCIPIOS GENERALES DEL DERECHO</dc:title>
  <dc:creator>Astrid</dc:creator>
  <cp:lastModifiedBy>Astrid</cp:lastModifiedBy>
  <cp:revision>3</cp:revision>
  <dcterms:created xsi:type="dcterms:W3CDTF">2012-01-02T00:07:59Z</dcterms:created>
  <dcterms:modified xsi:type="dcterms:W3CDTF">2012-01-02T00:26:53Z</dcterms:modified>
</cp:coreProperties>
</file>