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36"/>
  </p:notesMasterIdLst>
  <p:handoutMasterIdLst>
    <p:handoutMasterId r:id="rId37"/>
  </p:handoutMasterIdLst>
  <p:sldIdLst>
    <p:sldId id="263" r:id="rId2"/>
    <p:sldId id="256" r:id="rId3"/>
    <p:sldId id="257" r:id="rId4"/>
    <p:sldId id="264" r:id="rId5"/>
    <p:sldId id="265" r:id="rId6"/>
    <p:sldId id="258" r:id="rId7"/>
    <p:sldId id="267" r:id="rId8"/>
    <p:sldId id="269" r:id="rId9"/>
    <p:sldId id="270" r:id="rId10"/>
    <p:sldId id="271" r:id="rId11"/>
    <p:sldId id="272" r:id="rId12"/>
    <p:sldId id="273" r:id="rId13"/>
    <p:sldId id="274" r:id="rId14"/>
    <p:sldId id="275" r:id="rId15"/>
    <p:sldId id="276" r:id="rId16"/>
    <p:sldId id="278" r:id="rId17"/>
    <p:sldId id="266" r:id="rId18"/>
    <p:sldId id="279" r:id="rId19"/>
    <p:sldId id="280" r:id="rId20"/>
    <p:sldId id="281" r:id="rId21"/>
    <p:sldId id="282" r:id="rId22"/>
    <p:sldId id="283" r:id="rId23"/>
    <p:sldId id="284" r:id="rId24"/>
    <p:sldId id="286" r:id="rId25"/>
    <p:sldId id="287" r:id="rId26"/>
    <p:sldId id="288" r:id="rId27"/>
    <p:sldId id="289" r:id="rId28"/>
    <p:sldId id="290" r:id="rId29"/>
    <p:sldId id="291" r:id="rId30"/>
    <p:sldId id="292" r:id="rId31"/>
    <p:sldId id="293" r:id="rId32"/>
    <p:sldId id="294" r:id="rId33"/>
    <p:sldId id="295" r:id="rId34"/>
    <p:sldId id="296" r:id="rId35"/>
  </p:sldIdLst>
  <p:sldSz cx="9144000" cy="6858000" type="screen4x3"/>
  <p:notesSz cx="6791325" cy="9921875"/>
  <p:custDataLst>
    <p:tags r:id="rId38"/>
  </p:custDataLst>
  <p:defaultTextStyle>
    <a:defPPr>
      <a:defRPr lang="en-US"/>
    </a:defPPr>
    <a:lvl1pPr algn="l" rtl="0" eaLnBrk="0" fontAlgn="base" hangingPunct="0">
      <a:spcBef>
        <a:spcPct val="0"/>
      </a:spcBef>
      <a:spcAft>
        <a:spcPct val="0"/>
      </a:spcAft>
      <a:defRPr kumimoji="1" sz="2400" kern="1200">
        <a:solidFill>
          <a:schemeClr val="tx1"/>
        </a:solidFill>
        <a:latin typeface="Arial" charset="0"/>
        <a:ea typeface="+mn-ea"/>
        <a:cs typeface="+mn-cs"/>
      </a:defRPr>
    </a:lvl1pPr>
    <a:lvl2pPr marL="457200" algn="l" rtl="0" eaLnBrk="0" fontAlgn="base" hangingPunct="0">
      <a:spcBef>
        <a:spcPct val="0"/>
      </a:spcBef>
      <a:spcAft>
        <a:spcPct val="0"/>
      </a:spcAft>
      <a:defRPr kumimoji="1" sz="2400" kern="1200">
        <a:solidFill>
          <a:schemeClr val="tx1"/>
        </a:solidFill>
        <a:latin typeface="Arial" charset="0"/>
        <a:ea typeface="+mn-ea"/>
        <a:cs typeface="+mn-cs"/>
      </a:defRPr>
    </a:lvl2pPr>
    <a:lvl3pPr marL="914400" algn="l" rtl="0" eaLnBrk="0" fontAlgn="base" hangingPunct="0">
      <a:spcBef>
        <a:spcPct val="0"/>
      </a:spcBef>
      <a:spcAft>
        <a:spcPct val="0"/>
      </a:spcAft>
      <a:defRPr kumimoji="1" sz="2400" kern="1200">
        <a:solidFill>
          <a:schemeClr val="tx1"/>
        </a:solidFill>
        <a:latin typeface="Arial" charset="0"/>
        <a:ea typeface="+mn-ea"/>
        <a:cs typeface="+mn-cs"/>
      </a:defRPr>
    </a:lvl3pPr>
    <a:lvl4pPr marL="1371600" algn="l" rtl="0" eaLnBrk="0" fontAlgn="base" hangingPunct="0">
      <a:spcBef>
        <a:spcPct val="0"/>
      </a:spcBef>
      <a:spcAft>
        <a:spcPct val="0"/>
      </a:spcAft>
      <a:defRPr kumimoji="1" sz="2400" kern="1200">
        <a:solidFill>
          <a:schemeClr val="tx1"/>
        </a:solidFill>
        <a:latin typeface="Arial" charset="0"/>
        <a:ea typeface="+mn-ea"/>
        <a:cs typeface="+mn-cs"/>
      </a:defRPr>
    </a:lvl4pPr>
    <a:lvl5pPr marL="1828800" algn="l" rtl="0" eaLnBrk="0" fontAlgn="base" hangingPunct="0">
      <a:spcBef>
        <a:spcPct val="0"/>
      </a:spcBef>
      <a:spcAft>
        <a:spcPct val="0"/>
      </a:spcAft>
      <a:defRPr kumimoji="1" sz="2400" kern="1200">
        <a:solidFill>
          <a:schemeClr val="tx1"/>
        </a:solidFill>
        <a:latin typeface="Arial" charset="0"/>
        <a:ea typeface="+mn-ea"/>
        <a:cs typeface="+mn-cs"/>
      </a:defRPr>
    </a:lvl5pPr>
    <a:lvl6pPr marL="2286000" algn="l" defTabSz="914400" rtl="0" eaLnBrk="1" latinLnBrk="0" hangingPunct="1">
      <a:defRPr kumimoji="1" sz="2400" kern="1200">
        <a:solidFill>
          <a:schemeClr val="tx1"/>
        </a:solidFill>
        <a:latin typeface="Arial" charset="0"/>
        <a:ea typeface="+mn-ea"/>
        <a:cs typeface="+mn-cs"/>
      </a:defRPr>
    </a:lvl6pPr>
    <a:lvl7pPr marL="2743200" algn="l" defTabSz="914400" rtl="0" eaLnBrk="1" latinLnBrk="0" hangingPunct="1">
      <a:defRPr kumimoji="1" sz="2400" kern="1200">
        <a:solidFill>
          <a:schemeClr val="tx1"/>
        </a:solidFill>
        <a:latin typeface="Arial" charset="0"/>
        <a:ea typeface="+mn-ea"/>
        <a:cs typeface="+mn-cs"/>
      </a:defRPr>
    </a:lvl7pPr>
    <a:lvl8pPr marL="3200400" algn="l" defTabSz="914400" rtl="0" eaLnBrk="1" latinLnBrk="0" hangingPunct="1">
      <a:defRPr kumimoji="1" sz="2400" kern="1200">
        <a:solidFill>
          <a:schemeClr val="tx1"/>
        </a:solidFill>
        <a:latin typeface="Arial" charset="0"/>
        <a:ea typeface="+mn-ea"/>
        <a:cs typeface="+mn-cs"/>
      </a:defRPr>
    </a:lvl8pPr>
    <a:lvl9pPr marL="3657600" algn="l" defTabSz="914400" rtl="0" eaLnBrk="1" latinLnBrk="0" hangingPunct="1">
      <a:defRPr kumimoji="1"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CC00"/>
    <a:srgbClr val="CC6600"/>
    <a:srgbClr val="996633"/>
    <a:srgbClr val="993300"/>
    <a:srgbClr val="FFCC99"/>
    <a:srgbClr val="CC9900"/>
    <a:srgbClr val="FFCC66"/>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352" autoAdjust="0"/>
    <p:restoredTop sz="94630" autoAdjust="0"/>
  </p:normalViewPr>
  <p:slideViewPr>
    <p:cSldViewPr>
      <p:cViewPr varScale="1">
        <p:scale>
          <a:sx n="104" d="100"/>
          <a:sy n="104" d="100"/>
        </p:scale>
        <p:origin x="-15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1716" y="-102"/>
      </p:cViewPr>
      <p:guideLst>
        <p:guide orient="horz" pos="3125"/>
        <p:guide pos="2139"/>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3225" cy="495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kumimoji="0" sz="1200" smtClean="0">
                <a:latin typeface="Times New Roman" pitchFamily="18" charset="0"/>
              </a:defRPr>
            </a:lvl1pPr>
          </a:lstStyle>
          <a:p>
            <a:pPr>
              <a:defRPr/>
            </a:pPr>
            <a:r>
              <a:rPr lang="es-ES_tradnl"/>
              <a:t>Rodrigo Polanco</a:t>
            </a:r>
          </a:p>
        </p:txBody>
      </p:sp>
      <p:sp>
        <p:nvSpPr>
          <p:cNvPr id="12291" name="Rectangle 3"/>
          <p:cNvSpPr>
            <a:spLocks noGrp="1" noChangeArrowheads="1"/>
          </p:cNvSpPr>
          <p:nvPr>
            <p:ph type="dt" sz="quarter" idx="1"/>
          </p:nvPr>
        </p:nvSpPr>
        <p:spPr bwMode="auto">
          <a:xfrm>
            <a:off x="3848100" y="0"/>
            <a:ext cx="2943225" cy="495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kumimoji="0" sz="1200" smtClean="0">
                <a:latin typeface="Times New Roman" pitchFamily="18" charset="0"/>
              </a:defRPr>
            </a:lvl1pPr>
          </a:lstStyle>
          <a:p>
            <a:pPr>
              <a:defRPr/>
            </a:pPr>
            <a:endParaRPr lang="es-ES_tradnl"/>
          </a:p>
        </p:txBody>
      </p:sp>
      <p:sp>
        <p:nvSpPr>
          <p:cNvPr id="12292" name="Rectangle 4"/>
          <p:cNvSpPr>
            <a:spLocks noGrp="1" noChangeArrowheads="1"/>
          </p:cNvSpPr>
          <p:nvPr>
            <p:ph type="ftr" sz="quarter" idx="2"/>
          </p:nvPr>
        </p:nvSpPr>
        <p:spPr bwMode="auto">
          <a:xfrm>
            <a:off x="0" y="9424988"/>
            <a:ext cx="2943225"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kumimoji="0" sz="1200" smtClean="0">
                <a:latin typeface="Times New Roman" pitchFamily="18" charset="0"/>
              </a:defRPr>
            </a:lvl1pPr>
          </a:lstStyle>
          <a:p>
            <a:pPr>
              <a:defRPr/>
            </a:pPr>
            <a:r>
              <a:rPr lang="es-ES_tradnl"/>
              <a:t>Escriba el título aquí</a:t>
            </a:r>
          </a:p>
        </p:txBody>
      </p:sp>
      <p:sp>
        <p:nvSpPr>
          <p:cNvPr id="12293" name="Rectangle 5"/>
          <p:cNvSpPr>
            <a:spLocks noGrp="1" noChangeArrowheads="1"/>
          </p:cNvSpPr>
          <p:nvPr>
            <p:ph type="sldNum" sz="quarter" idx="3"/>
          </p:nvPr>
        </p:nvSpPr>
        <p:spPr bwMode="auto">
          <a:xfrm>
            <a:off x="3848100" y="9424988"/>
            <a:ext cx="2943225"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kumimoji="0" sz="1200" smtClean="0">
                <a:latin typeface="Times New Roman" pitchFamily="18" charset="0"/>
              </a:defRPr>
            </a:lvl1pPr>
          </a:lstStyle>
          <a:p>
            <a:pPr>
              <a:defRPr/>
            </a:pPr>
            <a:fld id="{751B5A00-300A-44F3-8260-523874F138A3}"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43225"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
          </a:p>
        </p:txBody>
      </p:sp>
      <p:sp>
        <p:nvSpPr>
          <p:cNvPr id="16387" name="Rectangle 3"/>
          <p:cNvSpPr>
            <a:spLocks noGrp="1" noChangeArrowheads="1"/>
          </p:cNvSpPr>
          <p:nvPr>
            <p:ph type="dt" idx="1"/>
          </p:nvPr>
        </p:nvSpPr>
        <p:spPr bwMode="auto">
          <a:xfrm>
            <a:off x="3848100" y="0"/>
            <a:ext cx="2943225"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
          </a:p>
        </p:txBody>
      </p:sp>
      <p:sp>
        <p:nvSpPr>
          <p:cNvPr id="39940" name="Rectangle 4"/>
          <p:cNvSpPr>
            <a:spLocks noChangeArrowheads="1" noTextEdit="1"/>
          </p:cNvSpPr>
          <p:nvPr>
            <p:ph type="sldImg" idx="2"/>
          </p:nvPr>
        </p:nvSpPr>
        <p:spPr bwMode="auto">
          <a:xfrm>
            <a:off x="915988" y="744538"/>
            <a:ext cx="4959350" cy="3719512"/>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04875" y="4713288"/>
            <a:ext cx="4981575" cy="44640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6390" name="Rectangle 6"/>
          <p:cNvSpPr>
            <a:spLocks noGrp="1" noChangeArrowheads="1"/>
          </p:cNvSpPr>
          <p:nvPr>
            <p:ph type="ftr" sz="quarter" idx="4"/>
          </p:nvPr>
        </p:nvSpPr>
        <p:spPr bwMode="auto">
          <a:xfrm>
            <a:off x="0" y="9424988"/>
            <a:ext cx="2943225"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
          </a:p>
        </p:txBody>
      </p:sp>
      <p:sp>
        <p:nvSpPr>
          <p:cNvPr id="16391" name="Rectangle 7"/>
          <p:cNvSpPr>
            <a:spLocks noGrp="1" noChangeArrowheads="1"/>
          </p:cNvSpPr>
          <p:nvPr>
            <p:ph type="sldNum" sz="quarter" idx="5"/>
          </p:nvPr>
        </p:nvSpPr>
        <p:spPr bwMode="auto">
          <a:xfrm>
            <a:off x="3848100" y="9424988"/>
            <a:ext cx="2943225"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3FD6DB6E-923F-49C0-B601-E9DBFFF94B8D}"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7B6FC44D-3C5A-4A0A-872A-18F9874FB1FD}" type="slidenum">
              <a:rPr lang="es-ES"/>
              <a:pPr/>
              <a:t>1</a:t>
            </a:fld>
            <a:endParaRPr lang="es-ES"/>
          </a:p>
        </p:txBody>
      </p:sp>
      <p:sp>
        <p:nvSpPr>
          <p:cNvPr id="40963" name="Rectangle 2"/>
          <p:cNvSpPr>
            <a:spLocks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96A795AB-6EC8-4E55-AA69-7CA5675DB63A}" type="slidenum">
              <a:rPr lang="es-ES"/>
              <a:pPr/>
              <a:t>10</a:t>
            </a:fld>
            <a:endParaRPr lang="es-ES"/>
          </a:p>
        </p:txBody>
      </p:sp>
      <p:sp>
        <p:nvSpPr>
          <p:cNvPr id="50179" name="Rectangle 2"/>
          <p:cNvSpPr>
            <a:spLocks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83BEDDFB-293D-456D-B8CE-D5D04F57A158}" type="slidenum">
              <a:rPr lang="es-ES"/>
              <a:pPr/>
              <a:t>11</a:t>
            </a:fld>
            <a:endParaRPr lang="es-ES"/>
          </a:p>
        </p:txBody>
      </p:sp>
      <p:sp>
        <p:nvSpPr>
          <p:cNvPr id="51203" name="Rectangle 2"/>
          <p:cNvSpPr>
            <a:spLocks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2BC8E6DD-8958-4B52-A0F7-D4AA3E8F85A5}" type="slidenum">
              <a:rPr lang="es-ES"/>
              <a:pPr/>
              <a:t>12</a:t>
            </a:fld>
            <a:endParaRPr lang="es-ES"/>
          </a:p>
        </p:txBody>
      </p:sp>
      <p:sp>
        <p:nvSpPr>
          <p:cNvPr id="52227" name="Rectangle 2"/>
          <p:cNvSpPr>
            <a:spLocks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47AB0E65-4CC5-4E16-8436-AEAC73F11678}" type="slidenum">
              <a:rPr lang="es-ES"/>
              <a:pPr/>
              <a:t>13</a:t>
            </a:fld>
            <a:endParaRPr lang="es-ES"/>
          </a:p>
        </p:txBody>
      </p:sp>
      <p:sp>
        <p:nvSpPr>
          <p:cNvPr id="53251" name="Rectangle 2"/>
          <p:cNvSpPr>
            <a:spLocks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2989DD9D-82FC-41B6-971C-A78AACE6DD16}" type="slidenum">
              <a:rPr lang="es-ES"/>
              <a:pPr/>
              <a:t>14</a:t>
            </a:fld>
            <a:endParaRPr lang="es-ES"/>
          </a:p>
        </p:txBody>
      </p:sp>
      <p:sp>
        <p:nvSpPr>
          <p:cNvPr id="54275" name="Rectangle 2"/>
          <p:cNvSpPr>
            <a:spLocks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2A1C7BC9-B15F-431C-8D1F-17101A149738}" type="slidenum">
              <a:rPr lang="es-ES"/>
              <a:pPr/>
              <a:t>15</a:t>
            </a:fld>
            <a:endParaRPr lang="es-ES"/>
          </a:p>
        </p:txBody>
      </p:sp>
      <p:sp>
        <p:nvSpPr>
          <p:cNvPr id="55299" name="Rectangle 2"/>
          <p:cNvSpPr>
            <a:spLocks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A9246E04-CB9A-44F6-BFE0-0E3D83B2A802}" type="slidenum">
              <a:rPr lang="es-ES"/>
              <a:pPr/>
              <a:t>16</a:t>
            </a:fld>
            <a:endParaRPr lang="es-ES"/>
          </a:p>
        </p:txBody>
      </p:sp>
      <p:sp>
        <p:nvSpPr>
          <p:cNvPr id="58371" name="Rectangle 2"/>
          <p:cNvSpPr>
            <a:spLocks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4074242-7DBD-4D09-854E-3A57F80DC0CC}" type="slidenum">
              <a:rPr lang="es-ES"/>
              <a:pPr/>
              <a:t>17</a:t>
            </a:fld>
            <a:endParaRPr lang="es-ES"/>
          </a:p>
        </p:txBody>
      </p:sp>
      <p:sp>
        <p:nvSpPr>
          <p:cNvPr id="56323" name="Rectangle 2"/>
          <p:cNvSpPr>
            <a:spLocks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4657BEB2-D9D9-455B-B27B-7BBB1DEDBA1F}" type="slidenum">
              <a:rPr lang="es-ES"/>
              <a:pPr/>
              <a:t>18</a:t>
            </a:fld>
            <a:endParaRPr lang="es-ES"/>
          </a:p>
        </p:txBody>
      </p:sp>
      <p:sp>
        <p:nvSpPr>
          <p:cNvPr id="59395" name="Rectangle 2"/>
          <p:cNvSpPr>
            <a:spLocks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2E5DE541-4A5D-46BF-9BF9-96AC918F3891}" type="slidenum">
              <a:rPr lang="es-ES"/>
              <a:pPr/>
              <a:t>19</a:t>
            </a:fld>
            <a:endParaRPr lang="es-ES"/>
          </a:p>
        </p:txBody>
      </p:sp>
      <p:sp>
        <p:nvSpPr>
          <p:cNvPr id="60419" name="Rectangle 2"/>
          <p:cNvSpPr>
            <a:spLocks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8EC468A0-D603-477B-AEB9-24C08E28F2C7}" type="slidenum">
              <a:rPr lang="es-ES"/>
              <a:pPr/>
              <a:t>2</a:t>
            </a:fld>
            <a:endParaRPr lang="es-ES"/>
          </a:p>
        </p:txBody>
      </p:sp>
      <p:sp>
        <p:nvSpPr>
          <p:cNvPr id="41987" name="Rectangle 2"/>
          <p:cNvSpPr>
            <a:spLocks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ADB5DF2B-CF4B-4909-B76C-4053B59CBA26}" type="slidenum">
              <a:rPr lang="es-ES"/>
              <a:pPr/>
              <a:t>20</a:t>
            </a:fld>
            <a:endParaRPr lang="es-ES"/>
          </a:p>
        </p:txBody>
      </p:sp>
      <p:sp>
        <p:nvSpPr>
          <p:cNvPr id="61443" name="Rectangle 2"/>
          <p:cNvSpPr>
            <a:spLocks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18366743-34D3-4F90-93E4-1E06B8DB9538}" type="slidenum">
              <a:rPr lang="es-ES"/>
              <a:pPr/>
              <a:t>21</a:t>
            </a:fld>
            <a:endParaRPr lang="es-ES"/>
          </a:p>
        </p:txBody>
      </p:sp>
      <p:sp>
        <p:nvSpPr>
          <p:cNvPr id="62467" name="Rectangle 2"/>
          <p:cNvSpPr>
            <a:spLocks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58120056-E159-4725-A3A6-3B4E63EF5102}" type="slidenum">
              <a:rPr lang="es-ES"/>
              <a:pPr/>
              <a:t>22</a:t>
            </a:fld>
            <a:endParaRPr lang="es-ES"/>
          </a:p>
        </p:txBody>
      </p:sp>
      <p:sp>
        <p:nvSpPr>
          <p:cNvPr id="63491" name="Rectangle 2"/>
          <p:cNvSpPr>
            <a:spLocks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23B44CA0-9190-41D2-A835-CE8B1070DABA}" type="slidenum">
              <a:rPr lang="es-ES"/>
              <a:pPr/>
              <a:t>23</a:t>
            </a:fld>
            <a:endParaRPr lang="es-ES"/>
          </a:p>
        </p:txBody>
      </p:sp>
      <p:sp>
        <p:nvSpPr>
          <p:cNvPr id="64515" name="Rectangle 2"/>
          <p:cNvSpPr>
            <a:spLocks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4102AD94-9921-4DE0-BAC0-37A6B2E2D564}" type="slidenum">
              <a:rPr lang="es-ES"/>
              <a:pPr/>
              <a:t>24</a:t>
            </a:fld>
            <a:endParaRPr lang="es-ES"/>
          </a:p>
        </p:txBody>
      </p:sp>
      <p:sp>
        <p:nvSpPr>
          <p:cNvPr id="66563" name="Rectangle 2"/>
          <p:cNvSpPr>
            <a:spLocks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969AE4FE-7691-432D-B310-69B706356FD0}" type="slidenum">
              <a:rPr lang="es-ES"/>
              <a:pPr/>
              <a:t>25</a:t>
            </a:fld>
            <a:endParaRPr lang="es-ES"/>
          </a:p>
        </p:txBody>
      </p:sp>
      <p:sp>
        <p:nvSpPr>
          <p:cNvPr id="67587" name="Rectangle 2"/>
          <p:cNvSpPr>
            <a:spLocks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B15228BD-6FA6-47C0-8AB1-B0BB13C4500D}" type="slidenum">
              <a:rPr lang="es-ES"/>
              <a:pPr/>
              <a:t>26</a:t>
            </a:fld>
            <a:endParaRPr lang="es-ES"/>
          </a:p>
        </p:txBody>
      </p:sp>
      <p:sp>
        <p:nvSpPr>
          <p:cNvPr id="68611" name="Rectangle 2"/>
          <p:cNvSpPr>
            <a:spLocks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00F7B0F9-F24A-4FF9-8B23-C5B288A0CF71}" type="slidenum">
              <a:rPr lang="es-ES"/>
              <a:pPr/>
              <a:t>30</a:t>
            </a:fld>
            <a:endParaRPr lang="es-ES"/>
          </a:p>
        </p:txBody>
      </p:sp>
      <p:sp>
        <p:nvSpPr>
          <p:cNvPr id="69635" name="Rectangle 2"/>
          <p:cNvSpPr>
            <a:spLocks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BA54DDC2-E75E-476D-A268-8DC5FF40480C}" type="slidenum">
              <a:rPr lang="es-ES"/>
              <a:pPr/>
              <a:t>31</a:t>
            </a:fld>
            <a:endParaRPr lang="es-ES"/>
          </a:p>
        </p:txBody>
      </p:sp>
      <p:sp>
        <p:nvSpPr>
          <p:cNvPr id="70659" name="Rectangle 2"/>
          <p:cNvSpPr>
            <a:spLocks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8888BADF-6773-4753-B168-376E77A2DA28}" type="slidenum">
              <a:rPr lang="es-ES"/>
              <a:pPr/>
              <a:t>32</a:t>
            </a:fld>
            <a:endParaRPr lang="es-ES"/>
          </a:p>
        </p:txBody>
      </p:sp>
      <p:sp>
        <p:nvSpPr>
          <p:cNvPr id="71683" name="Rectangle 2"/>
          <p:cNvSpPr>
            <a:spLocks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2FCF83BA-8BD2-417D-995E-F30EAA0F112D}" type="slidenum">
              <a:rPr lang="es-ES"/>
              <a:pPr/>
              <a:t>3</a:t>
            </a:fld>
            <a:endParaRPr lang="es-ES"/>
          </a:p>
        </p:txBody>
      </p:sp>
      <p:sp>
        <p:nvSpPr>
          <p:cNvPr id="43011" name="Rectangle 2"/>
          <p:cNvSpPr>
            <a:spLocks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DC66135C-FBA0-47B8-970E-EFBF87430CFC}" type="slidenum">
              <a:rPr lang="es-ES"/>
              <a:pPr/>
              <a:t>33</a:t>
            </a:fld>
            <a:endParaRPr lang="es-ES"/>
          </a:p>
        </p:txBody>
      </p:sp>
      <p:sp>
        <p:nvSpPr>
          <p:cNvPr id="72707" name="Rectangle 2"/>
          <p:cNvSpPr>
            <a:spLocks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7E5281AE-051B-42C0-A29C-F954DE5D2066}" type="slidenum">
              <a:rPr lang="es-ES"/>
              <a:pPr/>
              <a:t>34</a:t>
            </a:fld>
            <a:endParaRPr lang="es-ES"/>
          </a:p>
        </p:txBody>
      </p:sp>
      <p:sp>
        <p:nvSpPr>
          <p:cNvPr id="73731" name="Rectangle 2"/>
          <p:cNvSpPr>
            <a:spLocks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7FC663C2-75F3-487A-B5D5-572B6199902F}" type="slidenum">
              <a:rPr lang="es-ES"/>
              <a:pPr/>
              <a:t>4</a:t>
            </a:fld>
            <a:endParaRPr lang="es-ES"/>
          </a:p>
        </p:txBody>
      </p:sp>
      <p:sp>
        <p:nvSpPr>
          <p:cNvPr id="44035" name="Rectangle 2"/>
          <p:cNvSpPr>
            <a:spLocks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225C8DCD-9925-4E3D-B3C0-622D058AAA04}" type="slidenum">
              <a:rPr lang="es-ES"/>
              <a:pPr/>
              <a:t>5</a:t>
            </a:fld>
            <a:endParaRPr lang="es-ES"/>
          </a:p>
        </p:txBody>
      </p:sp>
      <p:sp>
        <p:nvSpPr>
          <p:cNvPr id="45059" name="Rectangle 2"/>
          <p:cNvSpPr>
            <a:spLocks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E6DA8D4F-0B58-409D-B8AE-A709E01AF298}" type="slidenum">
              <a:rPr lang="es-ES"/>
              <a:pPr/>
              <a:t>6</a:t>
            </a:fld>
            <a:endParaRPr lang="es-ES"/>
          </a:p>
        </p:txBody>
      </p:sp>
      <p:sp>
        <p:nvSpPr>
          <p:cNvPr id="46083" name="Rectangle 2"/>
          <p:cNvSpPr>
            <a:spLocks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B24D06A1-7847-4F49-BE5B-8903F56A38A6}" type="slidenum">
              <a:rPr lang="es-ES"/>
              <a:pPr/>
              <a:t>7</a:t>
            </a:fld>
            <a:endParaRPr lang="es-ES"/>
          </a:p>
        </p:txBody>
      </p:sp>
      <p:sp>
        <p:nvSpPr>
          <p:cNvPr id="47107" name="Rectangle 2"/>
          <p:cNvSpPr>
            <a:spLocks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93393472-55D9-4714-99E5-5CD0C23F0FC0}" type="slidenum">
              <a:rPr lang="es-ES"/>
              <a:pPr/>
              <a:t>8</a:t>
            </a:fld>
            <a:endParaRPr lang="es-ES"/>
          </a:p>
        </p:txBody>
      </p:sp>
      <p:sp>
        <p:nvSpPr>
          <p:cNvPr id="48131" name="Rectangle 2"/>
          <p:cNvSpPr>
            <a:spLocks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EEC511CE-1285-44E3-9BBA-0FF327AD852C}" type="slidenum">
              <a:rPr lang="es-ES"/>
              <a:pPr/>
              <a:t>9</a:t>
            </a:fld>
            <a:endParaRPr lang="es-ES"/>
          </a:p>
        </p:txBody>
      </p:sp>
      <p:sp>
        <p:nvSpPr>
          <p:cNvPr id="49155" name="Rectangle 2"/>
          <p:cNvSpPr>
            <a:spLocks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Rectangle 28"/>
          <p:cNvSpPr>
            <a:spLocks noChangeArrowheads="1"/>
          </p:cNvSpPr>
          <p:nvPr/>
        </p:nvSpPr>
        <p:spPr bwMode="auto">
          <a:xfrm>
            <a:off x="4572000" y="5275263"/>
            <a:ext cx="4603750" cy="685800"/>
          </a:xfrm>
          <a:prstGeom prst="rect">
            <a:avLst/>
          </a:prstGeom>
          <a:gradFill rotWithShape="0">
            <a:gsLst>
              <a:gs pos="0">
                <a:schemeClr val="bg1">
                  <a:gamma/>
                  <a:shade val="46275"/>
                  <a:invGamma/>
                </a:schemeClr>
              </a:gs>
              <a:gs pos="50000">
                <a:schemeClr val="bg1">
                  <a:alpha val="50000"/>
                </a:schemeClr>
              </a:gs>
              <a:gs pos="100000">
                <a:schemeClr val="bg1">
                  <a:gamma/>
                  <a:shade val="46275"/>
                  <a:invGamma/>
                </a:schemeClr>
              </a:gs>
            </a:gsLst>
            <a:lin ang="0" scaled="1"/>
          </a:gradFill>
          <a:ln w="9525">
            <a:noFill/>
            <a:miter lim="800000"/>
            <a:headEnd/>
            <a:tailEnd/>
          </a:ln>
          <a:effectLst/>
        </p:spPr>
        <p:txBody>
          <a:bodyPr/>
          <a:lstStyle/>
          <a:p>
            <a:pPr>
              <a:defRPr/>
            </a:pPr>
            <a:endParaRPr lang="es-CL"/>
          </a:p>
        </p:txBody>
      </p:sp>
      <p:sp>
        <p:nvSpPr>
          <p:cNvPr id="5" name="AutoShape 47"/>
          <p:cNvSpPr>
            <a:spLocks noChangeArrowheads="1"/>
          </p:cNvSpPr>
          <p:nvPr/>
        </p:nvSpPr>
        <p:spPr bwMode="auto">
          <a:xfrm>
            <a:off x="0" y="268288"/>
            <a:ext cx="8915400" cy="6589712"/>
          </a:xfrm>
          <a:prstGeom prst="rtTriangle">
            <a:avLst/>
          </a:prstGeom>
          <a:noFill/>
          <a:ln w="9525">
            <a:solidFill>
              <a:schemeClr val="bg1"/>
            </a:solidFill>
            <a:miter lim="800000"/>
            <a:headEnd/>
            <a:tailEnd/>
          </a:ln>
        </p:spPr>
        <p:txBody>
          <a:bodyPr wrap="none" anchor="ctr"/>
          <a:lstStyle/>
          <a:p>
            <a:pPr>
              <a:defRPr/>
            </a:pPr>
            <a:endParaRPr lang="es-CL"/>
          </a:p>
        </p:txBody>
      </p:sp>
      <p:sp>
        <p:nvSpPr>
          <p:cNvPr id="6" name="Rectangle 9"/>
          <p:cNvSpPr>
            <a:spLocks noChangeArrowheads="1"/>
          </p:cNvSpPr>
          <p:nvPr/>
        </p:nvSpPr>
        <p:spPr bwMode="auto">
          <a:xfrm>
            <a:off x="15875" y="1524000"/>
            <a:ext cx="9128125" cy="1320800"/>
          </a:xfrm>
          <a:prstGeom prst="rect">
            <a:avLst/>
          </a:prstGeom>
          <a:gradFill rotWithShape="0">
            <a:gsLst>
              <a:gs pos="0">
                <a:schemeClr val="bg1">
                  <a:gamma/>
                  <a:shade val="46275"/>
                  <a:invGamma/>
                </a:schemeClr>
              </a:gs>
              <a:gs pos="50000">
                <a:schemeClr val="bg1"/>
              </a:gs>
              <a:gs pos="100000">
                <a:schemeClr val="bg1">
                  <a:gamma/>
                  <a:shade val="46275"/>
                  <a:invGamma/>
                </a:schemeClr>
              </a:gs>
            </a:gsLst>
            <a:lin ang="0" scaled="1"/>
          </a:gradFill>
          <a:ln w="9525">
            <a:noFill/>
            <a:miter lim="800000"/>
            <a:headEnd/>
            <a:tailEnd/>
          </a:ln>
          <a:effectLst/>
        </p:spPr>
        <p:txBody>
          <a:bodyPr/>
          <a:lstStyle/>
          <a:p>
            <a:pPr>
              <a:defRPr/>
            </a:pPr>
            <a:endParaRPr kumimoji="0" lang="es-ES">
              <a:latin typeface="Times New Roman" pitchFamily="18" charset="0"/>
            </a:endParaRPr>
          </a:p>
        </p:txBody>
      </p:sp>
      <p:sp>
        <p:nvSpPr>
          <p:cNvPr id="7" name="Line 5"/>
          <p:cNvSpPr>
            <a:spLocks noChangeShapeType="1"/>
          </p:cNvSpPr>
          <p:nvPr/>
        </p:nvSpPr>
        <p:spPr bwMode="auto">
          <a:xfrm>
            <a:off x="542925" y="3228975"/>
            <a:ext cx="0" cy="3627438"/>
          </a:xfrm>
          <a:prstGeom prst="line">
            <a:avLst/>
          </a:prstGeom>
          <a:noFill/>
          <a:ln w="12700" cap="sq">
            <a:solidFill>
              <a:schemeClr val="bg1"/>
            </a:solidFill>
            <a:round/>
            <a:headEnd type="none" w="sm" len="sm"/>
            <a:tailEnd type="none" w="sm" len="sm"/>
          </a:ln>
          <a:effectLst/>
        </p:spPr>
        <p:txBody>
          <a:bodyPr/>
          <a:lstStyle/>
          <a:p>
            <a:pPr>
              <a:defRPr/>
            </a:pPr>
            <a:endParaRPr lang="es-CL"/>
          </a:p>
        </p:txBody>
      </p:sp>
      <p:grpSp>
        <p:nvGrpSpPr>
          <p:cNvPr id="8" name="Group 23"/>
          <p:cNvGrpSpPr>
            <a:grpSpLocks/>
          </p:cNvGrpSpPr>
          <p:nvPr/>
        </p:nvGrpSpPr>
        <p:grpSpPr bwMode="auto">
          <a:xfrm>
            <a:off x="6837363" y="-9525"/>
            <a:ext cx="330200" cy="6875463"/>
            <a:chOff x="4307" y="-6"/>
            <a:chExt cx="208" cy="4331"/>
          </a:xfrm>
        </p:grpSpPr>
        <p:sp>
          <p:nvSpPr>
            <p:cNvPr id="9" name="Rectangle 10"/>
            <p:cNvSpPr>
              <a:spLocks noChangeArrowheads="1"/>
            </p:cNvSpPr>
            <p:nvPr/>
          </p:nvSpPr>
          <p:spPr bwMode="auto">
            <a:xfrm>
              <a:off x="4325" y="4234"/>
              <a:ext cx="48" cy="91"/>
            </a:xfrm>
            <a:prstGeom prst="rect">
              <a:avLst/>
            </a:prstGeom>
            <a:solidFill>
              <a:schemeClr val="bg2">
                <a:alpha val="50000"/>
              </a:schemeClr>
            </a:solidFill>
            <a:ln w="9525">
              <a:noFill/>
              <a:miter lim="800000"/>
              <a:headEnd/>
              <a:tailEnd/>
            </a:ln>
            <a:effectLst/>
          </p:spPr>
          <p:txBody>
            <a:bodyPr/>
            <a:lstStyle/>
            <a:p>
              <a:pPr>
                <a:defRPr/>
              </a:pPr>
              <a:endParaRPr lang="es-CL"/>
            </a:p>
          </p:txBody>
        </p:sp>
        <p:sp>
          <p:nvSpPr>
            <p:cNvPr id="10" name="Rectangle 11"/>
            <p:cNvSpPr>
              <a:spLocks noChangeArrowheads="1"/>
            </p:cNvSpPr>
            <p:nvPr/>
          </p:nvSpPr>
          <p:spPr bwMode="auto">
            <a:xfrm>
              <a:off x="4307" y="1920"/>
              <a:ext cx="48" cy="527"/>
            </a:xfrm>
            <a:prstGeom prst="rect">
              <a:avLst/>
            </a:prstGeom>
            <a:solidFill>
              <a:schemeClr val="bg2">
                <a:alpha val="50000"/>
              </a:schemeClr>
            </a:solidFill>
            <a:ln w="9525">
              <a:noFill/>
              <a:miter lim="800000"/>
              <a:headEnd/>
              <a:tailEnd/>
            </a:ln>
            <a:effectLst/>
          </p:spPr>
          <p:txBody>
            <a:bodyPr/>
            <a:lstStyle/>
            <a:p>
              <a:pPr>
                <a:defRPr/>
              </a:pPr>
              <a:endParaRPr lang="es-CL"/>
            </a:p>
          </p:txBody>
        </p:sp>
        <p:sp>
          <p:nvSpPr>
            <p:cNvPr id="11" name="Rectangle 12"/>
            <p:cNvSpPr>
              <a:spLocks noChangeArrowheads="1"/>
            </p:cNvSpPr>
            <p:nvPr/>
          </p:nvSpPr>
          <p:spPr bwMode="auto">
            <a:xfrm>
              <a:off x="4499" y="2112"/>
              <a:ext cx="16" cy="527"/>
            </a:xfrm>
            <a:prstGeom prst="rect">
              <a:avLst/>
            </a:prstGeom>
            <a:solidFill>
              <a:schemeClr val="bg2">
                <a:alpha val="50000"/>
              </a:schemeClr>
            </a:solidFill>
            <a:ln w="9525">
              <a:noFill/>
              <a:miter lim="800000"/>
              <a:headEnd/>
              <a:tailEnd/>
            </a:ln>
            <a:effectLst/>
          </p:spPr>
          <p:txBody>
            <a:bodyPr/>
            <a:lstStyle/>
            <a:p>
              <a:pPr>
                <a:defRPr/>
              </a:pPr>
              <a:endParaRPr lang="es-CL"/>
            </a:p>
          </p:txBody>
        </p:sp>
        <p:sp>
          <p:nvSpPr>
            <p:cNvPr id="12" name="Rectangle 13"/>
            <p:cNvSpPr>
              <a:spLocks noChangeArrowheads="1"/>
            </p:cNvSpPr>
            <p:nvPr/>
          </p:nvSpPr>
          <p:spPr bwMode="auto">
            <a:xfrm>
              <a:off x="4307" y="2688"/>
              <a:ext cx="48" cy="527"/>
            </a:xfrm>
            <a:prstGeom prst="rect">
              <a:avLst/>
            </a:prstGeom>
            <a:solidFill>
              <a:schemeClr val="bg2">
                <a:alpha val="50000"/>
              </a:schemeClr>
            </a:solidFill>
            <a:ln w="9525">
              <a:noFill/>
              <a:miter lim="800000"/>
              <a:headEnd/>
              <a:tailEnd/>
            </a:ln>
            <a:effectLst/>
          </p:spPr>
          <p:txBody>
            <a:bodyPr/>
            <a:lstStyle/>
            <a:p>
              <a:pPr>
                <a:defRPr/>
              </a:pPr>
              <a:endParaRPr lang="es-CL"/>
            </a:p>
          </p:txBody>
        </p:sp>
        <p:sp>
          <p:nvSpPr>
            <p:cNvPr id="13" name="Rectangle 14"/>
            <p:cNvSpPr>
              <a:spLocks noChangeArrowheads="1"/>
            </p:cNvSpPr>
            <p:nvPr/>
          </p:nvSpPr>
          <p:spPr bwMode="auto">
            <a:xfrm>
              <a:off x="4307" y="3456"/>
              <a:ext cx="48" cy="527"/>
            </a:xfrm>
            <a:prstGeom prst="rect">
              <a:avLst/>
            </a:prstGeom>
            <a:solidFill>
              <a:schemeClr val="bg2">
                <a:alpha val="50000"/>
              </a:schemeClr>
            </a:solidFill>
            <a:ln w="9525">
              <a:noFill/>
              <a:miter lim="800000"/>
              <a:headEnd/>
              <a:tailEnd/>
            </a:ln>
            <a:effectLst/>
          </p:spPr>
          <p:txBody>
            <a:bodyPr/>
            <a:lstStyle/>
            <a:p>
              <a:pPr>
                <a:defRPr/>
              </a:pPr>
              <a:endParaRPr lang="es-CL"/>
            </a:p>
          </p:txBody>
        </p:sp>
        <p:sp>
          <p:nvSpPr>
            <p:cNvPr id="14" name="Rectangle 15"/>
            <p:cNvSpPr>
              <a:spLocks noChangeArrowheads="1"/>
            </p:cNvSpPr>
            <p:nvPr/>
          </p:nvSpPr>
          <p:spPr bwMode="auto">
            <a:xfrm>
              <a:off x="4499" y="2880"/>
              <a:ext cx="16" cy="527"/>
            </a:xfrm>
            <a:prstGeom prst="rect">
              <a:avLst/>
            </a:prstGeom>
            <a:solidFill>
              <a:schemeClr val="bg2">
                <a:alpha val="50000"/>
              </a:schemeClr>
            </a:solidFill>
            <a:ln w="9525">
              <a:noFill/>
              <a:miter lim="800000"/>
              <a:headEnd/>
              <a:tailEnd/>
            </a:ln>
            <a:effectLst/>
          </p:spPr>
          <p:txBody>
            <a:bodyPr/>
            <a:lstStyle/>
            <a:p>
              <a:pPr>
                <a:defRPr/>
              </a:pPr>
              <a:endParaRPr lang="es-CL"/>
            </a:p>
          </p:txBody>
        </p:sp>
        <p:sp>
          <p:nvSpPr>
            <p:cNvPr id="15" name="Rectangle 16"/>
            <p:cNvSpPr>
              <a:spLocks noChangeArrowheads="1"/>
            </p:cNvSpPr>
            <p:nvPr/>
          </p:nvSpPr>
          <p:spPr bwMode="auto">
            <a:xfrm>
              <a:off x="4499" y="3648"/>
              <a:ext cx="16" cy="527"/>
            </a:xfrm>
            <a:prstGeom prst="rect">
              <a:avLst/>
            </a:prstGeom>
            <a:solidFill>
              <a:schemeClr val="bg2">
                <a:alpha val="50000"/>
              </a:schemeClr>
            </a:solidFill>
            <a:ln w="9525">
              <a:noFill/>
              <a:miter lim="800000"/>
              <a:headEnd/>
              <a:tailEnd/>
            </a:ln>
            <a:effectLst/>
          </p:spPr>
          <p:txBody>
            <a:bodyPr/>
            <a:lstStyle/>
            <a:p>
              <a:pPr>
                <a:defRPr/>
              </a:pPr>
              <a:endParaRPr lang="es-CL"/>
            </a:p>
          </p:txBody>
        </p:sp>
        <p:sp>
          <p:nvSpPr>
            <p:cNvPr id="16" name="Rectangle 17"/>
            <p:cNvSpPr>
              <a:spLocks noChangeArrowheads="1"/>
            </p:cNvSpPr>
            <p:nvPr/>
          </p:nvSpPr>
          <p:spPr bwMode="auto">
            <a:xfrm>
              <a:off x="4307" y="-6"/>
              <a:ext cx="48" cy="65"/>
            </a:xfrm>
            <a:prstGeom prst="rect">
              <a:avLst/>
            </a:prstGeom>
            <a:solidFill>
              <a:schemeClr val="bg2">
                <a:alpha val="50000"/>
              </a:schemeClr>
            </a:solidFill>
            <a:ln w="9525">
              <a:noFill/>
              <a:miter lim="800000"/>
              <a:headEnd/>
              <a:tailEnd/>
            </a:ln>
            <a:effectLst/>
          </p:spPr>
          <p:txBody>
            <a:bodyPr/>
            <a:lstStyle/>
            <a:p>
              <a:pPr>
                <a:defRPr/>
              </a:pPr>
              <a:endParaRPr lang="es-CL"/>
            </a:p>
          </p:txBody>
        </p:sp>
        <p:sp>
          <p:nvSpPr>
            <p:cNvPr id="17" name="Rectangle 18"/>
            <p:cNvSpPr>
              <a:spLocks noChangeArrowheads="1"/>
            </p:cNvSpPr>
            <p:nvPr/>
          </p:nvSpPr>
          <p:spPr bwMode="auto">
            <a:xfrm>
              <a:off x="4499" y="-5"/>
              <a:ext cx="16" cy="256"/>
            </a:xfrm>
            <a:prstGeom prst="rect">
              <a:avLst/>
            </a:prstGeom>
            <a:solidFill>
              <a:schemeClr val="bg2">
                <a:alpha val="50000"/>
              </a:schemeClr>
            </a:solidFill>
            <a:ln w="9525">
              <a:noFill/>
              <a:miter lim="800000"/>
              <a:headEnd/>
              <a:tailEnd/>
            </a:ln>
            <a:effectLst/>
          </p:spPr>
          <p:txBody>
            <a:bodyPr/>
            <a:lstStyle/>
            <a:p>
              <a:pPr>
                <a:defRPr/>
              </a:pPr>
              <a:endParaRPr lang="es-CL"/>
            </a:p>
          </p:txBody>
        </p:sp>
        <p:sp>
          <p:nvSpPr>
            <p:cNvPr id="18" name="Rectangle 19"/>
            <p:cNvSpPr>
              <a:spLocks noChangeArrowheads="1"/>
            </p:cNvSpPr>
            <p:nvPr/>
          </p:nvSpPr>
          <p:spPr bwMode="auto">
            <a:xfrm>
              <a:off x="4307" y="300"/>
              <a:ext cx="48" cy="527"/>
            </a:xfrm>
            <a:prstGeom prst="rect">
              <a:avLst/>
            </a:prstGeom>
            <a:solidFill>
              <a:schemeClr val="bg2">
                <a:alpha val="50000"/>
              </a:schemeClr>
            </a:solidFill>
            <a:ln w="9525">
              <a:noFill/>
              <a:miter lim="800000"/>
              <a:headEnd/>
              <a:tailEnd/>
            </a:ln>
            <a:effectLst/>
          </p:spPr>
          <p:txBody>
            <a:bodyPr/>
            <a:lstStyle/>
            <a:p>
              <a:pPr>
                <a:defRPr/>
              </a:pPr>
              <a:endParaRPr lang="es-CL"/>
            </a:p>
          </p:txBody>
        </p:sp>
        <p:sp>
          <p:nvSpPr>
            <p:cNvPr id="19" name="Rectangle 20"/>
            <p:cNvSpPr>
              <a:spLocks noChangeArrowheads="1"/>
            </p:cNvSpPr>
            <p:nvPr/>
          </p:nvSpPr>
          <p:spPr bwMode="auto">
            <a:xfrm>
              <a:off x="4307" y="1068"/>
              <a:ext cx="48" cy="527"/>
            </a:xfrm>
            <a:prstGeom prst="rect">
              <a:avLst/>
            </a:prstGeom>
            <a:solidFill>
              <a:schemeClr val="bg2">
                <a:alpha val="50000"/>
              </a:schemeClr>
            </a:solidFill>
            <a:ln w="9525">
              <a:noFill/>
              <a:miter lim="800000"/>
              <a:headEnd/>
              <a:tailEnd/>
            </a:ln>
            <a:effectLst/>
          </p:spPr>
          <p:txBody>
            <a:bodyPr/>
            <a:lstStyle/>
            <a:p>
              <a:pPr>
                <a:defRPr/>
              </a:pPr>
              <a:endParaRPr lang="es-CL"/>
            </a:p>
          </p:txBody>
        </p:sp>
        <p:sp>
          <p:nvSpPr>
            <p:cNvPr id="20" name="Rectangle 21"/>
            <p:cNvSpPr>
              <a:spLocks noChangeArrowheads="1"/>
            </p:cNvSpPr>
            <p:nvPr/>
          </p:nvSpPr>
          <p:spPr bwMode="auto">
            <a:xfrm>
              <a:off x="4499" y="492"/>
              <a:ext cx="16" cy="527"/>
            </a:xfrm>
            <a:prstGeom prst="rect">
              <a:avLst/>
            </a:prstGeom>
            <a:solidFill>
              <a:schemeClr val="bg2">
                <a:alpha val="50000"/>
              </a:schemeClr>
            </a:solidFill>
            <a:ln w="9525">
              <a:noFill/>
              <a:miter lim="800000"/>
              <a:headEnd/>
              <a:tailEnd/>
            </a:ln>
            <a:effectLst/>
          </p:spPr>
          <p:txBody>
            <a:bodyPr/>
            <a:lstStyle/>
            <a:p>
              <a:pPr>
                <a:defRPr/>
              </a:pPr>
              <a:endParaRPr lang="es-CL"/>
            </a:p>
          </p:txBody>
        </p:sp>
        <p:sp>
          <p:nvSpPr>
            <p:cNvPr id="21" name="Rectangle 22"/>
            <p:cNvSpPr>
              <a:spLocks noChangeArrowheads="1"/>
            </p:cNvSpPr>
            <p:nvPr/>
          </p:nvSpPr>
          <p:spPr bwMode="auto">
            <a:xfrm>
              <a:off x="4499" y="1260"/>
              <a:ext cx="16" cy="527"/>
            </a:xfrm>
            <a:prstGeom prst="rect">
              <a:avLst/>
            </a:prstGeom>
            <a:solidFill>
              <a:schemeClr val="bg2">
                <a:alpha val="50000"/>
              </a:schemeClr>
            </a:solidFill>
            <a:ln w="9525">
              <a:noFill/>
              <a:miter lim="800000"/>
              <a:headEnd/>
              <a:tailEnd/>
            </a:ln>
            <a:effectLst/>
          </p:spPr>
          <p:txBody>
            <a:bodyPr/>
            <a:lstStyle/>
            <a:p>
              <a:pPr>
                <a:defRPr/>
              </a:pPr>
              <a:endParaRPr lang="es-CL"/>
            </a:p>
          </p:txBody>
        </p:sp>
      </p:grpSp>
      <p:sp>
        <p:nvSpPr>
          <p:cNvPr id="22" name="Freeform 50"/>
          <p:cNvSpPr>
            <a:spLocks/>
          </p:cNvSpPr>
          <p:nvPr/>
        </p:nvSpPr>
        <p:spPr bwMode="auto">
          <a:xfrm>
            <a:off x="187325" y="404813"/>
            <a:ext cx="7489825" cy="5541962"/>
          </a:xfrm>
          <a:custGeom>
            <a:avLst/>
            <a:gdLst/>
            <a:ahLst/>
            <a:cxnLst>
              <a:cxn ang="0">
                <a:pos x="4718" y="3491"/>
              </a:cxn>
              <a:cxn ang="0">
                <a:pos x="4718" y="0"/>
              </a:cxn>
              <a:cxn ang="0">
                <a:pos x="0" y="0"/>
              </a:cxn>
            </a:cxnLst>
            <a:rect l="0" t="0" r="r" b="b"/>
            <a:pathLst>
              <a:path w="4718" h="3491">
                <a:moveTo>
                  <a:pt x="4718" y="3491"/>
                </a:moveTo>
                <a:lnTo>
                  <a:pt x="4718" y="0"/>
                </a:lnTo>
                <a:lnTo>
                  <a:pt x="0" y="0"/>
                </a:lnTo>
              </a:path>
            </a:pathLst>
          </a:custGeom>
          <a:noFill/>
          <a:ln w="9525">
            <a:solidFill>
              <a:schemeClr val="bg1"/>
            </a:solidFill>
            <a:round/>
            <a:headEnd/>
            <a:tailEnd/>
          </a:ln>
        </p:spPr>
        <p:txBody>
          <a:bodyPr wrap="none" anchor="ctr"/>
          <a:lstStyle/>
          <a:p>
            <a:pPr>
              <a:defRPr/>
            </a:pPr>
            <a:endParaRPr lang="es-CL"/>
          </a:p>
        </p:txBody>
      </p:sp>
      <p:sp>
        <p:nvSpPr>
          <p:cNvPr id="23" name="Rectangle 51"/>
          <p:cNvSpPr>
            <a:spLocks noChangeArrowheads="1"/>
          </p:cNvSpPr>
          <p:nvPr/>
        </p:nvSpPr>
        <p:spPr bwMode="auto">
          <a:xfrm>
            <a:off x="20638" y="1676400"/>
            <a:ext cx="9128125" cy="1320800"/>
          </a:xfrm>
          <a:prstGeom prst="rect">
            <a:avLst/>
          </a:prstGeom>
          <a:gradFill rotWithShape="0">
            <a:gsLst>
              <a:gs pos="0">
                <a:schemeClr val="bg1">
                  <a:gamma/>
                  <a:shade val="46275"/>
                  <a:invGamma/>
                </a:schemeClr>
              </a:gs>
              <a:gs pos="50000">
                <a:schemeClr val="bg1"/>
              </a:gs>
              <a:gs pos="100000">
                <a:schemeClr val="bg1">
                  <a:gamma/>
                  <a:shade val="46275"/>
                  <a:invGamma/>
                </a:schemeClr>
              </a:gs>
            </a:gsLst>
            <a:lin ang="0" scaled="1"/>
          </a:gradFill>
          <a:ln w="9525">
            <a:noFill/>
            <a:miter lim="800000"/>
            <a:headEnd/>
            <a:tailEnd/>
          </a:ln>
          <a:effectLst/>
        </p:spPr>
        <p:txBody>
          <a:bodyPr/>
          <a:lstStyle/>
          <a:p>
            <a:pPr>
              <a:defRPr/>
            </a:pPr>
            <a:endParaRPr lang="es-CL"/>
          </a:p>
        </p:txBody>
      </p:sp>
      <p:sp>
        <p:nvSpPr>
          <p:cNvPr id="24" name="Arc 42"/>
          <p:cNvSpPr>
            <a:spLocks/>
          </p:cNvSpPr>
          <p:nvPr/>
        </p:nvSpPr>
        <p:spPr bwMode="auto">
          <a:xfrm flipH="1">
            <a:off x="5867400" y="3175"/>
            <a:ext cx="3429000" cy="6851650"/>
          </a:xfrm>
          <a:custGeom>
            <a:avLst/>
            <a:gdLst>
              <a:gd name="G0" fmla="+- 0 0 0"/>
              <a:gd name="G1" fmla="+- 21577 0 0"/>
              <a:gd name="G2" fmla="+- 21600 0 0"/>
              <a:gd name="T0" fmla="*/ 1003 w 21600"/>
              <a:gd name="T1" fmla="*/ 0 h 43161"/>
              <a:gd name="T2" fmla="*/ 820 w 21600"/>
              <a:gd name="T3" fmla="*/ 43161 h 43161"/>
              <a:gd name="T4" fmla="*/ 0 w 21600"/>
              <a:gd name="T5" fmla="*/ 21577 h 43161"/>
            </a:gdLst>
            <a:ahLst/>
            <a:cxnLst>
              <a:cxn ang="0">
                <a:pos x="T0" y="T1"/>
              </a:cxn>
              <a:cxn ang="0">
                <a:pos x="T2" y="T3"/>
              </a:cxn>
              <a:cxn ang="0">
                <a:pos x="T4" y="T5"/>
              </a:cxn>
            </a:cxnLst>
            <a:rect l="0" t="0" r="r" b="b"/>
            <a:pathLst>
              <a:path w="21600" h="43161" fill="none" extrusionOk="0">
                <a:moveTo>
                  <a:pt x="1002" y="0"/>
                </a:moveTo>
                <a:cubicBezTo>
                  <a:pt x="12529" y="536"/>
                  <a:pt x="21600" y="10037"/>
                  <a:pt x="21600" y="21577"/>
                </a:cubicBezTo>
                <a:cubicBezTo>
                  <a:pt x="21600" y="33187"/>
                  <a:pt x="12421" y="42720"/>
                  <a:pt x="820" y="43161"/>
                </a:cubicBezTo>
              </a:path>
              <a:path w="21600" h="43161" stroke="0" extrusionOk="0">
                <a:moveTo>
                  <a:pt x="1002" y="0"/>
                </a:moveTo>
                <a:cubicBezTo>
                  <a:pt x="12529" y="536"/>
                  <a:pt x="21600" y="10037"/>
                  <a:pt x="21600" y="21577"/>
                </a:cubicBezTo>
                <a:cubicBezTo>
                  <a:pt x="21600" y="33187"/>
                  <a:pt x="12421" y="42720"/>
                  <a:pt x="820" y="43161"/>
                </a:cubicBezTo>
                <a:lnTo>
                  <a:pt x="0" y="21577"/>
                </a:lnTo>
                <a:close/>
              </a:path>
            </a:pathLst>
          </a:custGeom>
          <a:noFill/>
          <a:ln w="9525">
            <a:solidFill>
              <a:schemeClr val="bg1"/>
            </a:solidFill>
            <a:round/>
            <a:headEnd/>
            <a:tailEnd/>
          </a:ln>
        </p:spPr>
        <p:txBody>
          <a:bodyPr wrap="none" anchor="ctr"/>
          <a:lstStyle/>
          <a:p>
            <a:pPr>
              <a:defRPr/>
            </a:pPr>
            <a:endParaRPr lang="es-CL"/>
          </a:p>
        </p:txBody>
      </p:sp>
      <p:sp>
        <p:nvSpPr>
          <p:cNvPr id="3097" name="Rectangle 25"/>
          <p:cNvSpPr>
            <a:spLocks noGrp="1" noChangeArrowheads="1"/>
          </p:cNvSpPr>
          <p:nvPr>
            <p:ph type="subTitle" sz="quarter" idx="1"/>
          </p:nvPr>
        </p:nvSpPr>
        <p:spPr>
          <a:xfrm>
            <a:off x="628650" y="3171825"/>
            <a:ext cx="4970463" cy="2044700"/>
          </a:xfrm>
        </p:spPr>
        <p:txBody>
          <a:bodyPr/>
          <a:lstStyle>
            <a:lvl1pPr marL="0" indent="0">
              <a:lnSpc>
                <a:spcPct val="85000"/>
              </a:lnSpc>
              <a:buFont typeface="Wingdings" pitchFamily="2" charset="2"/>
              <a:buNone/>
              <a:defRPr/>
            </a:lvl1pPr>
          </a:lstStyle>
          <a:p>
            <a:r>
              <a:rPr lang="es-ES"/>
              <a:t>Haga clic para modificar el estilo de subtítulo del patrón</a:t>
            </a:r>
          </a:p>
        </p:txBody>
      </p:sp>
      <p:sp>
        <p:nvSpPr>
          <p:cNvPr id="3098" name="Rectangle 26"/>
          <p:cNvSpPr>
            <a:spLocks noGrp="1" noChangeArrowheads="1"/>
          </p:cNvSpPr>
          <p:nvPr>
            <p:ph type="ctrTitle" sz="quarter"/>
          </p:nvPr>
        </p:nvSpPr>
        <p:spPr>
          <a:xfrm>
            <a:off x="419100" y="1524000"/>
            <a:ext cx="8477250" cy="1371600"/>
          </a:xfrm>
        </p:spPr>
        <p:txBody>
          <a:bodyPr/>
          <a:lstStyle>
            <a:lvl1pPr>
              <a:defRPr>
                <a:solidFill>
                  <a:schemeClr val="tx2"/>
                </a:solidFill>
              </a:defRPr>
            </a:lvl1pPr>
          </a:lstStyle>
          <a:p>
            <a:r>
              <a:rPr lang="es-ES"/>
              <a:t>Haga clic para modificar el estilo de título del patrón</a:t>
            </a:r>
          </a:p>
        </p:txBody>
      </p:sp>
      <p:sp>
        <p:nvSpPr>
          <p:cNvPr id="25" name="Rectangle 27"/>
          <p:cNvSpPr>
            <a:spLocks noGrp="1" noChangeArrowheads="1"/>
          </p:cNvSpPr>
          <p:nvPr>
            <p:ph type="dt" sz="quarter" idx="10"/>
          </p:nvPr>
        </p:nvSpPr>
        <p:spPr bwMode="auto">
          <a:xfrm>
            <a:off x="3419475" y="6515100"/>
            <a:ext cx="1173163" cy="342900"/>
          </a:xfrm>
          <a:prstGeom prst="rect">
            <a:avLst/>
          </a:prstGeom>
          <a:ln>
            <a:miter lim="800000"/>
            <a:headEnd/>
            <a:tailEnd/>
          </a:ln>
        </p:spPr>
        <p:txBody>
          <a:bodyPr vert="horz" wrap="none" lIns="92075" tIns="46038" rIns="92075" bIns="46038" numCol="1" anchor="b" anchorCtr="0" compatLnSpc="1">
            <a:prstTxWarp prst="textNoShape">
              <a:avLst/>
            </a:prstTxWarp>
          </a:bodyPr>
          <a:lstStyle>
            <a:lvl1pPr algn="r">
              <a:defRPr sz="1200" smtClean="0"/>
            </a:lvl1pPr>
          </a:lstStyle>
          <a:p>
            <a:pPr>
              <a:defRPr/>
            </a:pPr>
            <a:fld id="{E2FBC444-B989-4501-8585-822974932336}" type="datetime1">
              <a:rPr lang="es-CL"/>
              <a:pPr>
                <a:defRPr/>
              </a:pPr>
              <a:t>08-06-2010</a:t>
            </a:fld>
            <a:endParaRPr lang="es-ES"/>
          </a:p>
        </p:txBody>
      </p:sp>
      <p:sp>
        <p:nvSpPr>
          <p:cNvPr id="26" name="Rectangle 31"/>
          <p:cNvSpPr>
            <a:spLocks noGrp="1" noChangeArrowheads="1"/>
          </p:cNvSpPr>
          <p:nvPr>
            <p:ph type="ftr" sz="quarter" idx="11"/>
          </p:nvPr>
        </p:nvSpPr>
        <p:spPr>
          <a:xfrm>
            <a:off x="755650" y="6524625"/>
            <a:ext cx="2592388" cy="333375"/>
          </a:xfrm>
        </p:spPr>
        <p:txBody>
          <a:bodyPr/>
          <a:lstStyle>
            <a:lvl1pPr algn="r">
              <a:defRPr sz="1200" smtClean="0"/>
            </a:lvl1pPr>
          </a:lstStyle>
          <a:p>
            <a:pPr>
              <a:defRPr/>
            </a:pPr>
            <a:r>
              <a:rPr lang="es-ES"/>
              <a:t>Rodrigo Polanco L.</a:t>
            </a:r>
          </a:p>
        </p:txBody>
      </p:sp>
      <p:sp>
        <p:nvSpPr>
          <p:cNvPr id="27" name="Rectangle 2"/>
          <p:cNvSpPr>
            <a:spLocks noGrp="1" noChangeArrowheads="1"/>
          </p:cNvSpPr>
          <p:nvPr>
            <p:ph type="sldNum" sz="quarter" idx="12"/>
          </p:nvPr>
        </p:nvSpPr>
        <p:spPr>
          <a:xfrm>
            <a:off x="7235825" y="6356350"/>
            <a:ext cx="1908175" cy="501650"/>
          </a:xfrm>
        </p:spPr>
        <p:txBody>
          <a:bodyPr wrap="none" lIns="46038" tIns="46038" rIns="46038" bIns="46038"/>
          <a:lstStyle>
            <a:lvl2pPr lvl="1" algn="r">
              <a:lnSpc>
                <a:spcPct val="110000"/>
              </a:lnSpc>
              <a:defRPr sz="1400"/>
            </a:lvl2pPr>
          </a:lstStyle>
          <a:p>
            <a:pPr lvl="1"/>
            <a:fld id="{3BE24DE6-58F9-473E-875B-A6826D6D2910}" type="slidenum">
              <a:rPr lang="es-ES"/>
              <a:pPr lvl="1"/>
              <a:t>‹Nº›</a:t>
            </a:fld>
            <a:endParaRPr lang="es-ES"/>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36"/>
          <p:cNvSpPr>
            <a:spLocks noGrp="1" noChangeArrowheads="1"/>
          </p:cNvSpPr>
          <p:nvPr>
            <p:ph type="ftr" sz="quarter" idx="10"/>
          </p:nvPr>
        </p:nvSpPr>
        <p:spPr>
          <a:ln/>
        </p:spPr>
        <p:txBody>
          <a:bodyPr/>
          <a:lstStyle>
            <a:lvl1pPr>
              <a:defRPr/>
            </a:lvl1pPr>
          </a:lstStyle>
          <a:p>
            <a:pPr>
              <a:defRPr/>
            </a:pPr>
            <a:r>
              <a:rPr lang="es-ES"/>
              <a:t>Rodrigo Polanco L.</a:t>
            </a:r>
          </a:p>
        </p:txBody>
      </p:sp>
      <p:sp>
        <p:nvSpPr>
          <p:cNvPr id="5" name="Rectangle 52"/>
          <p:cNvSpPr>
            <a:spLocks noGrp="1" noChangeArrowheads="1"/>
          </p:cNvSpPr>
          <p:nvPr>
            <p:ph type="sldNum" sz="quarter" idx="11"/>
          </p:nvPr>
        </p:nvSpPr>
        <p:spPr>
          <a:ln/>
        </p:spPr>
        <p:txBody>
          <a:bodyPr/>
          <a:lstStyle>
            <a:lvl1pPr>
              <a:defRPr/>
            </a:lvl1pPr>
          </a:lstStyle>
          <a:p>
            <a:pPr>
              <a:defRPr/>
            </a:pPr>
            <a:fld id="{E3EF4694-3AA8-46CD-89F8-974F2F6DCBF9}" type="slidenum">
              <a:rPr lang="es-ES"/>
              <a:pPr>
                <a:defRPr/>
              </a:pPr>
              <a:t>‹Nº›</a:t>
            </a:fld>
            <a:endParaRPr lang="es-ES"/>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07188" y="1081088"/>
            <a:ext cx="2105025" cy="4910137"/>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390525" y="1081088"/>
            <a:ext cx="6164263" cy="49101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36"/>
          <p:cNvSpPr>
            <a:spLocks noGrp="1" noChangeArrowheads="1"/>
          </p:cNvSpPr>
          <p:nvPr>
            <p:ph type="ftr" sz="quarter" idx="10"/>
          </p:nvPr>
        </p:nvSpPr>
        <p:spPr>
          <a:ln/>
        </p:spPr>
        <p:txBody>
          <a:bodyPr/>
          <a:lstStyle>
            <a:lvl1pPr>
              <a:defRPr/>
            </a:lvl1pPr>
          </a:lstStyle>
          <a:p>
            <a:pPr>
              <a:defRPr/>
            </a:pPr>
            <a:r>
              <a:rPr lang="es-ES"/>
              <a:t>Rodrigo Polanco L.</a:t>
            </a:r>
          </a:p>
        </p:txBody>
      </p:sp>
      <p:sp>
        <p:nvSpPr>
          <p:cNvPr id="5" name="Rectangle 52"/>
          <p:cNvSpPr>
            <a:spLocks noGrp="1" noChangeArrowheads="1"/>
          </p:cNvSpPr>
          <p:nvPr>
            <p:ph type="sldNum" sz="quarter" idx="11"/>
          </p:nvPr>
        </p:nvSpPr>
        <p:spPr>
          <a:ln/>
        </p:spPr>
        <p:txBody>
          <a:bodyPr/>
          <a:lstStyle>
            <a:lvl1pPr>
              <a:defRPr/>
            </a:lvl1pPr>
          </a:lstStyle>
          <a:p>
            <a:pPr>
              <a:defRPr/>
            </a:pPr>
            <a:fld id="{022908B1-2667-49B5-8BA5-90811A4B2F98}" type="slidenum">
              <a:rPr lang="es-ES"/>
              <a:pPr>
                <a:defRPr/>
              </a:pPr>
              <a:t>‹Nº›</a:t>
            </a:fld>
            <a:endParaRPr lang="es-ES"/>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36"/>
          <p:cNvSpPr>
            <a:spLocks noGrp="1" noChangeArrowheads="1"/>
          </p:cNvSpPr>
          <p:nvPr>
            <p:ph type="ftr" sz="quarter" idx="10"/>
          </p:nvPr>
        </p:nvSpPr>
        <p:spPr>
          <a:ln/>
        </p:spPr>
        <p:txBody>
          <a:bodyPr/>
          <a:lstStyle>
            <a:lvl1pPr>
              <a:defRPr/>
            </a:lvl1pPr>
          </a:lstStyle>
          <a:p>
            <a:pPr>
              <a:defRPr/>
            </a:pPr>
            <a:r>
              <a:rPr lang="es-ES"/>
              <a:t>Rodrigo Polanco L.</a:t>
            </a:r>
          </a:p>
        </p:txBody>
      </p:sp>
      <p:sp>
        <p:nvSpPr>
          <p:cNvPr id="5" name="Rectangle 52"/>
          <p:cNvSpPr>
            <a:spLocks noGrp="1" noChangeArrowheads="1"/>
          </p:cNvSpPr>
          <p:nvPr>
            <p:ph type="sldNum" sz="quarter" idx="11"/>
          </p:nvPr>
        </p:nvSpPr>
        <p:spPr>
          <a:ln/>
        </p:spPr>
        <p:txBody>
          <a:bodyPr/>
          <a:lstStyle>
            <a:lvl1pPr>
              <a:defRPr/>
            </a:lvl1pPr>
          </a:lstStyle>
          <a:p>
            <a:pPr>
              <a:defRPr/>
            </a:pPr>
            <a:fld id="{4666B3F1-93FB-44B5-9641-111AA116B82F}" type="slidenum">
              <a:rPr lang="es-ES"/>
              <a:pPr>
                <a:defRPr/>
              </a:pPr>
              <a:t>‹Nº›</a:t>
            </a:fld>
            <a:endParaRPr lang="es-ES"/>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36"/>
          <p:cNvSpPr>
            <a:spLocks noGrp="1" noChangeArrowheads="1"/>
          </p:cNvSpPr>
          <p:nvPr>
            <p:ph type="ftr" sz="quarter" idx="10"/>
          </p:nvPr>
        </p:nvSpPr>
        <p:spPr>
          <a:ln/>
        </p:spPr>
        <p:txBody>
          <a:bodyPr/>
          <a:lstStyle>
            <a:lvl1pPr>
              <a:defRPr/>
            </a:lvl1pPr>
          </a:lstStyle>
          <a:p>
            <a:pPr>
              <a:defRPr/>
            </a:pPr>
            <a:r>
              <a:rPr lang="es-ES"/>
              <a:t>Rodrigo Polanco L.</a:t>
            </a:r>
          </a:p>
        </p:txBody>
      </p:sp>
      <p:sp>
        <p:nvSpPr>
          <p:cNvPr id="5" name="Rectangle 52"/>
          <p:cNvSpPr>
            <a:spLocks noGrp="1" noChangeArrowheads="1"/>
          </p:cNvSpPr>
          <p:nvPr>
            <p:ph type="sldNum" sz="quarter" idx="11"/>
          </p:nvPr>
        </p:nvSpPr>
        <p:spPr>
          <a:ln/>
        </p:spPr>
        <p:txBody>
          <a:bodyPr/>
          <a:lstStyle>
            <a:lvl1pPr>
              <a:defRPr/>
            </a:lvl1pPr>
          </a:lstStyle>
          <a:p>
            <a:pPr>
              <a:defRPr/>
            </a:pPr>
            <a:fld id="{08BE38D1-B56D-402C-87F0-8C7C3CE09A3F}" type="slidenum">
              <a:rPr lang="es-ES"/>
              <a:pPr>
                <a:defRPr/>
              </a:pPr>
              <a:t>‹Nº›</a:t>
            </a:fld>
            <a:endParaRPr lang="es-ES"/>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669925" y="2574925"/>
            <a:ext cx="2397125" cy="3416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3219450" y="2574925"/>
            <a:ext cx="2398713" cy="3416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Rectangle 36"/>
          <p:cNvSpPr>
            <a:spLocks noGrp="1" noChangeArrowheads="1"/>
          </p:cNvSpPr>
          <p:nvPr>
            <p:ph type="ftr" sz="quarter" idx="10"/>
          </p:nvPr>
        </p:nvSpPr>
        <p:spPr>
          <a:ln/>
        </p:spPr>
        <p:txBody>
          <a:bodyPr/>
          <a:lstStyle>
            <a:lvl1pPr>
              <a:defRPr/>
            </a:lvl1pPr>
          </a:lstStyle>
          <a:p>
            <a:pPr>
              <a:defRPr/>
            </a:pPr>
            <a:r>
              <a:rPr lang="es-ES"/>
              <a:t>Rodrigo Polanco L.</a:t>
            </a:r>
          </a:p>
        </p:txBody>
      </p:sp>
      <p:sp>
        <p:nvSpPr>
          <p:cNvPr id="6" name="Rectangle 52"/>
          <p:cNvSpPr>
            <a:spLocks noGrp="1" noChangeArrowheads="1"/>
          </p:cNvSpPr>
          <p:nvPr>
            <p:ph type="sldNum" sz="quarter" idx="11"/>
          </p:nvPr>
        </p:nvSpPr>
        <p:spPr>
          <a:ln/>
        </p:spPr>
        <p:txBody>
          <a:bodyPr/>
          <a:lstStyle>
            <a:lvl1pPr>
              <a:defRPr/>
            </a:lvl1pPr>
          </a:lstStyle>
          <a:p>
            <a:pPr>
              <a:defRPr/>
            </a:pPr>
            <a:fld id="{165E71CE-F7BF-40EC-ADD1-8A8EA22BCA63}" type="slidenum">
              <a:rPr lang="es-ES"/>
              <a:pPr>
                <a:defRPr/>
              </a:pPr>
              <a:t>‹Nº›</a:t>
            </a:fld>
            <a:endParaRPr lang="es-ES"/>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Rectangle 36"/>
          <p:cNvSpPr>
            <a:spLocks noGrp="1" noChangeArrowheads="1"/>
          </p:cNvSpPr>
          <p:nvPr>
            <p:ph type="ftr" sz="quarter" idx="10"/>
          </p:nvPr>
        </p:nvSpPr>
        <p:spPr>
          <a:ln/>
        </p:spPr>
        <p:txBody>
          <a:bodyPr/>
          <a:lstStyle>
            <a:lvl1pPr>
              <a:defRPr/>
            </a:lvl1pPr>
          </a:lstStyle>
          <a:p>
            <a:pPr>
              <a:defRPr/>
            </a:pPr>
            <a:r>
              <a:rPr lang="es-ES"/>
              <a:t>Rodrigo Polanco L.</a:t>
            </a:r>
          </a:p>
        </p:txBody>
      </p:sp>
      <p:sp>
        <p:nvSpPr>
          <p:cNvPr id="8" name="Rectangle 52"/>
          <p:cNvSpPr>
            <a:spLocks noGrp="1" noChangeArrowheads="1"/>
          </p:cNvSpPr>
          <p:nvPr>
            <p:ph type="sldNum" sz="quarter" idx="11"/>
          </p:nvPr>
        </p:nvSpPr>
        <p:spPr>
          <a:ln/>
        </p:spPr>
        <p:txBody>
          <a:bodyPr/>
          <a:lstStyle>
            <a:lvl1pPr>
              <a:defRPr/>
            </a:lvl1pPr>
          </a:lstStyle>
          <a:p>
            <a:pPr>
              <a:defRPr/>
            </a:pPr>
            <a:fld id="{6AB57094-0E7A-41AA-B5C9-273A7C4F0098}" type="slidenum">
              <a:rPr lang="es-ES"/>
              <a:pPr>
                <a:defRPr/>
              </a:pPr>
              <a:t>‹Nº›</a:t>
            </a:fld>
            <a:endParaRPr lang="es-ES"/>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Rectangle 36"/>
          <p:cNvSpPr>
            <a:spLocks noGrp="1" noChangeArrowheads="1"/>
          </p:cNvSpPr>
          <p:nvPr>
            <p:ph type="ftr" sz="quarter" idx="10"/>
          </p:nvPr>
        </p:nvSpPr>
        <p:spPr>
          <a:ln/>
        </p:spPr>
        <p:txBody>
          <a:bodyPr/>
          <a:lstStyle>
            <a:lvl1pPr>
              <a:defRPr/>
            </a:lvl1pPr>
          </a:lstStyle>
          <a:p>
            <a:pPr>
              <a:defRPr/>
            </a:pPr>
            <a:r>
              <a:rPr lang="es-ES"/>
              <a:t>Rodrigo Polanco L.</a:t>
            </a:r>
          </a:p>
        </p:txBody>
      </p:sp>
      <p:sp>
        <p:nvSpPr>
          <p:cNvPr id="4" name="Rectangle 52"/>
          <p:cNvSpPr>
            <a:spLocks noGrp="1" noChangeArrowheads="1"/>
          </p:cNvSpPr>
          <p:nvPr>
            <p:ph type="sldNum" sz="quarter" idx="11"/>
          </p:nvPr>
        </p:nvSpPr>
        <p:spPr>
          <a:ln/>
        </p:spPr>
        <p:txBody>
          <a:bodyPr/>
          <a:lstStyle>
            <a:lvl1pPr>
              <a:defRPr/>
            </a:lvl1pPr>
          </a:lstStyle>
          <a:p>
            <a:pPr>
              <a:defRPr/>
            </a:pPr>
            <a:fld id="{167FF825-1457-4A1D-B869-E1E82C9FFCA5}" type="slidenum">
              <a:rPr lang="es-ES"/>
              <a:pPr>
                <a:defRPr/>
              </a:pPr>
              <a:t>‹Nº›</a:t>
            </a:fld>
            <a:endParaRPr lang="es-ES"/>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36"/>
          <p:cNvSpPr>
            <a:spLocks noGrp="1" noChangeArrowheads="1"/>
          </p:cNvSpPr>
          <p:nvPr>
            <p:ph type="ftr" sz="quarter" idx="10"/>
          </p:nvPr>
        </p:nvSpPr>
        <p:spPr>
          <a:ln/>
        </p:spPr>
        <p:txBody>
          <a:bodyPr/>
          <a:lstStyle>
            <a:lvl1pPr>
              <a:defRPr/>
            </a:lvl1pPr>
          </a:lstStyle>
          <a:p>
            <a:pPr>
              <a:defRPr/>
            </a:pPr>
            <a:r>
              <a:rPr lang="es-ES"/>
              <a:t>Rodrigo Polanco L.</a:t>
            </a:r>
          </a:p>
        </p:txBody>
      </p:sp>
      <p:sp>
        <p:nvSpPr>
          <p:cNvPr id="3" name="Rectangle 52"/>
          <p:cNvSpPr>
            <a:spLocks noGrp="1" noChangeArrowheads="1"/>
          </p:cNvSpPr>
          <p:nvPr>
            <p:ph type="sldNum" sz="quarter" idx="11"/>
          </p:nvPr>
        </p:nvSpPr>
        <p:spPr>
          <a:ln/>
        </p:spPr>
        <p:txBody>
          <a:bodyPr/>
          <a:lstStyle>
            <a:lvl1pPr>
              <a:defRPr/>
            </a:lvl1pPr>
          </a:lstStyle>
          <a:p>
            <a:pPr>
              <a:defRPr/>
            </a:pPr>
            <a:fld id="{9E2C2052-2DB2-45A2-840D-2B5E4E688C98}" type="slidenum">
              <a:rPr lang="es-ES"/>
              <a:pPr>
                <a:defRPr/>
              </a:pPr>
              <a:t>‹Nº›</a:t>
            </a:fld>
            <a:endParaRPr lang="es-ES"/>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6"/>
          <p:cNvSpPr>
            <a:spLocks noGrp="1" noChangeArrowheads="1"/>
          </p:cNvSpPr>
          <p:nvPr>
            <p:ph type="ftr" sz="quarter" idx="10"/>
          </p:nvPr>
        </p:nvSpPr>
        <p:spPr>
          <a:ln/>
        </p:spPr>
        <p:txBody>
          <a:bodyPr/>
          <a:lstStyle>
            <a:lvl1pPr>
              <a:defRPr/>
            </a:lvl1pPr>
          </a:lstStyle>
          <a:p>
            <a:pPr>
              <a:defRPr/>
            </a:pPr>
            <a:r>
              <a:rPr lang="es-ES"/>
              <a:t>Rodrigo Polanco L.</a:t>
            </a:r>
          </a:p>
        </p:txBody>
      </p:sp>
      <p:sp>
        <p:nvSpPr>
          <p:cNvPr id="6" name="Rectangle 52"/>
          <p:cNvSpPr>
            <a:spLocks noGrp="1" noChangeArrowheads="1"/>
          </p:cNvSpPr>
          <p:nvPr>
            <p:ph type="sldNum" sz="quarter" idx="11"/>
          </p:nvPr>
        </p:nvSpPr>
        <p:spPr>
          <a:ln/>
        </p:spPr>
        <p:txBody>
          <a:bodyPr/>
          <a:lstStyle>
            <a:lvl1pPr>
              <a:defRPr/>
            </a:lvl1pPr>
          </a:lstStyle>
          <a:p>
            <a:pPr>
              <a:defRPr/>
            </a:pPr>
            <a:fld id="{C87D9D65-5159-48EA-BA50-A791EDDFABD8}" type="slidenum">
              <a:rPr lang="es-ES"/>
              <a:pPr>
                <a:defRPr/>
              </a:pPr>
              <a:t>‹Nº›</a:t>
            </a:fld>
            <a:endParaRPr lang="es-ES"/>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6"/>
          <p:cNvSpPr>
            <a:spLocks noGrp="1" noChangeArrowheads="1"/>
          </p:cNvSpPr>
          <p:nvPr>
            <p:ph type="ftr" sz="quarter" idx="10"/>
          </p:nvPr>
        </p:nvSpPr>
        <p:spPr>
          <a:ln/>
        </p:spPr>
        <p:txBody>
          <a:bodyPr/>
          <a:lstStyle>
            <a:lvl1pPr>
              <a:defRPr/>
            </a:lvl1pPr>
          </a:lstStyle>
          <a:p>
            <a:pPr>
              <a:defRPr/>
            </a:pPr>
            <a:r>
              <a:rPr lang="es-ES"/>
              <a:t>Rodrigo Polanco L.</a:t>
            </a:r>
          </a:p>
        </p:txBody>
      </p:sp>
      <p:sp>
        <p:nvSpPr>
          <p:cNvPr id="6" name="Rectangle 52"/>
          <p:cNvSpPr>
            <a:spLocks noGrp="1" noChangeArrowheads="1"/>
          </p:cNvSpPr>
          <p:nvPr>
            <p:ph type="sldNum" sz="quarter" idx="11"/>
          </p:nvPr>
        </p:nvSpPr>
        <p:spPr>
          <a:ln/>
        </p:spPr>
        <p:txBody>
          <a:bodyPr/>
          <a:lstStyle>
            <a:lvl1pPr>
              <a:defRPr/>
            </a:lvl1pPr>
          </a:lstStyle>
          <a:p>
            <a:pPr>
              <a:defRPr/>
            </a:pPr>
            <a:fld id="{AAD919CE-5D03-4885-8288-06F1B7986ED6}" type="slidenum">
              <a:rPr lang="es-ES"/>
              <a:pPr>
                <a:defRPr/>
              </a:pPr>
              <a:t>‹Nº›</a:t>
            </a:fld>
            <a:endParaRPr lang="es-ES"/>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1082" name="AutoShape 58"/>
          <p:cNvSpPr>
            <a:spLocks noChangeArrowheads="1"/>
          </p:cNvSpPr>
          <p:nvPr/>
        </p:nvSpPr>
        <p:spPr bwMode="auto">
          <a:xfrm>
            <a:off x="0" y="265113"/>
            <a:ext cx="8915400" cy="6589712"/>
          </a:xfrm>
          <a:prstGeom prst="rtTriangle">
            <a:avLst/>
          </a:prstGeom>
          <a:gradFill rotWithShape="0">
            <a:gsLst>
              <a:gs pos="0">
                <a:schemeClr val="bg1">
                  <a:gamma/>
                  <a:shade val="46275"/>
                  <a:invGamma/>
                </a:schemeClr>
              </a:gs>
              <a:gs pos="100000">
                <a:schemeClr val="bg1"/>
              </a:gs>
            </a:gsLst>
            <a:path path="shape">
              <a:fillToRect l="50000" t="50000" r="50000" b="50000"/>
            </a:path>
          </a:gradFill>
          <a:ln w="9525">
            <a:noFill/>
            <a:miter lim="800000"/>
            <a:headEnd/>
            <a:tailEnd/>
          </a:ln>
        </p:spPr>
        <p:txBody>
          <a:bodyPr wrap="none" anchor="ctr"/>
          <a:lstStyle/>
          <a:p>
            <a:pPr>
              <a:defRPr/>
            </a:pPr>
            <a:endParaRPr lang="es-CL"/>
          </a:p>
        </p:txBody>
      </p:sp>
      <p:sp>
        <p:nvSpPr>
          <p:cNvPr id="1077" name="Rectangle 53"/>
          <p:cNvSpPr>
            <a:spLocks noChangeArrowheads="1"/>
          </p:cNvSpPr>
          <p:nvPr/>
        </p:nvSpPr>
        <p:spPr bwMode="auto">
          <a:xfrm>
            <a:off x="5638800" y="5275263"/>
            <a:ext cx="3389313" cy="685800"/>
          </a:xfrm>
          <a:prstGeom prst="rect">
            <a:avLst/>
          </a:prstGeom>
          <a:gradFill rotWithShape="0">
            <a:gsLst>
              <a:gs pos="0">
                <a:schemeClr val="bg1">
                  <a:gamma/>
                  <a:shade val="46275"/>
                  <a:invGamma/>
                </a:schemeClr>
              </a:gs>
              <a:gs pos="50000">
                <a:schemeClr val="bg1">
                  <a:alpha val="50000"/>
                </a:schemeClr>
              </a:gs>
              <a:gs pos="100000">
                <a:schemeClr val="bg1">
                  <a:gamma/>
                  <a:shade val="46275"/>
                  <a:invGamma/>
                </a:schemeClr>
              </a:gs>
            </a:gsLst>
            <a:lin ang="0" scaled="1"/>
          </a:gradFill>
          <a:ln w="9525">
            <a:noFill/>
            <a:miter lim="800000"/>
            <a:headEnd/>
            <a:tailEnd/>
          </a:ln>
          <a:effectLst/>
        </p:spPr>
        <p:txBody>
          <a:bodyPr/>
          <a:lstStyle/>
          <a:p>
            <a:pPr>
              <a:defRPr/>
            </a:pPr>
            <a:endParaRPr lang="es-CL"/>
          </a:p>
        </p:txBody>
      </p:sp>
      <p:sp>
        <p:nvSpPr>
          <p:cNvPr id="1080" name="Rectangle 56"/>
          <p:cNvSpPr>
            <a:spLocks noChangeArrowheads="1"/>
          </p:cNvSpPr>
          <p:nvPr/>
        </p:nvSpPr>
        <p:spPr bwMode="auto">
          <a:xfrm>
            <a:off x="15875" y="1066800"/>
            <a:ext cx="9128125" cy="1320800"/>
          </a:xfrm>
          <a:prstGeom prst="rect">
            <a:avLst/>
          </a:prstGeom>
          <a:gradFill rotWithShape="0">
            <a:gsLst>
              <a:gs pos="0">
                <a:schemeClr val="bg1">
                  <a:gamma/>
                  <a:shade val="46275"/>
                  <a:invGamma/>
                </a:schemeClr>
              </a:gs>
              <a:gs pos="50000">
                <a:schemeClr val="bg1"/>
              </a:gs>
              <a:gs pos="100000">
                <a:schemeClr val="bg1">
                  <a:gamma/>
                  <a:shade val="46275"/>
                  <a:invGamma/>
                </a:schemeClr>
              </a:gs>
            </a:gsLst>
            <a:lin ang="0" scaled="1"/>
          </a:gradFill>
          <a:ln w="9525">
            <a:noFill/>
            <a:miter lim="800000"/>
            <a:headEnd/>
            <a:tailEnd/>
          </a:ln>
          <a:effectLst/>
        </p:spPr>
        <p:txBody>
          <a:bodyPr/>
          <a:lstStyle/>
          <a:p>
            <a:pPr>
              <a:defRPr/>
            </a:pPr>
            <a:endParaRPr lang="es-CL"/>
          </a:p>
        </p:txBody>
      </p:sp>
      <p:sp>
        <p:nvSpPr>
          <p:cNvPr id="1029" name="Rectangle 26"/>
          <p:cNvSpPr>
            <a:spLocks noGrp="1" noChangeArrowheads="1"/>
          </p:cNvSpPr>
          <p:nvPr>
            <p:ph type="title"/>
          </p:nvPr>
        </p:nvSpPr>
        <p:spPr bwMode="auto">
          <a:xfrm>
            <a:off x="390525" y="1081088"/>
            <a:ext cx="8421688" cy="1241425"/>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s-ES" smtClean="0"/>
              <a:t>Haga clic para modificar el estilo de título del patrón</a:t>
            </a:r>
          </a:p>
        </p:txBody>
      </p:sp>
      <p:sp>
        <p:nvSpPr>
          <p:cNvPr id="1030" name="Rectangle 27"/>
          <p:cNvSpPr>
            <a:spLocks noGrp="1" noChangeArrowheads="1"/>
          </p:cNvSpPr>
          <p:nvPr>
            <p:ph type="body" idx="1"/>
          </p:nvPr>
        </p:nvSpPr>
        <p:spPr bwMode="auto">
          <a:xfrm>
            <a:off x="669925" y="2574925"/>
            <a:ext cx="4948238" cy="34163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60" name="Rectangle 36"/>
          <p:cNvSpPr>
            <a:spLocks noGrp="1" noChangeArrowheads="1"/>
          </p:cNvSpPr>
          <p:nvPr>
            <p:ph type="ftr" sz="quarter" idx="3"/>
          </p:nvPr>
        </p:nvSpPr>
        <p:spPr bwMode="auto">
          <a:xfrm>
            <a:off x="2568575" y="6119813"/>
            <a:ext cx="3908425" cy="476250"/>
          </a:xfrm>
          <a:prstGeom prst="rect">
            <a:avLst/>
          </a:prstGeom>
          <a:noFill/>
          <a:ln w="9525">
            <a:noFill/>
            <a:miter lim="800000"/>
            <a:headEnd/>
            <a:tailEnd/>
          </a:ln>
          <a:effectLst/>
        </p:spPr>
        <p:txBody>
          <a:bodyPr vert="horz" wrap="none" lIns="92075" tIns="46038" rIns="92075" bIns="46038" numCol="1" anchor="t" anchorCtr="0" compatLnSpc="1">
            <a:prstTxWarp prst="textNoShape">
              <a:avLst/>
            </a:prstTxWarp>
          </a:bodyPr>
          <a:lstStyle>
            <a:lvl1pPr algn="ctr">
              <a:defRPr sz="1400" smtClean="0"/>
            </a:lvl1pPr>
          </a:lstStyle>
          <a:p>
            <a:pPr>
              <a:defRPr/>
            </a:pPr>
            <a:r>
              <a:rPr lang="es-ES"/>
              <a:t>Rodrigo Polanco L.</a:t>
            </a:r>
          </a:p>
        </p:txBody>
      </p:sp>
      <p:sp>
        <p:nvSpPr>
          <p:cNvPr id="1076" name="Rectangle 52"/>
          <p:cNvSpPr>
            <a:spLocks noGrp="1" noChangeArrowheads="1"/>
          </p:cNvSpPr>
          <p:nvPr>
            <p:ph type="sldNum" sz="quarter" idx="4"/>
          </p:nvPr>
        </p:nvSpPr>
        <p:spPr bwMode="auto">
          <a:xfrm>
            <a:off x="72390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kumimoji="0" sz="1400" smtClean="0">
                <a:latin typeface="Times New Roman" pitchFamily="18" charset="0"/>
              </a:defRPr>
            </a:lvl1pPr>
          </a:lstStyle>
          <a:p>
            <a:pPr>
              <a:defRPr/>
            </a:pPr>
            <a:fld id="{87C48CC1-31F0-417B-AC4F-5A334CE72F89}" type="slidenum">
              <a:rPr lang="es-ES"/>
              <a:pPr>
                <a:defRPr/>
              </a:pPr>
              <a:t>‹Nº›</a:t>
            </a:fld>
            <a:endParaRPr lang="es-ES"/>
          </a:p>
        </p:txBody>
      </p:sp>
      <p:sp>
        <p:nvSpPr>
          <p:cNvPr id="1079" name="Arc 55"/>
          <p:cNvSpPr>
            <a:spLocks/>
          </p:cNvSpPr>
          <p:nvPr/>
        </p:nvSpPr>
        <p:spPr bwMode="auto">
          <a:xfrm flipH="1">
            <a:off x="5719763" y="3175"/>
            <a:ext cx="3429000" cy="6851650"/>
          </a:xfrm>
          <a:custGeom>
            <a:avLst/>
            <a:gdLst>
              <a:gd name="G0" fmla="+- 0 0 0"/>
              <a:gd name="G1" fmla="+- 21577 0 0"/>
              <a:gd name="G2" fmla="+- 21600 0 0"/>
              <a:gd name="T0" fmla="*/ 1003 w 21600"/>
              <a:gd name="T1" fmla="*/ 0 h 43161"/>
              <a:gd name="T2" fmla="*/ 820 w 21600"/>
              <a:gd name="T3" fmla="*/ 43161 h 43161"/>
              <a:gd name="T4" fmla="*/ 0 w 21600"/>
              <a:gd name="T5" fmla="*/ 21577 h 43161"/>
            </a:gdLst>
            <a:ahLst/>
            <a:cxnLst>
              <a:cxn ang="0">
                <a:pos x="T0" y="T1"/>
              </a:cxn>
              <a:cxn ang="0">
                <a:pos x="T2" y="T3"/>
              </a:cxn>
              <a:cxn ang="0">
                <a:pos x="T4" y="T5"/>
              </a:cxn>
            </a:cxnLst>
            <a:rect l="0" t="0" r="r" b="b"/>
            <a:pathLst>
              <a:path w="21600" h="43161" fill="none" extrusionOk="0">
                <a:moveTo>
                  <a:pt x="1002" y="0"/>
                </a:moveTo>
                <a:cubicBezTo>
                  <a:pt x="12529" y="536"/>
                  <a:pt x="21600" y="10037"/>
                  <a:pt x="21600" y="21577"/>
                </a:cubicBezTo>
                <a:cubicBezTo>
                  <a:pt x="21600" y="33187"/>
                  <a:pt x="12421" y="42720"/>
                  <a:pt x="820" y="43161"/>
                </a:cubicBezTo>
              </a:path>
              <a:path w="21600" h="43161" stroke="0" extrusionOk="0">
                <a:moveTo>
                  <a:pt x="1002" y="0"/>
                </a:moveTo>
                <a:cubicBezTo>
                  <a:pt x="12529" y="536"/>
                  <a:pt x="21600" y="10037"/>
                  <a:pt x="21600" y="21577"/>
                </a:cubicBezTo>
                <a:cubicBezTo>
                  <a:pt x="21600" y="33187"/>
                  <a:pt x="12421" y="42720"/>
                  <a:pt x="820" y="43161"/>
                </a:cubicBezTo>
                <a:lnTo>
                  <a:pt x="0" y="21577"/>
                </a:lnTo>
                <a:close/>
              </a:path>
            </a:pathLst>
          </a:custGeom>
          <a:noFill/>
          <a:ln w="9525">
            <a:solidFill>
              <a:schemeClr val="bg1"/>
            </a:solidFill>
            <a:round/>
            <a:headEnd/>
            <a:tailEnd/>
          </a:ln>
        </p:spPr>
        <p:txBody>
          <a:bodyPr wrap="none" anchor="ctr"/>
          <a:lstStyle/>
          <a:p>
            <a:pPr>
              <a:defRPr/>
            </a:pPr>
            <a:endParaRPr lang="es-CL"/>
          </a:p>
        </p:txBody>
      </p:sp>
      <p:sp>
        <p:nvSpPr>
          <p:cNvPr id="1092" name="Arc 68"/>
          <p:cNvSpPr>
            <a:spLocks/>
          </p:cNvSpPr>
          <p:nvPr/>
        </p:nvSpPr>
        <p:spPr bwMode="auto">
          <a:xfrm flipV="1">
            <a:off x="6932613" y="-838200"/>
            <a:ext cx="2211387" cy="2362200"/>
          </a:xfrm>
          <a:custGeom>
            <a:avLst/>
            <a:gdLst>
              <a:gd name="G0" fmla="+- 20223 0 0"/>
              <a:gd name="G1" fmla="+- 21599 0 0"/>
              <a:gd name="G2" fmla="+- 21600 0 0"/>
              <a:gd name="T0" fmla="*/ 0 w 20223"/>
              <a:gd name="T1" fmla="*/ 14009 h 21599"/>
              <a:gd name="T2" fmla="*/ 19986 w 20223"/>
              <a:gd name="T3" fmla="*/ 0 h 21599"/>
              <a:gd name="T4" fmla="*/ 20223 w 20223"/>
              <a:gd name="T5" fmla="*/ 21599 h 21599"/>
            </a:gdLst>
            <a:ahLst/>
            <a:cxnLst>
              <a:cxn ang="0">
                <a:pos x="T0" y="T1"/>
              </a:cxn>
              <a:cxn ang="0">
                <a:pos x="T2" y="T3"/>
              </a:cxn>
              <a:cxn ang="0">
                <a:pos x="T4" y="T5"/>
              </a:cxn>
            </a:cxnLst>
            <a:rect l="0" t="0" r="r" b="b"/>
            <a:pathLst>
              <a:path w="20223" h="21599" fill="none" extrusionOk="0">
                <a:moveTo>
                  <a:pt x="0" y="14009"/>
                </a:moveTo>
                <a:cubicBezTo>
                  <a:pt x="3132" y="5662"/>
                  <a:pt x="11071" y="98"/>
                  <a:pt x="19986" y="0"/>
                </a:cubicBezTo>
              </a:path>
              <a:path w="20223" h="21599" stroke="0" extrusionOk="0">
                <a:moveTo>
                  <a:pt x="0" y="14009"/>
                </a:moveTo>
                <a:cubicBezTo>
                  <a:pt x="3132" y="5662"/>
                  <a:pt x="11071" y="98"/>
                  <a:pt x="19986" y="0"/>
                </a:cubicBezTo>
                <a:lnTo>
                  <a:pt x="20223" y="21599"/>
                </a:lnTo>
                <a:close/>
              </a:path>
            </a:pathLst>
          </a:custGeom>
          <a:noFill/>
          <a:ln w="9525">
            <a:solidFill>
              <a:schemeClr val="bg1"/>
            </a:solidFill>
            <a:round/>
            <a:headEnd/>
            <a:tailEnd/>
          </a:ln>
        </p:spPr>
        <p:txBody>
          <a:bodyPr wrap="none" anchor="ctr"/>
          <a:lstStyle/>
          <a:p>
            <a:pPr>
              <a:defRPr/>
            </a:pPr>
            <a:endParaRPr lang="es-CL"/>
          </a:p>
        </p:txBody>
      </p:sp>
      <p:sp>
        <p:nvSpPr>
          <p:cNvPr id="1093" name="Line 69"/>
          <p:cNvSpPr>
            <a:spLocks noChangeShapeType="1"/>
          </p:cNvSpPr>
          <p:nvPr/>
        </p:nvSpPr>
        <p:spPr bwMode="auto">
          <a:xfrm rot="2975352" flipH="1">
            <a:off x="6092825" y="1331913"/>
            <a:ext cx="3608388" cy="30162"/>
          </a:xfrm>
          <a:prstGeom prst="line">
            <a:avLst/>
          </a:prstGeom>
          <a:noFill/>
          <a:ln w="9525">
            <a:solidFill>
              <a:schemeClr val="bg1"/>
            </a:solidFill>
            <a:round/>
            <a:headEnd/>
            <a:tailEnd/>
          </a:ln>
        </p:spPr>
        <p:txBody>
          <a:bodyPr wrap="none" anchor="ctr"/>
          <a:lstStyle/>
          <a:p>
            <a:pPr>
              <a:defRPr/>
            </a:pPr>
            <a:endParaRPr lang="es-CL"/>
          </a:p>
        </p:txBody>
      </p:sp>
      <p:sp>
        <p:nvSpPr>
          <p:cNvPr id="1094" name="Line 70"/>
          <p:cNvSpPr>
            <a:spLocks noChangeShapeType="1"/>
          </p:cNvSpPr>
          <p:nvPr/>
        </p:nvSpPr>
        <p:spPr bwMode="auto">
          <a:xfrm>
            <a:off x="7243763" y="-12700"/>
            <a:ext cx="1587" cy="6811963"/>
          </a:xfrm>
          <a:prstGeom prst="line">
            <a:avLst/>
          </a:prstGeom>
          <a:noFill/>
          <a:ln w="9525">
            <a:solidFill>
              <a:schemeClr val="bg1"/>
            </a:solidFill>
            <a:round/>
            <a:headEnd/>
            <a:tailEnd/>
          </a:ln>
        </p:spPr>
        <p:txBody>
          <a:bodyPr wrap="none" anchor="ctr"/>
          <a:lstStyle/>
          <a:p>
            <a:pPr>
              <a:defRPr/>
            </a:pPr>
            <a:endParaRPr lang="es-CL"/>
          </a:p>
        </p:txBody>
      </p:sp>
      <p:sp>
        <p:nvSpPr>
          <p:cNvPr id="1095" name="Line 71"/>
          <p:cNvSpPr>
            <a:spLocks noChangeShapeType="1"/>
          </p:cNvSpPr>
          <p:nvPr/>
        </p:nvSpPr>
        <p:spPr bwMode="auto">
          <a:xfrm>
            <a:off x="0" y="596900"/>
            <a:ext cx="9144000" cy="0"/>
          </a:xfrm>
          <a:prstGeom prst="line">
            <a:avLst/>
          </a:prstGeom>
          <a:noFill/>
          <a:ln w="9525">
            <a:solidFill>
              <a:schemeClr val="bg1"/>
            </a:solidFill>
            <a:round/>
            <a:headEnd/>
            <a:tailEnd/>
          </a:ln>
        </p:spPr>
        <p:txBody>
          <a:bodyPr wrap="none" anchor="ctr"/>
          <a:lstStyle/>
          <a:p>
            <a:pPr>
              <a:defRPr/>
            </a:pPr>
            <a:endParaRPr lang="es-CL"/>
          </a:p>
        </p:txBody>
      </p:sp>
    </p:spTree>
  </p:cSld>
  <p:clrMap bg1="dk2" tx1="lt1" bg2="dk1" tx2="lt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spd="med">
    <p:wipe dir="r"/>
  </p:transition>
  <p:hf hdr="0" dt="0"/>
  <p:txStyles>
    <p:titleStyle>
      <a:lvl1pPr algn="l" rtl="0" eaLnBrk="0" fontAlgn="base" hangingPunct="0">
        <a:lnSpc>
          <a:spcPct val="85000"/>
        </a:lnSpc>
        <a:spcBef>
          <a:spcPct val="0"/>
        </a:spcBef>
        <a:spcAft>
          <a:spcPct val="0"/>
        </a:spcAft>
        <a:defRPr kumimoji="1" sz="4000">
          <a:solidFill>
            <a:schemeClr val="tx1"/>
          </a:solidFill>
          <a:latin typeface="+mj-lt"/>
          <a:ea typeface="+mj-ea"/>
          <a:cs typeface="+mj-cs"/>
        </a:defRPr>
      </a:lvl1pPr>
      <a:lvl2pPr algn="l" rtl="0" eaLnBrk="0" fontAlgn="base" hangingPunct="0">
        <a:lnSpc>
          <a:spcPct val="85000"/>
        </a:lnSpc>
        <a:spcBef>
          <a:spcPct val="0"/>
        </a:spcBef>
        <a:spcAft>
          <a:spcPct val="0"/>
        </a:spcAft>
        <a:defRPr kumimoji="1" sz="4000">
          <a:solidFill>
            <a:schemeClr val="tx1"/>
          </a:solidFill>
          <a:latin typeface="Arial Narrow" pitchFamily="34" charset="0"/>
        </a:defRPr>
      </a:lvl2pPr>
      <a:lvl3pPr algn="l" rtl="0" eaLnBrk="0" fontAlgn="base" hangingPunct="0">
        <a:lnSpc>
          <a:spcPct val="85000"/>
        </a:lnSpc>
        <a:spcBef>
          <a:spcPct val="0"/>
        </a:spcBef>
        <a:spcAft>
          <a:spcPct val="0"/>
        </a:spcAft>
        <a:defRPr kumimoji="1" sz="4000">
          <a:solidFill>
            <a:schemeClr val="tx1"/>
          </a:solidFill>
          <a:latin typeface="Arial Narrow" pitchFamily="34" charset="0"/>
        </a:defRPr>
      </a:lvl3pPr>
      <a:lvl4pPr algn="l" rtl="0" eaLnBrk="0" fontAlgn="base" hangingPunct="0">
        <a:lnSpc>
          <a:spcPct val="85000"/>
        </a:lnSpc>
        <a:spcBef>
          <a:spcPct val="0"/>
        </a:spcBef>
        <a:spcAft>
          <a:spcPct val="0"/>
        </a:spcAft>
        <a:defRPr kumimoji="1" sz="4000">
          <a:solidFill>
            <a:schemeClr val="tx1"/>
          </a:solidFill>
          <a:latin typeface="Arial Narrow" pitchFamily="34" charset="0"/>
        </a:defRPr>
      </a:lvl4pPr>
      <a:lvl5pPr algn="l" rtl="0" eaLnBrk="0" fontAlgn="base" hangingPunct="0">
        <a:lnSpc>
          <a:spcPct val="85000"/>
        </a:lnSpc>
        <a:spcBef>
          <a:spcPct val="0"/>
        </a:spcBef>
        <a:spcAft>
          <a:spcPct val="0"/>
        </a:spcAft>
        <a:defRPr kumimoji="1" sz="4000">
          <a:solidFill>
            <a:schemeClr val="tx1"/>
          </a:solidFill>
          <a:latin typeface="Arial Narrow" pitchFamily="34" charset="0"/>
        </a:defRPr>
      </a:lvl5pPr>
      <a:lvl6pPr marL="457200" algn="l" rtl="0" eaLnBrk="0" fontAlgn="base" hangingPunct="0">
        <a:lnSpc>
          <a:spcPct val="85000"/>
        </a:lnSpc>
        <a:spcBef>
          <a:spcPct val="0"/>
        </a:spcBef>
        <a:spcAft>
          <a:spcPct val="0"/>
        </a:spcAft>
        <a:defRPr kumimoji="1" sz="4000">
          <a:solidFill>
            <a:schemeClr val="tx1"/>
          </a:solidFill>
          <a:latin typeface="Arial Narrow" pitchFamily="34" charset="0"/>
        </a:defRPr>
      </a:lvl6pPr>
      <a:lvl7pPr marL="914400" algn="l" rtl="0" eaLnBrk="0" fontAlgn="base" hangingPunct="0">
        <a:lnSpc>
          <a:spcPct val="85000"/>
        </a:lnSpc>
        <a:spcBef>
          <a:spcPct val="0"/>
        </a:spcBef>
        <a:spcAft>
          <a:spcPct val="0"/>
        </a:spcAft>
        <a:defRPr kumimoji="1" sz="4000">
          <a:solidFill>
            <a:schemeClr val="tx1"/>
          </a:solidFill>
          <a:latin typeface="Arial Narrow" pitchFamily="34" charset="0"/>
        </a:defRPr>
      </a:lvl7pPr>
      <a:lvl8pPr marL="1371600" algn="l" rtl="0" eaLnBrk="0" fontAlgn="base" hangingPunct="0">
        <a:lnSpc>
          <a:spcPct val="85000"/>
        </a:lnSpc>
        <a:spcBef>
          <a:spcPct val="0"/>
        </a:spcBef>
        <a:spcAft>
          <a:spcPct val="0"/>
        </a:spcAft>
        <a:defRPr kumimoji="1" sz="4000">
          <a:solidFill>
            <a:schemeClr val="tx1"/>
          </a:solidFill>
          <a:latin typeface="Arial Narrow" pitchFamily="34" charset="0"/>
        </a:defRPr>
      </a:lvl8pPr>
      <a:lvl9pPr marL="1828800" algn="l" rtl="0" eaLnBrk="0" fontAlgn="base" hangingPunct="0">
        <a:lnSpc>
          <a:spcPct val="85000"/>
        </a:lnSpc>
        <a:spcBef>
          <a:spcPct val="0"/>
        </a:spcBef>
        <a:spcAft>
          <a:spcPct val="0"/>
        </a:spcAft>
        <a:defRPr kumimoji="1" sz="4000">
          <a:solidFill>
            <a:schemeClr val="tx1"/>
          </a:solidFill>
          <a:latin typeface="Arial Narrow" pitchFamily="34"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u"/>
        <a:defRPr kumimoji="1"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70000"/>
        <a:buFont typeface="Monotype Sorts" pitchFamily="2" charset="2"/>
        <a:buChar char="u"/>
        <a:defRPr kumimoji="1" sz="2400">
          <a:solidFill>
            <a:schemeClr val="tx1"/>
          </a:solidFill>
          <a:latin typeface="+mn-lt"/>
        </a:defRPr>
      </a:lvl2pPr>
      <a:lvl3pPr marL="1143000" indent="-228600" algn="l" rtl="0" eaLnBrk="0" fontAlgn="base" hangingPunct="0">
        <a:spcBef>
          <a:spcPct val="20000"/>
        </a:spcBef>
        <a:spcAft>
          <a:spcPct val="0"/>
        </a:spcAft>
        <a:buClr>
          <a:schemeClr val="hlink"/>
        </a:buClr>
        <a:buSzPct val="70000"/>
        <a:buFont typeface="Wingdings" pitchFamily="2" charset="2"/>
        <a:buChar char="u"/>
        <a:defRPr kumimoji="1" sz="2000">
          <a:solidFill>
            <a:schemeClr val="tx1"/>
          </a:solidFill>
          <a:latin typeface="+mn-lt"/>
        </a:defRPr>
      </a:lvl3pPr>
      <a:lvl4pPr marL="1600200" indent="-228600" algn="l" rtl="0" eaLnBrk="0" fontAlgn="base" hangingPunct="0">
        <a:spcBef>
          <a:spcPct val="20000"/>
        </a:spcBef>
        <a:spcAft>
          <a:spcPct val="0"/>
        </a:spcAft>
        <a:buClr>
          <a:schemeClr val="hlink"/>
        </a:buClr>
        <a:buSzPct val="70000"/>
        <a:buFont typeface="Wingdings" pitchFamily="2" charset="2"/>
        <a:buChar char="u"/>
        <a:defRPr kumimoji="1" sz="2000">
          <a:solidFill>
            <a:schemeClr val="tx1"/>
          </a:solidFill>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u"/>
        <a:defRPr kumimoji="1" sz="2000">
          <a:solidFill>
            <a:schemeClr val="tx1"/>
          </a:solidFill>
          <a:latin typeface="+mn-lt"/>
        </a:defRPr>
      </a:lvl5pPr>
      <a:lvl6pPr marL="2514600" indent="-228600" algn="l" rtl="0" eaLnBrk="0" fontAlgn="base" hangingPunct="0">
        <a:spcBef>
          <a:spcPct val="20000"/>
        </a:spcBef>
        <a:spcAft>
          <a:spcPct val="0"/>
        </a:spcAft>
        <a:buClr>
          <a:schemeClr val="hlink"/>
        </a:buClr>
        <a:buSzPct val="70000"/>
        <a:buFont typeface="Wingdings" pitchFamily="2" charset="2"/>
        <a:buChar char="u"/>
        <a:defRPr kumimoji="1">
          <a:solidFill>
            <a:schemeClr val="tx1"/>
          </a:solidFill>
          <a:latin typeface="+mn-lt"/>
        </a:defRPr>
      </a:lvl6pPr>
      <a:lvl7pPr marL="2971800" indent="-228600" algn="l" rtl="0" eaLnBrk="0" fontAlgn="base" hangingPunct="0">
        <a:spcBef>
          <a:spcPct val="20000"/>
        </a:spcBef>
        <a:spcAft>
          <a:spcPct val="0"/>
        </a:spcAft>
        <a:buClr>
          <a:schemeClr val="hlink"/>
        </a:buClr>
        <a:buSzPct val="70000"/>
        <a:buFont typeface="Wingdings" pitchFamily="2" charset="2"/>
        <a:buChar char="u"/>
        <a:defRPr kumimoji="1">
          <a:solidFill>
            <a:schemeClr val="tx1"/>
          </a:solidFill>
          <a:latin typeface="+mn-lt"/>
        </a:defRPr>
      </a:lvl7pPr>
      <a:lvl8pPr marL="3429000" indent="-228600" algn="l" rtl="0" eaLnBrk="0" fontAlgn="base" hangingPunct="0">
        <a:spcBef>
          <a:spcPct val="20000"/>
        </a:spcBef>
        <a:spcAft>
          <a:spcPct val="0"/>
        </a:spcAft>
        <a:buClr>
          <a:schemeClr val="hlink"/>
        </a:buClr>
        <a:buSzPct val="70000"/>
        <a:buFont typeface="Wingdings" pitchFamily="2" charset="2"/>
        <a:buChar char="u"/>
        <a:defRPr kumimoji="1">
          <a:solidFill>
            <a:schemeClr val="tx1"/>
          </a:solidFill>
          <a:latin typeface="+mn-lt"/>
        </a:defRPr>
      </a:lvl8pPr>
      <a:lvl9pPr marL="3886200" indent="-228600" algn="l" rtl="0" eaLnBrk="0" fontAlgn="base" hangingPunct="0">
        <a:spcBef>
          <a:spcPct val="20000"/>
        </a:spcBef>
        <a:spcAft>
          <a:spcPct val="0"/>
        </a:spcAft>
        <a:buClr>
          <a:schemeClr val="hlink"/>
        </a:buClr>
        <a:buSzPct val="70000"/>
        <a:buFont typeface="Wingdings" pitchFamily="2" charset="2"/>
        <a:buChar char="u"/>
        <a:defRPr kumimoji="1">
          <a:solidFill>
            <a:schemeClr val="tx1"/>
          </a:solidFill>
          <a:latin typeface="+mn-lt"/>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ChangeArrowheads="1"/>
          </p:cNvSpPr>
          <p:nvPr>
            <p:ph type="ctrTitle"/>
          </p:nvPr>
        </p:nvSpPr>
        <p:spPr>
          <a:noFill/>
        </p:spPr>
        <p:txBody>
          <a:bodyPr/>
          <a:lstStyle/>
          <a:p>
            <a:r>
              <a:rPr lang="es-ES" smtClean="0"/>
              <a:t>Derecho Internacional del Medio Ambiente</a:t>
            </a:r>
          </a:p>
        </p:txBody>
      </p:sp>
      <p:sp>
        <p:nvSpPr>
          <p:cNvPr id="11267" name="Rectangle 3"/>
          <p:cNvSpPr>
            <a:spLocks noChangeArrowheads="1"/>
          </p:cNvSpPr>
          <p:nvPr>
            <p:ph type="subTitle" idx="1"/>
          </p:nvPr>
        </p:nvSpPr>
        <p:spPr>
          <a:xfrm>
            <a:off x="838200" y="4343400"/>
            <a:ext cx="4970463" cy="2044700"/>
          </a:xfrm>
          <a:noFill/>
        </p:spPr>
        <p:txBody>
          <a:bodyPr/>
          <a:lstStyle/>
          <a:p>
            <a:r>
              <a:rPr lang="es-MX" dirty="0" smtClean="0"/>
              <a:t>Principios </a:t>
            </a:r>
            <a:r>
              <a:rPr lang="es-MX" dirty="0" smtClean="0"/>
              <a:t>de Derecho Internacional de Medio Ambiente </a:t>
            </a:r>
          </a:p>
          <a:p>
            <a:r>
              <a:rPr lang="es-MX" dirty="0" smtClean="0"/>
              <a:t>Clasificación General de los Tratados</a:t>
            </a:r>
          </a:p>
          <a:p>
            <a:r>
              <a:rPr lang="es-MX" dirty="0" smtClean="0"/>
              <a:t>Solución de Controversias</a:t>
            </a:r>
            <a:endParaRPr lang="es-ES" dirty="0" smtClean="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wipe(left)">
                                      <p:cBhvr>
                                        <p:cTn id="7" dur="500"/>
                                        <p:tgtEl>
                                          <p:spTgt spid="1126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267"/>
                                        </p:tgtEl>
                                        <p:attrNameLst>
                                          <p:attrName>style.visibility</p:attrName>
                                        </p:attrNameLst>
                                      </p:cBhvr>
                                      <p:to>
                                        <p:strVal val="visible"/>
                                      </p:to>
                                    </p:set>
                                    <p:animEffect transition="in" filter="wipe(left)">
                                      <p:cBhvr>
                                        <p:cTn id="11" dur="5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3 Marcador de pie de página"/>
          <p:cNvSpPr>
            <a:spLocks noGrp="1"/>
          </p:cNvSpPr>
          <p:nvPr>
            <p:ph type="ftr" sz="quarter" idx="10"/>
          </p:nvPr>
        </p:nvSpPr>
        <p:spPr>
          <a:noFill/>
        </p:spPr>
        <p:txBody>
          <a:bodyPr/>
          <a:lstStyle/>
          <a:p>
            <a:r>
              <a:rPr lang="es-ES"/>
              <a:t>Rodrigo Polanco L.</a:t>
            </a:r>
          </a:p>
        </p:txBody>
      </p:sp>
      <p:sp>
        <p:nvSpPr>
          <p:cNvPr id="12291" name="4 Marcador de número de diapositiva"/>
          <p:cNvSpPr>
            <a:spLocks noGrp="1"/>
          </p:cNvSpPr>
          <p:nvPr>
            <p:ph type="sldNum" sz="quarter" idx="11"/>
          </p:nvPr>
        </p:nvSpPr>
        <p:spPr>
          <a:noFill/>
        </p:spPr>
        <p:txBody>
          <a:bodyPr/>
          <a:lstStyle/>
          <a:p>
            <a:fld id="{717A0C01-F198-4D5D-A8A9-433BC4D29330}" type="slidenum">
              <a:rPr lang="es-ES"/>
              <a:pPr/>
              <a:t>10</a:t>
            </a:fld>
            <a:endParaRPr lang="es-ES"/>
          </a:p>
        </p:txBody>
      </p:sp>
      <p:sp>
        <p:nvSpPr>
          <p:cNvPr id="12292" name="Rectangle 2"/>
          <p:cNvSpPr>
            <a:spLocks noGrp="1" noChangeArrowheads="1"/>
          </p:cNvSpPr>
          <p:nvPr>
            <p:ph type="title"/>
          </p:nvPr>
        </p:nvSpPr>
        <p:spPr/>
        <p:txBody>
          <a:bodyPr/>
          <a:lstStyle/>
          <a:p>
            <a:r>
              <a:rPr lang="es-ES_tradnl" smtClean="0"/>
              <a:t>Principios Ambientales</a:t>
            </a:r>
            <a:endParaRPr lang="es-ES" smtClean="0"/>
          </a:p>
        </p:txBody>
      </p:sp>
      <p:sp>
        <p:nvSpPr>
          <p:cNvPr id="12293" name="Rectangle 3"/>
          <p:cNvSpPr>
            <a:spLocks noGrp="1" noChangeArrowheads="1"/>
          </p:cNvSpPr>
          <p:nvPr>
            <p:ph type="body" idx="1"/>
          </p:nvPr>
        </p:nvSpPr>
        <p:spPr>
          <a:xfrm>
            <a:off x="669925" y="2574925"/>
            <a:ext cx="7502525" cy="4283075"/>
          </a:xfrm>
        </p:spPr>
        <p:txBody>
          <a:bodyPr/>
          <a:lstStyle/>
          <a:p>
            <a:pPr marL="457200" indent="-457200">
              <a:buFont typeface="Wingdings" pitchFamily="2" charset="2"/>
              <a:buNone/>
            </a:pPr>
            <a:r>
              <a:rPr lang="es-CR" sz="2000" b="1" smtClean="0"/>
              <a:t>4.	PRINCIPIO PRECAUTORIO</a:t>
            </a:r>
          </a:p>
          <a:p>
            <a:pPr marL="457200" indent="-457200" algn="just">
              <a:buFont typeface="Wingdings" pitchFamily="2" charset="2"/>
              <a:buNone/>
            </a:pPr>
            <a:r>
              <a:rPr lang="es-CR" sz="2000" b="1" smtClean="0"/>
              <a:t>	El principio precautorio aparece consagrado en el Principio 15 de la Declaración de Ambiente y Desarrollo (Río, 1992), al establecer que para proteger el ambiente los Estados deberán aplicar el </a:t>
            </a:r>
            <a:r>
              <a:rPr lang="es-CR" sz="2000" b="1" i="1" smtClean="0"/>
              <a:t>criterio de precaución</a:t>
            </a:r>
            <a:r>
              <a:rPr lang="es-CR" sz="2000" b="1" smtClean="0"/>
              <a:t> conforme a sus capacidades. Cuando haya peligro de daño grave o irreversible, la falta de certeza científica absoluta no deberá utilizarse como razón para postergar la adopción de medidas eficaces en función de los costos para impedir la degradación del ambiente.</a:t>
            </a:r>
            <a:endParaRPr lang="es-ES" sz="2000" b="1" smtClean="0"/>
          </a:p>
        </p:txBody>
      </p:sp>
    </p:spTree>
  </p:cSld>
  <p:clrMapOvr>
    <a:masterClrMapping/>
  </p:clrMapOvr>
  <p:transition spd="med">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3 Marcador de pie de página"/>
          <p:cNvSpPr>
            <a:spLocks noGrp="1"/>
          </p:cNvSpPr>
          <p:nvPr>
            <p:ph type="ftr" sz="quarter" idx="10"/>
          </p:nvPr>
        </p:nvSpPr>
        <p:spPr>
          <a:noFill/>
        </p:spPr>
        <p:txBody>
          <a:bodyPr/>
          <a:lstStyle/>
          <a:p>
            <a:r>
              <a:rPr lang="es-ES"/>
              <a:t>Rodrigo Polanco L.</a:t>
            </a:r>
          </a:p>
        </p:txBody>
      </p:sp>
      <p:sp>
        <p:nvSpPr>
          <p:cNvPr id="13315" name="4 Marcador de número de diapositiva"/>
          <p:cNvSpPr>
            <a:spLocks noGrp="1"/>
          </p:cNvSpPr>
          <p:nvPr>
            <p:ph type="sldNum" sz="quarter" idx="11"/>
          </p:nvPr>
        </p:nvSpPr>
        <p:spPr>
          <a:noFill/>
        </p:spPr>
        <p:txBody>
          <a:bodyPr/>
          <a:lstStyle/>
          <a:p>
            <a:fld id="{FAC122B5-7B95-45AE-AAFD-78B3E57FA34F}" type="slidenum">
              <a:rPr lang="es-ES"/>
              <a:pPr/>
              <a:t>11</a:t>
            </a:fld>
            <a:endParaRPr lang="es-ES"/>
          </a:p>
        </p:txBody>
      </p:sp>
      <p:sp>
        <p:nvSpPr>
          <p:cNvPr id="13316" name="Rectangle 2"/>
          <p:cNvSpPr>
            <a:spLocks noGrp="1" noChangeArrowheads="1"/>
          </p:cNvSpPr>
          <p:nvPr>
            <p:ph type="title"/>
          </p:nvPr>
        </p:nvSpPr>
        <p:spPr/>
        <p:txBody>
          <a:bodyPr/>
          <a:lstStyle/>
          <a:p>
            <a:r>
              <a:rPr lang="es-ES_tradnl" smtClean="0"/>
              <a:t>Principios Ambientales</a:t>
            </a:r>
            <a:endParaRPr lang="es-ES" smtClean="0"/>
          </a:p>
        </p:txBody>
      </p:sp>
      <p:sp>
        <p:nvSpPr>
          <p:cNvPr id="13317" name="Rectangle 3"/>
          <p:cNvSpPr>
            <a:spLocks noGrp="1" noChangeArrowheads="1"/>
          </p:cNvSpPr>
          <p:nvPr>
            <p:ph type="body" idx="1"/>
          </p:nvPr>
        </p:nvSpPr>
        <p:spPr>
          <a:xfrm>
            <a:off x="669925" y="2574925"/>
            <a:ext cx="7502525" cy="4283075"/>
          </a:xfrm>
        </p:spPr>
        <p:txBody>
          <a:bodyPr/>
          <a:lstStyle/>
          <a:p>
            <a:pPr marL="457200" indent="-457200">
              <a:buFont typeface="Wingdings" pitchFamily="2" charset="2"/>
              <a:buNone/>
            </a:pPr>
            <a:r>
              <a:rPr lang="es-CR" b="1" smtClean="0"/>
              <a:t>5.	PRINCIPIO DE ACCIÓN PREVENTIVA</a:t>
            </a:r>
          </a:p>
          <a:p>
            <a:pPr marL="457200" indent="-457200" algn="just">
              <a:buFont typeface="Wingdings" pitchFamily="2" charset="2"/>
              <a:buNone/>
            </a:pPr>
            <a:r>
              <a:rPr lang="es-CR" b="1" smtClean="0"/>
              <a:t>	Este principio consiste en la obligación de reducir el daño al medio ambiente, o de reducir, limitar o controlar las actividades que pueden causar daño. Requiere tomar medidas en forma anticipada antes que el daño ocurra.</a:t>
            </a:r>
            <a:endParaRPr lang="es-ES" b="1" smtClean="0"/>
          </a:p>
        </p:txBody>
      </p:sp>
    </p:spTree>
  </p:cSld>
  <p:clrMapOvr>
    <a:masterClrMapping/>
  </p:clrMapOvr>
  <p:transition spd="med">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3 Marcador de pie de página"/>
          <p:cNvSpPr>
            <a:spLocks noGrp="1"/>
          </p:cNvSpPr>
          <p:nvPr>
            <p:ph type="ftr" sz="quarter" idx="10"/>
          </p:nvPr>
        </p:nvSpPr>
        <p:spPr>
          <a:noFill/>
        </p:spPr>
        <p:txBody>
          <a:bodyPr/>
          <a:lstStyle/>
          <a:p>
            <a:r>
              <a:rPr lang="es-ES"/>
              <a:t>Rodrigo Polanco L.</a:t>
            </a:r>
          </a:p>
        </p:txBody>
      </p:sp>
      <p:sp>
        <p:nvSpPr>
          <p:cNvPr id="14339" name="4 Marcador de número de diapositiva"/>
          <p:cNvSpPr>
            <a:spLocks noGrp="1"/>
          </p:cNvSpPr>
          <p:nvPr>
            <p:ph type="sldNum" sz="quarter" idx="11"/>
          </p:nvPr>
        </p:nvSpPr>
        <p:spPr>
          <a:noFill/>
        </p:spPr>
        <p:txBody>
          <a:bodyPr/>
          <a:lstStyle/>
          <a:p>
            <a:fld id="{4E3A67D2-B2BB-4801-98F0-2031DAE5CFBA}" type="slidenum">
              <a:rPr lang="es-ES"/>
              <a:pPr/>
              <a:t>12</a:t>
            </a:fld>
            <a:endParaRPr lang="es-ES"/>
          </a:p>
        </p:txBody>
      </p:sp>
      <p:sp>
        <p:nvSpPr>
          <p:cNvPr id="14340" name="Rectangle 2"/>
          <p:cNvSpPr>
            <a:spLocks noGrp="1" noChangeArrowheads="1"/>
          </p:cNvSpPr>
          <p:nvPr>
            <p:ph type="title"/>
          </p:nvPr>
        </p:nvSpPr>
        <p:spPr/>
        <p:txBody>
          <a:bodyPr/>
          <a:lstStyle/>
          <a:p>
            <a:r>
              <a:rPr lang="es-ES_tradnl" smtClean="0"/>
              <a:t>Principios Ambientales</a:t>
            </a:r>
            <a:endParaRPr lang="es-ES" smtClean="0"/>
          </a:p>
        </p:txBody>
      </p:sp>
      <p:sp>
        <p:nvSpPr>
          <p:cNvPr id="14341" name="Rectangle 3"/>
          <p:cNvSpPr>
            <a:spLocks noGrp="1" noChangeArrowheads="1"/>
          </p:cNvSpPr>
          <p:nvPr>
            <p:ph type="body" idx="1"/>
          </p:nvPr>
        </p:nvSpPr>
        <p:spPr>
          <a:xfrm>
            <a:off x="669925" y="2574925"/>
            <a:ext cx="7502525" cy="4283075"/>
          </a:xfrm>
        </p:spPr>
        <p:txBody>
          <a:bodyPr/>
          <a:lstStyle/>
          <a:p>
            <a:pPr marL="457200" indent="-457200">
              <a:buFont typeface="Wingdings" pitchFamily="2" charset="2"/>
              <a:buNone/>
            </a:pPr>
            <a:r>
              <a:rPr lang="es-CR" b="1" smtClean="0"/>
              <a:t>6.	PRINCIPIO DE BUENA VECINDAD Y COOPERACIÓN INTERNACIONAL</a:t>
            </a:r>
          </a:p>
          <a:p>
            <a:pPr marL="457200" indent="-457200" algn="just">
              <a:buFont typeface="Wingdings" pitchFamily="2" charset="2"/>
              <a:buNone/>
            </a:pPr>
            <a:r>
              <a:rPr lang="es-CR" b="1" smtClean="0"/>
              <a:t>	Los Estados y las personas deben cooperar de buena fe y con espíritu de solidaridad, de las cuestiones internacionales relativas a la protección y mejoramiento del medio ambiente.</a:t>
            </a:r>
            <a:endParaRPr lang="es-ES" b="1" smtClean="0"/>
          </a:p>
        </p:txBody>
      </p:sp>
    </p:spTree>
  </p:cSld>
  <p:clrMapOvr>
    <a:masterClrMapping/>
  </p:clrMapOvr>
  <p:transition spd="med">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3 Marcador de pie de página"/>
          <p:cNvSpPr>
            <a:spLocks noGrp="1"/>
          </p:cNvSpPr>
          <p:nvPr>
            <p:ph type="ftr" sz="quarter" idx="10"/>
          </p:nvPr>
        </p:nvSpPr>
        <p:spPr>
          <a:noFill/>
        </p:spPr>
        <p:txBody>
          <a:bodyPr/>
          <a:lstStyle/>
          <a:p>
            <a:r>
              <a:rPr lang="es-ES"/>
              <a:t>Rodrigo Polanco L.</a:t>
            </a:r>
          </a:p>
        </p:txBody>
      </p:sp>
      <p:sp>
        <p:nvSpPr>
          <p:cNvPr id="15363" name="4 Marcador de número de diapositiva"/>
          <p:cNvSpPr>
            <a:spLocks noGrp="1"/>
          </p:cNvSpPr>
          <p:nvPr>
            <p:ph type="sldNum" sz="quarter" idx="11"/>
          </p:nvPr>
        </p:nvSpPr>
        <p:spPr>
          <a:noFill/>
        </p:spPr>
        <p:txBody>
          <a:bodyPr/>
          <a:lstStyle/>
          <a:p>
            <a:fld id="{507902FE-D674-494F-8BC7-7A0D61FAD146}" type="slidenum">
              <a:rPr lang="es-ES"/>
              <a:pPr/>
              <a:t>13</a:t>
            </a:fld>
            <a:endParaRPr lang="es-ES"/>
          </a:p>
        </p:txBody>
      </p:sp>
      <p:sp>
        <p:nvSpPr>
          <p:cNvPr id="15364" name="Rectangle 2"/>
          <p:cNvSpPr>
            <a:spLocks noGrp="1" noChangeArrowheads="1"/>
          </p:cNvSpPr>
          <p:nvPr>
            <p:ph type="title"/>
          </p:nvPr>
        </p:nvSpPr>
        <p:spPr/>
        <p:txBody>
          <a:bodyPr/>
          <a:lstStyle/>
          <a:p>
            <a:r>
              <a:rPr lang="es-ES_tradnl" smtClean="0"/>
              <a:t>Principios Ambientales</a:t>
            </a:r>
            <a:endParaRPr lang="es-ES" smtClean="0"/>
          </a:p>
        </p:txBody>
      </p:sp>
      <p:sp>
        <p:nvSpPr>
          <p:cNvPr id="15365" name="Rectangle 3"/>
          <p:cNvSpPr>
            <a:spLocks noGrp="1" noChangeArrowheads="1"/>
          </p:cNvSpPr>
          <p:nvPr>
            <p:ph type="body" idx="1"/>
          </p:nvPr>
        </p:nvSpPr>
        <p:spPr>
          <a:xfrm>
            <a:off x="669925" y="2574925"/>
            <a:ext cx="7502525" cy="4283075"/>
          </a:xfrm>
        </p:spPr>
        <p:txBody>
          <a:bodyPr/>
          <a:lstStyle/>
          <a:p>
            <a:pPr marL="457200" indent="-457200">
              <a:lnSpc>
                <a:spcPct val="90000"/>
              </a:lnSpc>
              <a:buFont typeface="Wingdings" pitchFamily="2" charset="2"/>
              <a:buNone/>
            </a:pPr>
            <a:r>
              <a:rPr lang="es-CR" b="1" smtClean="0"/>
              <a:t>7.	PRINCIPIO DEL DESARROLLO SUSTENTABLE</a:t>
            </a:r>
          </a:p>
          <a:p>
            <a:pPr marL="457200" indent="-457200" algn="just">
              <a:lnSpc>
                <a:spcPct val="90000"/>
              </a:lnSpc>
              <a:buFont typeface="Wingdings" pitchFamily="2" charset="2"/>
              <a:buNone/>
            </a:pPr>
            <a:r>
              <a:rPr lang="es-CR" b="1" smtClean="0"/>
              <a:t>	Desarrollo sustentable es “Aquél que satisface las necesidades del presente sin comprometer las capacidad de las futuras generaciones para satisafcer sus propias necesidades”. </a:t>
            </a:r>
          </a:p>
          <a:p>
            <a:pPr marL="457200" indent="-457200" algn="just">
              <a:lnSpc>
                <a:spcPct val="90000"/>
              </a:lnSpc>
              <a:buFont typeface="Wingdings" pitchFamily="2" charset="2"/>
              <a:buNone/>
            </a:pPr>
            <a:r>
              <a:rPr lang="es-CR" b="1" smtClean="0"/>
              <a:t>	Ello implica la necesidad de conservar los recursos naturales, la búsqueda de una explotación sustentable, el uso equitativo de los recursos naturales y la necesidad de integrar los aspectos ambientales en planes, programas y proyectos económicos y de desarrollo.</a:t>
            </a:r>
            <a:endParaRPr lang="es-ES" b="1" smtClean="0"/>
          </a:p>
        </p:txBody>
      </p:sp>
    </p:spTree>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3 Marcador de pie de página"/>
          <p:cNvSpPr>
            <a:spLocks noGrp="1"/>
          </p:cNvSpPr>
          <p:nvPr>
            <p:ph type="ftr" sz="quarter" idx="10"/>
          </p:nvPr>
        </p:nvSpPr>
        <p:spPr>
          <a:noFill/>
        </p:spPr>
        <p:txBody>
          <a:bodyPr/>
          <a:lstStyle/>
          <a:p>
            <a:r>
              <a:rPr lang="es-ES"/>
              <a:t>Rodrigo Polanco L.</a:t>
            </a:r>
          </a:p>
        </p:txBody>
      </p:sp>
      <p:sp>
        <p:nvSpPr>
          <p:cNvPr id="16387" name="4 Marcador de número de diapositiva"/>
          <p:cNvSpPr>
            <a:spLocks noGrp="1"/>
          </p:cNvSpPr>
          <p:nvPr>
            <p:ph type="sldNum" sz="quarter" idx="11"/>
          </p:nvPr>
        </p:nvSpPr>
        <p:spPr>
          <a:noFill/>
        </p:spPr>
        <p:txBody>
          <a:bodyPr/>
          <a:lstStyle/>
          <a:p>
            <a:fld id="{3A6E58A7-3DB8-4673-80E8-382AEF5AFE0F}" type="slidenum">
              <a:rPr lang="es-ES"/>
              <a:pPr/>
              <a:t>14</a:t>
            </a:fld>
            <a:endParaRPr lang="es-ES"/>
          </a:p>
        </p:txBody>
      </p:sp>
      <p:sp>
        <p:nvSpPr>
          <p:cNvPr id="16388" name="Rectangle 2"/>
          <p:cNvSpPr>
            <a:spLocks noGrp="1" noChangeArrowheads="1"/>
          </p:cNvSpPr>
          <p:nvPr>
            <p:ph type="title"/>
          </p:nvPr>
        </p:nvSpPr>
        <p:spPr/>
        <p:txBody>
          <a:bodyPr/>
          <a:lstStyle/>
          <a:p>
            <a:r>
              <a:rPr lang="es-ES_tradnl" smtClean="0"/>
              <a:t>Principios Ambientales</a:t>
            </a:r>
            <a:endParaRPr lang="es-ES" smtClean="0"/>
          </a:p>
        </p:txBody>
      </p:sp>
      <p:sp>
        <p:nvSpPr>
          <p:cNvPr id="16389" name="Rectangle 3"/>
          <p:cNvSpPr>
            <a:spLocks noGrp="1" noChangeArrowheads="1"/>
          </p:cNvSpPr>
          <p:nvPr>
            <p:ph type="body" idx="1"/>
          </p:nvPr>
        </p:nvSpPr>
        <p:spPr>
          <a:xfrm>
            <a:off x="669925" y="2574925"/>
            <a:ext cx="7502525" cy="4283075"/>
          </a:xfrm>
        </p:spPr>
        <p:txBody>
          <a:bodyPr/>
          <a:lstStyle/>
          <a:p>
            <a:pPr marL="457200" indent="-457200">
              <a:buFont typeface="Wingdings" pitchFamily="2" charset="2"/>
              <a:buNone/>
            </a:pPr>
            <a:r>
              <a:rPr lang="es-CR" b="1" smtClean="0"/>
              <a:t>8.	PRINCIPIO DE LA RESPONSABILIDAD COMÚN PERO DIFERENCIADA</a:t>
            </a:r>
          </a:p>
          <a:p>
            <a:pPr marL="457200" indent="-457200" algn="just">
              <a:buFont typeface="Wingdings" pitchFamily="2" charset="2"/>
              <a:buNone/>
            </a:pPr>
            <a:r>
              <a:rPr lang="es-CR" b="1" smtClean="0"/>
              <a:t>	Los Estados deben cooperar con espíritu de solidaridad mundial  para conservar, proteger y restablecer la salud y la integridad del ecosistema de la tierra. Sin embargo, en vista de que han contribuido en distinta medida a la degradación del medio ambiente mundial, los países desarrollados tienen una responsa-bilidad distinta a los países no desarrollados</a:t>
            </a:r>
            <a:endParaRPr lang="es-ES" b="1" smtClean="0"/>
          </a:p>
        </p:txBody>
      </p:sp>
    </p:spTree>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3 Marcador de pie de página"/>
          <p:cNvSpPr>
            <a:spLocks noGrp="1"/>
          </p:cNvSpPr>
          <p:nvPr>
            <p:ph type="ftr" sz="quarter" idx="10"/>
          </p:nvPr>
        </p:nvSpPr>
        <p:spPr>
          <a:noFill/>
        </p:spPr>
        <p:txBody>
          <a:bodyPr/>
          <a:lstStyle/>
          <a:p>
            <a:r>
              <a:rPr lang="es-ES"/>
              <a:t>Rodrigo Polanco L.</a:t>
            </a:r>
          </a:p>
        </p:txBody>
      </p:sp>
      <p:sp>
        <p:nvSpPr>
          <p:cNvPr id="17411" name="4 Marcador de número de diapositiva"/>
          <p:cNvSpPr>
            <a:spLocks noGrp="1"/>
          </p:cNvSpPr>
          <p:nvPr>
            <p:ph type="sldNum" sz="quarter" idx="11"/>
          </p:nvPr>
        </p:nvSpPr>
        <p:spPr>
          <a:noFill/>
        </p:spPr>
        <p:txBody>
          <a:bodyPr/>
          <a:lstStyle/>
          <a:p>
            <a:fld id="{2029DAA9-EE70-44C2-BA3F-F263DF3C7879}" type="slidenum">
              <a:rPr lang="es-ES"/>
              <a:pPr/>
              <a:t>15</a:t>
            </a:fld>
            <a:endParaRPr lang="es-ES"/>
          </a:p>
        </p:txBody>
      </p:sp>
      <p:sp>
        <p:nvSpPr>
          <p:cNvPr id="17412" name="Rectangle 2"/>
          <p:cNvSpPr>
            <a:spLocks noGrp="1" noChangeArrowheads="1"/>
          </p:cNvSpPr>
          <p:nvPr>
            <p:ph type="title"/>
          </p:nvPr>
        </p:nvSpPr>
        <p:spPr/>
        <p:txBody>
          <a:bodyPr/>
          <a:lstStyle/>
          <a:p>
            <a:r>
              <a:rPr lang="es-ES_tradnl" dirty="0" smtClean="0"/>
              <a:t>Principios Ambientales</a:t>
            </a:r>
            <a:endParaRPr lang="es-ES" dirty="0" smtClean="0"/>
          </a:p>
        </p:txBody>
      </p:sp>
      <p:sp>
        <p:nvSpPr>
          <p:cNvPr id="17413" name="Rectangle 3"/>
          <p:cNvSpPr>
            <a:spLocks noGrp="1" noChangeArrowheads="1"/>
          </p:cNvSpPr>
          <p:nvPr>
            <p:ph type="body" idx="1"/>
          </p:nvPr>
        </p:nvSpPr>
        <p:spPr>
          <a:xfrm>
            <a:off x="669925" y="2574925"/>
            <a:ext cx="7502525" cy="4283075"/>
          </a:xfrm>
        </p:spPr>
        <p:txBody>
          <a:bodyPr/>
          <a:lstStyle/>
          <a:p>
            <a:pPr marL="457200" indent="-457200">
              <a:buFont typeface="Wingdings" pitchFamily="2" charset="2"/>
              <a:buNone/>
            </a:pPr>
            <a:r>
              <a:rPr lang="es-CR" b="1" smtClean="0"/>
              <a:t>9.	PRINCIPIO DEL PATRIMONIO COMÚN DE LA HUMANIDAD</a:t>
            </a:r>
          </a:p>
          <a:p>
            <a:pPr marL="457200" indent="-457200" algn="just">
              <a:buFont typeface="Wingdings" pitchFamily="2" charset="2"/>
              <a:buNone/>
            </a:pPr>
            <a:r>
              <a:rPr lang="es-CR" b="1" smtClean="0"/>
              <a:t>	El manejo, la explotación y la distribución de los recursos de una zona determinada como “patrimonio común de la humanidad”, son problemas a ser resueltos por la comunidad internacional en su conjunto y no pueden ser objeto de la iniciativa y discreción individual de los Estados.</a:t>
            </a:r>
            <a:endParaRPr lang="es-ES" b="1" smtClean="0"/>
          </a:p>
        </p:txBody>
      </p:sp>
    </p:spTree>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3 Marcador de pie de página"/>
          <p:cNvSpPr>
            <a:spLocks noGrp="1"/>
          </p:cNvSpPr>
          <p:nvPr>
            <p:ph type="ftr" sz="quarter" idx="10"/>
          </p:nvPr>
        </p:nvSpPr>
        <p:spPr>
          <a:noFill/>
        </p:spPr>
        <p:txBody>
          <a:bodyPr/>
          <a:lstStyle/>
          <a:p>
            <a:r>
              <a:rPr lang="es-ES"/>
              <a:t>Rodrigo Polanco L.</a:t>
            </a:r>
          </a:p>
        </p:txBody>
      </p:sp>
      <p:sp>
        <p:nvSpPr>
          <p:cNvPr id="20483" name="4 Marcador de número de diapositiva"/>
          <p:cNvSpPr>
            <a:spLocks noGrp="1"/>
          </p:cNvSpPr>
          <p:nvPr>
            <p:ph type="sldNum" sz="quarter" idx="11"/>
          </p:nvPr>
        </p:nvSpPr>
        <p:spPr>
          <a:noFill/>
        </p:spPr>
        <p:txBody>
          <a:bodyPr/>
          <a:lstStyle/>
          <a:p>
            <a:fld id="{0532C6BD-08A8-4A26-9C42-68CBB9C97340}" type="slidenum">
              <a:rPr lang="es-ES"/>
              <a:pPr/>
              <a:t>16</a:t>
            </a:fld>
            <a:endParaRPr lang="es-ES"/>
          </a:p>
        </p:txBody>
      </p:sp>
      <p:sp>
        <p:nvSpPr>
          <p:cNvPr id="20484" name="Rectangle 2"/>
          <p:cNvSpPr>
            <a:spLocks noGrp="1" noChangeArrowheads="1"/>
          </p:cNvSpPr>
          <p:nvPr>
            <p:ph type="title"/>
          </p:nvPr>
        </p:nvSpPr>
        <p:spPr>
          <a:xfrm>
            <a:off x="4932363" y="2205038"/>
            <a:ext cx="3960812" cy="738187"/>
          </a:xfrm>
        </p:spPr>
        <p:txBody>
          <a:bodyPr/>
          <a:lstStyle/>
          <a:p>
            <a:r>
              <a:rPr lang="es-ES" dirty="0" smtClean="0"/>
              <a:t> </a:t>
            </a:r>
            <a:endParaRPr lang="es-ES" dirty="0" smtClean="0"/>
          </a:p>
        </p:txBody>
      </p:sp>
      <p:sp>
        <p:nvSpPr>
          <p:cNvPr id="20485" name="Rectangle 3"/>
          <p:cNvSpPr>
            <a:spLocks noGrp="1" noChangeArrowheads="1"/>
          </p:cNvSpPr>
          <p:nvPr>
            <p:ph type="body" idx="1"/>
          </p:nvPr>
        </p:nvSpPr>
        <p:spPr>
          <a:xfrm>
            <a:off x="642910" y="2786058"/>
            <a:ext cx="7772400" cy="3313112"/>
          </a:xfrm>
        </p:spPr>
        <p:txBody>
          <a:bodyPr/>
          <a:lstStyle/>
          <a:p>
            <a:pPr algn="just"/>
            <a:r>
              <a:rPr lang="es-ES" sz="2000" dirty="0" smtClean="0"/>
              <a:t>Existen tratados internacionales en materia ambiental, de aplicación directa en nuestro país:</a:t>
            </a:r>
          </a:p>
          <a:p>
            <a:pPr algn="just">
              <a:buFont typeface="Wingdings" pitchFamily="2" charset="2"/>
              <a:buNone/>
            </a:pPr>
            <a:r>
              <a:rPr lang="es-ES" sz="2000" dirty="0" smtClean="0"/>
              <a:t>	a) Multilaterales</a:t>
            </a:r>
          </a:p>
          <a:p>
            <a:pPr algn="just">
              <a:buFont typeface="Wingdings" pitchFamily="2" charset="2"/>
              <a:buNone/>
            </a:pPr>
            <a:r>
              <a:rPr lang="es-ES" sz="2000" dirty="0" smtClean="0"/>
              <a:t>	b) Bilaterales</a:t>
            </a:r>
          </a:p>
          <a:p>
            <a:pPr algn="just">
              <a:buFont typeface="Wingdings" pitchFamily="2" charset="2"/>
              <a:buNone/>
            </a:pPr>
            <a:endParaRPr lang="es-ES" sz="2000" dirty="0" smtClean="0"/>
          </a:p>
          <a:p>
            <a:pPr algn="just"/>
            <a:r>
              <a:rPr lang="es-ES" sz="2000" dirty="0" smtClean="0"/>
              <a:t>Por otra parte el carácter </a:t>
            </a:r>
            <a:r>
              <a:rPr lang="es-ES_tradnl" sz="2000" dirty="0" smtClean="0"/>
              <a:t>internacional</a:t>
            </a:r>
            <a:r>
              <a:rPr lang="es-ES" sz="2000" dirty="0" smtClean="0"/>
              <a:t> de la problemática ambiental, implica la existencia de instrumentos jurídicos de resolución de conflictos diferentes de la aplicación jurisdiccional de los tribunales nacionales.</a:t>
            </a:r>
          </a:p>
          <a:p>
            <a:endParaRPr lang="es-ES" sz="2000" dirty="0" smtClean="0"/>
          </a:p>
          <a:p>
            <a:pPr>
              <a:buFontTx/>
              <a:buNone/>
            </a:pPr>
            <a:endParaRPr lang="es-ES_tradnl" sz="2000" dirty="0" smtClean="0"/>
          </a:p>
        </p:txBody>
      </p:sp>
      <p:sp>
        <p:nvSpPr>
          <p:cNvPr id="54277" name="Rectangle 5"/>
          <p:cNvSpPr>
            <a:spLocks noChangeArrowheads="1"/>
          </p:cNvSpPr>
          <p:nvPr/>
        </p:nvSpPr>
        <p:spPr bwMode="auto">
          <a:xfrm>
            <a:off x="395288" y="549275"/>
            <a:ext cx="8477250" cy="1371600"/>
          </a:xfrm>
          <a:prstGeom prst="rect">
            <a:avLst/>
          </a:prstGeom>
          <a:noFill/>
          <a:ln w="9525">
            <a:noFill/>
            <a:miter lim="800000"/>
            <a:headEnd/>
            <a:tailEnd/>
          </a:ln>
        </p:spPr>
        <p:txBody>
          <a:bodyPr lIns="92075" tIns="46038" rIns="92075" bIns="46038" anchor="b"/>
          <a:lstStyle/>
          <a:p>
            <a:pPr>
              <a:lnSpc>
                <a:spcPct val="85000"/>
              </a:lnSpc>
            </a:pPr>
            <a:r>
              <a:rPr lang="es-ES_tradnl" sz="4000" dirty="0" smtClean="0"/>
              <a:t>Tratados Ambientales</a:t>
            </a:r>
            <a:endParaRPr lang="es-ES" sz="4000" i="1" u="sng" dirty="0">
              <a:solidFill>
                <a:schemeClr val="tx2"/>
              </a:solidFill>
              <a:latin typeface="Arial Narrow"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4277"/>
                                        </p:tgtEl>
                                        <p:attrNameLst>
                                          <p:attrName>style.visibility</p:attrName>
                                        </p:attrNameLst>
                                      </p:cBhvr>
                                      <p:to>
                                        <p:strVal val="visible"/>
                                      </p:to>
                                    </p:set>
                                    <p:animEffect transition="in" filter="wipe(left)">
                                      <p:cBhvr>
                                        <p:cTn id="7" dur="500"/>
                                        <p:tgtEl>
                                          <p:spTgt spid="542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7"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3 Marcador de pie de página"/>
          <p:cNvSpPr>
            <a:spLocks noGrp="1"/>
          </p:cNvSpPr>
          <p:nvPr>
            <p:ph type="ftr" sz="quarter" idx="10"/>
          </p:nvPr>
        </p:nvSpPr>
        <p:spPr>
          <a:noFill/>
        </p:spPr>
        <p:txBody>
          <a:bodyPr/>
          <a:lstStyle/>
          <a:p>
            <a:r>
              <a:rPr lang="es-ES"/>
              <a:t>Rodrigo Polanco L.</a:t>
            </a:r>
          </a:p>
        </p:txBody>
      </p:sp>
      <p:sp>
        <p:nvSpPr>
          <p:cNvPr id="18435" name="4 Marcador de número de diapositiva"/>
          <p:cNvSpPr>
            <a:spLocks noGrp="1"/>
          </p:cNvSpPr>
          <p:nvPr>
            <p:ph type="sldNum" sz="quarter" idx="11"/>
          </p:nvPr>
        </p:nvSpPr>
        <p:spPr>
          <a:noFill/>
        </p:spPr>
        <p:txBody>
          <a:bodyPr/>
          <a:lstStyle/>
          <a:p>
            <a:fld id="{9F2C3133-9958-4B78-8CF0-1BDDF06D6EFC}" type="slidenum">
              <a:rPr lang="es-ES"/>
              <a:pPr/>
              <a:t>17</a:t>
            </a:fld>
            <a:endParaRPr lang="es-ES"/>
          </a:p>
        </p:txBody>
      </p:sp>
      <p:sp>
        <p:nvSpPr>
          <p:cNvPr id="18436" name="Rectangle 2"/>
          <p:cNvSpPr>
            <a:spLocks noGrp="1" noChangeArrowheads="1"/>
          </p:cNvSpPr>
          <p:nvPr>
            <p:ph type="title"/>
          </p:nvPr>
        </p:nvSpPr>
        <p:spPr/>
        <p:txBody>
          <a:bodyPr/>
          <a:lstStyle/>
          <a:p>
            <a:r>
              <a:rPr lang="es-ES_tradnl" smtClean="0"/>
              <a:t>Tratados multilaterales</a:t>
            </a:r>
            <a:endParaRPr lang="es-ES" smtClean="0"/>
          </a:p>
        </p:txBody>
      </p:sp>
      <p:sp>
        <p:nvSpPr>
          <p:cNvPr id="18437" name="Rectangle 3"/>
          <p:cNvSpPr>
            <a:spLocks noGrp="1" noChangeArrowheads="1"/>
          </p:cNvSpPr>
          <p:nvPr>
            <p:ph type="body" idx="1"/>
          </p:nvPr>
        </p:nvSpPr>
        <p:spPr>
          <a:xfrm>
            <a:off x="669925" y="2574925"/>
            <a:ext cx="7102475" cy="3416300"/>
          </a:xfrm>
        </p:spPr>
        <p:txBody>
          <a:bodyPr/>
          <a:lstStyle/>
          <a:p>
            <a:pPr algn="ctr">
              <a:buFont typeface="Wingdings" pitchFamily="2" charset="2"/>
              <a:buNone/>
            </a:pPr>
            <a:r>
              <a:rPr lang="es-ES_tradnl" sz="2000" u="sng" smtClean="0"/>
              <a:t>ESTRUCTURA GENERAL</a:t>
            </a:r>
          </a:p>
          <a:p>
            <a:pPr algn="ctr">
              <a:buFont typeface="Wingdings" pitchFamily="2" charset="2"/>
              <a:buNone/>
            </a:pPr>
            <a:endParaRPr lang="es-ES_tradnl" sz="2000" u="sng" smtClean="0"/>
          </a:p>
          <a:p>
            <a:r>
              <a:rPr lang="es-ES_tradnl" sz="2000" smtClean="0"/>
              <a:t>Conferencia de las partes (periódica)</a:t>
            </a:r>
          </a:p>
          <a:p>
            <a:r>
              <a:rPr lang="es-ES_tradnl" sz="2000" smtClean="0"/>
              <a:t>Secretaría Ejecutiva (permanente)</a:t>
            </a:r>
          </a:p>
          <a:p>
            <a:r>
              <a:rPr lang="es-ES_tradnl" sz="2000" smtClean="0"/>
              <a:t>Exigencia de informes (periódicos)</a:t>
            </a:r>
          </a:p>
          <a:p>
            <a:r>
              <a:rPr lang="es-ES_tradnl" sz="2000" smtClean="0"/>
              <a:t>Impedimento de efectuar reservas (permanente)</a:t>
            </a:r>
          </a:p>
          <a:p>
            <a:r>
              <a:rPr lang="es-ES_tradnl" sz="2000" smtClean="0"/>
              <a:t>Mecanismos de solución de controversias (jurídicos y diplomáticos)</a:t>
            </a:r>
          </a:p>
          <a:p>
            <a:r>
              <a:rPr lang="es-ES_tradnl" sz="2000" smtClean="0"/>
              <a:t>Fondo de financiamiento (permanente)</a:t>
            </a:r>
            <a:endParaRPr lang="es-ES" sz="2000" smtClean="0"/>
          </a:p>
        </p:txBody>
      </p:sp>
    </p:spTree>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3 Marcador de pie de página"/>
          <p:cNvSpPr>
            <a:spLocks noGrp="1"/>
          </p:cNvSpPr>
          <p:nvPr>
            <p:ph type="ftr" sz="quarter" idx="10"/>
          </p:nvPr>
        </p:nvSpPr>
        <p:spPr>
          <a:noFill/>
        </p:spPr>
        <p:txBody>
          <a:bodyPr/>
          <a:lstStyle/>
          <a:p>
            <a:r>
              <a:rPr lang="es-ES"/>
              <a:t>Rodrigo Polanco L.</a:t>
            </a:r>
          </a:p>
        </p:txBody>
      </p:sp>
      <p:sp>
        <p:nvSpPr>
          <p:cNvPr id="21507" name="4 Marcador de número de diapositiva"/>
          <p:cNvSpPr>
            <a:spLocks noGrp="1"/>
          </p:cNvSpPr>
          <p:nvPr>
            <p:ph type="sldNum" sz="quarter" idx="11"/>
          </p:nvPr>
        </p:nvSpPr>
        <p:spPr>
          <a:noFill/>
        </p:spPr>
        <p:txBody>
          <a:bodyPr/>
          <a:lstStyle/>
          <a:p>
            <a:fld id="{2B98AD7F-5A12-4568-8667-5D89670DA9BF}" type="slidenum">
              <a:rPr lang="es-ES"/>
              <a:pPr/>
              <a:t>18</a:t>
            </a:fld>
            <a:endParaRPr lang="es-ES"/>
          </a:p>
        </p:txBody>
      </p:sp>
      <p:sp>
        <p:nvSpPr>
          <p:cNvPr id="21508" name="Rectangle 2"/>
          <p:cNvSpPr>
            <a:spLocks noChangeArrowheads="1"/>
          </p:cNvSpPr>
          <p:nvPr>
            <p:ph type="title"/>
          </p:nvPr>
        </p:nvSpPr>
        <p:spPr>
          <a:xfrm>
            <a:off x="395288" y="476250"/>
            <a:ext cx="8421687" cy="1241425"/>
          </a:xfrm>
          <a:noFill/>
        </p:spPr>
        <p:txBody>
          <a:bodyPr/>
          <a:lstStyle/>
          <a:p>
            <a:pPr algn="ctr"/>
            <a:r>
              <a:rPr lang="es-ES" sz="3600" smtClean="0"/>
              <a:t>Clasificación de los Tratados Internacionales</a:t>
            </a:r>
          </a:p>
        </p:txBody>
      </p:sp>
      <p:sp>
        <p:nvSpPr>
          <p:cNvPr id="21509" name="Rectangle 3"/>
          <p:cNvSpPr>
            <a:spLocks noChangeArrowheads="1"/>
          </p:cNvSpPr>
          <p:nvPr>
            <p:ph type="body" idx="1"/>
          </p:nvPr>
        </p:nvSpPr>
        <p:spPr>
          <a:xfrm>
            <a:off x="684213" y="1916113"/>
            <a:ext cx="7056437" cy="3416300"/>
          </a:xfrm>
          <a:noFill/>
        </p:spPr>
        <p:txBody>
          <a:bodyPr/>
          <a:lstStyle/>
          <a:p>
            <a:pPr lvl="1">
              <a:lnSpc>
                <a:spcPct val="90000"/>
              </a:lnSpc>
              <a:buFont typeface="Monotype Sorts" pitchFamily="2" charset="2"/>
              <a:buNone/>
            </a:pPr>
            <a:endParaRPr lang="es-ES" smtClean="0"/>
          </a:p>
          <a:p>
            <a:pPr algn="just">
              <a:lnSpc>
                <a:spcPct val="90000"/>
              </a:lnSpc>
            </a:pPr>
            <a:r>
              <a:rPr lang="es-ES" smtClean="0"/>
              <a:t>1ª Generación (estructura clásica)</a:t>
            </a:r>
          </a:p>
          <a:p>
            <a:pPr lvl="1" algn="just">
              <a:lnSpc>
                <a:spcPct val="90000"/>
              </a:lnSpc>
              <a:buFontTx/>
              <a:buChar char="-"/>
            </a:pPr>
            <a:r>
              <a:rPr lang="es-ES" smtClean="0"/>
              <a:t>Obligaciones mas programáticos que vinculantes.</a:t>
            </a:r>
          </a:p>
          <a:p>
            <a:pPr lvl="1" algn="just">
              <a:lnSpc>
                <a:spcPct val="90000"/>
              </a:lnSpc>
              <a:buFontTx/>
              <a:buChar char="-"/>
            </a:pPr>
            <a:r>
              <a:rPr lang="es-ES" smtClean="0"/>
              <a:t>Admiten reservas o exclusiones.</a:t>
            </a:r>
          </a:p>
          <a:p>
            <a:pPr lvl="1" algn="just">
              <a:lnSpc>
                <a:spcPct val="90000"/>
              </a:lnSpc>
              <a:buFontTx/>
              <a:buChar char="-"/>
            </a:pPr>
            <a:r>
              <a:rPr lang="es-ES" smtClean="0"/>
              <a:t>No tienen estructura institucional ni fuentes de financiamiento permanentes.</a:t>
            </a:r>
          </a:p>
          <a:p>
            <a:pPr lvl="1" algn="just">
              <a:lnSpc>
                <a:spcPct val="90000"/>
              </a:lnSpc>
              <a:buFontTx/>
              <a:buChar char="-"/>
            </a:pPr>
            <a:r>
              <a:rPr lang="es-ES" smtClean="0"/>
              <a:t>Carecen de medios jurídicos de solución de controversias.</a:t>
            </a:r>
          </a:p>
        </p:txBody>
      </p:sp>
    </p:spTree>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3 Marcador de pie de página"/>
          <p:cNvSpPr>
            <a:spLocks noGrp="1"/>
          </p:cNvSpPr>
          <p:nvPr>
            <p:ph type="ftr" sz="quarter" idx="10"/>
          </p:nvPr>
        </p:nvSpPr>
        <p:spPr>
          <a:noFill/>
        </p:spPr>
        <p:txBody>
          <a:bodyPr/>
          <a:lstStyle/>
          <a:p>
            <a:r>
              <a:rPr lang="es-ES"/>
              <a:t>Rodrigo Polanco L.</a:t>
            </a:r>
          </a:p>
        </p:txBody>
      </p:sp>
      <p:sp>
        <p:nvSpPr>
          <p:cNvPr id="22531" name="4 Marcador de número de diapositiva"/>
          <p:cNvSpPr>
            <a:spLocks noGrp="1"/>
          </p:cNvSpPr>
          <p:nvPr>
            <p:ph type="sldNum" sz="quarter" idx="11"/>
          </p:nvPr>
        </p:nvSpPr>
        <p:spPr>
          <a:noFill/>
        </p:spPr>
        <p:txBody>
          <a:bodyPr/>
          <a:lstStyle/>
          <a:p>
            <a:fld id="{59496F48-44C6-4186-B394-479CA0832DF0}" type="slidenum">
              <a:rPr lang="es-ES"/>
              <a:pPr/>
              <a:t>19</a:t>
            </a:fld>
            <a:endParaRPr lang="es-ES"/>
          </a:p>
        </p:txBody>
      </p:sp>
      <p:sp>
        <p:nvSpPr>
          <p:cNvPr id="22532" name="Rectangle 2"/>
          <p:cNvSpPr>
            <a:spLocks noChangeArrowheads="1"/>
          </p:cNvSpPr>
          <p:nvPr>
            <p:ph type="title"/>
          </p:nvPr>
        </p:nvSpPr>
        <p:spPr>
          <a:xfrm>
            <a:off x="323850" y="404813"/>
            <a:ext cx="8421688" cy="1241425"/>
          </a:xfrm>
          <a:noFill/>
        </p:spPr>
        <p:txBody>
          <a:bodyPr/>
          <a:lstStyle/>
          <a:p>
            <a:pPr algn="ctr"/>
            <a:r>
              <a:rPr lang="es-ES" sz="3600" smtClean="0"/>
              <a:t>Clasificación de los Tratados Internacionales</a:t>
            </a:r>
          </a:p>
        </p:txBody>
      </p:sp>
      <p:sp>
        <p:nvSpPr>
          <p:cNvPr id="22533" name="Rectangle 3"/>
          <p:cNvSpPr>
            <a:spLocks noChangeArrowheads="1"/>
          </p:cNvSpPr>
          <p:nvPr>
            <p:ph type="body" idx="1"/>
          </p:nvPr>
        </p:nvSpPr>
        <p:spPr>
          <a:xfrm>
            <a:off x="669925" y="2574925"/>
            <a:ext cx="7431088" cy="3416300"/>
          </a:xfrm>
          <a:noFill/>
        </p:spPr>
        <p:txBody>
          <a:bodyPr/>
          <a:lstStyle/>
          <a:p>
            <a:pPr lvl="1">
              <a:lnSpc>
                <a:spcPct val="90000"/>
              </a:lnSpc>
              <a:buFont typeface="Monotype Sorts" pitchFamily="2" charset="2"/>
              <a:buNone/>
            </a:pPr>
            <a:endParaRPr lang="es-ES" smtClean="0"/>
          </a:p>
          <a:p>
            <a:pPr algn="just">
              <a:lnSpc>
                <a:spcPct val="90000"/>
              </a:lnSpc>
            </a:pPr>
            <a:r>
              <a:rPr lang="es-ES" smtClean="0"/>
              <a:t>2ª Generación (estructura moderna)</a:t>
            </a:r>
          </a:p>
          <a:p>
            <a:pPr lvl="1" algn="just">
              <a:lnSpc>
                <a:spcPct val="90000"/>
              </a:lnSpc>
              <a:buFontTx/>
              <a:buChar char="-"/>
            </a:pPr>
            <a:r>
              <a:rPr lang="es-ES" smtClean="0"/>
              <a:t>Establecen obligaciones exigibles.</a:t>
            </a:r>
          </a:p>
          <a:p>
            <a:pPr lvl="1" algn="just">
              <a:lnSpc>
                <a:spcPct val="90000"/>
              </a:lnSpc>
              <a:buFontTx/>
              <a:buChar char="-"/>
            </a:pPr>
            <a:r>
              <a:rPr lang="es-ES" smtClean="0"/>
              <a:t>Conferencia de las partes (actualización permanente).</a:t>
            </a:r>
          </a:p>
          <a:p>
            <a:pPr lvl="1" algn="just">
              <a:lnSpc>
                <a:spcPct val="90000"/>
              </a:lnSpc>
              <a:buFontTx/>
              <a:buChar char="-"/>
            </a:pPr>
            <a:r>
              <a:rPr lang="es-ES" smtClean="0"/>
              <a:t>Estructura institucional permanente (Secretaría, financiamiento, informes)</a:t>
            </a:r>
          </a:p>
          <a:p>
            <a:pPr lvl="1" algn="just">
              <a:lnSpc>
                <a:spcPct val="90000"/>
              </a:lnSpc>
              <a:buFontTx/>
              <a:buChar char="-"/>
            </a:pPr>
            <a:r>
              <a:rPr lang="es-ES" smtClean="0"/>
              <a:t>Existencia de mecanismos jurídicos de solución de conflictos dentro del Tratado.</a:t>
            </a:r>
          </a:p>
          <a:p>
            <a:pPr lvl="1" algn="just">
              <a:lnSpc>
                <a:spcPct val="90000"/>
              </a:lnSpc>
              <a:buFontTx/>
              <a:buChar char="-"/>
            </a:pPr>
            <a:endParaRPr lang="es-ES" smtClean="0"/>
          </a:p>
        </p:txBody>
      </p:sp>
    </p:spTree>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ChangeArrowheads="1"/>
          </p:cNvSpPr>
          <p:nvPr>
            <p:ph type="ctrTitle"/>
          </p:nvPr>
        </p:nvSpPr>
        <p:spPr>
          <a:noFill/>
        </p:spPr>
        <p:txBody>
          <a:bodyPr/>
          <a:lstStyle/>
          <a:p>
            <a:r>
              <a:rPr lang="es-ES" smtClean="0"/>
              <a:t>Introducción</a:t>
            </a:r>
          </a:p>
        </p:txBody>
      </p:sp>
      <p:sp>
        <p:nvSpPr>
          <p:cNvPr id="4099" name="Rectangle 3"/>
          <p:cNvSpPr>
            <a:spLocks noChangeArrowheads="1"/>
          </p:cNvSpPr>
          <p:nvPr>
            <p:ph type="subTitle" idx="1"/>
          </p:nvPr>
        </p:nvSpPr>
        <p:spPr>
          <a:xfrm>
            <a:off x="0" y="3124200"/>
            <a:ext cx="7772400" cy="3111500"/>
          </a:xfrm>
          <a:noFill/>
        </p:spPr>
        <p:txBody>
          <a:bodyPr/>
          <a:lstStyle/>
          <a:p>
            <a:pPr marL="381000" indent="-381000">
              <a:buFont typeface="Wingdings" pitchFamily="2" charset="2"/>
              <a:buAutoNum type="arabicPeriod"/>
            </a:pPr>
            <a:endParaRPr lang="es-ES" smtClean="0"/>
          </a:p>
          <a:p>
            <a:pPr marL="381000" indent="-381000">
              <a:buFont typeface="Wingdings" pitchFamily="2" charset="2"/>
              <a:buAutoNum type="arabicPeriod"/>
            </a:pPr>
            <a:r>
              <a:rPr lang="es-ES" sz="2000" smtClean="0"/>
              <a:t>Concepto de Derecho Internacional</a:t>
            </a:r>
          </a:p>
          <a:p>
            <a:pPr marL="381000" indent="-381000">
              <a:buFont typeface="Wingdings" pitchFamily="2" charset="2"/>
              <a:buAutoNum type="arabicPeriod"/>
            </a:pPr>
            <a:endParaRPr lang="es-ES" sz="2000" smtClean="0"/>
          </a:p>
          <a:p>
            <a:pPr marL="381000" indent="-381000">
              <a:buFont typeface="Wingdings" pitchFamily="2" charset="2"/>
              <a:buAutoNum type="arabicPeriod"/>
            </a:pPr>
            <a:r>
              <a:rPr lang="es-ES" sz="2000" smtClean="0"/>
              <a:t>Evolución del Derecho Internacional</a:t>
            </a:r>
          </a:p>
          <a:p>
            <a:pPr marL="381000" indent="-381000">
              <a:buFont typeface="Wingdings" pitchFamily="2" charset="2"/>
              <a:buAutoNum type="arabicPeriod"/>
            </a:pPr>
            <a:endParaRPr lang="es-ES" sz="2000" smtClean="0"/>
          </a:p>
          <a:p>
            <a:pPr marL="381000" indent="-381000">
              <a:buFont typeface="Wingdings" pitchFamily="2" charset="2"/>
              <a:buAutoNum type="arabicPeriod"/>
            </a:pPr>
            <a:r>
              <a:rPr lang="es-ES" sz="2000" smtClean="0"/>
              <a:t>Derecho Internacional del Medio Ambiente</a:t>
            </a:r>
            <a:endParaRPr lang="es-ES_tradnl" sz="2000" smtClean="0"/>
          </a:p>
          <a:p>
            <a:pPr marL="838200" lvl="1" indent="-381000">
              <a:lnSpc>
                <a:spcPct val="90000"/>
              </a:lnSpc>
            </a:pPr>
            <a:r>
              <a:rPr lang="es-ES" sz="2000" smtClean="0"/>
              <a:t>¿Carácter vinculante o de principio inspirador?</a:t>
            </a:r>
            <a:endParaRPr lang="es-ES_tradnl" sz="2000" smtClean="0"/>
          </a:p>
          <a:p>
            <a:pPr marL="838200" lvl="1" indent="-381000">
              <a:lnSpc>
                <a:spcPct val="90000"/>
              </a:lnSpc>
            </a:pPr>
            <a:r>
              <a:rPr lang="es-ES_tradnl" sz="2000" smtClean="0"/>
              <a:t>Internacionalización de los problemas ambientales</a:t>
            </a:r>
            <a:endParaRPr lang="es-ES" sz="2000" smtClean="0"/>
          </a:p>
          <a:p>
            <a:pPr marL="381000" indent="-381000">
              <a:buFont typeface="Wingdings" pitchFamily="2" charset="2"/>
              <a:buAutoNum type="arabicPeriod"/>
            </a:pPr>
            <a:endParaRPr lang="es-ES" sz="2000" smtClean="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left)">
                                      <p:cBhvr>
                                        <p:cTn id="7" dur="500"/>
                                        <p:tgtEl>
                                          <p:spTgt spid="409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099"/>
                                        </p:tgtEl>
                                        <p:attrNameLst>
                                          <p:attrName>style.visibility</p:attrName>
                                        </p:attrNameLst>
                                      </p:cBhvr>
                                      <p:to>
                                        <p:strVal val="visible"/>
                                      </p:to>
                                    </p:set>
                                    <p:animEffect transition="in" filter="wipe(left)">
                                      <p:cBhvr>
                                        <p:cTn id="11"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P spid="4099"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3 Marcador de pie de página"/>
          <p:cNvSpPr>
            <a:spLocks noGrp="1"/>
          </p:cNvSpPr>
          <p:nvPr>
            <p:ph type="ftr" sz="quarter" idx="10"/>
          </p:nvPr>
        </p:nvSpPr>
        <p:spPr>
          <a:noFill/>
        </p:spPr>
        <p:txBody>
          <a:bodyPr/>
          <a:lstStyle/>
          <a:p>
            <a:r>
              <a:rPr lang="es-ES"/>
              <a:t>Rodrigo Polanco L.</a:t>
            </a:r>
          </a:p>
        </p:txBody>
      </p:sp>
      <p:sp>
        <p:nvSpPr>
          <p:cNvPr id="23555" name="4 Marcador de número de diapositiva"/>
          <p:cNvSpPr>
            <a:spLocks noGrp="1"/>
          </p:cNvSpPr>
          <p:nvPr>
            <p:ph type="sldNum" sz="quarter" idx="11"/>
          </p:nvPr>
        </p:nvSpPr>
        <p:spPr>
          <a:noFill/>
        </p:spPr>
        <p:txBody>
          <a:bodyPr/>
          <a:lstStyle/>
          <a:p>
            <a:fld id="{48BE9522-C4B7-4491-91FB-A9553CD1F6FF}" type="slidenum">
              <a:rPr lang="es-ES"/>
              <a:pPr/>
              <a:t>20</a:t>
            </a:fld>
            <a:endParaRPr lang="es-ES"/>
          </a:p>
        </p:txBody>
      </p:sp>
      <p:sp>
        <p:nvSpPr>
          <p:cNvPr id="23556" name="Rectangle 2"/>
          <p:cNvSpPr>
            <a:spLocks noChangeArrowheads="1"/>
          </p:cNvSpPr>
          <p:nvPr>
            <p:ph type="title"/>
          </p:nvPr>
        </p:nvSpPr>
        <p:spPr>
          <a:noFill/>
        </p:spPr>
        <p:txBody>
          <a:bodyPr/>
          <a:lstStyle/>
          <a:p>
            <a:pPr algn="ctr"/>
            <a:r>
              <a:rPr lang="es-ES" smtClean="0"/>
              <a:t>Convenciones multilaterales de 1ª generación</a:t>
            </a:r>
          </a:p>
        </p:txBody>
      </p:sp>
      <p:sp>
        <p:nvSpPr>
          <p:cNvPr id="23557" name="Rectangle 3"/>
          <p:cNvSpPr>
            <a:spLocks noChangeArrowheads="1"/>
          </p:cNvSpPr>
          <p:nvPr>
            <p:ph type="body" idx="1"/>
          </p:nvPr>
        </p:nvSpPr>
        <p:spPr>
          <a:xfrm>
            <a:off x="571472" y="2571744"/>
            <a:ext cx="7772400" cy="3106738"/>
          </a:xfrm>
          <a:noFill/>
        </p:spPr>
        <p:txBody>
          <a:bodyPr/>
          <a:lstStyle/>
          <a:p>
            <a:pPr lvl="1">
              <a:lnSpc>
                <a:spcPct val="80000"/>
              </a:lnSpc>
              <a:buFont typeface="Monotype Sorts" pitchFamily="2" charset="2"/>
              <a:buNone/>
            </a:pPr>
            <a:endParaRPr lang="es-ES" sz="2000" dirty="0" smtClean="0"/>
          </a:p>
          <a:p>
            <a:pPr algn="just">
              <a:lnSpc>
                <a:spcPct val="80000"/>
              </a:lnSpc>
            </a:pPr>
            <a:r>
              <a:rPr lang="es-ES" sz="2000" dirty="0" smtClean="0"/>
              <a:t>Convención de Washington (1940) para la protección de la flora, fauna y de las bellezas escénicas naturales de los países de América.</a:t>
            </a:r>
          </a:p>
          <a:p>
            <a:pPr algn="just">
              <a:lnSpc>
                <a:spcPct val="80000"/>
              </a:lnSpc>
            </a:pPr>
            <a:r>
              <a:rPr lang="es-ES" sz="2000" dirty="0" smtClean="0"/>
              <a:t>Convenio para la protección de la capa de ozono (1985) y Protocolo de Montreal relativo a las sustancias que agotan la capa de ozono (1987)</a:t>
            </a:r>
          </a:p>
          <a:p>
            <a:pPr algn="just">
              <a:lnSpc>
                <a:spcPct val="80000"/>
              </a:lnSpc>
            </a:pPr>
            <a:r>
              <a:rPr lang="es-ES" sz="2000" dirty="0" smtClean="0"/>
              <a:t>Convención sobre el cambio climático (1992)</a:t>
            </a:r>
          </a:p>
          <a:p>
            <a:pPr algn="just">
              <a:lnSpc>
                <a:spcPct val="80000"/>
              </a:lnSpc>
              <a:buFont typeface="Wingdings" pitchFamily="2" charset="2"/>
              <a:buNone/>
            </a:pPr>
            <a:endParaRPr lang="es-ES" sz="2000" dirty="0" smtClean="0"/>
          </a:p>
        </p:txBody>
      </p:sp>
    </p:spTree>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3 Marcador de pie de página"/>
          <p:cNvSpPr>
            <a:spLocks noGrp="1"/>
          </p:cNvSpPr>
          <p:nvPr>
            <p:ph type="ftr" sz="quarter" idx="10"/>
          </p:nvPr>
        </p:nvSpPr>
        <p:spPr>
          <a:noFill/>
        </p:spPr>
        <p:txBody>
          <a:bodyPr/>
          <a:lstStyle/>
          <a:p>
            <a:r>
              <a:rPr lang="es-ES"/>
              <a:t>Rodrigo Polanco L.</a:t>
            </a:r>
          </a:p>
        </p:txBody>
      </p:sp>
      <p:sp>
        <p:nvSpPr>
          <p:cNvPr id="24579" name="4 Marcador de número de diapositiva"/>
          <p:cNvSpPr>
            <a:spLocks noGrp="1"/>
          </p:cNvSpPr>
          <p:nvPr>
            <p:ph type="sldNum" sz="quarter" idx="11"/>
          </p:nvPr>
        </p:nvSpPr>
        <p:spPr>
          <a:noFill/>
        </p:spPr>
        <p:txBody>
          <a:bodyPr/>
          <a:lstStyle/>
          <a:p>
            <a:fld id="{F30C97C0-FE17-4FA3-8FF5-8A67AC3AB220}" type="slidenum">
              <a:rPr lang="es-ES"/>
              <a:pPr/>
              <a:t>21</a:t>
            </a:fld>
            <a:endParaRPr lang="es-ES"/>
          </a:p>
        </p:txBody>
      </p:sp>
      <p:sp>
        <p:nvSpPr>
          <p:cNvPr id="24580" name="Rectangle 2"/>
          <p:cNvSpPr>
            <a:spLocks noChangeArrowheads="1"/>
          </p:cNvSpPr>
          <p:nvPr>
            <p:ph type="title"/>
          </p:nvPr>
        </p:nvSpPr>
        <p:spPr>
          <a:noFill/>
        </p:spPr>
        <p:txBody>
          <a:bodyPr/>
          <a:lstStyle/>
          <a:p>
            <a:pPr algn="ctr"/>
            <a:r>
              <a:rPr lang="es-ES" smtClean="0"/>
              <a:t>Convenciones multilaterales de 2ª generación</a:t>
            </a:r>
          </a:p>
        </p:txBody>
      </p:sp>
      <p:sp>
        <p:nvSpPr>
          <p:cNvPr id="24581" name="Rectangle 3"/>
          <p:cNvSpPr>
            <a:spLocks noChangeArrowheads="1"/>
          </p:cNvSpPr>
          <p:nvPr>
            <p:ph type="body" idx="1"/>
          </p:nvPr>
        </p:nvSpPr>
        <p:spPr>
          <a:noFill/>
        </p:spPr>
        <p:txBody>
          <a:bodyPr/>
          <a:lstStyle/>
          <a:p>
            <a:pPr algn="just"/>
            <a:r>
              <a:rPr lang="es-ES" sz="2000" smtClean="0"/>
              <a:t>Convenio de CITES (1973) sobre comercio internacional de especies de la flora y fauna en peligro de extinción.</a:t>
            </a:r>
          </a:p>
          <a:p>
            <a:pPr algn="just"/>
            <a:r>
              <a:rPr lang="es-ES" sz="2000" smtClean="0"/>
              <a:t>Convenio de Basilea (1989) sobre el control de los movimientos transfronterizos de los desechos peligrosos y su eliminación.</a:t>
            </a:r>
          </a:p>
          <a:p>
            <a:pPr algn="just"/>
            <a:r>
              <a:rPr lang="es-ES" sz="2000" smtClean="0"/>
              <a:t>Convenio sobre la diversidad biológica (1992)</a:t>
            </a:r>
          </a:p>
        </p:txBody>
      </p:sp>
    </p:spTree>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3 Marcador de pie de página"/>
          <p:cNvSpPr>
            <a:spLocks noGrp="1"/>
          </p:cNvSpPr>
          <p:nvPr>
            <p:ph type="ftr" sz="quarter" idx="10"/>
          </p:nvPr>
        </p:nvSpPr>
        <p:spPr>
          <a:noFill/>
        </p:spPr>
        <p:txBody>
          <a:bodyPr/>
          <a:lstStyle/>
          <a:p>
            <a:r>
              <a:rPr lang="es-ES"/>
              <a:t>Rodrigo Polanco L.</a:t>
            </a:r>
          </a:p>
        </p:txBody>
      </p:sp>
      <p:sp>
        <p:nvSpPr>
          <p:cNvPr id="25603" name="4 Marcador de número de diapositiva"/>
          <p:cNvSpPr>
            <a:spLocks noGrp="1"/>
          </p:cNvSpPr>
          <p:nvPr>
            <p:ph type="sldNum" sz="quarter" idx="11"/>
          </p:nvPr>
        </p:nvSpPr>
        <p:spPr>
          <a:noFill/>
        </p:spPr>
        <p:txBody>
          <a:bodyPr/>
          <a:lstStyle/>
          <a:p>
            <a:fld id="{B8FC72CD-40F0-4770-8DF6-919D63B83129}" type="slidenum">
              <a:rPr lang="es-ES"/>
              <a:pPr/>
              <a:t>22</a:t>
            </a:fld>
            <a:endParaRPr lang="es-ES"/>
          </a:p>
        </p:txBody>
      </p:sp>
      <p:sp>
        <p:nvSpPr>
          <p:cNvPr id="25604" name="Rectangle 2"/>
          <p:cNvSpPr>
            <a:spLocks noChangeArrowheads="1"/>
          </p:cNvSpPr>
          <p:nvPr>
            <p:ph type="title"/>
          </p:nvPr>
        </p:nvSpPr>
        <p:spPr>
          <a:noFill/>
        </p:spPr>
        <p:txBody>
          <a:bodyPr/>
          <a:lstStyle/>
          <a:p>
            <a:r>
              <a:rPr lang="es-ES" smtClean="0"/>
              <a:t>Tratados Bilaterales</a:t>
            </a:r>
          </a:p>
        </p:txBody>
      </p:sp>
      <p:sp>
        <p:nvSpPr>
          <p:cNvPr id="25605" name="Rectangle 3"/>
          <p:cNvSpPr>
            <a:spLocks noChangeArrowheads="1"/>
          </p:cNvSpPr>
          <p:nvPr>
            <p:ph type="body" idx="1"/>
          </p:nvPr>
        </p:nvSpPr>
        <p:spPr>
          <a:noFill/>
        </p:spPr>
        <p:txBody>
          <a:bodyPr/>
          <a:lstStyle/>
          <a:p>
            <a:pPr algn="just"/>
            <a:r>
              <a:rPr lang="es-ES_tradnl" smtClean="0"/>
              <a:t>Tratado Chile-Argentina (1992)</a:t>
            </a:r>
          </a:p>
          <a:p>
            <a:pPr algn="just"/>
            <a:r>
              <a:rPr lang="es-ES" smtClean="0"/>
              <a:t>Acuerdo</a:t>
            </a:r>
            <a:r>
              <a:rPr lang="es-ES_tradnl" smtClean="0"/>
              <a:t> de Cooperación</a:t>
            </a:r>
            <a:r>
              <a:rPr lang="es-ES" smtClean="0"/>
              <a:t> Ambiental Chile Canadá (1997)</a:t>
            </a:r>
          </a:p>
          <a:p>
            <a:pPr algn="just"/>
            <a:r>
              <a:rPr lang="es-ES" smtClean="0"/>
              <a:t>Tratado de Libre Comercio Chile México (1998)</a:t>
            </a:r>
          </a:p>
          <a:p>
            <a:pPr algn="just"/>
            <a:r>
              <a:rPr lang="es-ES" smtClean="0"/>
              <a:t>Tratado de Libre Comercio con USA?</a:t>
            </a:r>
          </a:p>
        </p:txBody>
      </p:sp>
    </p:spTree>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3 Marcador de pie de página"/>
          <p:cNvSpPr>
            <a:spLocks noGrp="1"/>
          </p:cNvSpPr>
          <p:nvPr>
            <p:ph type="ftr" sz="quarter" idx="10"/>
          </p:nvPr>
        </p:nvSpPr>
        <p:spPr>
          <a:noFill/>
        </p:spPr>
        <p:txBody>
          <a:bodyPr/>
          <a:lstStyle/>
          <a:p>
            <a:r>
              <a:rPr lang="es-ES"/>
              <a:t>Rodrigo Polanco L.</a:t>
            </a:r>
          </a:p>
        </p:txBody>
      </p:sp>
      <p:sp>
        <p:nvSpPr>
          <p:cNvPr id="26627" name="4 Marcador de número de diapositiva"/>
          <p:cNvSpPr>
            <a:spLocks noGrp="1"/>
          </p:cNvSpPr>
          <p:nvPr>
            <p:ph type="sldNum" sz="quarter" idx="11"/>
          </p:nvPr>
        </p:nvSpPr>
        <p:spPr>
          <a:noFill/>
        </p:spPr>
        <p:txBody>
          <a:bodyPr/>
          <a:lstStyle/>
          <a:p>
            <a:fld id="{E1DF7960-FC42-474C-885E-280B8E7ACD7A}" type="slidenum">
              <a:rPr lang="es-ES"/>
              <a:pPr/>
              <a:t>23</a:t>
            </a:fld>
            <a:endParaRPr lang="es-ES"/>
          </a:p>
        </p:txBody>
      </p:sp>
      <p:sp>
        <p:nvSpPr>
          <p:cNvPr id="26628" name="Rectangle 2"/>
          <p:cNvSpPr>
            <a:spLocks noGrp="1" noChangeArrowheads="1"/>
          </p:cNvSpPr>
          <p:nvPr>
            <p:ph type="title"/>
          </p:nvPr>
        </p:nvSpPr>
        <p:spPr/>
        <p:txBody>
          <a:bodyPr/>
          <a:lstStyle/>
          <a:p>
            <a:r>
              <a:rPr lang="es-ES_tradnl" smtClean="0"/>
              <a:t>¿Cómo se soluciona un conflicto internacional?</a:t>
            </a:r>
            <a:endParaRPr lang="es-ES" smtClean="0"/>
          </a:p>
        </p:txBody>
      </p:sp>
      <p:sp>
        <p:nvSpPr>
          <p:cNvPr id="26629" name="Rectangle 3"/>
          <p:cNvSpPr>
            <a:spLocks noGrp="1" noChangeArrowheads="1"/>
          </p:cNvSpPr>
          <p:nvPr>
            <p:ph type="body" idx="1"/>
          </p:nvPr>
        </p:nvSpPr>
        <p:spPr/>
        <p:txBody>
          <a:bodyPr/>
          <a:lstStyle/>
          <a:p>
            <a:pPr algn="just">
              <a:lnSpc>
                <a:spcPct val="90000"/>
              </a:lnSpc>
            </a:pPr>
            <a:r>
              <a:rPr lang="es-ES_tradnl" sz="2000" smtClean="0"/>
              <a:t>Mecanismos bélicos:</a:t>
            </a:r>
          </a:p>
          <a:p>
            <a:pPr algn="just">
              <a:lnSpc>
                <a:spcPct val="90000"/>
              </a:lnSpc>
              <a:buFont typeface="Wingdings" pitchFamily="2" charset="2"/>
              <a:buNone/>
            </a:pPr>
            <a:r>
              <a:rPr lang="es-ES_tradnl" sz="2000" smtClean="0"/>
              <a:t>	Uso de la fuerza sólo procede por legítima defensa o con autorización del Consejo de Seguridad. (Capítulo VII Carta de Naciones Unidas, 1945)</a:t>
            </a:r>
          </a:p>
          <a:p>
            <a:pPr algn="just">
              <a:lnSpc>
                <a:spcPct val="90000"/>
              </a:lnSpc>
            </a:pPr>
            <a:r>
              <a:rPr lang="es-ES_tradnl" sz="2000" smtClean="0"/>
              <a:t>Mecanismos pacíficos:</a:t>
            </a:r>
          </a:p>
          <a:p>
            <a:pPr algn="just">
              <a:lnSpc>
                <a:spcPct val="90000"/>
              </a:lnSpc>
              <a:buFont typeface="Wingdings" pitchFamily="2" charset="2"/>
              <a:buNone/>
            </a:pPr>
            <a:r>
              <a:rPr lang="es-ES_tradnl" sz="2000" smtClean="0"/>
              <a:t>- Convención de CITES (1973)</a:t>
            </a:r>
          </a:p>
          <a:p>
            <a:pPr algn="just">
              <a:lnSpc>
                <a:spcPct val="90000"/>
              </a:lnSpc>
              <a:buFontTx/>
              <a:buNone/>
            </a:pPr>
            <a:r>
              <a:rPr lang="es-ES_tradnl" sz="2000" smtClean="0"/>
              <a:t>- Convención de BASILEA (1989)</a:t>
            </a:r>
          </a:p>
          <a:p>
            <a:pPr algn="just">
              <a:lnSpc>
                <a:spcPct val="90000"/>
              </a:lnSpc>
              <a:buFontTx/>
              <a:buNone/>
            </a:pPr>
            <a:r>
              <a:rPr lang="es-ES_tradnl" sz="2000" smtClean="0"/>
              <a:t>- Convenio sobre Diversidad Biológica (1992)</a:t>
            </a:r>
          </a:p>
          <a:p>
            <a:pPr algn="just">
              <a:lnSpc>
                <a:spcPct val="90000"/>
              </a:lnSpc>
              <a:buFontTx/>
              <a:buNone/>
            </a:pPr>
            <a:r>
              <a:rPr lang="es-ES_tradnl" sz="2000" smtClean="0"/>
              <a:t>- Acuerdo Ambiental Chile-Canadá (1997)</a:t>
            </a:r>
          </a:p>
          <a:p>
            <a:pPr>
              <a:lnSpc>
                <a:spcPct val="90000"/>
              </a:lnSpc>
              <a:buFontTx/>
              <a:buNone/>
            </a:pPr>
            <a:endParaRPr lang="es-ES" sz="2000" smtClean="0"/>
          </a:p>
        </p:txBody>
      </p:sp>
    </p:spTree>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3 Marcador de pie de página"/>
          <p:cNvSpPr>
            <a:spLocks noGrp="1"/>
          </p:cNvSpPr>
          <p:nvPr>
            <p:ph type="ftr" sz="quarter" idx="10"/>
          </p:nvPr>
        </p:nvSpPr>
        <p:spPr>
          <a:noFill/>
        </p:spPr>
        <p:txBody>
          <a:bodyPr/>
          <a:lstStyle/>
          <a:p>
            <a:r>
              <a:rPr lang="es-ES"/>
              <a:t>Rodrigo Polanco L.</a:t>
            </a:r>
          </a:p>
        </p:txBody>
      </p:sp>
      <p:sp>
        <p:nvSpPr>
          <p:cNvPr id="28675" name="4 Marcador de número de diapositiva"/>
          <p:cNvSpPr>
            <a:spLocks noGrp="1"/>
          </p:cNvSpPr>
          <p:nvPr>
            <p:ph type="sldNum" sz="quarter" idx="11"/>
          </p:nvPr>
        </p:nvSpPr>
        <p:spPr>
          <a:noFill/>
        </p:spPr>
        <p:txBody>
          <a:bodyPr/>
          <a:lstStyle/>
          <a:p>
            <a:fld id="{A223E535-022F-48B3-8A8E-D906EE0E97A7}" type="slidenum">
              <a:rPr lang="es-ES"/>
              <a:pPr/>
              <a:t>24</a:t>
            </a:fld>
            <a:endParaRPr lang="es-ES"/>
          </a:p>
        </p:txBody>
      </p:sp>
      <p:sp>
        <p:nvSpPr>
          <p:cNvPr id="28676" name="Rectangle 2"/>
          <p:cNvSpPr>
            <a:spLocks noChangeArrowheads="1"/>
          </p:cNvSpPr>
          <p:nvPr>
            <p:ph type="title"/>
          </p:nvPr>
        </p:nvSpPr>
        <p:spPr>
          <a:xfrm>
            <a:off x="971550" y="2636838"/>
            <a:ext cx="8421688" cy="1241425"/>
          </a:xfrm>
          <a:noFill/>
        </p:spPr>
        <p:txBody>
          <a:bodyPr/>
          <a:lstStyle/>
          <a:p>
            <a:r>
              <a:rPr lang="es-ES" smtClean="0"/>
              <a:t>Mecanismos diplomáticos</a:t>
            </a:r>
          </a:p>
        </p:txBody>
      </p:sp>
      <p:sp>
        <p:nvSpPr>
          <p:cNvPr id="28677" name="Rectangle 3"/>
          <p:cNvSpPr>
            <a:spLocks noChangeArrowheads="1"/>
          </p:cNvSpPr>
          <p:nvPr>
            <p:ph type="body" idx="1"/>
          </p:nvPr>
        </p:nvSpPr>
        <p:spPr>
          <a:xfrm>
            <a:off x="684213" y="4005263"/>
            <a:ext cx="7862887" cy="2274887"/>
          </a:xfrm>
          <a:noFill/>
        </p:spPr>
        <p:txBody>
          <a:bodyPr/>
          <a:lstStyle/>
          <a:p>
            <a:pPr algn="just">
              <a:lnSpc>
                <a:spcPct val="90000"/>
              </a:lnSpc>
            </a:pPr>
            <a:r>
              <a:rPr lang="es-ES" sz="2000" smtClean="0"/>
              <a:t>Todos los tratados de 2ª generación en materia ambiental, contienen mecanismos de solución de controversias entre los Estados Partes, en el evento que se incumpla alguna de las obligaciones que dichos convenios contemplan.</a:t>
            </a:r>
          </a:p>
          <a:p>
            <a:pPr algn="just">
              <a:lnSpc>
                <a:spcPct val="90000"/>
              </a:lnSpc>
            </a:pPr>
            <a:r>
              <a:rPr lang="es-ES" sz="2000" smtClean="0"/>
              <a:t>Estos mecanismos involucran s</a:t>
            </a:r>
            <a:r>
              <a:rPr lang="es-ES_tradnl" sz="2000" smtClean="0"/>
              <a:t>ó</a:t>
            </a:r>
            <a:r>
              <a:rPr lang="es-ES" sz="2000" smtClean="0"/>
              <a:t>lo a representantes de los Estados partes en</a:t>
            </a:r>
            <a:r>
              <a:rPr lang="es-ES_tradnl" sz="2000" smtClean="0"/>
              <a:t>:</a:t>
            </a:r>
            <a:r>
              <a:rPr lang="es-ES" sz="2000" smtClean="0"/>
              <a:t> </a:t>
            </a:r>
            <a:r>
              <a:rPr lang="es-ES_tradnl" sz="2000" smtClean="0"/>
              <a:t>conferencia de las partes</a:t>
            </a:r>
            <a:r>
              <a:rPr lang="es-ES" sz="2000" smtClean="0"/>
              <a:t>, consultas, </a:t>
            </a:r>
            <a:r>
              <a:rPr lang="es-ES_tradnl" sz="2000" smtClean="0"/>
              <a:t>mediación</a:t>
            </a:r>
            <a:r>
              <a:rPr lang="es-ES" sz="2000" smtClean="0"/>
              <a:t> y finalmente paneles arbitrales.</a:t>
            </a:r>
          </a:p>
        </p:txBody>
      </p:sp>
      <p:sp>
        <p:nvSpPr>
          <p:cNvPr id="28678" name="Rectangle 5"/>
          <p:cNvSpPr>
            <a:spLocks noChangeArrowheads="1"/>
          </p:cNvSpPr>
          <p:nvPr/>
        </p:nvSpPr>
        <p:spPr bwMode="auto">
          <a:xfrm>
            <a:off x="468313" y="333375"/>
            <a:ext cx="8421687" cy="1241425"/>
          </a:xfrm>
          <a:prstGeom prst="rect">
            <a:avLst/>
          </a:prstGeom>
          <a:noFill/>
          <a:ln w="9525">
            <a:noFill/>
            <a:miter lim="800000"/>
            <a:headEnd/>
            <a:tailEnd/>
          </a:ln>
        </p:spPr>
        <p:txBody>
          <a:bodyPr lIns="92075" tIns="46038" rIns="92075" bIns="46038" anchor="b"/>
          <a:lstStyle/>
          <a:p>
            <a:pPr algn="ctr">
              <a:lnSpc>
                <a:spcPct val="85000"/>
              </a:lnSpc>
            </a:pPr>
            <a:r>
              <a:rPr lang="es-ES_tradnl" sz="4000">
                <a:latin typeface="Arial Narrow" pitchFamily="34" charset="0"/>
              </a:rPr>
              <a:t>Mecanismos pacíficos:</a:t>
            </a:r>
            <a:br>
              <a:rPr lang="es-ES_tradnl" sz="4000">
                <a:latin typeface="Arial Narrow" pitchFamily="34" charset="0"/>
              </a:rPr>
            </a:br>
            <a:r>
              <a:rPr lang="es-ES" sz="4000">
                <a:latin typeface="Arial Narrow" pitchFamily="34" charset="0"/>
              </a:rPr>
              <a:t>Clasificación</a:t>
            </a:r>
          </a:p>
        </p:txBody>
      </p:sp>
      <p:sp>
        <p:nvSpPr>
          <p:cNvPr id="28679" name="Rectangle 6"/>
          <p:cNvSpPr>
            <a:spLocks noChangeArrowheads="1"/>
          </p:cNvSpPr>
          <p:nvPr/>
        </p:nvSpPr>
        <p:spPr bwMode="auto">
          <a:xfrm>
            <a:off x="2268538" y="1700213"/>
            <a:ext cx="4948237" cy="925512"/>
          </a:xfrm>
          <a:prstGeom prst="rect">
            <a:avLst/>
          </a:prstGeom>
          <a:noFill/>
          <a:ln w="9525">
            <a:noFill/>
            <a:miter lim="800000"/>
            <a:headEnd/>
            <a:tailEnd/>
          </a:ln>
        </p:spPr>
        <p:txBody>
          <a:bodyPr lIns="92075" tIns="46038" rIns="92075" bIns="46038"/>
          <a:lstStyle/>
          <a:p>
            <a:pPr marL="342900" indent="-342900">
              <a:spcBef>
                <a:spcPct val="20000"/>
              </a:spcBef>
              <a:buClr>
                <a:schemeClr val="hlink"/>
              </a:buClr>
              <a:buSzPct val="70000"/>
              <a:buFont typeface="Wingdings" pitchFamily="2" charset="2"/>
              <a:buChar char="u"/>
            </a:pPr>
            <a:r>
              <a:rPr lang="es-ES"/>
              <a:t>Mecanismos </a:t>
            </a:r>
            <a:r>
              <a:rPr lang="es-ES_tradnl"/>
              <a:t>diplomáticos</a:t>
            </a:r>
            <a:endParaRPr lang="es-ES"/>
          </a:p>
          <a:p>
            <a:pPr marL="342900" indent="-342900">
              <a:spcBef>
                <a:spcPct val="20000"/>
              </a:spcBef>
              <a:buClr>
                <a:schemeClr val="hlink"/>
              </a:buClr>
              <a:buSzPct val="70000"/>
              <a:buFont typeface="Wingdings" pitchFamily="2" charset="2"/>
              <a:buChar char="u"/>
            </a:pPr>
            <a:r>
              <a:rPr lang="es-ES"/>
              <a:t>Mecanismos </a:t>
            </a:r>
            <a:r>
              <a:rPr lang="es-ES_tradnl"/>
              <a:t>jurisdiccionales</a:t>
            </a:r>
            <a:endParaRPr lang="es-ES"/>
          </a:p>
        </p:txBody>
      </p:sp>
    </p:spTree>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3 Marcador de pie de página"/>
          <p:cNvSpPr>
            <a:spLocks noGrp="1"/>
          </p:cNvSpPr>
          <p:nvPr>
            <p:ph type="ftr" sz="quarter" idx="10"/>
          </p:nvPr>
        </p:nvSpPr>
        <p:spPr>
          <a:noFill/>
        </p:spPr>
        <p:txBody>
          <a:bodyPr/>
          <a:lstStyle/>
          <a:p>
            <a:r>
              <a:rPr lang="es-ES"/>
              <a:t>Rodrigo Polanco L.</a:t>
            </a:r>
          </a:p>
        </p:txBody>
      </p:sp>
      <p:sp>
        <p:nvSpPr>
          <p:cNvPr id="29699" name="4 Marcador de número de diapositiva"/>
          <p:cNvSpPr>
            <a:spLocks noGrp="1"/>
          </p:cNvSpPr>
          <p:nvPr>
            <p:ph type="sldNum" sz="quarter" idx="11"/>
          </p:nvPr>
        </p:nvSpPr>
        <p:spPr>
          <a:noFill/>
        </p:spPr>
        <p:txBody>
          <a:bodyPr/>
          <a:lstStyle/>
          <a:p>
            <a:fld id="{E12C92EC-E51A-4211-AB42-673AE1B5EE99}" type="slidenum">
              <a:rPr lang="es-ES"/>
              <a:pPr/>
              <a:t>25</a:t>
            </a:fld>
            <a:endParaRPr lang="es-ES"/>
          </a:p>
        </p:txBody>
      </p:sp>
      <p:sp>
        <p:nvSpPr>
          <p:cNvPr id="29700" name="Rectangle 2"/>
          <p:cNvSpPr>
            <a:spLocks noChangeArrowheads="1"/>
          </p:cNvSpPr>
          <p:nvPr>
            <p:ph type="title"/>
          </p:nvPr>
        </p:nvSpPr>
        <p:spPr>
          <a:noFill/>
        </p:spPr>
        <p:txBody>
          <a:bodyPr/>
          <a:lstStyle/>
          <a:p>
            <a:r>
              <a:rPr lang="es-ES" smtClean="0"/>
              <a:t>Mecanismos diplomáticos (...)</a:t>
            </a:r>
          </a:p>
        </p:txBody>
      </p:sp>
      <p:sp>
        <p:nvSpPr>
          <p:cNvPr id="29701" name="Rectangle 3"/>
          <p:cNvSpPr>
            <a:spLocks noChangeArrowheads="1"/>
          </p:cNvSpPr>
          <p:nvPr>
            <p:ph type="body" idx="1"/>
          </p:nvPr>
        </p:nvSpPr>
        <p:spPr>
          <a:noFill/>
        </p:spPr>
        <p:txBody>
          <a:bodyPr/>
          <a:lstStyle/>
          <a:p>
            <a:r>
              <a:rPr lang="es-ES" sz="2000" smtClean="0"/>
              <a:t>Los paneles </a:t>
            </a:r>
            <a:r>
              <a:rPr lang="es-ES_tradnl" sz="2000" smtClean="0"/>
              <a:t>arbitrales</a:t>
            </a:r>
            <a:r>
              <a:rPr lang="es-ES" sz="2000" smtClean="0"/>
              <a:t> son conformados por juristas designados de acuerdo a diferentes procedimientos consensuados o reglados en el tratado.</a:t>
            </a:r>
          </a:p>
          <a:p>
            <a:r>
              <a:rPr lang="es-ES" sz="2000" smtClean="0"/>
              <a:t>Emiten opinión luego de un procedimiento sin forma de juicio, y que solo tiene carácter </a:t>
            </a:r>
            <a:r>
              <a:rPr lang="es-ES" sz="2000" b="1" smtClean="0"/>
              <a:t>recomendatorio</a:t>
            </a:r>
            <a:r>
              <a:rPr lang="es-ES" sz="2000" smtClean="0"/>
              <a:t>, quedando su cumplimiento a la honra de los Estados.</a:t>
            </a:r>
          </a:p>
        </p:txBody>
      </p:sp>
    </p:spTree>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3 Marcador de pie de página"/>
          <p:cNvSpPr>
            <a:spLocks noGrp="1"/>
          </p:cNvSpPr>
          <p:nvPr>
            <p:ph type="ftr" sz="quarter" idx="10"/>
          </p:nvPr>
        </p:nvSpPr>
        <p:spPr>
          <a:noFill/>
        </p:spPr>
        <p:txBody>
          <a:bodyPr/>
          <a:lstStyle/>
          <a:p>
            <a:r>
              <a:rPr lang="es-ES"/>
              <a:t>Rodrigo Polanco L.</a:t>
            </a:r>
          </a:p>
        </p:txBody>
      </p:sp>
      <p:sp>
        <p:nvSpPr>
          <p:cNvPr id="30723" name="4 Marcador de número de diapositiva"/>
          <p:cNvSpPr>
            <a:spLocks noGrp="1"/>
          </p:cNvSpPr>
          <p:nvPr>
            <p:ph type="sldNum" sz="quarter" idx="11"/>
          </p:nvPr>
        </p:nvSpPr>
        <p:spPr>
          <a:noFill/>
        </p:spPr>
        <p:txBody>
          <a:bodyPr/>
          <a:lstStyle/>
          <a:p>
            <a:fld id="{C40FC116-6FE6-4B78-806C-DC5F36C3F62C}" type="slidenum">
              <a:rPr lang="es-ES"/>
              <a:pPr/>
              <a:t>26</a:t>
            </a:fld>
            <a:endParaRPr lang="es-ES"/>
          </a:p>
        </p:txBody>
      </p:sp>
      <p:sp>
        <p:nvSpPr>
          <p:cNvPr id="30724" name="Rectangle 2"/>
          <p:cNvSpPr>
            <a:spLocks noChangeArrowheads="1"/>
          </p:cNvSpPr>
          <p:nvPr>
            <p:ph type="title"/>
          </p:nvPr>
        </p:nvSpPr>
        <p:spPr>
          <a:noFill/>
        </p:spPr>
        <p:txBody>
          <a:bodyPr/>
          <a:lstStyle/>
          <a:p>
            <a:r>
              <a:rPr lang="es-ES" smtClean="0"/>
              <a:t>Mecanismos </a:t>
            </a:r>
            <a:r>
              <a:rPr lang="es-ES_tradnl" smtClean="0"/>
              <a:t>jurisdiccionales</a:t>
            </a:r>
            <a:endParaRPr lang="es-ES" smtClean="0"/>
          </a:p>
        </p:txBody>
      </p:sp>
      <p:sp>
        <p:nvSpPr>
          <p:cNvPr id="30725" name="Rectangle 3"/>
          <p:cNvSpPr>
            <a:spLocks noChangeArrowheads="1"/>
          </p:cNvSpPr>
          <p:nvPr>
            <p:ph type="body" idx="1"/>
          </p:nvPr>
        </p:nvSpPr>
        <p:spPr>
          <a:noFill/>
        </p:spPr>
        <p:txBody>
          <a:bodyPr/>
          <a:lstStyle/>
          <a:p>
            <a:pPr algn="just">
              <a:lnSpc>
                <a:spcPct val="90000"/>
              </a:lnSpc>
            </a:pPr>
            <a:r>
              <a:rPr lang="es-ES" sz="2000" smtClean="0"/>
              <a:t>En los tratados que podríamos denominar de “3ª generación” en materia ambiental, existen mecanismos jurídicos de solución de controversias de carácter vinculante para las partes del mismo y para sus nacionales.</a:t>
            </a:r>
          </a:p>
          <a:p>
            <a:pPr algn="just">
              <a:lnSpc>
                <a:spcPct val="90000"/>
              </a:lnSpc>
            </a:pPr>
            <a:r>
              <a:rPr lang="es-ES" sz="2000" smtClean="0"/>
              <a:t>Estos permiten al Estado o a los particulares afectados, accionar en contra del Estado infractor, por actos propios o de sus nacionales, en tribunales arbitrales ad-hoc y permanentes.</a:t>
            </a:r>
          </a:p>
        </p:txBody>
      </p:sp>
    </p:spTree>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3 Marcador de pie de página"/>
          <p:cNvSpPr>
            <a:spLocks noGrp="1"/>
          </p:cNvSpPr>
          <p:nvPr>
            <p:ph type="ftr" sz="quarter" idx="10"/>
          </p:nvPr>
        </p:nvSpPr>
        <p:spPr>
          <a:noFill/>
        </p:spPr>
        <p:txBody>
          <a:bodyPr/>
          <a:lstStyle/>
          <a:p>
            <a:r>
              <a:rPr lang="es-ES"/>
              <a:t>Rodrigo Polanco L.</a:t>
            </a:r>
          </a:p>
        </p:txBody>
      </p:sp>
      <p:sp>
        <p:nvSpPr>
          <p:cNvPr id="31747" name="4 Marcador de número de diapositiva"/>
          <p:cNvSpPr>
            <a:spLocks noGrp="1"/>
          </p:cNvSpPr>
          <p:nvPr>
            <p:ph type="sldNum" sz="quarter" idx="11"/>
          </p:nvPr>
        </p:nvSpPr>
        <p:spPr>
          <a:noFill/>
        </p:spPr>
        <p:txBody>
          <a:bodyPr/>
          <a:lstStyle/>
          <a:p>
            <a:fld id="{91590D59-C536-4C35-AD3D-FAFBF02A1A5B}" type="slidenum">
              <a:rPr lang="es-ES"/>
              <a:pPr/>
              <a:t>27</a:t>
            </a:fld>
            <a:endParaRPr lang="es-ES"/>
          </a:p>
        </p:txBody>
      </p:sp>
      <p:sp>
        <p:nvSpPr>
          <p:cNvPr id="31748" name="Rectangle 2"/>
          <p:cNvSpPr>
            <a:spLocks noGrp="1" noChangeArrowheads="1"/>
          </p:cNvSpPr>
          <p:nvPr>
            <p:ph type="title"/>
          </p:nvPr>
        </p:nvSpPr>
        <p:spPr/>
        <p:txBody>
          <a:bodyPr/>
          <a:lstStyle/>
          <a:p>
            <a:r>
              <a:rPr lang="es-CL" smtClean="0"/>
              <a:t>Convención de CITES (1973)</a:t>
            </a:r>
          </a:p>
        </p:txBody>
      </p:sp>
      <p:sp>
        <p:nvSpPr>
          <p:cNvPr id="31749" name="Rectangle 3"/>
          <p:cNvSpPr>
            <a:spLocks noGrp="1" noChangeArrowheads="1"/>
          </p:cNvSpPr>
          <p:nvPr>
            <p:ph type="body" idx="1"/>
          </p:nvPr>
        </p:nvSpPr>
        <p:spPr/>
        <p:txBody>
          <a:bodyPr/>
          <a:lstStyle/>
          <a:p>
            <a:pPr algn="just"/>
            <a:r>
              <a:rPr lang="es-CL" smtClean="0"/>
              <a:t>Tiene por objetivo regular el comercio de especies en peligro de extinción.</a:t>
            </a:r>
          </a:p>
          <a:p>
            <a:pPr algn="just"/>
            <a:r>
              <a:rPr lang="es-CL" smtClean="0"/>
              <a:t>Establece como mecanismos de solución de controversias las negociaciones entre partes y el arbitraje facultativo ante la Corte Internacional de Justicia.</a:t>
            </a:r>
          </a:p>
        </p:txBody>
      </p:sp>
    </p:spTree>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3 Marcador de pie de página"/>
          <p:cNvSpPr>
            <a:spLocks noGrp="1"/>
          </p:cNvSpPr>
          <p:nvPr>
            <p:ph type="ftr" sz="quarter" idx="10"/>
          </p:nvPr>
        </p:nvSpPr>
        <p:spPr>
          <a:noFill/>
        </p:spPr>
        <p:txBody>
          <a:bodyPr/>
          <a:lstStyle/>
          <a:p>
            <a:r>
              <a:rPr lang="es-ES"/>
              <a:t>Rodrigo Polanco L.</a:t>
            </a:r>
          </a:p>
        </p:txBody>
      </p:sp>
      <p:sp>
        <p:nvSpPr>
          <p:cNvPr id="32771" name="4 Marcador de número de diapositiva"/>
          <p:cNvSpPr>
            <a:spLocks noGrp="1"/>
          </p:cNvSpPr>
          <p:nvPr>
            <p:ph type="sldNum" sz="quarter" idx="11"/>
          </p:nvPr>
        </p:nvSpPr>
        <p:spPr>
          <a:noFill/>
        </p:spPr>
        <p:txBody>
          <a:bodyPr/>
          <a:lstStyle/>
          <a:p>
            <a:fld id="{BAEC64B8-AEFF-4BD0-BC6A-B4C408BC4B48}" type="slidenum">
              <a:rPr lang="es-ES"/>
              <a:pPr/>
              <a:t>28</a:t>
            </a:fld>
            <a:endParaRPr lang="es-ES"/>
          </a:p>
        </p:txBody>
      </p:sp>
      <p:sp>
        <p:nvSpPr>
          <p:cNvPr id="32772" name="Rectangle 2"/>
          <p:cNvSpPr>
            <a:spLocks noGrp="1" noChangeArrowheads="1"/>
          </p:cNvSpPr>
          <p:nvPr>
            <p:ph type="title"/>
          </p:nvPr>
        </p:nvSpPr>
        <p:spPr/>
        <p:txBody>
          <a:bodyPr/>
          <a:lstStyle/>
          <a:p>
            <a:r>
              <a:rPr lang="es-CL" smtClean="0"/>
              <a:t>Convención de Basilea (1989)</a:t>
            </a:r>
          </a:p>
        </p:txBody>
      </p:sp>
      <p:sp>
        <p:nvSpPr>
          <p:cNvPr id="32773" name="Rectangle 3"/>
          <p:cNvSpPr>
            <a:spLocks noGrp="1" noChangeArrowheads="1"/>
          </p:cNvSpPr>
          <p:nvPr>
            <p:ph type="body" idx="1"/>
          </p:nvPr>
        </p:nvSpPr>
        <p:spPr/>
        <p:txBody>
          <a:bodyPr/>
          <a:lstStyle/>
          <a:p>
            <a:pPr algn="just"/>
            <a:r>
              <a:rPr lang="es-CL" sz="2000" smtClean="0"/>
              <a:t>Regula movimientos transfronterizos de desechos peligrosos y su eliminación.</a:t>
            </a:r>
          </a:p>
          <a:p>
            <a:pPr algn="just"/>
            <a:r>
              <a:rPr lang="es-CL" sz="2000" smtClean="0"/>
              <a:t>Establece como mecanismos de solución de controversias las negociaciones entre las partes o un arbitraje facultativo ya sea ante C.I.J. o ante un tribunal arbitral ad-hoc.</a:t>
            </a:r>
          </a:p>
          <a:p>
            <a:pPr algn="just"/>
            <a:r>
              <a:rPr lang="es-CL" sz="2000" smtClean="0"/>
              <a:t>Permite entregar consentimiento previo al arbitraje.</a:t>
            </a:r>
          </a:p>
        </p:txBody>
      </p:sp>
    </p:spTree>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3 Marcador de pie de página"/>
          <p:cNvSpPr>
            <a:spLocks noGrp="1"/>
          </p:cNvSpPr>
          <p:nvPr>
            <p:ph type="ftr" sz="quarter" idx="10"/>
          </p:nvPr>
        </p:nvSpPr>
        <p:spPr>
          <a:noFill/>
        </p:spPr>
        <p:txBody>
          <a:bodyPr/>
          <a:lstStyle/>
          <a:p>
            <a:r>
              <a:rPr lang="es-ES"/>
              <a:t>Rodrigo Polanco L.</a:t>
            </a:r>
          </a:p>
        </p:txBody>
      </p:sp>
      <p:sp>
        <p:nvSpPr>
          <p:cNvPr id="33795" name="4 Marcador de número de diapositiva"/>
          <p:cNvSpPr>
            <a:spLocks noGrp="1"/>
          </p:cNvSpPr>
          <p:nvPr>
            <p:ph type="sldNum" sz="quarter" idx="11"/>
          </p:nvPr>
        </p:nvSpPr>
        <p:spPr>
          <a:noFill/>
        </p:spPr>
        <p:txBody>
          <a:bodyPr/>
          <a:lstStyle/>
          <a:p>
            <a:fld id="{D570C90F-B091-4A9E-BE0F-C15C47F96D31}" type="slidenum">
              <a:rPr lang="es-ES"/>
              <a:pPr/>
              <a:t>29</a:t>
            </a:fld>
            <a:endParaRPr lang="es-ES"/>
          </a:p>
        </p:txBody>
      </p:sp>
      <p:sp>
        <p:nvSpPr>
          <p:cNvPr id="33796" name="Rectangle 2"/>
          <p:cNvSpPr>
            <a:spLocks noGrp="1" noChangeArrowheads="1"/>
          </p:cNvSpPr>
          <p:nvPr>
            <p:ph type="title"/>
          </p:nvPr>
        </p:nvSpPr>
        <p:spPr/>
        <p:txBody>
          <a:bodyPr/>
          <a:lstStyle/>
          <a:p>
            <a:r>
              <a:rPr lang="es-CL" sz="3600" smtClean="0"/>
              <a:t>Convenio sobre diversidad biológica (1992)</a:t>
            </a:r>
          </a:p>
        </p:txBody>
      </p:sp>
      <p:sp>
        <p:nvSpPr>
          <p:cNvPr id="33797" name="Rectangle 3"/>
          <p:cNvSpPr>
            <a:spLocks noGrp="1" noChangeArrowheads="1"/>
          </p:cNvSpPr>
          <p:nvPr>
            <p:ph type="body" idx="1"/>
          </p:nvPr>
        </p:nvSpPr>
        <p:spPr/>
        <p:txBody>
          <a:bodyPr/>
          <a:lstStyle/>
          <a:p>
            <a:pPr algn="just"/>
            <a:r>
              <a:rPr lang="es-CL" sz="2000" smtClean="0"/>
              <a:t>Regula la utilización sostenibles de los componentes biológicos de cada país.</a:t>
            </a:r>
          </a:p>
          <a:p>
            <a:pPr algn="just"/>
            <a:r>
              <a:rPr lang="es-CL" sz="2000" smtClean="0"/>
              <a:t>Establece como mecanismos de solución de controversias las negociaciones entre las partes o un arbitraje facultativo ya sea ante C.I.J., ante un tribunal arbitral ad-hoc, o ante un tercero imparcial.</a:t>
            </a:r>
          </a:p>
          <a:p>
            <a:pPr algn="just"/>
            <a:r>
              <a:rPr lang="es-CL" sz="2000" smtClean="0"/>
              <a:t>Permite entregar consentimiento previo al arbitraje.</a:t>
            </a:r>
          </a:p>
          <a:p>
            <a:endParaRPr lang="es-CL" sz="2000" smtClean="0"/>
          </a:p>
        </p:txBody>
      </p:sp>
    </p:spTree>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3 Marcador de pie de página"/>
          <p:cNvSpPr>
            <a:spLocks noGrp="1"/>
          </p:cNvSpPr>
          <p:nvPr>
            <p:ph type="ftr" sz="quarter" idx="10"/>
          </p:nvPr>
        </p:nvSpPr>
        <p:spPr>
          <a:noFill/>
        </p:spPr>
        <p:txBody>
          <a:bodyPr/>
          <a:lstStyle/>
          <a:p>
            <a:r>
              <a:rPr lang="es-ES"/>
              <a:t>Rodrigo Polanco L.</a:t>
            </a:r>
          </a:p>
        </p:txBody>
      </p:sp>
      <p:sp>
        <p:nvSpPr>
          <p:cNvPr id="5123" name="4 Marcador de número de diapositiva"/>
          <p:cNvSpPr>
            <a:spLocks noGrp="1"/>
          </p:cNvSpPr>
          <p:nvPr>
            <p:ph type="sldNum" sz="quarter" idx="11"/>
          </p:nvPr>
        </p:nvSpPr>
        <p:spPr>
          <a:noFill/>
        </p:spPr>
        <p:txBody>
          <a:bodyPr/>
          <a:lstStyle/>
          <a:p>
            <a:fld id="{DA36896B-7D36-4BD2-B216-5885F0988DD3}" type="slidenum">
              <a:rPr lang="es-ES"/>
              <a:pPr/>
              <a:t>3</a:t>
            </a:fld>
            <a:endParaRPr lang="es-ES"/>
          </a:p>
        </p:txBody>
      </p:sp>
      <p:sp>
        <p:nvSpPr>
          <p:cNvPr id="5124" name="Rectangle 2"/>
          <p:cNvSpPr>
            <a:spLocks noChangeArrowheads="1"/>
          </p:cNvSpPr>
          <p:nvPr>
            <p:ph type="title"/>
          </p:nvPr>
        </p:nvSpPr>
        <p:spPr>
          <a:noFill/>
        </p:spPr>
        <p:txBody>
          <a:bodyPr/>
          <a:lstStyle/>
          <a:p>
            <a:r>
              <a:rPr lang="es-ES" smtClean="0"/>
              <a:t>Problemática</a:t>
            </a:r>
          </a:p>
        </p:txBody>
      </p:sp>
      <p:sp>
        <p:nvSpPr>
          <p:cNvPr id="5125" name="Rectangle 3"/>
          <p:cNvSpPr>
            <a:spLocks noChangeArrowheads="1"/>
          </p:cNvSpPr>
          <p:nvPr>
            <p:ph type="body" idx="1"/>
          </p:nvPr>
        </p:nvSpPr>
        <p:spPr>
          <a:xfrm>
            <a:off x="669925" y="2574925"/>
            <a:ext cx="7286625" cy="3416300"/>
          </a:xfrm>
          <a:noFill/>
        </p:spPr>
        <p:txBody>
          <a:bodyPr/>
          <a:lstStyle/>
          <a:p>
            <a:pPr marL="457200" indent="-457200">
              <a:lnSpc>
                <a:spcPct val="90000"/>
              </a:lnSpc>
              <a:buFont typeface="Wingdings" pitchFamily="2" charset="2"/>
              <a:buAutoNum type="arabicPeriod"/>
            </a:pPr>
            <a:endParaRPr lang="es-ES_tradnl" sz="1600" smtClean="0"/>
          </a:p>
          <a:p>
            <a:pPr marL="457200" indent="-457200">
              <a:lnSpc>
                <a:spcPct val="90000"/>
              </a:lnSpc>
              <a:buFont typeface="Wingdings" pitchFamily="2" charset="2"/>
              <a:buAutoNum type="arabicPeriod"/>
            </a:pPr>
            <a:r>
              <a:rPr lang="es-ES_tradnl" sz="2000" smtClean="0"/>
              <a:t>Incorporación</a:t>
            </a:r>
            <a:r>
              <a:rPr lang="es-ES" sz="2000" smtClean="0"/>
              <a:t> del </a:t>
            </a:r>
            <a:r>
              <a:rPr lang="es-ES_tradnl" sz="2000" smtClean="0"/>
              <a:t>Derecho Internacional en el Derecho Interno Chileno</a:t>
            </a:r>
          </a:p>
          <a:p>
            <a:pPr marL="914400" lvl="1" indent="-457200">
              <a:lnSpc>
                <a:spcPct val="90000"/>
              </a:lnSpc>
            </a:pPr>
            <a:r>
              <a:rPr lang="es-ES" sz="2000" smtClean="0"/>
              <a:t>¿Rango constitucional o supraconstitucional?</a:t>
            </a:r>
          </a:p>
          <a:p>
            <a:pPr marL="914400" lvl="1" indent="-457200">
              <a:lnSpc>
                <a:spcPct val="90000"/>
              </a:lnSpc>
            </a:pPr>
            <a:r>
              <a:rPr lang="es-ES" sz="2000" smtClean="0"/>
              <a:t>¿Rango legal o inferior a la ley?</a:t>
            </a:r>
          </a:p>
          <a:p>
            <a:pPr marL="457200" indent="-457200">
              <a:lnSpc>
                <a:spcPct val="90000"/>
              </a:lnSpc>
              <a:buFont typeface="Wingdings" pitchFamily="2" charset="2"/>
              <a:buAutoNum type="arabicPeriod"/>
            </a:pPr>
            <a:endParaRPr lang="es-ES" sz="2000" smtClean="0"/>
          </a:p>
          <a:p>
            <a:pPr marL="457200" indent="-457200">
              <a:lnSpc>
                <a:spcPct val="90000"/>
              </a:lnSpc>
              <a:buFont typeface="Wingdings" pitchFamily="2" charset="2"/>
              <a:buAutoNum type="arabicPeriod"/>
            </a:pPr>
            <a:r>
              <a:rPr lang="es-ES" sz="2000" smtClean="0"/>
              <a:t>Ley Nº 18.158 y la publicación de los tratados</a:t>
            </a:r>
          </a:p>
          <a:p>
            <a:pPr marL="457200" indent="-457200">
              <a:lnSpc>
                <a:spcPct val="90000"/>
              </a:lnSpc>
              <a:buFont typeface="Wingdings" pitchFamily="2" charset="2"/>
              <a:buAutoNum type="arabicPeriod"/>
            </a:pPr>
            <a:r>
              <a:rPr lang="es-ES" sz="2000" smtClean="0"/>
              <a:t>El Derecho “Blando” (Soft Law)</a:t>
            </a:r>
          </a:p>
          <a:p>
            <a:pPr marL="457200" indent="-457200">
              <a:lnSpc>
                <a:spcPct val="90000"/>
              </a:lnSpc>
              <a:buFont typeface="Wingdings" pitchFamily="2" charset="2"/>
              <a:buAutoNum type="arabicPeriod"/>
            </a:pPr>
            <a:r>
              <a:rPr lang="es-ES" sz="2000" smtClean="0"/>
              <a:t>Lenguaje y derecho </a:t>
            </a:r>
            <a:r>
              <a:rPr lang="es-ES_tradnl" sz="2000" smtClean="0"/>
              <a:t>en que se basa</a:t>
            </a:r>
            <a:r>
              <a:rPr lang="es-ES" sz="2000" smtClean="0"/>
              <a:t> la de elaboración de los tratados </a:t>
            </a:r>
          </a:p>
          <a:p>
            <a:pPr marL="457200" indent="-457200">
              <a:lnSpc>
                <a:spcPct val="90000"/>
              </a:lnSpc>
            </a:pPr>
            <a:endParaRPr lang="es-ES" sz="2000" smtClean="0"/>
          </a:p>
        </p:txBody>
      </p:sp>
    </p:spTree>
  </p:cSld>
  <p:clrMapOvr>
    <a:masterClrMapping/>
  </p:clrMapOvr>
  <p:transition spd="med">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3 Marcador de pie de página"/>
          <p:cNvSpPr>
            <a:spLocks noGrp="1"/>
          </p:cNvSpPr>
          <p:nvPr>
            <p:ph type="ftr" sz="quarter" idx="10"/>
          </p:nvPr>
        </p:nvSpPr>
        <p:spPr>
          <a:noFill/>
        </p:spPr>
        <p:txBody>
          <a:bodyPr/>
          <a:lstStyle/>
          <a:p>
            <a:r>
              <a:rPr lang="es-ES"/>
              <a:t>Rodrigo Polanco L.</a:t>
            </a:r>
          </a:p>
        </p:txBody>
      </p:sp>
      <p:sp>
        <p:nvSpPr>
          <p:cNvPr id="34819" name="4 Marcador de número de diapositiva"/>
          <p:cNvSpPr>
            <a:spLocks noGrp="1"/>
          </p:cNvSpPr>
          <p:nvPr>
            <p:ph type="sldNum" sz="quarter" idx="11"/>
          </p:nvPr>
        </p:nvSpPr>
        <p:spPr>
          <a:noFill/>
        </p:spPr>
        <p:txBody>
          <a:bodyPr/>
          <a:lstStyle/>
          <a:p>
            <a:fld id="{0434C015-0820-46C5-9366-6DE524EE6933}" type="slidenum">
              <a:rPr lang="es-ES"/>
              <a:pPr/>
              <a:t>30</a:t>
            </a:fld>
            <a:endParaRPr lang="es-ES"/>
          </a:p>
        </p:txBody>
      </p:sp>
      <p:sp>
        <p:nvSpPr>
          <p:cNvPr id="34820" name="Rectangle 2"/>
          <p:cNvSpPr>
            <a:spLocks noChangeArrowheads="1"/>
          </p:cNvSpPr>
          <p:nvPr>
            <p:ph type="title"/>
          </p:nvPr>
        </p:nvSpPr>
        <p:spPr>
          <a:noFill/>
        </p:spPr>
        <p:txBody>
          <a:bodyPr/>
          <a:lstStyle/>
          <a:p>
            <a:r>
              <a:rPr lang="es-ES" smtClean="0"/>
              <a:t>Acuerdo de Cooperación Ambiental Chile-Canadá</a:t>
            </a:r>
          </a:p>
        </p:txBody>
      </p:sp>
      <p:sp>
        <p:nvSpPr>
          <p:cNvPr id="34821" name="Rectangle 3"/>
          <p:cNvSpPr>
            <a:spLocks noChangeArrowheads="1"/>
          </p:cNvSpPr>
          <p:nvPr>
            <p:ph type="body" idx="1"/>
          </p:nvPr>
        </p:nvSpPr>
        <p:spPr>
          <a:noFill/>
        </p:spPr>
        <p:txBody>
          <a:bodyPr/>
          <a:lstStyle/>
          <a:p>
            <a:pPr algn="just">
              <a:lnSpc>
                <a:spcPct val="90000"/>
              </a:lnSpc>
            </a:pPr>
            <a:r>
              <a:rPr lang="es-ES" sz="2000" smtClean="0"/>
              <a:t>Un ciudadano u organización de ciudadanos de cualquiera de los dos países puede presentar una petición alegando el incumplimiento de la legislación ambiental por cualquiera de los Estados Partes (no contra un particular).</a:t>
            </a:r>
          </a:p>
          <a:p>
            <a:pPr algn="just">
              <a:lnSpc>
                <a:spcPct val="90000"/>
              </a:lnSpc>
            </a:pPr>
            <a:r>
              <a:rPr lang="es-ES" sz="2000" smtClean="0"/>
              <a:t>Dicha petición se efectúa ante los Secretariados Nacionales Permanentes del Acuerdo, existentes tanto en Chile como en Canadá.</a:t>
            </a:r>
          </a:p>
        </p:txBody>
      </p:sp>
    </p:spTree>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3 Marcador de pie de página"/>
          <p:cNvSpPr>
            <a:spLocks noGrp="1"/>
          </p:cNvSpPr>
          <p:nvPr>
            <p:ph type="ftr" sz="quarter" idx="10"/>
          </p:nvPr>
        </p:nvSpPr>
        <p:spPr>
          <a:noFill/>
        </p:spPr>
        <p:txBody>
          <a:bodyPr/>
          <a:lstStyle/>
          <a:p>
            <a:r>
              <a:rPr lang="es-ES"/>
              <a:t>Rodrigo Polanco L.</a:t>
            </a:r>
          </a:p>
        </p:txBody>
      </p:sp>
      <p:sp>
        <p:nvSpPr>
          <p:cNvPr id="35843" name="4 Marcador de número de diapositiva"/>
          <p:cNvSpPr>
            <a:spLocks noGrp="1"/>
          </p:cNvSpPr>
          <p:nvPr>
            <p:ph type="sldNum" sz="quarter" idx="11"/>
          </p:nvPr>
        </p:nvSpPr>
        <p:spPr>
          <a:noFill/>
        </p:spPr>
        <p:txBody>
          <a:bodyPr/>
          <a:lstStyle/>
          <a:p>
            <a:fld id="{4697F4A1-CF6D-4D1D-BFCA-71703C1EBFF0}" type="slidenum">
              <a:rPr lang="es-ES"/>
              <a:pPr/>
              <a:t>31</a:t>
            </a:fld>
            <a:endParaRPr lang="es-ES"/>
          </a:p>
        </p:txBody>
      </p:sp>
      <p:sp>
        <p:nvSpPr>
          <p:cNvPr id="35844" name="Rectangle 2"/>
          <p:cNvSpPr>
            <a:spLocks noChangeArrowheads="1"/>
          </p:cNvSpPr>
          <p:nvPr>
            <p:ph type="title"/>
          </p:nvPr>
        </p:nvSpPr>
        <p:spPr>
          <a:noFill/>
        </p:spPr>
        <p:txBody>
          <a:bodyPr/>
          <a:lstStyle/>
          <a:p>
            <a:r>
              <a:rPr lang="es-ES" smtClean="0"/>
              <a:t>Acuerdo de Cooperación Ambiental Chile-Canadá (...)</a:t>
            </a:r>
          </a:p>
        </p:txBody>
      </p:sp>
      <p:sp>
        <p:nvSpPr>
          <p:cNvPr id="35845" name="Rectangle 3"/>
          <p:cNvSpPr>
            <a:spLocks noChangeArrowheads="1"/>
          </p:cNvSpPr>
          <p:nvPr>
            <p:ph type="body" idx="1"/>
          </p:nvPr>
        </p:nvSpPr>
        <p:spPr>
          <a:noFill/>
        </p:spPr>
        <p:txBody>
          <a:bodyPr/>
          <a:lstStyle/>
          <a:p>
            <a:pPr algn="just">
              <a:lnSpc>
                <a:spcPct val="90000"/>
              </a:lnSpc>
            </a:pPr>
            <a:r>
              <a:rPr lang="es-ES" sz="2000" smtClean="0"/>
              <a:t>Luego de una revisión formal por parte de los Secretariados Nacionales, la petición pasa al Comité Conjunto de Revisor de Peticiones, donde se propone o no la formación de un “expediente de hechos”</a:t>
            </a:r>
          </a:p>
          <a:p>
            <a:pPr algn="just">
              <a:lnSpc>
                <a:spcPct val="90000"/>
              </a:lnSpc>
            </a:pPr>
            <a:r>
              <a:rPr lang="es-ES" sz="2000" smtClean="0"/>
              <a:t>El expediente de hechos es una recopilación de antecedentes, efectuada por un perito experto, donde se constata o no una situación de incumplimiento de la legislación ambiental por alguno de los países </a:t>
            </a:r>
          </a:p>
        </p:txBody>
      </p:sp>
    </p:spTree>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3 Marcador de pie de página"/>
          <p:cNvSpPr>
            <a:spLocks noGrp="1"/>
          </p:cNvSpPr>
          <p:nvPr>
            <p:ph type="ftr" sz="quarter" idx="10"/>
          </p:nvPr>
        </p:nvSpPr>
        <p:spPr>
          <a:noFill/>
        </p:spPr>
        <p:txBody>
          <a:bodyPr/>
          <a:lstStyle/>
          <a:p>
            <a:r>
              <a:rPr lang="es-ES"/>
              <a:t>Rodrigo Polanco L.</a:t>
            </a:r>
          </a:p>
        </p:txBody>
      </p:sp>
      <p:sp>
        <p:nvSpPr>
          <p:cNvPr id="36867" name="4 Marcador de número de diapositiva"/>
          <p:cNvSpPr>
            <a:spLocks noGrp="1"/>
          </p:cNvSpPr>
          <p:nvPr>
            <p:ph type="sldNum" sz="quarter" idx="11"/>
          </p:nvPr>
        </p:nvSpPr>
        <p:spPr>
          <a:noFill/>
        </p:spPr>
        <p:txBody>
          <a:bodyPr/>
          <a:lstStyle/>
          <a:p>
            <a:fld id="{FF2CABDF-55CE-45B0-B608-D9E3BFA58DC1}" type="slidenum">
              <a:rPr lang="es-ES"/>
              <a:pPr/>
              <a:t>32</a:t>
            </a:fld>
            <a:endParaRPr lang="es-ES"/>
          </a:p>
        </p:txBody>
      </p:sp>
      <p:sp>
        <p:nvSpPr>
          <p:cNvPr id="36868" name="Rectangle 2"/>
          <p:cNvSpPr>
            <a:spLocks noChangeArrowheads="1"/>
          </p:cNvSpPr>
          <p:nvPr>
            <p:ph type="title"/>
          </p:nvPr>
        </p:nvSpPr>
        <p:spPr>
          <a:noFill/>
        </p:spPr>
        <p:txBody>
          <a:bodyPr/>
          <a:lstStyle/>
          <a:p>
            <a:r>
              <a:rPr lang="es-ES" smtClean="0"/>
              <a:t>Acuerdo de Cooperación Ambiental Chile-Canadá (...)</a:t>
            </a:r>
          </a:p>
        </p:txBody>
      </p:sp>
      <p:sp>
        <p:nvSpPr>
          <p:cNvPr id="36869" name="Rectangle 3"/>
          <p:cNvSpPr>
            <a:spLocks noChangeArrowheads="1"/>
          </p:cNvSpPr>
          <p:nvPr>
            <p:ph type="body" idx="1"/>
          </p:nvPr>
        </p:nvSpPr>
        <p:spPr>
          <a:noFill/>
        </p:spPr>
        <p:txBody>
          <a:bodyPr/>
          <a:lstStyle/>
          <a:p>
            <a:pPr algn="just">
              <a:lnSpc>
                <a:spcPct val="90000"/>
              </a:lnSpc>
            </a:pPr>
            <a:r>
              <a:rPr lang="es-ES" sz="2000" smtClean="0"/>
              <a:t>Si el expediente de hechos identifica una “pauta persistente de omisiones en la aplicación efectiva de la legislación ambiental”, cualquiera de las partes puede solicitar un Panel Arbitral para que examine el asunto.</a:t>
            </a:r>
          </a:p>
          <a:p>
            <a:pPr algn="just">
              <a:lnSpc>
                <a:spcPct val="90000"/>
              </a:lnSpc>
            </a:pPr>
            <a:r>
              <a:rPr lang="es-ES" sz="2000" smtClean="0"/>
              <a:t>El Panel Arbitral propondrá un Plan de Acción, el que si no es aceptado o no es cumplido por la parte cuestionada, autoriza la imposición de una “contribución monetaria” de hasta 10 millones de dólares.</a:t>
            </a:r>
          </a:p>
        </p:txBody>
      </p:sp>
    </p:spTree>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3 Marcador de pie de página"/>
          <p:cNvSpPr>
            <a:spLocks noGrp="1"/>
          </p:cNvSpPr>
          <p:nvPr>
            <p:ph type="ftr" sz="quarter" idx="10"/>
          </p:nvPr>
        </p:nvSpPr>
        <p:spPr>
          <a:noFill/>
        </p:spPr>
        <p:txBody>
          <a:bodyPr/>
          <a:lstStyle/>
          <a:p>
            <a:r>
              <a:rPr lang="es-ES"/>
              <a:t>Rodrigo Polanco L.</a:t>
            </a:r>
          </a:p>
        </p:txBody>
      </p:sp>
      <p:sp>
        <p:nvSpPr>
          <p:cNvPr id="37891" name="4 Marcador de número de diapositiva"/>
          <p:cNvSpPr>
            <a:spLocks noGrp="1"/>
          </p:cNvSpPr>
          <p:nvPr>
            <p:ph type="sldNum" sz="quarter" idx="11"/>
          </p:nvPr>
        </p:nvSpPr>
        <p:spPr>
          <a:noFill/>
        </p:spPr>
        <p:txBody>
          <a:bodyPr/>
          <a:lstStyle/>
          <a:p>
            <a:fld id="{61F823E0-4DC4-49E0-A2F2-A024BE488746}" type="slidenum">
              <a:rPr lang="es-ES"/>
              <a:pPr/>
              <a:t>33</a:t>
            </a:fld>
            <a:endParaRPr lang="es-ES"/>
          </a:p>
        </p:txBody>
      </p:sp>
      <p:sp>
        <p:nvSpPr>
          <p:cNvPr id="37892" name="Rectangle 2"/>
          <p:cNvSpPr>
            <a:spLocks noGrp="1" noChangeArrowheads="1"/>
          </p:cNvSpPr>
          <p:nvPr>
            <p:ph type="title"/>
          </p:nvPr>
        </p:nvSpPr>
        <p:spPr/>
        <p:txBody>
          <a:bodyPr/>
          <a:lstStyle/>
          <a:p>
            <a:r>
              <a:rPr lang="es-ES" smtClean="0"/>
              <a:t>Acuerdo de Cooperación Ambiental Chile-Canadá (...)</a:t>
            </a:r>
          </a:p>
        </p:txBody>
      </p:sp>
      <p:sp>
        <p:nvSpPr>
          <p:cNvPr id="37893" name="Rectangle 3"/>
          <p:cNvSpPr>
            <a:spLocks noGrp="1" noChangeArrowheads="1"/>
          </p:cNvSpPr>
          <p:nvPr>
            <p:ph type="body" idx="1"/>
          </p:nvPr>
        </p:nvSpPr>
        <p:spPr/>
        <p:txBody>
          <a:bodyPr/>
          <a:lstStyle/>
          <a:p>
            <a:r>
              <a:rPr lang="es-ES" sz="2000" smtClean="0"/>
              <a:t>El Tribunal designado por nuestro país para el cumplimiento forzado de esta contribución es la Corte Suprema, la que debe dar curso al fallo arbitral, sin necesidad de exequátur.</a:t>
            </a:r>
          </a:p>
          <a:p>
            <a:endParaRPr lang="es-ES" sz="2000" smtClean="0"/>
          </a:p>
        </p:txBody>
      </p:sp>
    </p:spTree>
  </p:cSld>
  <p:clrMapOvr>
    <a:masterClrMapping/>
  </p:clrMapOvr>
  <p:transitio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3 Marcador de pie de página"/>
          <p:cNvSpPr>
            <a:spLocks noGrp="1"/>
          </p:cNvSpPr>
          <p:nvPr>
            <p:ph type="ftr" sz="quarter" idx="10"/>
          </p:nvPr>
        </p:nvSpPr>
        <p:spPr>
          <a:noFill/>
        </p:spPr>
        <p:txBody>
          <a:bodyPr/>
          <a:lstStyle/>
          <a:p>
            <a:r>
              <a:rPr lang="es-ES"/>
              <a:t>Rodrigo Polanco L.</a:t>
            </a:r>
          </a:p>
        </p:txBody>
      </p:sp>
      <p:sp>
        <p:nvSpPr>
          <p:cNvPr id="38915" name="4 Marcador de número de diapositiva"/>
          <p:cNvSpPr>
            <a:spLocks noGrp="1"/>
          </p:cNvSpPr>
          <p:nvPr>
            <p:ph type="sldNum" sz="quarter" idx="11"/>
          </p:nvPr>
        </p:nvSpPr>
        <p:spPr>
          <a:noFill/>
        </p:spPr>
        <p:txBody>
          <a:bodyPr/>
          <a:lstStyle/>
          <a:p>
            <a:fld id="{B200BE3D-3E42-4BB3-9EF7-B81858AF06F3}" type="slidenum">
              <a:rPr lang="es-ES"/>
              <a:pPr/>
              <a:t>34</a:t>
            </a:fld>
            <a:endParaRPr lang="es-ES"/>
          </a:p>
        </p:txBody>
      </p:sp>
      <p:sp>
        <p:nvSpPr>
          <p:cNvPr id="38916" name="Rectangle 2"/>
          <p:cNvSpPr>
            <a:spLocks noGrp="1" noChangeArrowheads="1"/>
          </p:cNvSpPr>
          <p:nvPr>
            <p:ph type="title"/>
          </p:nvPr>
        </p:nvSpPr>
        <p:spPr/>
        <p:txBody>
          <a:bodyPr/>
          <a:lstStyle/>
          <a:p>
            <a:r>
              <a:rPr lang="es-ES_tradnl" smtClean="0"/>
              <a:t>Conclusiones</a:t>
            </a:r>
            <a:endParaRPr lang="es-ES" smtClean="0"/>
          </a:p>
        </p:txBody>
      </p:sp>
      <p:sp>
        <p:nvSpPr>
          <p:cNvPr id="38917" name="Rectangle 3"/>
          <p:cNvSpPr>
            <a:spLocks noGrp="1" noChangeArrowheads="1"/>
          </p:cNvSpPr>
          <p:nvPr>
            <p:ph type="body" idx="1"/>
          </p:nvPr>
        </p:nvSpPr>
        <p:spPr/>
        <p:txBody>
          <a:bodyPr/>
          <a:lstStyle/>
          <a:p>
            <a:pPr algn="just"/>
            <a:r>
              <a:rPr lang="es-ES_tradnl" sz="2000" smtClean="0"/>
              <a:t>Derecho internacional en materia ambiental se ha hecho cada vez mas aplicable en el plano interno.</a:t>
            </a:r>
          </a:p>
          <a:p>
            <a:pPr algn="just"/>
            <a:r>
              <a:rPr lang="es-ES_tradnl" sz="2000" smtClean="0"/>
              <a:t>Solución de conflictos internacionales en materia ambiental ha evolucionado desde un plano diplomático a uno jurídico.</a:t>
            </a:r>
          </a:p>
          <a:p>
            <a:pPr algn="just"/>
            <a:r>
              <a:rPr lang="es-ES_tradnl" sz="2000" smtClean="0"/>
              <a:t>Solución de conflictos internos en materia ambiental se ha internacionalizado, pudiendo recurrirse a tribunales internacionales.</a:t>
            </a:r>
            <a:endParaRPr lang="es-ES" sz="2000" smtClean="0"/>
          </a:p>
        </p:txBody>
      </p:sp>
    </p:spTree>
  </p:cSld>
  <p:clrMapOvr>
    <a:masterClrMapping/>
  </p:clrMapOvr>
  <p:transition spd="med">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3 Marcador de pie de página"/>
          <p:cNvSpPr>
            <a:spLocks noGrp="1"/>
          </p:cNvSpPr>
          <p:nvPr>
            <p:ph type="ftr" sz="quarter" idx="10"/>
          </p:nvPr>
        </p:nvSpPr>
        <p:spPr>
          <a:noFill/>
        </p:spPr>
        <p:txBody>
          <a:bodyPr/>
          <a:lstStyle/>
          <a:p>
            <a:r>
              <a:rPr lang="es-ES"/>
              <a:t>Rodrigo Polanco L.</a:t>
            </a:r>
          </a:p>
        </p:txBody>
      </p:sp>
      <p:sp>
        <p:nvSpPr>
          <p:cNvPr id="6147" name="4 Marcador de número de diapositiva"/>
          <p:cNvSpPr>
            <a:spLocks noGrp="1"/>
          </p:cNvSpPr>
          <p:nvPr>
            <p:ph type="sldNum" sz="quarter" idx="11"/>
          </p:nvPr>
        </p:nvSpPr>
        <p:spPr>
          <a:noFill/>
        </p:spPr>
        <p:txBody>
          <a:bodyPr/>
          <a:lstStyle/>
          <a:p>
            <a:fld id="{E0BC815D-B8C7-4D31-AB72-15A484B9B841}" type="slidenum">
              <a:rPr lang="es-ES"/>
              <a:pPr/>
              <a:t>4</a:t>
            </a:fld>
            <a:endParaRPr lang="es-ES"/>
          </a:p>
        </p:txBody>
      </p:sp>
      <p:sp>
        <p:nvSpPr>
          <p:cNvPr id="6148" name="Rectangle 2"/>
          <p:cNvSpPr>
            <a:spLocks noGrp="1" noChangeArrowheads="1"/>
          </p:cNvSpPr>
          <p:nvPr>
            <p:ph type="title"/>
          </p:nvPr>
        </p:nvSpPr>
        <p:spPr/>
        <p:txBody>
          <a:bodyPr/>
          <a:lstStyle/>
          <a:p>
            <a:r>
              <a:rPr lang="es-ES_tradnl" smtClean="0"/>
              <a:t>Características del Derecho Internacional del Medio Ambiente</a:t>
            </a:r>
          </a:p>
        </p:txBody>
      </p:sp>
      <p:sp>
        <p:nvSpPr>
          <p:cNvPr id="6149" name="Rectangle 3"/>
          <p:cNvSpPr>
            <a:spLocks noGrp="1" noChangeArrowheads="1"/>
          </p:cNvSpPr>
          <p:nvPr>
            <p:ph type="body" idx="1"/>
          </p:nvPr>
        </p:nvSpPr>
        <p:spPr/>
        <p:txBody>
          <a:bodyPr/>
          <a:lstStyle/>
          <a:p>
            <a:pPr>
              <a:lnSpc>
                <a:spcPct val="90000"/>
              </a:lnSpc>
            </a:pPr>
            <a:r>
              <a:rPr lang="es-ES_tradnl" sz="2000" smtClean="0"/>
              <a:t>Innovador</a:t>
            </a:r>
          </a:p>
          <a:p>
            <a:pPr>
              <a:lnSpc>
                <a:spcPct val="90000"/>
              </a:lnSpc>
            </a:pPr>
            <a:r>
              <a:rPr lang="es-ES_tradnl" sz="2000" smtClean="0"/>
              <a:t>Incluye nuevos participantes</a:t>
            </a:r>
          </a:p>
          <a:p>
            <a:pPr>
              <a:lnSpc>
                <a:spcPct val="90000"/>
              </a:lnSpc>
            </a:pPr>
            <a:r>
              <a:rPr lang="es-ES_tradnl" sz="2000" smtClean="0"/>
              <a:t>Flexible</a:t>
            </a:r>
          </a:p>
          <a:p>
            <a:pPr>
              <a:lnSpc>
                <a:spcPct val="90000"/>
              </a:lnSpc>
            </a:pPr>
            <a:r>
              <a:rPr lang="es-ES_tradnl" sz="2000" smtClean="0"/>
              <a:t>Urgente</a:t>
            </a:r>
          </a:p>
          <a:p>
            <a:pPr>
              <a:lnSpc>
                <a:spcPct val="90000"/>
              </a:lnSpc>
            </a:pPr>
            <a:r>
              <a:rPr lang="es-ES_tradnl" sz="2000" smtClean="0"/>
              <a:t>Dinámico</a:t>
            </a:r>
          </a:p>
          <a:p>
            <a:pPr>
              <a:lnSpc>
                <a:spcPct val="90000"/>
              </a:lnSpc>
            </a:pPr>
            <a:r>
              <a:rPr lang="es-ES_tradnl" sz="2000" smtClean="0"/>
              <a:t>Controversial</a:t>
            </a:r>
          </a:p>
          <a:p>
            <a:pPr>
              <a:lnSpc>
                <a:spcPct val="90000"/>
              </a:lnSpc>
            </a:pPr>
            <a:r>
              <a:rPr lang="es-ES_tradnl" sz="2000" smtClean="0"/>
              <a:t>Intersectorial y extrasectorial</a:t>
            </a:r>
          </a:p>
          <a:p>
            <a:pPr>
              <a:lnSpc>
                <a:spcPct val="90000"/>
              </a:lnSpc>
            </a:pPr>
            <a:r>
              <a:rPr lang="es-ES_tradnl" sz="2000" smtClean="0"/>
              <a:t>Global</a:t>
            </a:r>
          </a:p>
          <a:p>
            <a:pPr>
              <a:lnSpc>
                <a:spcPct val="90000"/>
              </a:lnSpc>
            </a:pPr>
            <a:r>
              <a:rPr lang="es-ES_tradnl" sz="2000" smtClean="0"/>
              <a:t>Complejo</a:t>
            </a:r>
          </a:p>
          <a:p>
            <a:pPr>
              <a:lnSpc>
                <a:spcPct val="90000"/>
              </a:lnSpc>
            </a:pPr>
            <a:r>
              <a:rPr lang="es-ES_tradnl" sz="2000" smtClean="0"/>
              <a:t>Preventivo y reactivo</a:t>
            </a:r>
          </a:p>
          <a:p>
            <a:pPr>
              <a:lnSpc>
                <a:spcPct val="90000"/>
              </a:lnSpc>
            </a:pPr>
            <a:endParaRPr lang="es-ES_tradnl" sz="2000" smtClean="0"/>
          </a:p>
          <a:p>
            <a:pPr>
              <a:lnSpc>
                <a:spcPct val="90000"/>
              </a:lnSpc>
            </a:pPr>
            <a:endParaRPr lang="es-ES_tradnl" sz="2000" smtClean="0"/>
          </a:p>
          <a:p>
            <a:pPr>
              <a:lnSpc>
                <a:spcPct val="90000"/>
              </a:lnSpc>
            </a:pPr>
            <a:endParaRPr lang="es-ES_tradnl" sz="2000" smtClean="0"/>
          </a:p>
        </p:txBody>
      </p:sp>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3 Marcador de pie de página"/>
          <p:cNvSpPr>
            <a:spLocks noGrp="1"/>
          </p:cNvSpPr>
          <p:nvPr>
            <p:ph type="ftr" sz="quarter" idx="10"/>
          </p:nvPr>
        </p:nvSpPr>
        <p:spPr>
          <a:noFill/>
        </p:spPr>
        <p:txBody>
          <a:bodyPr/>
          <a:lstStyle/>
          <a:p>
            <a:r>
              <a:rPr lang="es-ES"/>
              <a:t>Rodrigo Polanco L.</a:t>
            </a:r>
          </a:p>
        </p:txBody>
      </p:sp>
      <p:sp>
        <p:nvSpPr>
          <p:cNvPr id="7171" name="4 Marcador de número de diapositiva"/>
          <p:cNvSpPr>
            <a:spLocks noGrp="1"/>
          </p:cNvSpPr>
          <p:nvPr>
            <p:ph type="sldNum" sz="quarter" idx="11"/>
          </p:nvPr>
        </p:nvSpPr>
        <p:spPr>
          <a:noFill/>
        </p:spPr>
        <p:txBody>
          <a:bodyPr/>
          <a:lstStyle/>
          <a:p>
            <a:fld id="{FE623BC3-7382-44BD-834C-92AE7844F803}" type="slidenum">
              <a:rPr lang="es-ES"/>
              <a:pPr/>
              <a:t>5</a:t>
            </a:fld>
            <a:endParaRPr lang="es-ES"/>
          </a:p>
        </p:txBody>
      </p:sp>
      <p:sp>
        <p:nvSpPr>
          <p:cNvPr id="7172" name="Rectangle 2"/>
          <p:cNvSpPr>
            <a:spLocks noGrp="1" noChangeArrowheads="1"/>
          </p:cNvSpPr>
          <p:nvPr>
            <p:ph type="title"/>
          </p:nvPr>
        </p:nvSpPr>
        <p:spPr/>
        <p:txBody>
          <a:bodyPr/>
          <a:lstStyle/>
          <a:p>
            <a:r>
              <a:rPr lang="es-ES_tradnl" smtClean="0"/>
              <a:t>Instrumentos de Derecho Internacional del Medio Ambiente</a:t>
            </a:r>
            <a:endParaRPr lang="es-ES" smtClean="0"/>
          </a:p>
        </p:txBody>
      </p:sp>
      <p:sp>
        <p:nvSpPr>
          <p:cNvPr id="7173" name="Rectangle 3"/>
          <p:cNvSpPr>
            <a:spLocks noGrp="1" noChangeArrowheads="1"/>
          </p:cNvSpPr>
          <p:nvPr>
            <p:ph type="body" idx="1"/>
          </p:nvPr>
        </p:nvSpPr>
        <p:spPr/>
        <p:txBody>
          <a:bodyPr/>
          <a:lstStyle/>
          <a:p>
            <a:r>
              <a:rPr lang="es-ES_tradnl" smtClean="0"/>
              <a:t>Principios de Derecho Internacional Ambiental</a:t>
            </a:r>
          </a:p>
          <a:p>
            <a:r>
              <a:rPr lang="es-ES_tradnl" smtClean="0"/>
              <a:t>Convenciones multilaterales</a:t>
            </a:r>
          </a:p>
          <a:p>
            <a:pPr>
              <a:buFont typeface="Wingdings" pitchFamily="2" charset="2"/>
              <a:buNone/>
            </a:pPr>
            <a:r>
              <a:rPr lang="es-ES_tradnl" smtClean="0"/>
              <a:t>	(1ª y 2ª generación)</a:t>
            </a:r>
          </a:p>
          <a:p>
            <a:r>
              <a:rPr lang="es-ES_tradnl" smtClean="0"/>
              <a:t>Tratados bilaterales</a:t>
            </a:r>
          </a:p>
          <a:p>
            <a:endParaRPr lang="es-ES" smtClean="0"/>
          </a:p>
        </p:txBody>
      </p:sp>
    </p:spTree>
  </p:cSld>
  <p:clrMapOvr>
    <a:masterClrMapping/>
  </p:clrMapOvr>
  <p:transition spd="med">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3 Marcador de pie de página"/>
          <p:cNvSpPr>
            <a:spLocks noGrp="1"/>
          </p:cNvSpPr>
          <p:nvPr>
            <p:ph type="ftr" sz="quarter" idx="10"/>
          </p:nvPr>
        </p:nvSpPr>
        <p:spPr>
          <a:noFill/>
        </p:spPr>
        <p:txBody>
          <a:bodyPr/>
          <a:lstStyle/>
          <a:p>
            <a:r>
              <a:rPr lang="es-ES"/>
              <a:t>Rodrigo Polanco L.</a:t>
            </a:r>
          </a:p>
        </p:txBody>
      </p:sp>
      <p:sp>
        <p:nvSpPr>
          <p:cNvPr id="8195" name="4 Marcador de número de diapositiva"/>
          <p:cNvSpPr>
            <a:spLocks noGrp="1"/>
          </p:cNvSpPr>
          <p:nvPr>
            <p:ph type="sldNum" sz="quarter" idx="11"/>
          </p:nvPr>
        </p:nvSpPr>
        <p:spPr>
          <a:noFill/>
        </p:spPr>
        <p:txBody>
          <a:bodyPr/>
          <a:lstStyle/>
          <a:p>
            <a:fld id="{DF953195-C080-430D-BCEB-A648300EC42B}" type="slidenum">
              <a:rPr lang="es-ES"/>
              <a:pPr/>
              <a:t>6</a:t>
            </a:fld>
            <a:endParaRPr lang="es-ES"/>
          </a:p>
        </p:txBody>
      </p:sp>
      <p:sp>
        <p:nvSpPr>
          <p:cNvPr id="8196" name="Rectangle 2"/>
          <p:cNvSpPr>
            <a:spLocks noChangeArrowheads="1"/>
          </p:cNvSpPr>
          <p:nvPr>
            <p:ph type="title"/>
          </p:nvPr>
        </p:nvSpPr>
        <p:spPr>
          <a:noFill/>
        </p:spPr>
        <p:txBody>
          <a:bodyPr/>
          <a:lstStyle/>
          <a:p>
            <a:r>
              <a:rPr lang="es-ES" smtClean="0"/>
              <a:t>Principios</a:t>
            </a:r>
            <a:r>
              <a:rPr lang="es-ES_tradnl" smtClean="0"/>
              <a:t> de Derecho Internacional Ambiental</a:t>
            </a:r>
            <a:endParaRPr lang="es-ES" smtClean="0"/>
          </a:p>
        </p:txBody>
      </p:sp>
      <p:sp>
        <p:nvSpPr>
          <p:cNvPr id="8197" name="Rectangle 3"/>
          <p:cNvSpPr>
            <a:spLocks noChangeArrowheads="1"/>
          </p:cNvSpPr>
          <p:nvPr>
            <p:ph type="body" idx="1"/>
          </p:nvPr>
        </p:nvSpPr>
        <p:spPr>
          <a:xfrm>
            <a:off x="2627313" y="2565400"/>
            <a:ext cx="4948237" cy="3416300"/>
          </a:xfrm>
          <a:noFill/>
        </p:spPr>
        <p:txBody>
          <a:bodyPr/>
          <a:lstStyle/>
          <a:p>
            <a:pPr marL="457200" indent="-457200">
              <a:lnSpc>
                <a:spcPct val="90000"/>
              </a:lnSpc>
              <a:buFont typeface="Wingdings" pitchFamily="2" charset="2"/>
              <a:buNone/>
            </a:pPr>
            <a:r>
              <a:rPr lang="es-ES_tradnl" smtClean="0"/>
              <a:t>	Los principales instrumentos donde se encuentran son: </a:t>
            </a:r>
          </a:p>
          <a:p>
            <a:pPr marL="457200" indent="-457200">
              <a:lnSpc>
                <a:spcPct val="90000"/>
              </a:lnSpc>
              <a:buFont typeface="Wingdings" pitchFamily="2" charset="2"/>
              <a:buNone/>
            </a:pPr>
            <a:endParaRPr lang="es-ES_tradnl" smtClean="0"/>
          </a:p>
          <a:p>
            <a:pPr marL="457200" indent="-457200">
              <a:lnSpc>
                <a:spcPct val="90000"/>
              </a:lnSpc>
            </a:pPr>
            <a:r>
              <a:rPr lang="es-ES" smtClean="0"/>
              <a:t>Declaración de Estocolmo (1972)</a:t>
            </a:r>
            <a:endParaRPr lang="es-ES_tradnl" smtClean="0"/>
          </a:p>
          <a:p>
            <a:pPr marL="457200" indent="-457200">
              <a:lnSpc>
                <a:spcPct val="90000"/>
              </a:lnSpc>
            </a:pPr>
            <a:r>
              <a:rPr lang="es-ES" smtClean="0"/>
              <a:t>Carta de la Naturaleza (1982)</a:t>
            </a:r>
            <a:endParaRPr lang="es-ES_tradnl" smtClean="0"/>
          </a:p>
          <a:p>
            <a:pPr marL="457200" indent="-457200">
              <a:lnSpc>
                <a:spcPct val="90000"/>
              </a:lnSpc>
            </a:pPr>
            <a:r>
              <a:rPr lang="es-ES" smtClean="0"/>
              <a:t>Declaración de Río de Janeiro (1992)</a:t>
            </a:r>
            <a:endParaRPr lang="en-US" smtClean="0"/>
          </a:p>
          <a:p>
            <a:pPr marL="457200" indent="-457200">
              <a:lnSpc>
                <a:spcPct val="90000"/>
              </a:lnSpc>
            </a:pPr>
            <a:r>
              <a:rPr lang="en-US" smtClean="0"/>
              <a:t>Johannesburgo  (2002)   </a:t>
            </a:r>
            <a:endParaRPr lang="es-ES_tradnl" smtClean="0"/>
          </a:p>
          <a:p>
            <a:pPr marL="457200" indent="-457200">
              <a:lnSpc>
                <a:spcPct val="90000"/>
              </a:lnSpc>
            </a:pPr>
            <a:endParaRPr lang="es-ES_tradnl" smtClean="0"/>
          </a:p>
          <a:p>
            <a:pPr marL="457200" indent="-457200">
              <a:lnSpc>
                <a:spcPct val="90000"/>
              </a:lnSpc>
              <a:buFont typeface="Wingdings" pitchFamily="2" charset="2"/>
              <a:buNone/>
            </a:pPr>
            <a:endParaRPr lang="es-ES_tradnl" smtClean="0"/>
          </a:p>
          <a:p>
            <a:pPr marL="457200" indent="-457200">
              <a:lnSpc>
                <a:spcPct val="90000"/>
              </a:lnSpc>
              <a:buFont typeface="Wingdings" pitchFamily="2" charset="2"/>
              <a:buNone/>
            </a:pPr>
            <a:endParaRPr lang="es-ES" smtClean="0"/>
          </a:p>
        </p:txBody>
      </p:sp>
    </p:spTree>
  </p:cSld>
  <p:clrMapOvr>
    <a:masterClrMapping/>
  </p:clrMapOvr>
  <p:transition spd="med">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3 Marcador de pie de página"/>
          <p:cNvSpPr>
            <a:spLocks noGrp="1"/>
          </p:cNvSpPr>
          <p:nvPr>
            <p:ph type="ftr" sz="quarter" idx="10"/>
          </p:nvPr>
        </p:nvSpPr>
        <p:spPr>
          <a:noFill/>
        </p:spPr>
        <p:txBody>
          <a:bodyPr/>
          <a:lstStyle/>
          <a:p>
            <a:r>
              <a:rPr lang="es-ES"/>
              <a:t>Rodrigo Polanco L.</a:t>
            </a:r>
          </a:p>
        </p:txBody>
      </p:sp>
      <p:sp>
        <p:nvSpPr>
          <p:cNvPr id="9219" name="4 Marcador de número de diapositiva"/>
          <p:cNvSpPr>
            <a:spLocks noGrp="1"/>
          </p:cNvSpPr>
          <p:nvPr>
            <p:ph type="sldNum" sz="quarter" idx="11"/>
          </p:nvPr>
        </p:nvSpPr>
        <p:spPr>
          <a:noFill/>
        </p:spPr>
        <p:txBody>
          <a:bodyPr/>
          <a:lstStyle/>
          <a:p>
            <a:fld id="{2B5E1760-0A62-43BF-9ED2-F48DD9A7A6BB}" type="slidenum">
              <a:rPr lang="es-ES"/>
              <a:pPr/>
              <a:t>7</a:t>
            </a:fld>
            <a:endParaRPr lang="es-ES"/>
          </a:p>
        </p:txBody>
      </p:sp>
      <p:sp>
        <p:nvSpPr>
          <p:cNvPr id="9220" name="Rectangle 2"/>
          <p:cNvSpPr>
            <a:spLocks noGrp="1" noChangeArrowheads="1"/>
          </p:cNvSpPr>
          <p:nvPr>
            <p:ph type="title"/>
          </p:nvPr>
        </p:nvSpPr>
        <p:spPr/>
        <p:txBody>
          <a:bodyPr/>
          <a:lstStyle/>
          <a:p>
            <a:r>
              <a:rPr lang="es-ES_tradnl" smtClean="0"/>
              <a:t>Principios Ambientales</a:t>
            </a:r>
            <a:endParaRPr lang="es-ES" smtClean="0"/>
          </a:p>
        </p:txBody>
      </p:sp>
      <p:sp>
        <p:nvSpPr>
          <p:cNvPr id="9221" name="Rectangle 3"/>
          <p:cNvSpPr>
            <a:spLocks noGrp="1" noChangeArrowheads="1"/>
          </p:cNvSpPr>
          <p:nvPr>
            <p:ph type="body" idx="1"/>
          </p:nvPr>
        </p:nvSpPr>
        <p:spPr>
          <a:xfrm>
            <a:off x="669925" y="2574925"/>
            <a:ext cx="7502525" cy="3416300"/>
          </a:xfrm>
        </p:spPr>
        <p:txBody>
          <a:bodyPr/>
          <a:lstStyle/>
          <a:p>
            <a:pPr marL="457200" indent="-457200">
              <a:lnSpc>
                <a:spcPct val="90000"/>
              </a:lnSpc>
              <a:buFont typeface="Wingdings" pitchFamily="2" charset="2"/>
              <a:buAutoNum type="arabicPeriod"/>
            </a:pPr>
            <a:r>
              <a:rPr lang="es-ES_tradnl" sz="2000" smtClean="0"/>
              <a:t>SOBERANÍA DE LOS RECURSOS NATURALES</a:t>
            </a:r>
          </a:p>
          <a:p>
            <a:pPr marL="457200" indent="-457200" algn="just">
              <a:lnSpc>
                <a:spcPct val="90000"/>
              </a:lnSpc>
              <a:buFont typeface="Wingdings" pitchFamily="2" charset="2"/>
              <a:buNone/>
            </a:pPr>
            <a:r>
              <a:rPr lang="es-CR" sz="2000" smtClean="0"/>
              <a:t>	Los Estados, de conformidad con la Carta de las Naciones Unidas y los principios del derecho internacional, tienen el derecho soberano de explotar sus propios recursos conforme a sus propias políticas ambientales y de desarrollo, y la responsabilidad de velar por que las actividades que se realicen dentro de su jurisdicción o bajo su control no causen daño al ambiente de otros Estados ni de zonas que estén fuera de los límites de la jurisdicción nacional. </a:t>
            </a:r>
            <a:endParaRPr lang="es-ES_tradnl" sz="2000" smtClean="0"/>
          </a:p>
          <a:p>
            <a:pPr marL="457200" indent="-457200">
              <a:lnSpc>
                <a:spcPct val="90000"/>
              </a:lnSpc>
            </a:pPr>
            <a:endParaRPr lang="es-ES" sz="2000" smtClean="0"/>
          </a:p>
        </p:txBody>
      </p:sp>
    </p:spTree>
  </p:cSld>
  <p:clrMapOvr>
    <a:masterClrMapping/>
  </p:clrMapOvr>
  <p:transition spd="med">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3 Marcador de pie de página"/>
          <p:cNvSpPr>
            <a:spLocks noGrp="1"/>
          </p:cNvSpPr>
          <p:nvPr>
            <p:ph type="ftr" sz="quarter" idx="10"/>
          </p:nvPr>
        </p:nvSpPr>
        <p:spPr>
          <a:noFill/>
        </p:spPr>
        <p:txBody>
          <a:bodyPr/>
          <a:lstStyle/>
          <a:p>
            <a:r>
              <a:rPr lang="es-ES"/>
              <a:t>Rodrigo Polanco L.</a:t>
            </a:r>
          </a:p>
        </p:txBody>
      </p:sp>
      <p:sp>
        <p:nvSpPr>
          <p:cNvPr id="10243" name="4 Marcador de número de diapositiva"/>
          <p:cNvSpPr>
            <a:spLocks noGrp="1"/>
          </p:cNvSpPr>
          <p:nvPr>
            <p:ph type="sldNum" sz="quarter" idx="11"/>
          </p:nvPr>
        </p:nvSpPr>
        <p:spPr>
          <a:noFill/>
        </p:spPr>
        <p:txBody>
          <a:bodyPr/>
          <a:lstStyle/>
          <a:p>
            <a:fld id="{4C56F16C-5715-40F5-8D27-BC2B7BDC40C8}" type="slidenum">
              <a:rPr lang="es-ES"/>
              <a:pPr/>
              <a:t>8</a:t>
            </a:fld>
            <a:endParaRPr lang="es-ES"/>
          </a:p>
        </p:txBody>
      </p:sp>
      <p:sp>
        <p:nvSpPr>
          <p:cNvPr id="10244" name="Rectangle 2"/>
          <p:cNvSpPr>
            <a:spLocks noGrp="1" noChangeArrowheads="1"/>
          </p:cNvSpPr>
          <p:nvPr>
            <p:ph type="title"/>
          </p:nvPr>
        </p:nvSpPr>
        <p:spPr/>
        <p:txBody>
          <a:bodyPr/>
          <a:lstStyle/>
          <a:p>
            <a:r>
              <a:rPr lang="es-ES_tradnl" smtClean="0"/>
              <a:t>Principios Ambientales</a:t>
            </a:r>
            <a:endParaRPr lang="es-ES" smtClean="0"/>
          </a:p>
        </p:txBody>
      </p:sp>
      <p:sp>
        <p:nvSpPr>
          <p:cNvPr id="10245" name="Rectangle 3"/>
          <p:cNvSpPr>
            <a:spLocks noGrp="1" noChangeArrowheads="1"/>
          </p:cNvSpPr>
          <p:nvPr>
            <p:ph type="body" idx="1"/>
          </p:nvPr>
        </p:nvSpPr>
        <p:spPr>
          <a:xfrm>
            <a:off x="669925" y="2574925"/>
            <a:ext cx="7502525" cy="4283075"/>
          </a:xfrm>
        </p:spPr>
        <p:txBody>
          <a:bodyPr/>
          <a:lstStyle/>
          <a:p>
            <a:pPr marL="457200" indent="-457200" algn="just">
              <a:lnSpc>
                <a:spcPct val="90000"/>
              </a:lnSpc>
              <a:buFont typeface="Wingdings" pitchFamily="2" charset="2"/>
              <a:buNone/>
            </a:pPr>
            <a:r>
              <a:rPr lang="es-CR" sz="2000" b="1" smtClean="0"/>
              <a:t>2.	PRINCIPIO DE PARTICIPACIÓN Y CONSULTA Y ACCESO A LA INFORMACIÓN</a:t>
            </a:r>
          </a:p>
          <a:p>
            <a:pPr marL="457200" indent="-457200" algn="just">
              <a:lnSpc>
                <a:spcPct val="90000"/>
              </a:lnSpc>
            </a:pPr>
            <a:endParaRPr lang="es-ES_tradnl" sz="2000" smtClean="0"/>
          </a:p>
          <a:p>
            <a:pPr marL="457200" indent="-457200" algn="just">
              <a:lnSpc>
                <a:spcPct val="90000"/>
              </a:lnSpc>
              <a:buFont typeface="Wingdings" pitchFamily="2" charset="2"/>
              <a:buNone/>
            </a:pPr>
            <a:r>
              <a:rPr lang="es-CR" sz="2000" smtClean="0"/>
              <a:t>	Este principio nos dice que la mejor manera de tratar las cuestiones ambientales es con la participación de todos los ciudadanos. En el plano nacional toda persona deberá tener acceso adecuado a la información sobre el ambiente que dispongan las autoridades públicas, incluida la información sobre los materiales y actividades que encierran peligro en sus comunidades, así como la oportunidad de participar en los procesos de adopción de decisiones. Los Estados deberán, a su vez, facilitar y fomentar la sensibilización y participación de la población poniendo la información a disposición de todos.</a:t>
            </a:r>
            <a:endParaRPr lang="es-ES" sz="2000" smtClean="0"/>
          </a:p>
        </p:txBody>
      </p:sp>
    </p:spTree>
  </p:cSld>
  <p:clrMapOvr>
    <a:masterClrMapping/>
  </p:clrMapOvr>
  <p:transition spd="med">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3 Marcador de pie de página"/>
          <p:cNvSpPr>
            <a:spLocks noGrp="1"/>
          </p:cNvSpPr>
          <p:nvPr>
            <p:ph type="ftr" sz="quarter" idx="10"/>
          </p:nvPr>
        </p:nvSpPr>
        <p:spPr>
          <a:noFill/>
        </p:spPr>
        <p:txBody>
          <a:bodyPr/>
          <a:lstStyle/>
          <a:p>
            <a:r>
              <a:rPr lang="es-ES"/>
              <a:t>Rodrigo Polanco L.</a:t>
            </a:r>
          </a:p>
        </p:txBody>
      </p:sp>
      <p:sp>
        <p:nvSpPr>
          <p:cNvPr id="11267" name="4 Marcador de número de diapositiva"/>
          <p:cNvSpPr>
            <a:spLocks noGrp="1"/>
          </p:cNvSpPr>
          <p:nvPr>
            <p:ph type="sldNum" sz="quarter" idx="11"/>
          </p:nvPr>
        </p:nvSpPr>
        <p:spPr>
          <a:noFill/>
        </p:spPr>
        <p:txBody>
          <a:bodyPr/>
          <a:lstStyle/>
          <a:p>
            <a:fld id="{01F1CFE8-2F55-494D-8E96-3A7C40D9F0AB}" type="slidenum">
              <a:rPr lang="es-ES"/>
              <a:pPr/>
              <a:t>9</a:t>
            </a:fld>
            <a:endParaRPr lang="es-ES"/>
          </a:p>
        </p:txBody>
      </p:sp>
      <p:sp>
        <p:nvSpPr>
          <p:cNvPr id="11268" name="Rectangle 2"/>
          <p:cNvSpPr>
            <a:spLocks noGrp="1" noChangeArrowheads="1"/>
          </p:cNvSpPr>
          <p:nvPr>
            <p:ph type="title"/>
          </p:nvPr>
        </p:nvSpPr>
        <p:spPr/>
        <p:txBody>
          <a:bodyPr/>
          <a:lstStyle/>
          <a:p>
            <a:r>
              <a:rPr lang="es-ES_tradnl" smtClean="0"/>
              <a:t>Principios Ambientales</a:t>
            </a:r>
            <a:endParaRPr lang="es-ES" smtClean="0"/>
          </a:p>
        </p:txBody>
      </p:sp>
      <p:sp>
        <p:nvSpPr>
          <p:cNvPr id="11269" name="Rectangle 3"/>
          <p:cNvSpPr>
            <a:spLocks noGrp="1" noChangeArrowheads="1"/>
          </p:cNvSpPr>
          <p:nvPr>
            <p:ph type="body" idx="1"/>
          </p:nvPr>
        </p:nvSpPr>
        <p:spPr>
          <a:xfrm>
            <a:off x="669925" y="2574925"/>
            <a:ext cx="7502525" cy="4283075"/>
          </a:xfrm>
        </p:spPr>
        <p:txBody>
          <a:bodyPr/>
          <a:lstStyle/>
          <a:p>
            <a:pPr marL="457200" indent="-457200" algn="just">
              <a:lnSpc>
                <a:spcPct val="80000"/>
              </a:lnSpc>
              <a:buFont typeface="Wingdings" pitchFamily="2" charset="2"/>
              <a:buNone/>
            </a:pPr>
            <a:r>
              <a:rPr lang="es-CR" sz="2000" b="1" smtClean="0"/>
              <a:t>3.	CONTAMINADOR-PAGADOR</a:t>
            </a:r>
          </a:p>
          <a:p>
            <a:pPr marL="457200" indent="-457200" algn="just">
              <a:lnSpc>
                <a:spcPct val="80000"/>
              </a:lnSpc>
              <a:buFont typeface="Wingdings" pitchFamily="2" charset="2"/>
              <a:buNone/>
            </a:pPr>
            <a:r>
              <a:rPr lang="es-CR" sz="2000" b="1" smtClean="0"/>
              <a:t>	</a:t>
            </a:r>
          </a:p>
          <a:p>
            <a:pPr marL="457200" indent="-457200" algn="just">
              <a:lnSpc>
                <a:spcPct val="80000"/>
              </a:lnSpc>
              <a:buFont typeface="Wingdings" pitchFamily="2" charset="2"/>
              <a:buNone/>
            </a:pPr>
            <a:r>
              <a:rPr lang="es-CR" sz="2000" b="1" smtClean="0"/>
              <a:t>	Este principio se encuentra dentro de las medidas preventivas que el Derecho Ambiental ha promovido. Se basa en el concepto de que quien contamine el ambiente o le ocasione daño será responsable de los daños que ocasione, conforme lo establezcan las leyes de la República y los convenios internacionales vigentes. El agente económico que genera contaminación o afecta los recursos naturales, está en la obligación de tomar a su costo las medidas que se le exijan para evitar o minimizar ese deterioro del ambiente. Una vez que un daño se ha producido a los elementos ambientales, este tiene que ser reparado y, en la medida de lo posible, debe volverse  a la situación anterior del daño.</a:t>
            </a:r>
            <a:r>
              <a:rPr lang="es-CR" sz="2000" smtClean="0"/>
              <a:t> </a:t>
            </a:r>
            <a:endParaRPr lang="es-ES" sz="2000" smtClean="0"/>
          </a:p>
        </p:txBody>
      </p:sp>
    </p:spTree>
  </p:cSld>
  <p:clrMapOvr>
    <a:masterClrMapping/>
  </p:clrMapOvr>
  <p:transition spd="med">
    <p:wipe dir="r"/>
  </p:transition>
</p:sld>
</file>

<file path=ppt/tags/tag1.xml><?xml version="1.0" encoding="utf-8"?>
<p:tagLst xmlns:a="http://schemas.openxmlformats.org/drawingml/2006/main" xmlns:r="http://schemas.openxmlformats.org/officeDocument/2006/relationships" xmlns:p="http://schemas.openxmlformats.org/presentationml/2006/main">
  <p:tag name="BRANCHTO" val="262"/>
  <p:tag name="HOTSPOTTYPE" val="DefinedInNavigator"/>
  <p:tag name="DEFINEDINNAVIGATOR" val="True"/>
</p:tagLst>
</file>

<file path=ppt/theme/theme1.xml><?xml version="1.0" encoding="utf-8"?>
<a:theme xmlns:a="http://schemas.openxmlformats.org/drawingml/2006/main" name="Diseño predeterminado">
  <a:themeElements>
    <a:clrScheme name="Diseño predeterminado 1">
      <a:dk1>
        <a:srgbClr val="000000"/>
      </a:dk1>
      <a:lt1>
        <a:srgbClr val="FFFFFF"/>
      </a:lt1>
      <a:dk2>
        <a:srgbClr val="996633"/>
      </a:dk2>
      <a:lt2>
        <a:srgbClr val="FF9900"/>
      </a:lt2>
      <a:accent1>
        <a:srgbClr val="D60093"/>
      </a:accent1>
      <a:accent2>
        <a:srgbClr val="FFFF66"/>
      </a:accent2>
      <a:accent3>
        <a:srgbClr val="CAB8AD"/>
      </a:accent3>
      <a:accent4>
        <a:srgbClr val="DADADA"/>
      </a:accent4>
      <a:accent5>
        <a:srgbClr val="E8AAC8"/>
      </a:accent5>
      <a:accent6>
        <a:srgbClr val="E7E75C"/>
      </a:accent6>
      <a:hlink>
        <a:srgbClr val="FF9933"/>
      </a:hlink>
      <a:folHlink>
        <a:srgbClr val="FFCCFF"/>
      </a:folHlink>
    </a:clrScheme>
    <a:fontScheme name="Diseño predeterminado">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iseño predeterminado 1">
        <a:dk1>
          <a:srgbClr val="000000"/>
        </a:dk1>
        <a:lt1>
          <a:srgbClr val="FFFFFF"/>
        </a:lt1>
        <a:dk2>
          <a:srgbClr val="996633"/>
        </a:dk2>
        <a:lt2>
          <a:srgbClr val="FF9900"/>
        </a:lt2>
        <a:accent1>
          <a:srgbClr val="D60093"/>
        </a:accent1>
        <a:accent2>
          <a:srgbClr val="FFFF66"/>
        </a:accent2>
        <a:accent3>
          <a:srgbClr val="CAB8AD"/>
        </a:accent3>
        <a:accent4>
          <a:srgbClr val="DADADA"/>
        </a:accent4>
        <a:accent5>
          <a:srgbClr val="E8AAC8"/>
        </a:accent5>
        <a:accent6>
          <a:srgbClr val="E7E75C"/>
        </a:accent6>
        <a:hlink>
          <a:srgbClr val="FF9933"/>
        </a:hlink>
        <a:folHlink>
          <a:srgbClr val="FFCCFF"/>
        </a:folHlink>
      </a:clrScheme>
      <a:clrMap bg1="dk2" tx1="lt1" bg2="dk1" tx2="lt2" accent1="accent1" accent2="accent2" accent3="accent3" accent4="accent4" accent5="accent5" accent6="accent6" hlink="hlink" folHlink="folHlink"/>
    </a:extraClrScheme>
    <a:extraClrScheme>
      <a:clrScheme name="Diseño predeterminado 2">
        <a:dk1>
          <a:srgbClr val="FFFFCC"/>
        </a:dk1>
        <a:lt1>
          <a:srgbClr val="FFFFFF"/>
        </a:lt1>
        <a:dk2>
          <a:srgbClr val="FFFFCC"/>
        </a:dk2>
        <a:lt2>
          <a:srgbClr val="996600"/>
        </a:lt2>
        <a:accent1>
          <a:srgbClr val="FFCC00"/>
        </a:accent1>
        <a:accent2>
          <a:srgbClr val="6666FF"/>
        </a:accent2>
        <a:accent3>
          <a:srgbClr val="FFFFE2"/>
        </a:accent3>
        <a:accent4>
          <a:srgbClr val="DADADA"/>
        </a:accent4>
        <a:accent5>
          <a:srgbClr val="FFE2AA"/>
        </a:accent5>
        <a:accent6>
          <a:srgbClr val="5C5CE7"/>
        </a:accent6>
        <a:hlink>
          <a:srgbClr val="999933"/>
        </a:hlink>
        <a:folHlink>
          <a:srgbClr val="99006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FFFFFF"/>
        </a:lt2>
        <a:accent1>
          <a:srgbClr val="EAEAEA"/>
        </a:accent1>
        <a:accent2>
          <a:srgbClr val="969696"/>
        </a:accent2>
        <a:accent3>
          <a:srgbClr val="FFFFFF"/>
        </a:accent3>
        <a:accent4>
          <a:srgbClr val="000000"/>
        </a:accent4>
        <a:accent5>
          <a:srgbClr val="F3F3F3"/>
        </a:accent5>
        <a:accent6>
          <a:srgbClr val="878787"/>
        </a:accent6>
        <a:hlink>
          <a:srgbClr val="5F5F5F"/>
        </a:hlink>
        <a:folHlink>
          <a:srgbClr val="CBCBCB"/>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990066"/>
        </a:dk2>
        <a:lt2>
          <a:srgbClr val="008080"/>
        </a:lt2>
        <a:accent1>
          <a:srgbClr val="D60093"/>
        </a:accent1>
        <a:accent2>
          <a:srgbClr val="FFFF66"/>
        </a:accent2>
        <a:accent3>
          <a:srgbClr val="CAAAB8"/>
        </a:accent3>
        <a:accent4>
          <a:srgbClr val="DADADA"/>
        </a:accent4>
        <a:accent5>
          <a:srgbClr val="E8AAC8"/>
        </a:accent5>
        <a:accent6>
          <a:srgbClr val="E7E75C"/>
        </a:accent6>
        <a:hlink>
          <a:srgbClr val="FF9933"/>
        </a:hlink>
        <a:folHlink>
          <a:srgbClr val="FFCC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243</TotalTime>
  <Words>1341</Words>
  <Application>Microsoft PowerPoint 7.0</Application>
  <PresentationFormat>Presentación en pantalla (4:3)</PresentationFormat>
  <Paragraphs>262</Paragraphs>
  <Slides>34</Slides>
  <Notes>31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34</vt:i4>
      </vt:variant>
    </vt:vector>
  </HeadingPairs>
  <TitlesOfParts>
    <vt:vector size="40" baseType="lpstr">
      <vt:lpstr>Arial</vt:lpstr>
      <vt:lpstr>Arial Narrow</vt:lpstr>
      <vt:lpstr>Wingdings</vt:lpstr>
      <vt:lpstr>Monotype Sorts</vt:lpstr>
      <vt:lpstr>Times New Roman</vt:lpstr>
      <vt:lpstr>Diseño predeterminado</vt:lpstr>
      <vt:lpstr>Derecho Internacional del Medio Ambiente</vt:lpstr>
      <vt:lpstr>Introducción</vt:lpstr>
      <vt:lpstr>Problemática</vt:lpstr>
      <vt:lpstr>Características del Derecho Internacional del Medio Ambiente</vt:lpstr>
      <vt:lpstr>Instrumentos de Derecho Internacional del Medio Ambiente</vt:lpstr>
      <vt:lpstr>Principios de Derecho Internacional Ambiental</vt:lpstr>
      <vt:lpstr>Principios Ambientales</vt:lpstr>
      <vt:lpstr>Principios Ambientales</vt:lpstr>
      <vt:lpstr>Principios Ambientales</vt:lpstr>
      <vt:lpstr>Principios Ambientales</vt:lpstr>
      <vt:lpstr>Principios Ambientales</vt:lpstr>
      <vt:lpstr>Principios Ambientales</vt:lpstr>
      <vt:lpstr>Principios Ambientales</vt:lpstr>
      <vt:lpstr>Principios Ambientales</vt:lpstr>
      <vt:lpstr>Principios Ambientales</vt:lpstr>
      <vt:lpstr> </vt:lpstr>
      <vt:lpstr>Tratados multilaterales</vt:lpstr>
      <vt:lpstr>Clasificación de los Tratados Internacionales</vt:lpstr>
      <vt:lpstr>Clasificación de los Tratados Internacionales</vt:lpstr>
      <vt:lpstr>Convenciones multilaterales de 1ª generación</vt:lpstr>
      <vt:lpstr>Convenciones multilaterales de 2ª generación</vt:lpstr>
      <vt:lpstr>Tratados Bilaterales</vt:lpstr>
      <vt:lpstr>¿Cómo se soluciona un conflicto internacional?</vt:lpstr>
      <vt:lpstr>Mecanismos diplomáticos</vt:lpstr>
      <vt:lpstr>Mecanismos diplomáticos (...)</vt:lpstr>
      <vt:lpstr>Mecanismos jurisdiccionales</vt:lpstr>
      <vt:lpstr>Convención de CITES (1973)</vt:lpstr>
      <vt:lpstr>Convención de Basilea (1989)</vt:lpstr>
      <vt:lpstr>Convenio sobre diversidad biológica (1992)</vt:lpstr>
      <vt:lpstr>Acuerdo de Cooperación Ambiental Chile-Canadá</vt:lpstr>
      <vt:lpstr>Acuerdo de Cooperación Ambiental Chile-Canadá (...)</vt:lpstr>
      <vt:lpstr>Acuerdo de Cooperación Ambiental Chile-Canadá (...)</vt:lpstr>
      <vt:lpstr>Acuerdo de Cooperación Ambiental Chile-Canadá (...)</vt:lpstr>
      <vt:lpstr>Conclusiones</vt:lpstr>
    </vt:vector>
  </TitlesOfParts>
  <Company>Fiscalia Del Medio Ambiente (FIMA)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Escriba el título aquí</dc:title>
  <dc:creator>Fernando Dougnac</dc:creator>
  <cp:lastModifiedBy>Rodrigo Polanco</cp:lastModifiedBy>
  <cp:revision>38</cp:revision>
  <dcterms:created xsi:type="dcterms:W3CDTF">2001-07-27T20:23:06Z</dcterms:created>
  <dcterms:modified xsi:type="dcterms:W3CDTF">2010-06-08T14:52:32Z</dcterms:modified>
</cp:coreProperties>
</file>