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4" r:id="rId6"/>
    <p:sldId id="260" r:id="rId7"/>
    <p:sldId id="261" r:id="rId8"/>
    <p:sldId id="262" r:id="rId9"/>
    <p:sldId id="263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6" r:id="rId21"/>
    <p:sldId id="275" r:id="rId22"/>
    <p:sldId id="277" r:id="rId23"/>
    <p:sldId id="278" r:id="rId24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5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8124D5D-A196-458A-840F-44A50E3FF25F}" type="doc">
      <dgm:prSet loTypeId="urn:microsoft.com/office/officeart/2005/8/layout/cycle2" loCatId="cycle" qsTypeId="urn:microsoft.com/office/officeart/2005/8/quickstyle/simple2" qsCatId="simple" csTypeId="urn:microsoft.com/office/officeart/2005/8/colors/colorful1" csCatId="colorful" phldr="1"/>
      <dgm:spPr/>
      <dgm:t>
        <a:bodyPr/>
        <a:lstStyle/>
        <a:p>
          <a:endParaRPr lang="es-CL"/>
        </a:p>
      </dgm:t>
    </dgm:pt>
    <dgm:pt modelId="{73964668-3432-4097-BEA3-7B54203F8D0D}">
      <dgm:prSet phldrT="[Texto]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>
        <a:solidFill>
          <a:schemeClr val="tx1"/>
        </a:solidFill>
      </dgm:spPr>
      <dgm:t>
        <a:bodyPr/>
        <a:lstStyle/>
        <a:p>
          <a:r>
            <a:rPr lang="es-CL" dirty="0" smtClean="0">
              <a:solidFill>
                <a:schemeClr val="bg1"/>
              </a:solidFill>
            </a:rPr>
            <a:t>DIMA</a:t>
          </a:r>
          <a:endParaRPr lang="es-CL" dirty="0">
            <a:solidFill>
              <a:schemeClr val="bg1"/>
            </a:solidFill>
          </a:endParaRPr>
        </a:p>
      </dgm:t>
    </dgm:pt>
    <dgm:pt modelId="{03EFA54F-8C41-4A58-B06C-28BE643CA3EA}" type="parTrans" cxnId="{AF570D9F-3DBC-44F0-9EDE-69C47A3309C3}">
      <dgm:prSet/>
      <dgm:spPr/>
      <dgm:t>
        <a:bodyPr/>
        <a:lstStyle/>
        <a:p>
          <a:endParaRPr lang="es-CL"/>
        </a:p>
      </dgm:t>
    </dgm:pt>
    <dgm:pt modelId="{DE1BFEE6-45A9-48BA-883D-DA397CF34D3D}" type="sibTrans" cxnId="{AF570D9F-3DBC-44F0-9EDE-69C47A3309C3}">
      <dgm:prSet/>
      <dgm:spPr/>
      <dgm:t>
        <a:bodyPr/>
        <a:lstStyle/>
        <a:p>
          <a:endParaRPr lang="es-CL"/>
        </a:p>
      </dgm:t>
    </dgm:pt>
    <dgm:pt modelId="{2266711B-D81A-4A06-ACDC-5E4058F6F110}">
      <dgm:prSet phldrT="[Texto]"/>
      <dgm:spPr>
        <a:solidFill>
          <a:schemeClr val="accent4">
            <a:lumMod val="75000"/>
          </a:schemeClr>
        </a:solidFill>
      </dgm:spPr>
      <dgm:t>
        <a:bodyPr/>
        <a:lstStyle/>
        <a:p>
          <a:r>
            <a:rPr lang="es-CL" dirty="0" smtClean="0"/>
            <a:t>TIERRA</a:t>
          </a:r>
        </a:p>
      </dgm:t>
    </dgm:pt>
    <dgm:pt modelId="{65732DEC-4ADC-44ED-90A8-CED9E6069887}" type="parTrans" cxnId="{5ADF4D82-2618-477D-9EAC-0788942BC81E}">
      <dgm:prSet/>
      <dgm:spPr/>
      <dgm:t>
        <a:bodyPr/>
        <a:lstStyle/>
        <a:p>
          <a:endParaRPr lang="es-CL"/>
        </a:p>
      </dgm:t>
    </dgm:pt>
    <dgm:pt modelId="{FB8E1900-F728-4A64-89FE-630B3D802975}" type="sibTrans" cxnId="{5ADF4D82-2618-477D-9EAC-0788942BC81E}">
      <dgm:prSet/>
      <dgm:spPr/>
      <dgm:t>
        <a:bodyPr/>
        <a:lstStyle/>
        <a:p>
          <a:endParaRPr lang="es-CL"/>
        </a:p>
      </dgm:t>
    </dgm:pt>
    <dgm:pt modelId="{01C44EF0-9CAA-4142-ACCD-D25DCFDC6E25}">
      <dgm:prSet phldrT="[Texto]"/>
      <dgm:spPr>
        <a:solidFill>
          <a:srgbClr val="0070C0"/>
        </a:solidFill>
      </dgm:spPr>
      <dgm:t>
        <a:bodyPr/>
        <a:lstStyle/>
        <a:p>
          <a:r>
            <a:rPr lang="es-CL" dirty="0" smtClean="0"/>
            <a:t>AIRE</a:t>
          </a:r>
          <a:endParaRPr lang="es-CL" dirty="0"/>
        </a:p>
      </dgm:t>
    </dgm:pt>
    <dgm:pt modelId="{E3F24A57-8822-49B6-996C-E0E9E363F394}" type="parTrans" cxnId="{C0E5F7BF-8D4C-449D-960C-E88753F16EFB}">
      <dgm:prSet/>
      <dgm:spPr/>
      <dgm:t>
        <a:bodyPr/>
        <a:lstStyle/>
        <a:p>
          <a:endParaRPr lang="es-CL"/>
        </a:p>
      </dgm:t>
    </dgm:pt>
    <dgm:pt modelId="{6335A04A-F83F-4A0A-85E3-D4AE18776793}" type="sibTrans" cxnId="{C0E5F7BF-8D4C-449D-960C-E88753F16EFB}">
      <dgm:prSet/>
      <dgm:spPr/>
      <dgm:t>
        <a:bodyPr/>
        <a:lstStyle/>
        <a:p>
          <a:endParaRPr lang="es-CL"/>
        </a:p>
      </dgm:t>
    </dgm:pt>
    <dgm:pt modelId="{7E010B56-6747-4F6E-B3B2-DF3CB125A363}">
      <dgm:prSet phldrT="[Texto]"/>
      <dgm:spPr>
        <a:solidFill>
          <a:srgbClr val="FF0000"/>
        </a:solidFill>
      </dgm:spPr>
      <dgm:t>
        <a:bodyPr/>
        <a:lstStyle/>
        <a:p>
          <a:r>
            <a:rPr lang="es-CL" dirty="0" smtClean="0"/>
            <a:t>FUEGO</a:t>
          </a:r>
          <a:endParaRPr lang="es-CL" dirty="0"/>
        </a:p>
      </dgm:t>
    </dgm:pt>
    <dgm:pt modelId="{1B769C8D-0937-4C32-B873-0C1A843B02EF}" type="parTrans" cxnId="{D76CC396-E65A-4A03-B455-717A20B2B8F9}">
      <dgm:prSet/>
      <dgm:spPr/>
      <dgm:t>
        <a:bodyPr/>
        <a:lstStyle/>
        <a:p>
          <a:endParaRPr lang="es-CL"/>
        </a:p>
      </dgm:t>
    </dgm:pt>
    <dgm:pt modelId="{A31CA4E3-BA7B-4C7C-9021-20F4E7CCA185}" type="sibTrans" cxnId="{D76CC396-E65A-4A03-B455-717A20B2B8F9}">
      <dgm:prSet/>
      <dgm:spPr/>
      <dgm:t>
        <a:bodyPr/>
        <a:lstStyle/>
        <a:p>
          <a:endParaRPr lang="es-CL"/>
        </a:p>
      </dgm:t>
    </dgm:pt>
    <dgm:pt modelId="{E01F2E7B-0D09-4818-ACE3-305979DA03DB}">
      <dgm:prSet phldrT="[Texto]"/>
      <dgm:spPr>
        <a:solidFill>
          <a:srgbClr val="00B0F0"/>
        </a:solidFill>
      </dgm:spPr>
      <dgm:t>
        <a:bodyPr/>
        <a:lstStyle/>
        <a:p>
          <a:r>
            <a:rPr lang="es-CL" dirty="0" smtClean="0"/>
            <a:t>AGUA</a:t>
          </a:r>
          <a:endParaRPr lang="es-CL" dirty="0"/>
        </a:p>
      </dgm:t>
    </dgm:pt>
    <dgm:pt modelId="{AA51A8AC-D29B-4F00-89E8-A82BF83D699F}" type="parTrans" cxnId="{199A9A06-81AB-4048-BAF8-BE957CC280B5}">
      <dgm:prSet/>
      <dgm:spPr/>
      <dgm:t>
        <a:bodyPr/>
        <a:lstStyle/>
        <a:p>
          <a:endParaRPr lang="es-CL"/>
        </a:p>
      </dgm:t>
    </dgm:pt>
    <dgm:pt modelId="{F2B91DFF-71F4-47B5-AFCA-F9821776E649}" type="sibTrans" cxnId="{199A9A06-81AB-4048-BAF8-BE957CC280B5}">
      <dgm:prSet/>
      <dgm:spPr/>
      <dgm:t>
        <a:bodyPr/>
        <a:lstStyle/>
        <a:p>
          <a:endParaRPr lang="es-CL"/>
        </a:p>
      </dgm:t>
    </dgm:pt>
    <dgm:pt modelId="{E8440A72-68E6-4787-A3A7-A8E1628E874D}" type="pres">
      <dgm:prSet presAssocID="{78124D5D-A196-458A-840F-44A50E3FF25F}" presName="cycle" presStyleCnt="0">
        <dgm:presLayoutVars>
          <dgm:dir/>
          <dgm:resizeHandles val="exact"/>
        </dgm:presLayoutVars>
      </dgm:prSet>
      <dgm:spPr/>
    </dgm:pt>
    <dgm:pt modelId="{766D0C31-F798-4C94-8DED-27379A1266C0}" type="pres">
      <dgm:prSet presAssocID="{73964668-3432-4097-BEA3-7B54203F8D0D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1B616AB6-D998-4E32-ADC1-C78522B54398}" type="pres">
      <dgm:prSet presAssocID="{DE1BFEE6-45A9-48BA-883D-DA397CF34D3D}" presName="sibTrans" presStyleLbl="sibTrans2D1" presStyleIdx="0" presStyleCnt="5" custAng="9964317"/>
      <dgm:spPr/>
    </dgm:pt>
    <dgm:pt modelId="{9768CD23-8A76-4F42-9335-583F50565433}" type="pres">
      <dgm:prSet presAssocID="{DE1BFEE6-45A9-48BA-883D-DA397CF34D3D}" presName="connectorText" presStyleLbl="sibTrans2D1" presStyleIdx="0" presStyleCnt="5"/>
      <dgm:spPr/>
    </dgm:pt>
    <dgm:pt modelId="{C133D2EA-64F2-4A22-B471-BD87C9F64C5E}" type="pres">
      <dgm:prSet presAssocID="{2266711B-D81A-4A06-ACDC-5E4058F6F110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7935366C-86E5-4C7F-9201-1596D46B3062}" type="pres">
      <dgm:prSet presAssocID="{FB8E1900-F728-4A64-89FE-630B3D802975}" presName="sibTrans" presStyleLbl="sibTrans2D1" presStyleIdx="1" presStyleCnt="5" custAng="10345706" custLinFactNeighborX="9402" custLinFactNeighborY="7103"/>
      <dgm:spPr/>
    </dgm:pt>
    <dgm:pt modelId="{82998831-FB04-4383-84F4-B98EA1FA5CDF}" type="pres">
      <dgm:prSet presAssocID="{FB8E1900-F728-4A64-89FE-630B3D802975}" presName="connectorText" presStyleLbl="sibTrans2D1" presStyleIdx="1" presStyleCnt="5"/>
      <dgm:spPr/>
    </dgm:pt>
    <dgm:pt modelId="{DA9ACADB-F298-4993-B88E-CE508858CA1A}" type="pres">
      <dgm:prSet presAssocID="{01C44EF0-9CAA-4142-ACCD-D25DCFDC6E25}" presName="node" presStyleLbl="node1" presStyleIdx="2" presStyleCnt="5">
        <dgm:presLayoutVars>
          <dgm:bulletEnabled val="1"/>
        </dgm:presLayoutVars>
      </dgm:prSet>
      <dgm:spPr/>
    </dgm:pt>
    <dgm:pt modelId="{EE617B2C-AE42-487E-BE09-C072A1551638}" type="pres">
      <dgm:prSet presAssocID="{6335A04A-F83F-4A0A-85E3-D4AE18776793}" presName="sibTrans" presStyleLbl="sibTrans2D1" presStyleIdx="2" presStyleCnt="5"/>
      <dgm:spPr/>
    </dgm:pt>
    <dgm:pt modelId="{3B446D83-CCD8-473D-966E-DB176CA285BD}" type="pres">
      <dgm:prSet presAssocID="{6335A04A-F83F-4A0A-85E3-D4AE18776793}" presName="connectorText" presStyleLbl="sibTrans2D1" presStyleIdx="2" presStyleCnt="5"/>
      <dgm:spPr/>
    </dgm:pt>
    <dgm:pt modelId="{D241097A-3AB4-4B66-B2BA-F52BFD226ADF}" type="pres">
      <dgm:prSet presAssocID="{7E010B56-6747-4F6E-B3B2-DF3CB125A363}" presName="node" presStyleLbl="node1" presStyleIdx="3" presStyleCnt="5">
        <dgm:presLayoutVars>
          <dgm:bulletEnabled val="1"/>
        </dgm:presLayoutVars>
      </dgm:prSet>
      <dgm:spPr/>
    </dgm:pt>
    <dgm:pt modelId="{B76D5B20-85D8-40E2-878F-0B9B7C1ADD61}" type="pres">
      <dgm:prSet presAssocID="{A31CA4E3-BA7B-4C7C-9021-20F4E7CCA185}" presName="sibTrans" presStyleLbl="sibTrans2D1" presStyleIdx="3" presStyleCnt="5"/>
      <dgm:spPr/>
    </dgm:pt>
    <dgm:pt modelId="{0582943E-D6B4-4471-AC67-BDFE181D0AA8}" type="pres">
      <dgm:prSet presAssocID="{A31CA4E3-BA7B-4C7C-9021-20F4E7CCA185}" presName="connectorText" presStyleLbl="sibTrans2D1" presStyleIdx="3" presStyleCnt="5"/>
      <dgm:spPr/>
    </dgm:pt>
    <dgm:pt modelId="{3EE7764C-6A26-4551-9D04-ECC32A46D19D}" type="pres">
      <dgm:prSet presAssocID="{E01F2E7B-0D09-4818-ACE3-305979DA03DB}" presName="node" presStyleLbl="node1" presStyleIdx="4" presStyleCnt="5">
        <dgm:presLayoutVars>
          <dgm:bulletEnabled val="1"/>
        </dgm:presLayoutVars>
      </dgm:prSet>
      <dgm:spPr/>
    </dgm:pt>
    <dgm:pt modelId="{C6762EEC-B522-4391-88B1-31BBA85E9B13}" type="pres">
      <dgm:prSet presAssocID="{F2B91DFF-71F4-47B5-AFCA-F9821776E649}" presName="sibTrans" presStyleLbl="sibTrans2D1" presStyleIdx="4" presStyleCnt="5"/>
      <dgm:spPr/>
    </dgm:pt>
    <dgm:pt modelId="{ADE7D798-DF5B-4F7F-B9FD-BFA41599B6A9}" type="pres">
      <dgm:prSet presAssocID="{F2B91DFF-71F4-47B5-AFCA-F9821776E649}" presName="connectorText" presStyleLbl="sibTrans2D1" presStyleIdx="4" presStyleCnt="5"/>
      <dgm:spPr/>
    </dgm:pt>
  </dgm:ptLst>
  <dgm:cxnLst>
    <dgm:cxn modelId="{199A9A06-81AB-4048-BAF8-BE957CC280B5}" srcId="{78124D5D-A196-458A-840F-44A50E3FF25F}" destId="{E01F2E7B-0D09-4818-ACE3-305979DA03DB}" srcOrd="4" destOrd="0" parTransId="{AA51A8AC-D29B-4F00-89E8-A82BF83D699F}" sibTransId="{F2B91DFF-71F4-47B5-AFCA-F9821776E649}"/>
    <dgm:cxn modelId="{F5879887-62E9-4DAA-B294-2195008D874F}" type="presOf" srcId="{FB8E1900-F728-4A64-89FE-630B3D802975}" destId="{82998831-FB04-4383-84F4-B98EA1FA5CDF}" srcOrd="1" destOrd="0" presId="urn:microsoft.com/office/officeart/2005/8/layout/cycle2"/>
    <dgm:cxn modelId="{89A625CC-FF78-4A6B-B2A2-1C8FE0136EFD}" type="presOf" srcId="{78124D5D-A196-458A-840F-44A50E3FF25F}" destId="{E8440A72-68E6-4787-A3A7-A8E1628E874D}" srcOrd="0" destOrd="0" presId="urn:microsoft.com/office/officeart/2005/8/layout/cycle2"/>
    <dgm:cxn modelId="{C0E5F7BF-8D4C-449D-960C-E88753F16EFB}" srcId="{78124D5D-A196-458A-840F-44A50E3FF25F}" destId="{01C44EF0-9CAA-4142-ACCD-D25DCFDC6E25}" srcOrd="2" destOrd="0" parTransId="{E3F24A57-8822-49B6-996C-E0E9E363F394}" sibTransId="{6335A04A-F83F-4A0A-85E3-D4AE18776793}"/>
    <dgm:cxn modelId="{AF52EA29-2C0B-49E0-B27E-D4223C2724B9}" type="presOf" srcId="{E01F2E7B-0D09-4818-ACE3-305979DA03DB}" destId="{3EE7764C-6A26-4551-9D04-ECC32A46D19D}" srcOrd="0" destOrd="0" presId="urn:microsoft.com/office/officeart/2005/8/layout/cycle2"/>
    <dgm:cxn modelId="{6A089745-D702-4BEA-8DD2-1EED9EDE18D5}" type="presOf" srcId="{DE1BFEE6-45A9-48BA-883D-DA397CF34D3D}" destId="{9768CD23-8A76-4F42-9335-583F50565433}" srcOrd="1" destOrd="0" presId="urn:microsoft.com/office/officeart/2005/8/layout/cycle2"/>
    <dgm:cxn modelId="{C8C438EC-9934-439A-9FCA-67E84EB9D8FA}" type="presOf" srcId="{6335A04A-F83F-4A0A-85E3-D4AE18776793}" destId="{EE617B2C-AE42-487E-BE09-C072A1551638}" srcOrd="0" destOrd="0" presId="urn:microsoft.com/office/officeart/2005/8/layout/cycle2"/>
    <dgm:cxn modelId="{3EB03AF2-050C-4991-A831-C8A756B2FDBC}" type="presOf" srcId="{73964668-3432-4097-BEA3-7B54203F8D0D}" destId="{766D0C31-F798-4C94-8DED-27379A1266C0}" srcOrd="0" destOrd="0" presId="urn:microsoft.com/office/officeart/2005/8/layout/cycle2"/>
    <dgm:cxn modelId="{AF570D9F-3DBC-44F0-9EDE-69C47A3309C3}" srcId="{78124D5D-A196-458A-840F-44A50E3FF25F}" destId="{73964668-3432-4097-BEA3-7B54203F8D0D}" srcOrd="0" destOrd="0" parTransId="{03EFA54F-8C41-4A58-B06C-28BE643CA3EA}" sibTransId="{DE1BFEE6-45A9-48BA-883D-DA397CF34D3D}"/>
    <dgm:cxn modelId="{D76CC396-E65A-4A03-B455-717A20B2B8F9}" srcId="{78124D5D-A196-458A-840F-44A50E3FF25F}" destId="{7E010B56-6747-4F6E-B3B2-DF3CB125A363}" srcOrd="3" destOrd="0" parTransId="{1B769C8D-0937-4C32-B873-0C1A843B02EF}" sibTransId="{A31CA4E3-BA7B-4C7C-9021-20F4E7CCA185}"/>
    <dgm:cxn modelId="{555193CC-A543-4357-B3A9-34E1ADA6074A}" type="presOf" srcId="{F2B91DFF-71F4-47B5-AFCA-F9821776E649}" destId="{ADE7D798-DF5B-4F7F-B9FD-BFA41599B6A9}" srcOrd="1" destOrd="0" presId="urn:microsoft.com/office/officeart/2005/8/layout/cycle2"/>
    <dgm:cxn modelId="{2B1DCB69-FDC5-47BC-91B2-ACBC450156F6}" type="presOf" srcId="{DE1BFEE6-45A9-48BA-883D-DA397CF34D3D}" destId="{1B616AB6-D998-4E32-ADC1-C78522B54398}" srcOrd="0" destOrd="0" presId="urn:microsoft.com/office/officeart/2005/8/layout/cycle2"/>
    <dgm:cxn modelId="{8691D99A-0EFC-423C-8B06-301489B9CF8A}" type="presOf" srcId="{A31CA4E3-BA7B-4C7C-9021-20F4E7CCA185}" destId="{0582943E-D6B4-4471-AC67-BDFE181D0AA8}" srcOrd="1" destOrd="0" presId="urn:microsoft.com/office/officeart/2005/8/layout/cycle2"/>
    <dgm:cxn modelId="{4B38123C-8B6C-4C0B-88CA-B2AC414B78B5}" type="presOf" srcId="{6335A04A-F83F-4A0A-85E3-D4AE18776793}" destId="{3B446D83-CCD8-473D-966E-DB176CA285BD}" srcOrd="1" destOrd="0" presId="urn:microsoft.com/office/officeart/2005/8/layout/cycle2"/>
    <dgm:cxn modelId="{22051EA5-1AB1-4C27-AD4E-D3C4E808C58D}" type="presOf" srcId="{FB8E1900-F728-4A64-89FE-630B3D802975}" destId="{7935366C-86E5-4C7F-9201-1596D46B3062}" srcOrd="0" destOrd="0" presId="urn:microsoft.com/office/officeart/2005/8/layout/cycle2"/>
    <dgm:cxn modelId="{63A9A6B9-4A68-4950-A487-E5B76C77DD04}" type="presOf" srcId="{A31CA4E3-BA7B-4C7C-9021-20F4E7CCA185}" destId="{B76D5B20-85D8-40E2-878F-0B9B7C1ADD61}" srcOrd="0" destOrd="0" presId="urn:microsoft.com/office/officeart/2005/8/layout/cycle2"/>
    <dgm:cxn modelId="{424FD259-3E4B-4D35-B3F8-A6436F7AFE5F}" type="presOf" srcId="{2266711B-D81A-4A06-ACDC-5E4058F6F110}" destId="{C133D2EA-64F2-4A22-B471-BD87C9F64C5E}" srcOrd="0" destOrd="0" presId="urn:microsoft.com/office/officeart/2005/8/layout/cycle2"/>
    <dgm:cxn modelId="{4CA5426D-992F-409E-A1E7-02C9633B7E01}" type="presOf" srcId="{7E010B56-6747-4F6E-B3B2-DF3CB125A363}" destId="{D241097A-3AB4-4B66-B2BA-F52BFD226ADF}" srcOrd="0" destOrd="0" presId="urn:microsoft.com/office/officeart/2005/8/layout/cycle2"/>
    <dgm:cxn modelId="{376EB9CE-38C3-4D99-BEA3-5745A020677E}" type="presOf" srcId="{F2B91DFF-71F4-47B5-AFCA-F9821776E649}" destId="{C6762EEC-B522-4391-88B1-31BBA85E9B13}" srcOrd="0" destOrd="0" presId="urn:microsoft.com/office/officeart/2005/8/layout/cycle2"/>
    <dgm:cxn modelId="{0E591254-DDF3-4C7F-9591-0889EF3F7A80}" type="presOf" srcId="{01C44EF0-9CAA-4142-ACCD-D25DCFDC6E25}" destId="{DA9ACADB-F298-4993-B88E-CE508858CA1A}" srcOrd="0" destOrd="0" presId="urn:microsoft.com/office/officeart/2005/8/layout/cycle2"/>
    <dgm:cxn modelId="{5ADF4D82-2618-477D-9EAC-0788942BC81E}" srcId="{78124D5D-A196-458A-840F-44A50E3FF25F}" destId="{2266711B-D81A-4A06-ACDC-5E4058F6F110}" srcOrd="1" destOrd="0" parTransId="{65732DEC-4ADC-44ED-90A8-CED9E6069887}" sibTransId="{FB8E1900-F728-4A64-89FE-630B3D802975}"/>
    <dgm:cxn modelId="{8AF37D78-55A8-4CA1-809A-444038205470}" type="presParOf" srcId="{E8440A72-68E6-4787-A3A7-A8E1628E874D}" destId="{766D0C31-F798-4C94-8DED-27379A1266C0}" srcOrd="0" destOrd="0" presId="urn:microsoft.com/office/officeart/2005/8/layout/cycle2"/>
    <dgm:cxn modelId="{373A6203-06A6-44B8-9074-CA940F5B926D}" type="presParOf" srcId="{E8440A72-68E6-4787-A3A7-A8E1628E874D}" destId="{1B616AB6-D998-4E32-ADC1-C78522B54398}" srcOrd="1" destOrd="0" presId="urn:microsoft.com/office/officeart/2005/8/layout/cycle2"/>
    <dgm:cxn modelId="{B80B1038-62D7-495E-A997-3DB2ADA0DEC4}" type="presParOf" srcId="{1B616AB6-D998-4E32-ADC1-C78522B54398}" destId="{9768CD23-8A76-4F42-9335-583F50565433}" srcOrd="0" destOrd="0" presId="urn:microsoft.com/office/officeart/2005/8/layout/cycle2"/>
    <dgm:cxn modelId="{AF53235E-6EF1-447A-AB21-B53FA8E139ED}" type="presParOf" srcId="{E8440A72-68E6-4787-A3A7-A8E1628E874D}" destId="{C133D2EA-64F2-4A22-B471-BD87C9F64C5E}" srcOrd="2" destOrd="0" presId="urn:microsoft.com/office/officeart/2005/8/layout/cycle2"/>
    <dgm:cxn modelId="{CF267416-DE48-4594-9AC5-73F0ECE0BB8E}" type="presParOf" srcId="{E8440A72-68E6-4787-A3A7-A8E1628E874D}" destId="{7935366C-86E5-4C7F-9201-1596D46B3062}" srcOrd="3" destOrd="0" presId="urn:microsoft.com/office/officeart/2005/8/layout/cycle2"/>
    <dgm:cxn modelId="{62C688C2-5226-467E-86F2-5D19428C18F8}" type="presParOf" srcId="{7935366C-86E5-4C7F-9201-1596D46B3062}" destId="{82998831-FB04-4383-84F4-B98EA1FA5CDF}" srcOrd="0" destOrd="0" presId="urn:microsoft.com/office/officeart/2005/8/layout/cycle2"/>
    <dgm:cxn modelId="{95889BB7-0CAE-4A59-BE93-D6FA80922E5F}" type="presParOf" srcId="{E8440A72-68E6-4787-A3A7-A8E1628E874D}" destId="{DA9ACADB-F298-4993-B88E-CE508858CA1A}" srcOrd="4" destOrd="0" presId="urn:microsoft.com/office/officeart/2005/8/layout/cycle2"/>
    <dgm:cxn modelId="{90877823-6384-43BD-B640-2A3ABD95F535}" type="presParOf" srcId="{E8440A72-68E6-4787-A3A7-A8E1628E874D}" destId="{EE617B2C-AE42-487E-BE09-C072A1551638}" srcOrd="5" destOrd="0" presId="urn:microsoft.com/office/officeart/2005/8/layout/cycle2"/>
    <dgm:cxn modelId="{FC3D81D1-D4C7-425F-ACDD-B4A5795CBEB9}" type="presParOf" srcId="{EE617B2C-AE42-487E-BE09-C072A1551638}" destId="{3B446D83-CCD8-473D-966E-DB176CA285BD}" srcOrd="0" destOrd="0" presId="urn:microsoft.com/office/officeart/2005/8/layout/cycle2"/>
    <dgm:cxn modelId="{C58314F2-EB49-4EDF-87A8-2FFE450B3915}" type="presParOf" srcId="{E8440A72-68E6-4787-A3A7-A8E1628E874D}" destId="{D241097A-3AB4-4B66-B2BA-F52BFD226ADF}" srcOrd="6" destOrd="0" presId="urn:microsoft.com/office/officeart/2005/8/layout/cycle2"/>
    <dgm:cxn modelId="{BC97A52F-A1EE-4B7E-B6B1-A92D3A5DDF8B}" type="presParOf" srcId="{E8440A72-68E6-4787-A3A7-A8E1628E874D}" destId="{B76D5B20-85D8-40E2-878F-0B9B7C1ADD61}" srcOrd="7" destOrd="0" presId="urn:microsoft.com/office/officeart/2005/8/layout/cycle2"/>
    <dgm:cxn modelId="{2D9261C9-3ED5-4B53-BF14-8B523A2A9397}" type="presParOf" srcId="{B76D5B20-85D8-40E2-878F-0B9B7C1ADD61}" destId="{0582943E-D6B4-4471-AC67-BDFE181D0AA8}" srcOrd="0" destOrd="0" presId="urn:microsoft.com/office/officeart/2005/8/layout/cycle2"/>
    <dgm:cxn modelId="{74D77478-D7E2-4D9D-BA4C-D49347EBB732}" type="presParOf" srcId="{E8440A72-68E6-4787-A3A7-A8E1628E874D}" destId="{3EE7764C-6A26-4551-9D04-ECC32A46D19D}" srcOrd="8" destOrd="0" presId="urn:microsoft.com/office/officeart/2005/8/layout/cycle2"/>
    <dgm:cxn modelId="{BF4F4A98-79AE-492F-9924-02EB82E40CC2}" type="presParOf" srcId="{E8440A72-68E6-4787-A3A7-A8E1628E874D}" destId="{C6762EEC-B522-4391-88B1-31BBA85E9B13}" srcOrd="9" destOrd="0" presId="urn:microsoft.com/office/officeart/2005/8/layout/cycle2"/>
    <dgm:cxn modelId="{B4FE3D18-20D2-4453-A004-9720E4E20063}" type="presParOf" srcId="{C6762EEC-B522-4391-88B1-31BBA85E9B13}" destId="{ADE7D798-DF5B-4F7F-B9FD-BFA41599B6A9}" srcOrd="0" destOrd="0" presId="urn:microsoft.com/office/officeart/2005/8/layout/cycle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8EF157A-F76C-4160-9818-699D8482F791}" type="doc">
      <dgm:prSet loTypeId="urn:microsoft.com/office/officeart/2005/8/layout/hList3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s-CL"/>
        </a:p>
      </dgm:t>
    </dgm:pt>
    <dgm:pt modelId="{E02427DC-B6D4-4395-8A5B-3F8164CD77DA}">
      <dgm:prSet phldrT="[Texto]"/>
      <dgm:spPr/>
      <dgm:t>
        <a:bodyPr/>
        <a:lstStyle/>
        <a:p>
          <a:r>
            <a:rPr lang="es-CL" dirty="0" smtClean="0"/>
            <a:t>Recursos Marinos e Hidrológicos</a:t>
          </a:r>
          <a:endParaRPr lang="es-CL" dirty="0"/>
        </a:p>
      </dgm:t>
    </dgm:pt>
    <dgm:pt modelId="{26265C54-595F-449C-BD66-0A6B951AF8A3}" type="parTrans" cxnId="{9678B5D1-D0D5-4776-8FCB-80EB04E4B17A}">
      <dgm:prSet/>
      <dgm:spPr/>
      <dgm:t>
        <a:bodyPr/>
        <a:lstStyle/>
        <a:p>
          <a:endParaRPr lang="es-CL"/>
        </a:p>
      </dgm:t>
    </dgm:pt>
    <dgm:pt modelId="{4E812499-FBC6-43EA-A807-51FE0C31B1FF}" type="sibTrans" cxnId="{9678B5D1-D0D5-4776-8FCB-80EB04E4B17A}">
      <dgm:prSet/>
      <dgm:spPr/>
      <dgm:t>
        <a:bodyPr/>
        <a:lstStyle/>
        <a:p>
          <a:endParaRPr lang="es-CL"/>
        </a:p>
      </dgm:t>
    </dgm:pt>
    <dgm:pt modelId="{96B56E26-D03E-4701-8CB2-7C7093A33EFF}">
      <dgm:prSet phldrT="[Texto]"/>
      <dgm:spPr/>
      <dgm:t>
        <a:bodyPr/>
        <a:lstStyle/>
        <a:p>
          <a:r>
            <a:rPr lang="es-CL" dirty="0" smtClean="0"/>
            <a:t>Convemar (Unclos)</a:t>
          </a:r>
          <a:endParaRPr lang="es-CL" dirty="0"/>
        </a:p>
      </dgm:t>
    </dgm:pt>
    <dgm:pt modelId="{69BB925F-E736-4716-99BA-BE751FA778C9}" type="parTrans" cxnId="{088389ED-575C-457D-A0BC-BAA7B07319E1}">
      <dgm:prSet/>
      <dgm:spPr/>
      <dgm:t>
        <a:bodyPr/>
        <a:lstStyle/>
        <a:p>
          <a:endParaRPr lang="es-CL"/>
        </a:p>
      </dgm:t>
    </dgm:pt>
    <dgm:pt modelId="{C71A1BD0-6795-4AAE-9650-32D86E9F17BA}" type="sibTrans" cxnId="{088389ED-575C-457D-A0BC-BAA7B07319E1}">
      <dgm:prSet/>
      <dgm:spPr/>
      <dgm:t>
        <a:bodyPr/>
        <a:lstStyle/>
        <a:p>
          <a:endParaRPr lang="es-CL"/>
        </a:p>
      </dgm:t>
    </dgm:pt>
    <dgm:pt modelId="{DF387C87-2DEA-434B-A581-33AEE4D05898}">
      <dgm:prSet phldrT="[Texto]"/>
      <dgm:spPr/>
      <dgm:t>
        <a:bodyPr/>
        <a:lstStyle/>
        <a:p>
          <a:r>
            <a:rPr lang="es-CL" dirty="0" smtClean="0"/>
            <a:t>Marpol</a:t>
          </a:r>
          <a:endParaRPr lang="es-CL" dirty="0"/>
        </a:p>
      </dgm:t>
    </dgm:pt>
    <dgm:pt modelId="{E665922C-8153-481A-BFD7-0D9D4631BF3A}" type="parTrans" cxnId="{7BE90AFF-2AF3-4F7C-BFC3-B78286B7E92D}">
      <dgm:prSet/>
      <dgm:spPr/>
      <dgm:t>
        <a:bodyPr/>
        <a:lstStyle/>
        <a:p>
          <a:endParaRPr lang="es-CL"/>
        </a:p>
      </dgm:t>
    </dgm:pt>
    <dgm:pt modelId="{D8415BA0-90B7-4BBA-A1E8-A8A78F497013}" type="sibTrans" cxnId="{7BE90AFF-2AF3-4F7C-BFC3-B78286B7E92D}">
      <dgm:prSet/>
      <dgm:spPr/>
      <dgm:t>
        <a:bodyPr/>
        <a:lstStyle/>
        <a:p>
          <a:endParaRPr lang="es-CL"/>
        </a:p>
      </dgm:t>
    </dgm:pt>
    <dgm:pt modelId="{498DA90B-FD58-44DB-B427-5CF29F9559C9}">
      <dgm:prSet phldrT="[Texto]"/>
      <dgm:spPr/>
      <dgm:t>
        <a:bodyPr/>
        <a:lstStyle/>
        <a:p>
          <a:r>
            <a:rPr lang="es-CL" dirty="0" smtClean="0"/>
            <a:t>Tratados Regionales</a:t>
          </a:r>
          <a:endParaRPr lang="es-CL" dirty="0"/>
        </a:p>
      </dgm:t>
    </dgm:pt>
    <dgm:pt modelId="{DFFD378C-367C-4A76-8322-CDC702348A7A}" type="parTrans" cxnId="{CFFDA0CF-EC00-46FF-AEA3-193AE6797DCB}">
      <dgm:prSet/>
      <dgm:spPr/>
      <dgm:t>
        <a:bodyPr/>
        <a:lstStyle/>
        <a:p>
          <a:endParaRPr lang="es-CL"/>
        </a:p>
      </dgm:t>
    </dgm:pt>
    <dgm:pt modelId="{68594CE3-4F06-4AC6-BFC7-732ABC00C2F3}" type="sibTrans" cxnId="{CFFDA0CF-EC00-46FF-AEA3-193AE6797DCB}">
      <dgm:prSet/>
      <dgm:spPr/>
      <dgm:t>
        <a:bodyPr/>
        <a:lstStyle/>
        <a:p>
          <a:endParaRPr lang="es-CL"/>
        </a:p>
      </dgm:t>
    </dgm:pt>
    <dgm:pt modelId="{BBCF6A3E-7DA4-4694-A1F1-94E931BF005D}" type="pres">
      <dgm:prSet presAssocID="{58EF157A-F76C-4160-9818-699D8482F791}" presName="composite" presStyleCnt="0">
        <dgm:presLayoutVars>
          <dgm:chMax val="1"/>
          <dgm:dir/>
          <dgm:resizeHandles val="exact"/>
        </dgm:presLayoutVars>
      </dgm:prSet>
      <dgm:spPr/>
    </dgm:pt>
    <dgm:pt modelId="{506E2B39-F0EC-48AF-9C6F-BAE44E13AC4C}" type="pres">
      <dgm:prSet presAssocID="{E02427DC-B6D4-4395-8A5B-3F8164CD77DA}" presName="roof" presStyleLbl="dkBgShp" presStyleIdx="0" presStyleCnt="2"/>
      <dgm:spPr/>
      <dgm:t>
        <a:bodyPr/>
        <a:lstStyle/>
        <a:p>
          <a:endParaRPr lang="es-CL"/>
        </a:p>
      </dgm:t>
    </dgm:pt>
    <dgm:pt modelId="{34BB9B54-830A-4884-ABD2-DCB1FCC07C38}" type="pres">
      <dgm:prSet presAssocID="{E02427DC-B6D4-4395-8A5B-3F8164CD77DA}" presName="pillars" presStyleCnt="0"/>
      <dgm:spPr/>
    </dgm:pt>
    <dgm:pt modelId="{15A92A37-160B-4F3F-A3F5-519B1CD980C6}" type="pres">
      <dgm:prSet presAssocID="{E02427DC-B6D4-4395-8A5B-3F8164CD77DA}" presName="pillar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B84D64AE-D12A-4CA9-AC93-DE05E0290F4D}" type="pres">
      <dgm:prSet presAssocID="{DF387C87-2DEA-434B-A581-33AEE4D05898}" presName="pillar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80E41D3A-F313-4057-9996-C2A444AB6CFB}" type="pres">
      <dgm:prSet presAssocID="{498DA90B-FD58-44DB-B427-5CF29F9559C9}" presName="pillar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8C854EF9-C19C-496B-820C-662E63DC6B85}" type="pres">
      <dgm:prSet presAssocID="{E02427DC-B6D4-4395-8A5B-3F8164CD77DA}" presName="base" presStyleLbl="dkBgShp" presStyleIdx="1" presStyleCnt="2"/>
      <dgm:spPr/>
    </dgm:pt>
  </dgm:ptLst>
  <dgm:cxnLst>
    <dgm:cxn modelId="{CCC1C40D-6F9B-48A5-8DD2-B93440E5A9B3}" type="presOf" srcId="{96B56E26-D03E-4701-8CB2-7C7093A33EFF}" destId="{15A92A37-160B-4F3F-A3F5-519B1CD980C6}" srcOrd="0" destOrd="0" presId="urn:microsoft.com/office/officeart/2005/8/layout/hList3"/>
    <dgm:cxn modelId="{93157491-A04C-4212-B292-3B2BE014D027}" type="presOf" srcId="{DF387C87-2DEA-434B-A581-33AEE4D05898}" destId="{B84D64AE-D12A-4CA9-AC93-DE05E0290F4D}" srcOrd="0" destOrd="0" presId="urn:microsoft.com/office/officeart/2005/8/layout/hList3"/>
    <dgm:cxn modelId="{8430C4E5-2BA3-412D-B2B9-E784DB4E469E}" type="presOf" srcId="{58EF157A-F76C-4160-9818-699D8482F791}" destId="{BBCF6A3E-7DA4-4694-A1F1-94E931BF005D}" srcOrd="0" destOrd="0" presId="urn:microsoft.com/office/officeart/2005/8/layout/hList3"/>
    <dgm:cxn modelId="{D812518D-57E6-4372-BC8D-302111122407}" type="presOf" srcId="{498DA90B-FD58-44DB-B427-5CF29F9559C9}" destId="{80E41D3A-F313-4057-9996-C2A444AB6CFB}" srcOrd="0" destOrd="0" presId="urn:microsoft.com/office/officeart/2005/8/layout/hList3"/>
    <dgm:cxn modelId="{9678B5D1-D0D5-4776-8FCB-80EB04E4B17A}" srcId="{58EF157A-F76C-4160-9818-699D8482F791}" destId="{E02427DC-B6D4-4395-8A5B-3F8164CD77DA}" srcOrd="0" destOrd="0" parTransId="{26265C54-595F-449C-BD66-0A6B951AF8A3}" sibTransId="{4E812499-FBC6-43EA-A807-51FE0C31B1FF}"/>
    <dgm:cxn modelId="{088389ED-575C-457D-A0BC-BAA7B07319E1}" srcId="{E02427DC-B6D4-4395-8A5B-3F8164CD77DA}" destId="{96B56E26-D03E-4701-8CB2-7C7093A33EFF}" srcOrd="0" destOrd="0" parTransId="{69BB925F-E736-4716-99BA-BE751FA778C9}" sibTransId="{C71A1BD0-6795-4AAE-9650-32D86E9F17BA}"/>
    <dgm:cxn modelId="{C4BC4BAA-EC1F-40EA-9516-0B7A32C28665}" type="presOf" srcId="{E02427DC-B6D4-4395-8A5B-3F8164CD77DA}" destId="{506E2B39-F0EC-48AF-9C6F-BAE44E13AC4C}" srcOrd="0" destOrd="0" presId="urn:microsoft.com/office/officeart/2005/8/layout/hList3"/>
    <dgm:cxn modelId="{CFFDA0CF-EC00-46FF-AEA3-193AE6797DCB}" srcId="{E02427DC-B6D4-4395-8A5B-3F8164CD77DA}" destId="{498DA90B-FD58-44DB-B427-5CF29F9559C9}" srcOrd="2" destOrd="0" parTransId="{DFFD378C-367C-4A76-8322-CDC702348A7A}" sibTransId="{68594CE3-4F06-4AC6-BFC7-732ABC00C2F3}"/>
    <dgm:cxn modelId="{7BE90AFF-2AF3-4F7C-BFC3-B78286B7E92D}" srcId="{E02427DC-B6D4-4395-8A5B-3F8164CD77DA}" destId="{DF387C87-2DEA-434B-A581-33AEE4D05898}" srcOrd="1" destOrd="0" parTransId="{E665922C-8153-481A-BFD7-0D9D4631BF3A}" sibTransId="{D8415BA0-90B7-4BBA-A1E8-A8A78F497013}"/>
    <dgm:cxn modelId="{EF74FE3B-F68E-402B-938E-37DEBFDEB653}" type="presParOf" srcId="{BBCF6A3E-7DA4-4694-A1F1-94E931BF005D}" destId="{506E2B39-F0EC-48AF-9C6F-BAE44E13AC4C}" srcOrd="0" destOrd="0" presId="urn:microsoft.com/office/officeart/2005/8/layout/hList3"/>
    <dgm:cxn modelId="{220ED50B-6DE9-4817-A563-7715C12D4B85}" type="presParOf" srcId="{BBCF6A3E-7DA4-4694-A1F1-94E931BF005D}" destId="{34BB9B54-830A-4884-ABD2-DCB1FCC07C38}" srcOrd="1" destOrd="0" presId="urn:microsoft.com/office/officeart/2005/8/layout/hList3"/>
    <dgm:cxn modelId="{087C88B4-46AB-4C4B-8C3F-1339F051A199}" type="presParOf" srcId="{34BB9B54-830A-4884-ABD2-DCB1FCC07C38}" destId="{15A92A37-160B-4F3F-A3F5-519B1CD980C6}" srcOrd="0" destOrd="0" presId="urn:microsoft.com/office/officeart/2005/8/layout/hList3"/>
    <dgm:cxn modelId="{A5D48190-9A85-43CA-85F2-72840976302B}" type="presParOf" srcId="{34BB9B54-830A-4884-ABD2-DCB1FCC07C38}" destId="{B84D64AE-D12A-4CA9-AC93-DE05E0290F4D}" srcOrd="1" destOrd="0" presId="urn:microsoft.com/office/officeart/2005/8/layout/hList3"/>
    <dgm:cxn modelId="{2D3FB558-BF69-480E-86BE-776B422F807A}" type="presParOf" srcId="{34BB9B54-830A-4884-ABD2-DCB1FCC07C38}" destId="{80E41D3A-F313-4057-9996-C2A444AB6CFB}" srcOrd="2" destOrd="0" presId="urn:microsoft.com/office/officeart/2005/8/layout/hList3"/>
    <dgm:cxn modelId="{7CEF589F-880C-44F1-AE33-DB32BD91A611}" type="presParOf" srcId="{BBCF6A3E-7DA4-4694-A1F1-94E931BF005D}" destId="{8C854EF9-C19C-496B-820C-662E63DC6B85}" srcOrd="2" destOrd="0" presId="urn:microsoft.com/office/officeart/2005/8/layout/hList3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5010E-57E2-44BC-8D51-54A99EADA7EF}" type="datetimeFigureOut">
              <a:rPr lang="es-CL" smtClean="0"/>
              <a:t>08-12-2009</a:t>
            </a:fld>
            <a:endParaRPr lang="es-CL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BBF3-D2E2-4782-960A-4FAE36030BF4}" type="slidenum">
              <a:rPr lang="es-CL" smtClean="0"/>
              <a:t>‹Nº›</a:t>
            </a:fld>
            <a:endParaRPr lang="es-C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5010E-57E2-44BC-8D51-54A99EADA7EF}" type="datetimeFigureOut">
              <a:rPr lang="es-CL" smtClean="0"/>
              <a:t>08-12-2009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BBF3-D2E2-4782-960A-4FAE36030BF4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5010E-57E2-44BC-8D51-54A99EADA7EF}" type="datetimeFigureOut">
              <a:rPr lang="es-CL" smtClean="0"/>
              <a:t>08-12-2009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BBF3-D2E2-4782-960A-4FAE36030BF4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5010E-57E2-44BC-8D51-54A99EADA7EF}" type="datetimeFigureOut">
              <a:rPr lang="es-CL" smtClean="0"/>
              <a:t>08-12-2009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BBF3-D2E2-4782-960A-4FAE36030BF4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5010E-57E2-44BC-8D51-54A99EADA7EF}" type="datetimeFigureOut">
              <a:rPr lang="es-CL" smtClean="0"/>
              <a:t>08-12-2009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BBF3-D2E2-4782-960A-4FAE36030BF4}" type="slidenum">
              <a:rPr lang="es-CL" smtClean="0"/>
              <a:t>‹Nº›</a:t>
            </a:fld>
            <a:endParaRPr lang="es-C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5010E-57E2-44BC-8D51-54A99EADA7EF}" type="datetimeFigureOut">
              <a:rPr lang="es-CL" smtClean="0"/>
              <a:t>08-12-2009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BBF3-D2E2-4782-960A-4FAE36030BF4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5010E-57E2-44BC-8D51-54A99EADA7EF}" type="datetimeFigureOut">
              <a:rPr lang="es-CL" smtClean="0"/>
              <a:t>08-12-2009</a:t>
            </a:fld>
            <a:endParaRPr lang="es-C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BBF3-D2E2-4782-960A-4FAE36030BF4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5010E-57E2-44BC-8D51-54A99EADA7EF}" type="datetimeFigureOut">
              <a:rPr lang="es-CL" smtClean="0"/>
              <a:t>08-12-2009</a:t>
            </a:fld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BBF3-D2E2-4782-960A-4FAE36030BF4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5010E-57E2-44BC-8D51-54A99EADA7EF}" type="datetimeFigureOut">
              <a:rPr lang="es-CL" smtClean="0"/>
              <a:t>08-12-2009</a:t>
            </a:fld>
            <a:endParaRPr lang="es-C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BBF3-D2E2-4782-960A-4FAE36030BF4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5010E-57E2-44BC-8D51-54A99EADA7EF}" type="datetimeFigureOut">
              <a:rPr lang="es-CL" smtClean="0"/>
              <a:t>08-12-2009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BBF3-D2E2-4782-960A-4FAE36030BF4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ortar y redondear rectángulo de esquina sencilla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Triángulo rectángulo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5010E-57E2-44BC-8D51-54A99EADA7EF}" type="datetimeFigureOut">
              <a:rPr lang="es-CL" smtClean="0"/>
              <a:t>08-12-2009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329BBF3-D2E2-4782-960A-4FAE36030BF4}" type="slidenum">
              <a:rPr lang="es-CL" smtClean="0"/>
              <a:t>‹Nº›</a:t>
            </a:fld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10" name="9 Forma libre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Forma libre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CC5010E-57E2-44BC-8D51-54A99EADA7EF}" type="datetimeFigureOut">
              <a:rPr lang="es-CL" smtClean="0"/>
              <a:t>08-12-2009</a:t>
            </a:fld>
            <a:endParaRPr lang="es-CL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329BBF3-D2E2-4782-960A-4FAE36030BF4}" type="slidenum">
              <a:rPr lang="es-CL" smtClean="0"/>
              <a:t>‹Nº›</a:t>
            </a:fld>
            <a:endParaRPr lang="es-CL"/>
          </a:p>
        </p:txBody>
      </p:sp>
      <p:grpSp>
        <p:nvGrpSpPr>
          <p:cNvPr id="2" name="1 Grupo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12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to.org/spanish/docs_s/legal_s/legal_s.htm" TargetMode="External"/><Relationship Id="rId2" Type="http://schemas.openxmlformats.org/officeDocument/2006/relationships/hyperlink" Target="http://www.wto.org/spanish/tratop_s/dispu_s/distab_s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wto.org/spanish/tratop_s/envir_s/issu3_s.htm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to.org/spanish/tratop_s/envir_s/issu3_s.htm" TargetMode="External"/><Relationship Id="rId2" Type="http://schemas.openxmlformats.org/officeDocument/2006/relationships/hyperlink" Target="http://www.wto.org/spanish/tratop_s/dispu_s/distab_s.htm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CL" dirty="0" smtClean="0"/>
              <a:t>DERECHO INTERNACIONAL DEL MEDIO AMBIENTE</a:t>
            </a:r>
            <a:endParaRPr lang="es-CL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s-CL" dirty="0" smtClean="0"/>
              <a:t>Clase Miércoles 9 de Diciembre, 2009 </a:t>
            </a:r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928802"/>
            <a:ext cx="8679388" cy="3176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CL" dirty="0" smtClean="0"/>
              <a:t>Tratados Regionales y Específicos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Ciertos Estados han promovido normativas regionales para la protección de los recursos marinos:</a:t>
            </a:r>
          </a:p>
          <a:p>
            <a:pPr>
              <a:buNone/>
            </a:pPr>
            <a:endParaRPr lang="es-CL" dirty="0" smtClean="0"/>
          </a:p>
          <a:p>
            <a:pPr algn="just">
              <a:buFont typeface="Wingdings" pitchFamily="2" charset="2"/>
              <a:buChar char="Ø"/>
            </a:pPr>
            <a:r>
              <a:rPr lang="es-CL" b="1" dirty="0" smtClean="0"/>
              <a:t>OSPAR</a:t>
            </a:r>
            <a:r>
              <a:rPr lang="es-CL" dirty="0" smtClean="0"/>
              <a:t>             	</a:t>
            </a:r>
            <a:r>
              <a:rPr lang="es-CL" b="1" dirty="0" smtClean="0"/>
              <a:t>La Convención para la Protección 			del Medio Ambiente Marino del 			Atlántico del Nordeste</a:t>
            </a:r>
          </a:p>
          <a:p>
            <a:pPr algn="just">
              <a:buNone/>
            </a:pPr>
            <a:r>
              <a:rPr lang="es-CL" dirty="0" smtClean="0"/>
              <a:t>	Unificación de Conv. de Oslo (1972) y Conv. De Paris (1974). En vigor desde 1998.</a:t>
            </a:r>
          </a:p>
          <a:p>
            <a:pPr algn="just">
              <a:buNone/>
            </a:pPr>
            <a:r>
              <a:rPr lang="es-CL" dirty="0" smtClean="0"/>
              <a:t>	</a:t>
            </a:r>
            <a:r>
              <a:rPr lang="es-CL" dirty="0" smtClean="0"/>
              <a:t>15 Países Signatarios (Francia, UK, España, Portugal, Islandia, Irlanda, Holanda, Suecia, Alemania, etc.)</a:t>
            </a:r>
            <a:endParaRPr lang="es-CL" dirty="0"/>
          </a:p>
        </p:txBody>
      </p:sp>
      <p:sp>
        <p:nvSpPr>
          <p:cNvPr id="4" name="3 Flecha derecha"/>
          <p:cNvSpPr/>
          <p:nvPr/>
        </p:nvSpPr>
        <p:spPr>
          <a:xfrm>
            <a:off x="2071670" y="3500438"/>
            <a:ext cx="1071570" cy="714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CL" dirty="0" smtClean="0"/>
              <a:t>Tratados Regionales y Específicos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s-CL" b="1" dirty="0" smtClean="0"/>
              <a:t>Convención para la Protección y Utilización de Cursos de Agua Transfronterizos y Lagos Internacionales </a:t>
            </a:r>
          </a:p>
          <a:p>
            <a:pPr>
              <a:buNone/>
            </a:pPr>
            <a:endParaRPr lang="es-CL" dirty="0" smtClean="0"/>
          </a:p>
          <a:p>
            <a:pPr>
              <a:buNone/>
            </a:pPr>
            <a:r>
              <a:rPr lang="es-CL" dirty="0" smtClean="0"/>
              <a:t>	Forma parte de la normativa del Consejo Económico de la UE.</a:t>
            </a:r>
          </a:p>
          <a:p>
            <a:pPr>
              <a:buNone/>
            </a:pPr>
            <a:r>
              <a:rPr lang="es-CL" dirty="0" smtClean="0"/>
              <a:t>	</a:t>
            </a:r>
            <a:r>
              <a:rPr lang="es-CL" dirty="0" smtClean="0"/>
              <a:t>Señala el deber de notificar a los Estados Parte  las actividades que pudieran tener un impacto en lagos y aguas compartidas. (art. 14)</a:t>
            </a:r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CL" dirty="0" smtClean="0"/>
              <a:t>Tratados Regionales y Específicos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CL" b="1" dirty="0" smtClean="0"/>
              <a:t>	</a:t>
            </a:r>
            <a:r>
              <a:rPr lang="es-CL" dirty="0" smtClean="0"/>
              <a:t>Regulación </a:t>
            </a:r>
            <a:r>
              <a:rPr lang="es-CL" dirty="0" smtClean="0"/>
              <a:t>especial para ciertas especies en riesgo de </a:t>
            </a:r>
            <a:r>
              <a:rPr lang="es-CL" dirty="0" smtClean="0"/>
              <a:t>extinción:</a:t>
            </a:r>
          </a:p>
          <a:p>
            <a:pPr>
              <a:buNone/>
            </a:pPr>
            <a:endParaRPr lang="es-CL" b="1" dirty="0" smtClean="0"/>
          </a:p>
          <a:p>
            <a:pPr>
              <a:buFont typeface="Wingdings" pitchFamily="2" charset="2"/>
              <a:buChar char="Ø"/>
            </a:pPr>
            <a:r>
              <a:rPr lang="es-CL" b="1" dirty="0" smtClean="0"/>
              <a:t>Convención Interamericana</a:t>
            </a:r>
            <a:r>
              <a:rPr lang="es-CL" b="1" dirty="0" smtClean="0"/>
              <a:t> </a:t>
            </a:r>
            <a:r>
              <a:rPr lang="es-CL" b="1" dirty="0" smtClean="0"/>
              <a:t>para la Protección y Conservación</a:t>
            </a:r>
            <a:r>
              <a:rPr lang="es-CL" b="1" dirty="0" smtClean="0"/>
              <a:t> </a:t>
            </a:r>
            <a:r>
              <a:rPr lang="es-CL" b="1" dirty="0" smtClean="0"/>
              <a:t>de las Tortugas Marinas</a:t>
            </a:r>
            <a:endParaRPr lang="es-CL" dirty="0" smtClean="0"/>
          </a:p>
          <a:p>
            <a:pPr>
              <a:buNone/>
            </a:pPr>
            <a:r>
              <a:rPr lang="es-CL" dirty="0" smtClean="0"/>
              <a:t>	</a:t>
            </a:r>
            <a:r>
              <a:rPr lang="es-CL" sz="2000" dirty="0" smtClean="0"/>
              <a:t>	*</a:t>
            </a:r>
            <a:r>
              <a:rPr lang="es-CL" sz="2000" dirty="0" smtClean="0"/>
              <a:t>Ratificada por Chile</a:t>
            </a:r>
          </a:p>
          <a:p>
            <a:pPr>
              <a:buFont typeface="Wingdings" pitchFamily="2" charset="2"/>
              <a:buChar char="Ø"/>
            </a:pPr>
            <a:r>
              <a:rPr lang="es-CL" b="1" dirty="0" smtClean="0"/>
              <a:t>Convenio </a:t>
            </a:r>
            <a:r>
              <a:rPr lang="es-CL" b="1" dirty="0" smtClean="0"/>
              <a:t>I</a:t>
            </a:r>
            <a:r>
              <a:rPr lang="es-CL" b="1" dirty="0" smtClean="0"/>
              <a:t>nternacional para la Regulación de la Pesca de la Ballena </a:t>
            </a:r>
          </a:p>
          <a:p>
            <a:pPr>
              <a:buNone/>
            </a:pPr>
            <a:r>
              <a:rPr lang="es-CL" b="1" dirty="0" smtClean="0"/>
              <a:t>	</a:t>
            </a:r>
            <a:r>
              <a:rPr lang="es-CL" sz="2000" dirty="0" smtClean="0"/>
              <a:t>	*Chile forma parte</a:t>
            </a:r>
            <a:endParaRPr lang="es-CL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CL" sz="3200" b="1" dirty="0" smtClean="0"/>
              <a:t>Convención Interamericana para la Protección y Conservación de las Tortugas </a:t>
            </a:r>
            <a:r>
              <a:rPr lang="es-CL" sz="3200" b="1" dirty="0" smtClean="0"/>
              <a:t>Marinas</a:t>
            </a:r>
            <a:endParaRPr lang="es-CL" sz="3200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2571744"/>
            <a:ext cx="8229600" cy="1693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1500174"/>
            <a:ext cx="7130087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CL" sz="4000" b="1" dirty="0" smtClean="0"/>
              <a:t>Convenio Internacional para la Regulación de la Pesca de la Ballena </a:t>
            </a:r>
            <a:endParaRPr lang="es-CL" sz="4000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2786058"/>
            <a:ext cx="8191500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CL" sz="6600" dirty="0" smtClean="0"/>
              <a:t>CONCLUSIONES</a:t>
            </a:r>
            <a:endParaRPr lang="es-CL" sz="66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s-CL" dirty="0" smtClean="0"/>
              <a:t>	</a:t>
            </a:r>
            <a:r>
              <a:rPr lang="es-CL" sz="6000" dirty="0" smtClean="0"/>
              <a:t>1.-</a:t>
            </a:r>
            <a:r>
              <a:rPr lang="es-CL" sz="4800" dirty="0" smtClean="0"/>
              <a:t>NO </a:t>
            </a:r>
            <a:r>
              <a:rPr lang="es-CL" sz="4800" dirty="0" smtClean="0"/>
              <a:t>HAY UN TRATADO MULTILATERAL QUE PROTEJA TODOS LOS RECURSOS MARINOS EN TODOS LOS </a:t>
            </a:r>
            <a:r>
              <a:rPr lang="es-CL" sz="4800" dirty="0" smtClean="0"/>
              <a:t>MARES.</a:t>
            </a:r>
            <a:endParaRPr lang="es-CL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CL" sz="6600" dirty="0" smtClean="0"/>
              <a:t>CONCLUSIONES</a:t>
            </a:r>
            <a:endParaRPr lang="es-CL" sz="66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s-CL" sz="6000" dirty="0" smtClean="0"/>
              <a:t>2.- </a:t>
            </a:r>
            <a:r>
              <a:rPr lang="es-CL" sz="3600" dirty="0" smtClean="0"/>
              <a:t>DADA LA INEXISTENCIA DE TRATADOS GENERALES  O MECANISMOS PARA LA PROTECCION DE LA DIVERSIDAD MARINA, SE DEBE RECURRIR A INSTANCIAS “EXTRA-AMBIENTALES” COMO LA OMC.</a:t>
            </a:r>
            <a:endParaRPr lang="es-CL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CL" dirty="0" smtClean="0"/>
              <a:t>CASO CAMARÓN TORTUGA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CL" dirty="0" smtClean="0"/>
              <a:t>Estados Unidos – Prohibición de las Importaciones de Determinados Camarones y Productos del Camarón.</a:t>
            </a:r>
          </a:p>
          <a:p>
            <a:pPr>
              <a:buNone/>
            </a:pPr>
            <a:endParaRPr lang="es-CL" dirty="0" smtClean="0"/>
          </a:p>
          <a:p>
            <a:pPr>
              <a:buNone/>
            </a:pPr>
            <a:r>
              <a:rPr lang="es-CL" dirty="0" smtClean="0"/>
              <a:t>Reclamantes 		India</a:t>
            </a:r>
          </a:p>
          <a:p>
            <a:pPr>
              <a:buNone/>
            </a:pPr>
            <a:r>
              <a:rPr lang="es-CL" dirty="0" smtClean="0"/>
              <a:t>	</a:t>
            </a:r>
            <a:r>
              <a:rPr lang="es-CL" dirty="0" smtClean="0"/>
              <a:t>				Malasia</a:t>
            </a:r>
          </a:p>
          <a:p>
            <a:pPr>
              <a:buNone/>
            </a:pPr>
            <a:r>
              <a:rPr lang="es-CL" dirty="0" smtClean="0"/>
              <a:t>	</a:t>
            </a:r>
            <a:r>
              <a:rPr lang="es-CL" dirty="0" smtClean="0"/>
              <a:t>				Pakistán</a:t>
            </a:r>
          </a:p>
          <a:p>
            <a:pPr>
              <a:buNone/>
            </a:pPr>
            <a:r>
              <a:rPr lang="es-CL" dirty="0" smtClean="0"/>
              <a:t>	</a:t>
            </a:r>
            <a:r>
              <a:rPr lang="es-CL" dirty="0" smtClean="0"/>
              <a:t>				Tailandia</a:t>
            </a:r>
          </a:p>
          <a:p>
            <a:pPr>
              <a:buNone/>
            </a:pPr>
            <a:r>
              <a:rPr lang="es-CL" dirty="0" smtClean="0"/>
              <a:t>Reclamado 			Estados Unidos</a:t>
            </a:r>
            <a:endParaRPr lang="es-CL" dirty="0"/>
          </a:p>
        </p:txBody>
      </p:sp>
      <p:sp>
        <p:nvSpPr>
          <p:cNvPr id="4" name="3 Flecha derecha"/>
          <p:cNvSpPr/>
          <p:nvPr/>
        </p:nvSpPr>
        <p:spPr>
          <a:xfrm>
            <a:off x="2643174" y="3571876"/>
            <a:ext cx="1214446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5" name="4 Flecha derecha"/>
          <p:cNvSpPr/>
          <p:nvPr/>
        </p:nvSpPr>
        <p:spPr>
          <a:xfrm>
            <a:off x="2571736" y="5429264"/>
            <a:ext cx="1285884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CL" dirty="0" smtClean="0"/>
              <a:t>ESQUEMA GENERAL</a:t>
            </a:r>
            <a:endParaRPr lang="es-CL" dirty="0"/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2071678"/>
            <a:ext cx="5715000" cy="430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CL" dirty="0" smtClean="0"/>
              <a:t>Dispositivos Excluidores de Tortugas Marinas</a:t>
            </a:r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CL" dirty="0" smtClean="0"/>
              <a:t>CASO CAMARÓN TORTUGA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s-CL" dirty="0" smtClean="0"/>
              <a:t>El </a:t>
            </a:r>
            <a:r>
              <a:rPr lang="es-CL" dirty="0" smtClean="0">
                <a:hlinkClick r:id="rId2"/>
              </a:rPr>
              <a:t>Grupo Especial </a:t>
            </a:r>
            <a:r>
              <a:rPr lang="es-CL" dirty="0" smtClean="0"/>
              <a:t>consideró que la prohibición impuesta por los Estados Unidos era incompatible con el </a:t>
            </a:r>
            <a:r>
              <a:rPr lang="es-CL" dirty="0" smtClean="0">
                <a:hlinkClick r:id="rId3"/>
              </a:rPr>
              <a:t>artículo XI del Acuerdo General </a:t>
            </a:r>
            <a:r>
              <a:rPr lang="es-CL" dirty="0" smtClean="0"/>
              <a:t>(que limita el uso de las prohibiciones o restricciones de la importación) y no podía ampararse en el </a:t>
            </a:r>
            <a:r>
              <a:rPr lang="es-CL" dirty="0" smtClean="0">
                <a:hlinkClick r:id="rId4"/>
              </a:rPr>
              <a:t>artículo XX</a:t>
            </a:r>
            <a:r>
              <a:rPr lang="es-CL" dirty="0" smtClean="0"/>
              <a:t> (relativo a las excepciones generales a las normas, por determinados motivos relacionados con el medio ambiente entre otras cosas).</a:t>
            </a:r>
          </a:p>
          <a:p>
            <a:r>
              <a:rPr lang="es-CL" dirty="0" smtClean="0"/>
              <a:t>Con motivo de la apelación, el </a:t>
            </a:r>
            <a:r>
              <a:rPr lang="es-CL" dirty="0" smtClean="0">
                <a:hlinkClick r:id="rId2"/>
              </a:rPr>
              <a:t>Órgano de Apelación</a:t>
            </a:r>
            <a:r>
              <a:rPr lang="es-CL" dirty="0" smtClean="0"/>
              <a:t> constató que la medida en cuestión reunía las condiciones para acogerse a las disposiciones del </a:t>
            </a:r>
            <a:r>
              <a:rPr lang="es-CL" dirty="0" smtClean="0">
                <a:hlinkClick r:id="rId4"/>
              </a:rPr>
              <a:t>apartado g) del artículo XX</a:t>
            </a:r>
            <a:r>
              <a:rPr lang="es-CL" dirty="0" smtClean="0"/>
              <a:t>, como justificación provisional, pero no cumplía los requisitos del preámbulo (párrafo introductorio) del </a:t>
            </a:r>
            <a:r>
              <a:rPr lang="es-CL" dirty="0" smtClean="0">
                <a:hlinkClick r:id="rId4"/>
              </a:rPr>
              <a:t>artículo XX</a:t>
            </a:r>
            <a:r>
              <a:rPr lang="es-CL" dirty="0" smtClean="0"/>
              <a:t> (que define cuándo pueden invocarse las excepciones generales).</a:t>
            </a:r>
          </a:p>
          <a:p>
            <a:r>
              <a:rPr lang="es-CL" dirty="0" smtClean="0"/>
              <a:t>Por consiguiente, el Órgano de Apelación concluyó que la medida estadounidense no estaba amparada por el artículo XX del Acuerdo General </a:t>
            </a:r>
          </a:p>
          <a:p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CL" dirty="0" smtClean="0"/>
              <a:t>CASO CAMARÓN TORTUGA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CL" dirty="0" smtClean="0"/>
              <a:t>En su </a:t>
            </a:r>
            <a:r>
              <a:rPr lang="es-CL" dirty="0" smtClean="0">
                <a:hlinkClick r:id="rId2"/>
              </a:rPr>
              <a:t>informe</a:t>
            </a:r>
            <a:r>
              <a:rPr lang="es-CL" dirty="0" smtClean="0"/>
              <a:t>, el Órgano de Apelación dejó claro que de conformidad con las normas de la OMC los países tienen derecho a adoptar medidas comerciales para proteger el medio ambiente (en particular, para proteger la salud y la vida de las personas y de los animales o para preservar los vegetales, y para proteger a las especies amenazadas y los recursos agotables). La OMC no tiene que “atribuirles” este derecho.</a:t>
            </a:r>
          </a:p>
          <a:p>
            <a:r>
              <a:rPr lang="es-CL" dirty="0" smtClean="0"/>
              <a:t>También dijo que las medidas para proteger a las tortugas marinas serían legítimas de conformidad con el </a:t>
            </a:r>
            <a:r>
              <a:rPr lang="es-CL" dirty="0" smtClean="0">
                <a:hlinkClick r:id="rId3"/>
              </a:rPr>
              <a:t>artículo </a:t>
            </a:r>
            <a:r>
              <a:rPr lang="es-CL" dirty="0" smtClean="0">
                <a:hlinkClick r:id="rId3"/>
              </a:rPr>
              <a:t>XX del Acuerdo General</a:t>
            </a:r>
            <a:r>
              <a:rPr lang="es-CL" dirty="0" smtClean="0"/>
              <a:t>, que establece distintas excepciones a las normas comerciales generales de la OMC, siempre que se cumplan ciertos criterios como el de no discriminación</a:t>
            </a:r>
            <a:r>
              <a:rPr lang="es-CL" dirty="0" smtClean="0"/>
              <a:t>.</a:t>
            </a:r>
            <a:endParaRPr lang="es-CL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CL" dirty="0" smtClean="0"/>
              <a:t>CASO CAMARÓN TORTUGA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CL" dirty="0" smtClean="0"/>
              <a:t>Los Estados Unidos perdieron el caso, no porque pretendieran proteger el medio ambiente sino porque discriminaban a algunos Miembros de la OMC. De hecho, ofrecían a los países del hemisferio occidental, principalmente del Caribe, asistencia técnica y financiera y unos períodos de transición más largos para que sus pescadores empezaran a utilizar los dispositivos para excluir a las tortugas.</a:t>
            </a:r>
          </a:p>
          <a:p>
            <a:r>
              <a:rPr lang="es-CL" dirty="0" smtClean="0"/>
              <a:t>Por el contrario, no ofrecían las mismas ventajas a los cuatro países asiáticos (la India, Malasia, el Pakistán y Tailandia) que presentaron la reclamación en la OMC.</a:t>
            </a:r>
          </a:p>
          <a:p>
            <a:endParaRPr lang="es-CL" dirty="0" smtClean="0"/>
          </a:p>
          <a:p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CL" sz="8000" dirty="0" smtClean="0"/>
              <a:t>AGUA</a:t>
            </a:r>
            <a:endParaRPr lang="es-CL" sz="8000" dirty="0"/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CL" dirty="0" smtClean="0"/>
              <a:t>CONVEMAR (UNCLOS)</a:t>
            </a:r>
            <a:endParaRPr lang="es-CL" dirty="0"/>
          </a:p>
        </p:txBody>
      </p:sp>
      <p:sp>
        <p:nvSpPr>
          <p:cNvPr id="8" name="7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s-CL" b="1" dirty="0" smtClean="0"/>
              <a:t>“Convención de las Naciones Unidas sobre el Derecho del Mar”</a:t>
            </a:r>
          </a:p>
          <a:p>
            <a:pPr algn="ctr">
              <a:buNone/>
            </a:pPr>
            <a:r>
              <a:rPr lang="es-CL" sz="2400" dirty="0" smtClean="0"/>
              <a:t>	Aprobada en Abril de 1982 </a:t>
            </a:r>
          </a:p>
          <a:p>
            <a:pPr algn="ctr">
              <a:buNone/>
            </a:pPr>
            <a:r>
              <a:rPr lang="es-CL" sz="2400" dirty="0" smtClean="0"/>
              <a:t>	Entró en Vigor en noviembre de 1994</a:t>
            </a:r>
          </a:p>
          <a:p>
            <a:pPr algn="ctr">
              <a:buNone/>
            </a:pPr>
            <a:r>
              <a:rPr lang="es-CL" sz="2400" dirty="0" smtClean="0"/>
              <a:t>	Ratificada por Chile en Agosto de 1997 (País N° 119)</a:t>
            </a:r>
          </a:p>
          <a:p>
            <a:pPr algn="ctr">
              <a:buNone/>
            </a:pPr>
            <a:endParaRPr lang="es-CL" sz="2400" dirty="0" smtClean="0"/>
          </a:p>
          <a:p>
            <a:pPr>
              <a:buNone/>
            </a:pPr>
            <a:r>
              <a:rPr lang="es-CL" sz="2400" dirty="0" smtClean="0"/>
              <a:t>	Regula la soberanía del Estado ribereño sobre los Recursos Naturales en la ZEC.</a:t>
            </a:r>
          </a:p>
          <a:p>
            <a:pPr>
              <a:buNone/>
            </a:pPr>
            <a:r>
              <a:rPr lang="es-CL" sz="2400" dirty="0" smtClean="0"/>
              <a:t>	</a:t>
            </a:r>
            <a:r>
              <a:rPr lang="es-CL" sz="2400" dirty="0" smtClean="0"/>
              <a:t>No Existe una protección general de los </a:t>
            </a:r>
            <a:r>
              <a:rPr lang="es-CL" sz="2400" dirty="0" smtClean="0"/>
              <a:t>R</a:t>
            </a:r>
            <a:r>
              <a:rPr lang="es-CL" sz="2400" dirty="0" smtClean="0"/>
              <a:t>ecursos Marinos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dirty="0" smtClean="0"/>
              <a:t>Diagrama de Zonas Marítimas</a:t>
            </a:r>
            <a:endParaRPr lang="es-CL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57290" y="2001044"/>
            <a:ext cx="6286544" cy="425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Título"/>
          <p:cNvSpPr>
            <a:spLocks noGrp="1"/>
          </p:cNvSpPr>
          <p:nvPr>
            <p:ph type="title"/>
          </p:nvPr>
        </p:nvSpPr>
        <p:spPr>
          <a:xfrm>
            <a:off x="1357290" y="714356"/>
            <a:ext cx="2743200" cy="1162050"/>
          </a:xfrm>
        </p:spPr>
        <p:txBody>
          <a:bodyPr/>
          <a:lstStyle/>
          <a:p>
            <a:r>
              <a:rPr lang="es-CL" sz="3600" dirty="0" smtClean="0"/>
              <a:t>PREÁMBULO CONVEMAR</a:t>
            </a:r>
            <a:endParaRPr lang="es-CL" sz="3600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728" y="2000240"/>
            <a:ext cx="6149500" cy="4071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CL" dirty="0" smtClean="0"/>
              <a:t>PROTECCION DE LOS RECURSOS MARINOS EN LA CONVEMAR</a:t>
            </a:r>
            <a:endParaRPr lang="es-CL" dirty="0"/>
          </a:p>
        </p:txBody>
      </p:sp>
      <p:sp>
        <p:nvSpPr>
          <p:cNvPr id="7" name="6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Parte V: Z.E.C.</a:t>
            </a:r>
          </a:p>
          <a:p>
            <a:pPr>
              <a:buNone/>
            </a:pPr>
            <a:r>
              <a:rPr lang="es-CL" dirty="0" smtClean="0"/>
              <a:t>	</a:t>
            </a:r>
            <a:r>
              <a:rPr lang="es-CL" dirty="0" smtClean="0"/>
              <a:t>	Art. 61 y 62 Conservación y Utilización de 	Recursos Vivos.</a:t>
            </a:r>
          </a:p>
          <a:p>
            <a:r>
              <a:rPr lang="es-CL" dirty="0" smtClean="0"/>
              <a:t>Parte IX: La Zona</a:t>
            </a:r>
          </a:p>
          <a:p>
            <a:pPr>
              <a:buNone/>
            </a:pPr>
            <a:r>
              <a:rPr lang="es-CL" dirty="0" smtClean="0"/>
              <a:t>	</a:t>
            </a:r>
            <a:r>
              <a:rPr lang="es-CL" dirty="0" smtClean="0"/>
              <a:t>	Sección 2°: Principios que rigen la zona.</a:t>
            </a:r>
          </a:p>
          <a:p>
            <a:pPr>
              <a:buNone/>
            </a:pPr>
            <a:r>
              <a:rPr lang="es-CL" dirty="0" smtClean="0"/>
              <a:t>	</a:t>
            </a:r>
            <a:r>
              <a:rPr lang="es-CL" dirty="0" smtClean="0"/>
              <a:t>	Sección 3°: Aprovechamiento de los recursos de la 		        zona</a:t>
            </a:r>
          </a:p>
          <a:p>
            <a:r>
              <a:rPr lang="es-CL" dirty="0" smtClean="0"/>
              <a:t>Parte XII: Protección y Preservación del Medio Marino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5" y="1000108"/>
            <a:ext cx="6263305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CL" dirty="0" smtClean="0"/>
              <a:t>MARPOL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s-CL" b="1" dirty="0" smtClean="0"/>
              <a:t>“Convenio Internacional </a:t>
            </a:r>
            <a:r>
              <a:rPr lang="es-CL" b="1" dirty="0" smtClean="0"/>
              <a:t>para prevenir la contaminación por los </a:t>
            </a:r>
            <a:r>
              <a:rPr lang="es-CL" b="1" dirty="0" smtClean="0"/>
              <a:t>Buques”</a:t>
            </a:r>
          </a:p>
          <a:p>
            <a:pPr algn="ctr">
              <a:buNone/>
            </a:pPr>
            <a:r>
              <a:rPr lang="es-CL" dirty="0" smtClean="0"/>
              <a:t>Desarrollado por la Organización Marítima   Internacional de la ONU</a:t>
            </a:r>
          </a:p>
          <a:p>
            <a:r>
              <a:rPr lang="es-CL" dirty="0" smtClean="0"/>
              <a:t>   Aprobada en 1973 sin llegar a entrar en vigor</a:t>
            </a:r>
          </a:p>
          <a:p>
            <a:pPr marL="514350" indent="-514350"/>
            <a:r>
              <a:rPr lang="es-CL" dirty="0" smtClean="0"/>
              <a:t>Protocolo de 1978 la modificó y entró finalmente en vigor en Octubre de 1983</a:t>
            </a:r>
          </a:p>
          <a:p>
            <a:pPr>
              <a:buNone/>
            </a:pPr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Fluj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381</TotalTime>
  <Words>611</Words>
  <Application>Microsoft Office PowerPoint</Application>
  <PresentationFormat>Presentación en pantalla (4:3)</PresentationFormat>
  <Paragraphs>78</Paragraphs>
  <Slides>23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23</vt:i4>
      </vt:variant>
    </vt:vector>
  </HeadingPairs>
  <TitlesOfParts>
    <vt:vector size="24" baseType="lpstr">
      <vt:lpstr>Flujo</vt:lpstr>
      <vt:lpstr>DERECHO INTERNACIONAL DEL MEDIO AMBIENTE</vt:lpstr>
      <vt:lpstr>ESQUEMA GENERAL</vt:lpstr>
      <vt:lpstr>AGUA</vt:lpstr>
      <vt:lpstr>CONVEMAR (UNCLOS)</vt:lpstr>
      <vt:lpstr>Diagrama de Zonas Marítimas</vt:lpstr>
      <vt:lpstr>PREÁMBULO CONVEMAR</vt:lpstr>
      <vt:lpstr>PROTECCION DE LOS RECURSOS MARINOS EN LA CONVEMAR</vt:lpstr>
      <vt:lpstr>Diapositiva 8</vt:lpstr>
      <vt:lpstr>MARPOL</vt:lpstr>
      <vt:lpstr>Diapositiva 10</vt:lpstr>
      <vt:lpstr>Tratados Regionales y Específicos</vt:lpstr>
      <vt:lpstr>Tratados Regionales y Específicos</vt:lpstr>
      <vt:lpstr>Tratados Regionales y Específicos</vt:lpstr>
      <vt:lpstr>Convención Interamericana para la Protección y Conservación de las Tortugas Marinas</vt:lpstr>
      <vt:lpstr>Diapositiva 15</vt:lpstr>
      <vt:lpstr>Convenio Internacional para la Regulación de la Pesca de la Ballena </vt:lpstr>
      <vt:lpstr>CONCLUSIONES</vt:lpstr>
      <vt:lpstr>CONCLUSIONES</vt:lpstr>
      <vt:lpstr>CASO CAMARÓN TORTUGA</vt:lpstr>
      <vt:lpstr>Dispositivos Excluidores de Tortugas Marinas</vt:lpstr>
      <vt:lpstr>CASO CAMARÓN TORTUGA</vt:lpstr>
      <vt:lpstr>CASO CAMARÓN TORTUGA</vt:lpstr>
      <vt:lpstr>CASO CAMARÓN TORTUGA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DERECHO INTERNACIONAL DEL MEDIO AMBIENTE</dc:title>
  <dc:creator>Rodrigo Mella</dc:creator>
  <cp:lastModifiedBy>Rodrigo Mella</cp:lastModifiedBy>
  <cp:revision>24</cp:revision>
  <dcterms:created xsi:type="dcterms:W3CDTF">2009-12-08T19:44:19Z</dcterms:created>
  <dcterms:modified xsi:type="dcterms:W3CDTF">2009-12-09T02:06:03Z</dcterms:modified>
</cp:coreProperties>
</file>