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2.xml" ContentType="application/vnd.openxmlformats-officedocument.themeOverride+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theme/themeOverride1.xml" ContentType="application/vnd.openxmlformats-officedocument.themeOverr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366" r:id="rId3"/>
    <p:sldId id="367" r:id="rId4"/>
    <p:sldId id="368" r:id="rId5"/>
    <p:sldId id="369" r:id="rId6"/>
    <p:sldId id="370" r:id="rId7"/>
    <p:sldId id="371" r:id="rId8"/>
    <p:sldId id="372" r:id="rId9"/>
    <p:sldId id="373" r:id="rId10"/>
    <p:sldId id="374" r:id="rId1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65" charset="0"/>
        <a:ea typeface="ＭＳ Ｐゴシック" pitchFamily="-65" charset="-128"/>
        <a:cs typeface="ＭＳ Ｐゴシック" pitchFamily="-65" charset="-128"/>
      </a:defRPr>
    </a:lvl1pPr>
    <a:lvl2pPr marL="457200" algn="l" defTabSz="457200" rtl="0" fontAlgn="base">
      <a:spcBef>
        <a:spcPct val="0"/>
      </a:spcBef>
      <a:spcAft>
        <a:spcPct val="0"/>
      </a:spcAft>
      <a:defRPr kern="1200">
        <a:solidFill>
          <a:schemeClr val="tx1"/>
        </a:solidFill>
        <a:latin typeface="Arial" pitchFamily="-65" charset="0"/>
        <a:ea typeface="ＭＳ Ｐゴシック" pitchFamily="-65" charset="-128"/>
        <a:cs typeface="ＭＳ Ｐゴシック" pitchFamily="-65" charset="-128"/>
      </a:defRPr>
    </a:lvl2pPr>
    <a:lvl3pPr marL="914400" algn="l" defTabSz="457200" rtl="0" fontAlgn="base">
      <a:spcBef>
        <a:spcPct val="0"/>
      </a:spcBef>
      <a:spcAft>
        <a:spcPct val="0"/>
      </a:spcAft>
      <a:defRPr kern="1200">
        <a:solidFill>
          <a:schemeClr val="tx1"/>
        </a:solidFill>
        <a:latin typeface="Arial" pitchFamily="-65" charset="0"/>
        <a:ea typeface="ＭＳ Ｐゴシック" pitchFamily="-65" charset="-128"/>
        <a:cs typeface="ＭＳ Ｐゴシック" pitchFamily="-65" charset="-128"/>
      </a:defRPr>
    </a:lvl3pPr>
    <a:lvl4pPr marL="1371600" algn="l" defTabSz="457200" rtl="0" fontAlgn="base">
      <a:spcBef>
        <a:spcPct val="0"/>
      </a:spcBef>
      <a:spcAft>
        <a:spcPct val="0"/>
      </a:spcAft>
      <a:defRPr kern="1200">
        <a:solidFill>
          <a:schemeClr val="tx1"/>
        </a:solidFill>
        <a:latin typeface="Arial" pitchFamily="-65" charset="0"/>
        <a:ea typeface="ＭＳ Ｐゴシック" pitchFamily="-65" charset="-128"/>
        <a:cs typeface="ＭＳ Ｐゴシック" pitchFamily="-65" charset="-128"/>
      </a:defRPr>
    </a:lvl4pPr>
    <a:lvl5pPr marL="1828800" algn="l" defTabSz="457200" rtl="0" fontAlgn="base">
      <a:spcBef>
        <a:spcPct val="0"/>
      </a:spcBef>
      <a:spcAft>
        <a:spcPct val="0"/>
      </a:spcAft>
      <a:defRPr kern="1200">
        <a:solidFill>
          <a:schemeClr val="tx1"/>
        </a:solidFill>
        <a:latin typeface="Arial" pitchFamily="-65" charset="0"/>
        <a:ea typeface="ＭＳ Ｐゴシック" pitchFamily="-65" charset="-128"/>
        <a:cs typeface="ＭＳ Ｐゴシック" pitchFamily="-65" charset="-128"/>
      </a:defRPr>
    </a:lvl5pPr>
    <a:lvl6pPr marL="2286000" algn="l" defTabSz="457200" rtl="0" eaLnBrk="1" latinLnBrk="0" hangingPunct="1">
      <a:defRPr kern="1200">
        <a:solidFill>
          <a:schemeClr val="tx1"/>
        </a:solidFill>
        <a:latin typeface="Arial" pitchFamily="-65" charset="0"/>
        <a:ea typeface="ＭＳ Ｐゴシック" pitchFamily="-65" charset="-128"/>
        <a:cs typeface="ＭＳ Ｐゴシック" pitchFamily="-65" charset="-128"/>
      </a:defRPr>
    </a:lvl6pPr>
    <a:lvl7pPr marL="2743200" algn="l" defTabSz="457200" rtl="0" eaLnBrk="1" latinLnBrk="0" hangingPunct="1">
      <a:defRPr kern="1200">
        <a:solidFill>
          <a:schemeClr val="tx1"/>
        </a:solidFill>
        <a:latin typeface="Arial" pitchFamily="-65" charset="0"/>
        <a:ea typeface="ＭＳ Ｐゴシック" pitchFamily="-65" charset="-128"/>
        <a:cs typeface="ＭＳ Ｐゴシック" pitchFamily="-65" charset="-128"/>
      </a:defRPr>
    </a:lvl7pPr>
    <a:lvl8pPr marL="3200400" algn="l" defTabSz="457200" rtl="0" eaLnBrk="1" latinLnBrk="0" hangingPunct="1">
      <a:defRPr kern="1200">
        <a:solidFill>
          <a:schemeClr val="tx1"/>
        </a:solidFill>
        <a:latin typeface="Arial" pitchFamily="-65" charset="0"/>
        <a:ea typeface="ＭＳ Ｐゴシック" pitchFamily="-65" charset="-128"/>
        <a:cs typeface="ＭＳ Ｐゴシック" pitchFamily="-65" charset="-128"/>
      </a:defRPr>
    </a:lvl8pPr>
    <a:lvl9pPr marL="3657600" algn="l" defTabSz="457200" rtl="0" eaLnBrk="1" latinLnBrk="0" hangingPunct="1">
      <a:defRPr kern="1200">
        <a:solidFill>
          <a:schemeClr val="tx1"/>
        </a:solidFill>
        <a:latin typeface="Arial" pitchFamily="-65" charset="0"/>
        <a:ea typeface="ＭＳ Ｐゴシック" pitchFamily="-65" charset="-128"/>
        <a:cs typeface="ＭＳ Ｐゴシック" pitchFamily="-65"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4" d="100"/>
          <a:sy n="94" d="100"/>
        </p:scale>
        <p:origin x="-65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viewProps" Target="viewProp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tableStyles" Target="tableStyles.xml"/><Relationship Id="rId8" Type="http://schemas.openxmlformats.org/officeDocument/2006/relationships/slide" Target="slides/slide7.xml"/><Relationship Id="rId13" Type="http://schemas.openxmlformats.org/officeDocument/2006/relationships/presProps" Target="presProps.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theme" Target="theme/theme1.xml"/><Relationship Id="rId12" Type="http://schemas.openxmlformats.org/officeDocument/2006/relationships/printerSettings" Target="printerSettings/printerSettings1.bin"/><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2"/>
      </p:bgRef>
    </p:bg>
    <p:spTree>
      <p:nvGrpSpPr>
        <p:cNvPr id="1" name=""/>
        <p:cNvGrpSpPr/>
        <p:nvPr/>
      </p:nvGrpSpPr>
      <p:grpSpPr>
        <a:xfrm>
          <a:off x="0" y="0"/>
          <a:ext cx="0" cy="0"/>
          <a:chOff x="0" y="0"/>
          <a:chExt cx="0" cy="0"/>
        </a:xfrm>
      </p:grpSpPr>
      <p:sp>
        <p:nvSpPr>
          <p:cNvPr id="4" name="Rectangle 3"/>
          <p:cNvSpPr/>
          <p:nvPr/>
        </p:nvSpPr>
        <p:spPr bwMode="ltGray">
          <a:xfrm>
            <a:off x="0" y="0"/>
            <a:ext cx="9144000" cy="513556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bwMode="invGray">
          <a:xfrm>
            <a:off x="0" y="5127625"/>
            <a:ext cx="9144000" cy="46038"/>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ctrTitle"/>
          </p:nvPr>
        </p:nvSpPr>
        <p:spPr>
          <a:xfrm>
            <a:off x="685800" y="3355848"/>
            <a:ext cx="8077200" cy="1673352"/>
          </a:xfrm>
        </p:spPr>
        <p:txBody>
          <a:bodyPr tIns="0" bIns="0" anchor="t"/>
          <a:lstStyle>
            <a:lvl1pPr algn="l">
              <a:defRPr sz="4700" b="1"/>
            </a:lvl1pPr>
          </a:lstStyle>
          <a:p>
            <a:r>
              <a:rPr lang="es-ES_tradnl" smtClean="0"/>
              <a:t>Click to edit Master title style</a:t>
            </a:r>
            <a:endParaRPr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lang="en-US"/>
          </a:p>
        </p:txBody>
      </p:sp>
      <p:sp>
        <p:nvSpPr>
          <p:cNvPr id="6" name="Date Placeholder 3"/>
          <p:cNvSpPr>
            <a:spLocks noGrp="1"/>
          </p:cNvSpPr>
          <p:nvPr>
            <p:ph type="dt" sz="half" idx="10"/>
          </p:nvPr>
        </p:nvSpPr>
        <p:spPr/>
        <p:txBody>
          <a:bodyPr/>
          <a:lstStyle>
            <a:lvl1pPr>
              <a:defRPr/>
            </a:lvl1pPr>
          </a:lstStyle>
          <a:p>
            <a:pPr>
              <a:defRPr/>
            </a:pPr>
            <a:fld id="{0F47BC45-B94A-CA4C-AE1F-08307100F8B4}" type="datetime1">
              <a:rPr lang="en-US"/>
              <a:pPr>
                <a:defRPr/>
              </a:pPr>
              <a:t>12/4/09</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A2CBF6FB-BDD0-3144-A333-E709F1AA7B79}"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AB55E3F-D5AC-394E-BF5A-855212C15611}" type="datetime1">
              <a:rPr lang="en-US"/>
              <a:pPr>
                <a:defRPr/>
              </a:pPr>
              <a:t>12/4/09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17E9388-9704-5046-9135-AE778058029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invGray">
          <a:xfrm>
            <a:off x="6599238" y="0"/>
            <a:ext cx="46037"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bwMode="ltGray">
          <a:xfrm>
            <a:off x="6648450" y="0"/>
            <a:ext cx="2514600"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781800" y="274640"/>
            <a:ext cx="1905000" cy="5851525"/>
          </a:xfrm>
        </p:spPr>
        <p:txBody>
          <a:bodyPr vert="eaVert"/>
          <a:lstStyle/>
          <a:p>
            <a:r>
              <a:rPr lang="es-ES_tradnl" smtClean="0"/>
              <a:t>Click to edit Master title style</a:t>
            </a:r>
            <a:endParaRPr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6" name="Date Placeholder 3"/>
          <p:cNvSpPr>
            <a:spLocks noGrp="1"/>
          </p:cNvSpPr>
          <p:nvPr>
            <p:ph type="dt" sz="half" idx="10"/>
          </p:nvPr>
        </p:nvSpPr>
        <p:spPr/>
        <p:txBody>
          <a:bodyPr/>
          <a:lstStyle>
            <a:lvl1pPr>
              <a:defRPr/>
            </a:lvl1pPr>
          </a:lstStyle>
          <a:p>
            <a:pPr>
              <a:defRPr/>
            </a:pPr>
            <a:fld id="{DB0D7E31-B9BA-3F47-98CD-88B886BA3A57}" type="datetime1">
              <a:rPr lang="en-US"/>
              <a:pPr>
                <a:defRPr/>
              </a:pPr>
              <a:t>12/4/09</a:t>
            </a:fld>
            <a:endParaRPr lang="en-US"/>
          </a:p>
        </p:txBody>
      </p:sp>
      <p:sp>
        <p:nvSpPr>
          <p:cNvPr id="7" name="Footer Placeholder 4"/>
          <p:cNvSpPr>
            <a:spLocks noGrp="1"/>
          </p:cNvSpPr>
          <p:nvPr>
            <p:ph type="ftr" sz="quarter" idx="11"/>
          </p:nvPr>
        </p:nvSpPr>
        <p:spPr>
          <a:xfrm>
            <a:off x="2640013" y="6376988"/>
            <a:ext cx="3836987" cy="365125"/>
          </a:xfrm>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178282F8-FDAF-BE4C-BD2F-BD67E441CA3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lang="es-ES_tradnl" smtClean="0"/>
              <a:t>Click to edit Master title style</a:t>
            </a:r>
            <a:endParaRPr lang="en-US"/>
          </a:p>
        </p:txBody>
      </p:sp>
      <p:sp>
        <p:nvSpPr>
          <p:cNvPr id="3" name="Content Placeholder 2"/>
          <p:cNvSpPr>
            <a:spLocks noGrp="1"/>
          </p:cNvSpPr>
          <p:nvPr>
            <p:ph idx="1"/>
          </p:nvPr>
        </p:nvSpPr>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894BF36-5B62-2642-B627-B173EFBB68ED}" type="datetime1">
              <a:rPr lang="en-US"/>
              <a:pPr>
                <a:defRPr/>
              </a:pPr>
              <a:t>12/4/09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8446928-DE8A-9D4E-AC97-18F3D6345C1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2"/>
      </p:bgRef>
    </p:bg>
    <p:spTree>
      <p:nvGrpSpPr>
        <p:cNvPr id="1" name=""/>
        <p:cNvGrpSpPr/>
        <p:nvPr/>
      </p:nvGrpSpPr>
      <p:grpSpPr>
        <a:xfrm>
          <a:off x="0" y="0"/>
          <a:ext cx="0" cy="0"/>
          <a:chOff x="0" y="0"/>
          <a:chExt cx="0" cy="0"/>
        </a:xfrm>
      </p:grpSpPr>
      <p:sp>
        <p:nvSpPr>
          <p:cNvPr id="4" name="Rectangle 3"/>
          <p:cNvSpPr/>
          <p:nvPr/>
        </p:nvSpPr>
        <p:spPr bwMode="ltGray">
          <a:xfrm>
            <a:off x="0" y="0"/>
            <a:ext cx="9144000" cy="26019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bwMode="invGray">
          <a:xfrm>
            <a:off x="0" y="2601913"/>
            <a:ext cx="9144000" cy="46037"/>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749808" y="118872"/>
            <a:ext cx="8013192" cy="1636776"/>
          </a:xfrm>
        </p:spPr>
        <p:txBody>
          <a:bodyPr tIns="0" rIns="91440" bIns="0" anchor="b"/>
          <a:lstStyle>
            <a:lvl1pPr algn="l">
              <a:defRPr sz="4700" b="1" cap="none" baseline="0"/>
            </a:lvl1pPr>
          </a:lstStyle>
          <a:p>
            <a:r>
              <a:rPr lang="es-ES_tradnl" smtClean="0"/>
              <a:t>Click to edit Master title style</a:t>
            </a:r>
            <a:endParaRPr lang="en-US"/>
          </a:p>
        </p:txBody>
      </p:sp>
      <p:sp>
        <p:nvSpPr>
          <p:cNvPr id="3" name="Text Placeholder 2"/>
          <p:cNvSpPr>
            <a:spLocks noGrp="1"/>
          </p:cNvSpPr>
          <p:nvPr>
            <p:ph type="body" idx="1"/>
          </p:nvPr>
        </p:nvSpPr>
        <p:spPr>
          <a:xfrm>
            <a:off x="740664" y="1828800"/>
            <a:ext cx="8022336" cy="685800"/>
          </a:xfrm>
        </p:spPr>
        <p:txBody>
          <a:bodyPr lIns="146304" tIns="0" rIns="45720" bIns="0"/>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EFADEAE6-AAE7-414E-AF02-24E2195E1D65}" type="datetime1">
              <a:rPr lang="en-US"/>
              <a:pPr>
                <a:defRPr/>
              </a:pPr>
              <a:t>12/4/09</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1ECAB7CA-18D2-6147-B885-3DB858B5E73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75E0ADA-4E7F-4943-A0A4-CC7022F408B6}" type="datetime1">
              <a:rPr lang="en-US"/>
              <a:pPr>
                <a:defRPr/>
              </a:pPr>
              <a:t>12/4/09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642B21A-EE59-D940-BB44-B83AF71B8DD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Click to edit Master title style</a:t>
            </a:r>
            <a:endParaRPr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E80FFCA-58F1-624F-B7E1-59445D2B756C}" type="datetime1">
              <a:rPr lang="en-US"/>
              <a:pPr>
                <a:defRPr/>
              </a:pPr>
              <a:t>12/4/09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4EF630D-4EB9-B04C-A15C-12DBD2E1FC5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B6C2F3F-0950-624C-8A94-567BD7F28D17}" type="datetime1">
              <a:rPr lang="en-US"/>
              <a:pPr>
                <a:defRPr/>
              </a:pPr>
              <a:t>12/4/09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A079B69-971F-414C-95C0-AFC39771141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27BE8CD7-C157-DC4D-A9A7-C76D4D63A3C5}" type="datetime1">
              <a:rPr lang="en-US"/>
              <a:pPr>
                <a:defRPr/>
              </a:pPr>
              <a:t>12/4/09</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21587ADD-1117-3949-B3D9-9D2526DD9AB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5" name="Rectangle 4"/>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167838" y="152400"/>
            <a:ext cx="2523744" cy="978408"/>
          </a:xfrm>
        </p:spPr>
        <p:txBody>
          <a:bodyPr lIns="73152" bIns="0" anchor="b">
            <a:sp3d prstMaterial="matte"/>
          </a:bodyPr>
          <a:lstStyle>
            <a:lvl1pPr algn="l">
              <a:defRPr sz="2000" b="0"/>
            </a:lvl1pPr>
          </a:lstStyle>
          <a:p>
            <a:r>
              <a:rPr lang="es-ES_tradnl" smtClean="0"/>
              <a:t>Click to edit Master title style</a:t>
            </a:r>
            <a:endParaRPr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7" name="Date Placeholder 4"/>
          <p:cNvSpPr>
            <a:spLocks noGrp="1"/>
          </p:cNvSpPr>
          <p:nvPr>
            <p:ph type="dt" sz="half" idx="10"/>
          </p:nvPr>
        </p:nvSpPr>
        <p:spPr/>
        <p:txBody>
          <a:bodyPr/>
          <a:lstStyle>
            <a:lvl1pPr>
              <a:defRPr/>
            </a:lvl1pPr>
          </a:lstStyle>
          <a:p>
            <a:pPr>
              <a:defRPr/>
            </a:pPr>
            <a:fld id="{5E0760F7-A880-EC42-8796-4D735BB97AD7}" type="datetime1">
              <a:rPr lang="en-US"/>
              <a:pPr>
                <a:defRPr/>
              </a:pPr>
              <a:t>12/4/09</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5DC0071A-0661-CF4D-8C11-8981B77F227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Ref idx="1001">
        <a:schemeClr val="bg2"/>
      </p:bgRef>
    </p:bg>
    <p:spTree>
      <p:nvGrpSpPr>
        <p:cNvPr id="1" name=""/>
        <p:cNvGrpSpPr/>
        <p:nvPr/>
      </p:nvGrpSpPr>
      <p:grpSpPr>
        <a:xfrm>
          <a:off x="0" y="0"/>
          <a:ext cx="0" cy="0"/>
          <a:chOff x="0" y="0"/>
          <a:chExt cx="0" cy="0"/>
        </a:xfrm>
      </p:grpSpPr>
      <p:sp>
        <p:nvSpPr>
          <p:cNvPr id="5" name="Rectangle 4"/>
          <p:cNvSpPr/>
          <p:nvPr/>
        </p:nvSpPr>
        <p:spPr>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bwMode="invGray">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lstStyle>
          <a:p>
            <a:r>
              <a:rPr lang="es-ES_tradnl" smtClean="0"/>
              <a:t>Click to edit Master title style</a:t>
            </a:r>
            <a:endParaRPr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_tradnl" noProof="0" smtClean="0"/>
              <a:t>Click icon to add picture</a:t>
            </a:r>
            <a:endParaRPr lang="en-US" noProof="0"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7" name="Date Placeholder 4"/>
          <p:cNvSpPr>
            <a:spLocks noGrp="1"/>
          </p:cNvSpPr>
          <p:nvPr>
            <p:ph type="dt" sz="half" idx="10"/>
          </p:nvPr>
        </p:nvSpPr>
        <p:spPr>
          <a:xfrm>
            <a:off x="165100" y="1169988"/>
            <a:ext cx="2522538" cy="201612"/>
          </a:xfrm>
        </p:spPr>
        <p:txBody>
          <a:bodyPr/>
          <a:lstStyle>
            <a:lvl1pPr>
              <a:defRPr/>
            </a:lvl1pPr>
          </a:lstStyle>
          <a:p>
            <a:pPr>
              <a:defRPr/>
            </a:pPr>
            <a:fld id="{5A2CCB4D-191F-354D-A154-59702FBB4671}" type="datetime1">
              <a:rPr lang="en-US"/>
              <a:pPr>
                <a:defRPr/>
              </a:pPr>
              <a:t>12/4/09</a:t>
            </a:fld>
            <a:endParaRPr lang="en-US"/>
          </a:p>
        </p:txBody>
      </p:sp>
      <p:sp>
        <p:nvSpPr>
          <p:cNvPr id="8" name="Footer Placeholder 5"/>
          <p:cNvSpPr>
            <a:spLocks noGrp="1"/>
          </p:cNvSpPr>
          <p:nvPr>
            <p:ph type="ftr" sz="quarter" idx="11"/>
          </p:nvPr>
        </p:nvSpPr>
        <p:spPr>
          <a:xfrm>
            <a:off x="3035300" y="1169988"/>
            <a:ext cx="5194300" cy="201612"/>
          </a:xfrm>
        </p:spPr>
        <p:txBody>
          <a:bodyPr/>
          <a:lstStyle>
            <a:lvl1pPr>
              <a:defRPr>
                <a:solidFill>
                  <a:schemeClr val="bg1">
                    <a:shade val="50000"/>
                  </a:schemeClr>
                </a:solidFill>
              </a:defRPr>
            </a:lvl1pPr>
          </a:lstStyle>
          <a:p>
            <a:pPr>
              <a:defRPr/>
            </a:pPr>
            <a:endParaRPr lang="en-US"/>
          </a:p>
        </p:txBody>
      </p:sp>
      <p:sp>
        <p:nvSpPr>
          <p:cNvPr id="9" name="Slide Number Placeholder 6"/>
          <p:cNvSpPr>
            <a:spLocks noGrp="1"/>
          </p:cNvSpPr>
          <p:nvPr>
            <p:ph type="sldNum" sz="quarter" idx="12"/>
          </p:nvPr>
        </p:nvSpPr>
        <p:spPr>
          <a:xfrm>
            <a:off x="8339138" y="1169988"/>
            <a:ext cx="733425" cy="201612"/>
          </a:xfrm>
        </p:spPr>
        <p:txBody>
          <a:bodyPr/>
          <a:lstStyle>
            <a:lvl1pPr>
              <a:defRPr/>
            </a:lvl1pPr>
          </a:lstStyle>
          <a:p>
            <a:pPr>
              <a:defRPr/>
            </a:pPr>
            <a:fld id="{20A6E0BC-9779-6340-80D4-95F1FB084B7C}"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6688"/>
            <a:ext cx="9144000" cy="4445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bwMode="ltGray">
          <a:xfrm>
            <a:off x="0" y="0"/>
            <a:ext cx="9144000" cy="14335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457200" y="152400"/>
            <a:ext cx="8229600" cy="125095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lang="es-ES_tradnl" smtClean="0"/>
              <a:t>Click to edit Master title style</a:t>
            </a:r>
            <a:endParaRPr lang="en-US"/>
          </a:p>
        </p:txBody>
      </p:sp>
      <p:sp>
        <p:nvSpPr>
          <p:cNvPr id="1029" name="Text Placeholder 2"/>
          <p:cNvSpPr>
            <a:spLocks noGrp="1"/>
          </p:cNvSpPr>
          <p:nvPr>
            <p:ph type="body" idx="1"/>
          </p:nvPr>
        </p:nvSpPr>
        <p:spPr bwMode="auto">
          <a:xfrm>
            <a:off x="457200" y="1774825"/>
            <a:ext cx="8229600" cy="4625975"/>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Date Placeholder 3"/>
          <p:cNvSpPr>
            <a:spLocks noGrp="1"/>
          </p:cNvSpPr>
          <p:nvPr>
            <p:ph type="dt" sz="half" idx="2"/>
          </p:nvPr>
        </p:nvSpPr>
        <p:spPr>
          <a:xfrm>
            <a:off x="457200" y="6477000"/>
            <a:ext cx="2133600" cy="274638"/>
          </a:xfrm>
          <a:prstGeom prst="rect">
            <a:avLst/>
          </a:prstGeom>
        </p:spPr>
        <p:txBody>
          <a:bodyPr vert="horz" lIns="109728" rIns="45720" bIns="0" rtlCol="0" anchor="b"/>
          <a:lstStyle>
            <a:lvl1pPr algn="l" eaLnBrk="1" fontAlgn="auto" latinLnBrk="0" hangingPunct="1">
              <a:spcBef>
                <a:spcPts val="0"/>
              </a:spcBef>
              <a:spcAft>
                <a:spcPts val="0"/>
              </a:spcAft>
              <a:defRPr kumimoji="0" sz="1200" smtClean="0">
                <a:solidFill>
                  <a:schemeClr val="tx1">
                    <a:tint val="95000"/>
                  </a:schemeClr>
                </a:solidFill>
                <a:latin typeface="+mn-lt"/>
                <a:ea typeface="+mn-ea"/>
                <a:cs typeface="+mn-cs"/>
              </a:defRPr>
            </a:lvl1pPr>
          </a:lstStyle>
          <a:p>
            <a:pPr>
              <a:defRPr/>
            </a:pPr>
            <a:fld id="{6DC6F4E0-CB2C-D84D-8950-558D7980D437}" type="datetime1">
              <a:rPr lang="en-US"/>
              <a:pPr>
                <a:defRPr/>
              </a:pPr>
              <a:t>12/4/09</a:t>
            </a:fld>
            <a:endParaRPr lang="en-US"/>
          </a:p>
        </p:txBody>
      </p:sp>
      <p:sp>
        <p:nvSpPr>
          <p:cNvPr id="5" name="Footer Placeholder 4"/>
          <p:cNvSpPr>
            <a:spLocks noGrp="1"/>
          </p:cNvSpPr>
          <p:nvPr>
            <p:ph type="ftr" sz="quarter" idx="3"/>
          </p:nvPr>
        </p:nvSpPr>
        <p:spPr>
          <a:xfrm>
            <a:off x="2640013" y="6477000"/>
            <a:ext cx="5508625" cy="274638"/>
          </a:xfrm>
          <a:prstGeom prst="rect">
            <a:avLst/>
          </a:prstGeom>
        </p:spPr>
        <p:txBody>
          <a:bodyPr vert="horz" lIns="45720" rIns="45720" bIns="0" rtlCol="0" anchor="b"/>
          <a:lstStyle>
            <a:lvl1pPr algn="l" eaLnBrk="1" fontAlgn="auto" latinLnBrk="0" hangingPunct="1">
              <a:spcBef>
                <a:spcPts val="0"/>
              </a:spcBef>
              <a:spcAft>
                <a:spcPts val="0"/>
              </a:spcAft>
              <a:defRPr kumimoji="0" sz="1200">
                <a:solidFill>
                  <a:schemeClr val="tx1">
                    <a:tint val="9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8204200" y="6477000"/>
            <a:ext cx="733425" cy="274638"/>
          </a:xfrm>
          <a:prstGeom prst="rect">
            <a:avLst/>
          </a:prstGeom>
        </p:spPr>
        <p:txBody>
          <a:bodyPr vert="horz" bIns="0" rtlCol="0" anchor="b"/>
          <a:lstStyle>
            <a:lvl1pPr algn="r" eaLnBrk="1" fontAlgn="auto" latinLnBrk="0" hangingPunct="1">
              <a:spcBef>
                <a:spcPts val="0"/>
              </a:spcBef>
              <a:spcAft>
                <a:spcPts val="0"/>
              </a:spcAft>
              <a:defRPr kumimoji="0" sz="1200" smtClean="0">
                <a:solidFill>
                  <a:schemeClr val="tx1">
                    <a:tint val="95000"/>
                  </a:schemeClr>
                </a:solidFill>
                <a:latin typeface="+mn-lt"/>
                <a:ea typeface="+mn-ea"/>
                <a:cs typeface="+mn-cs"/>
              </a:defRPr>
            </a:lvl1pPr>
          </a:lstStyle>
          <a:p>
            <a:pPr>
              <a:defRPr/>
            </a:pPr>
            <a:fld id="{A916855A-B215-B045-99A1-56CC2B47C34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3" r:id="rId1"/>
    <p:sldLayoutId id="2147483678" r:id="rId2"/>
    <p:sldLayoutId id="2147483684" r:id="rId3"/>
    <p:sldLayoutId id="2147483679" r:id="rId4"/>
    <p:sldLayoutId id="2147483680" r:id="rId5"/>
    <p:sldLayoutId id="2147483681" r:id="rId6"/>
    <p:sldLayoutId id="2147483685" r:id="rId7"/>
    <p:sldLayoutId id="2147483686" r:id="rId8"/>
    <p:sldLayoutId id="2147483687" r:id="rId9"/>
    <p:sldLayoutId id="2147483682" r:id="rId10"/>
    <p:sldLayoutId id="2147483688" r:id="rId11"/>
  </p:sldLayoutIdLst>
  <p:txStyles>
    <p:titleStyle>
      <a:lvl1pPr algn="l" rtl="0" fontAlgn="base">
        <a:spcBef>
          <a:spcPct val="0"/>
        </a:spcBef>
        <a:spcAft>
          <a:spcPct val="0"/>
        </a:spcAft>
        <a:defRPr sz="4500" b="1" kern="1200">
          <a:solidFill>
            <a:srgbClr val="FFC800"/>
          </a:solidFill>
          <a:latin typeface="+mj-lt"/>
          <a:ea typeface="ＭＳ Ｐゴシック" pitchFamily="-65" charset="-128"/>
          <a:cs typeface="ＭＳ Ｐゴシック" pitchFamily="-65" charset="-128"/>
        </a:defRPr>
      </a:lvl1pPr>
      <a:lvl2pPr algn="l" rtl="0" fontAlgn="base">
        <a:spcBef>
          <a:spcPct val="0"/>
        </a:spcBef>
        <a:spcAft>
          <a:spcPct val="0"/>
        </a:spcAft>
        <a:defRPr sz="4500" b="1">
          <a:solidFill>
            <a:srgbClr val="FFC800"/>
          </a:solidFill>
          <a:latin typeface="Corbel" pitchFamily="-65" charset="0"/>
          <a:ea typeface="ＭＳ Ｐゴシック" pitchFamily="-65" charset="-128"/>
          <a:cs typeface="ＭＳ Ｐゴシック" pitchFamily="-65" charset="-128"/>
        </a:defRPr>
      </a:lvl2pPr>
      <a:lvl3pPr algn="l" rtl="0" fontAlgn="base">
        <a:spcBef>
          <a:spcPct val="0"/>
        </a:spcBef>
        <a:spcAft>
          <a:spcPct val="0"/>
        </a:spcAft>
        <a:defRPr sz="4500" b="1">
          <a:solidFill>
            <a:srgbClr val="FFC800"/>
          </a:solidFill>
          <a:latin typeface="Corbel" pitchFamily="-65" charset="0"/>
          <a:ea typeface="ＭＳ Ｐゴシック" pitchFamily="-65" charset="-128"/>
          <a:cs typeface="ＭＳ Ｐゴシック" pitchFamily="-65" charset="-128"/>
        </a:defRPr>
      </a:lvl3pPr>
      <a:lvl4pPr algn="l" rtl="0" fontAlgn="base">
        <a:spcBef>
          <a:spcPct val="0"/>
        </a:spcBef>
        <a:spcAft>
          <a:spcPct val="0"/>
        </a:spcAft>
        <a:defRPr sz="4500" b="1">
          <a:solidFill>
            <a:srgbClr val="FFC800"/>
          </a:solidFill>
          <a:latin typeface="Corbel" pitchFamily="-65" charset="0"/>
          <a:ea typeface="ＭＳ Ｐゴシック" pitchFamily="-65" charset="-128"/>
          <a:cs typeface="ＭＳ Ｐゴシック" pitchFamily="-65" charset="-128"/>
        </a:defRPr>
      </a:lvl4pPr>
      <a:lvl5pPr algn="l" rtl="0" fontAlgn="base">
        <a:spcBef>
          <a:spcPct val="0"/>
        </a:spcBef>
        <a:spcAft>
          <a:spcPct val="0"/>
        </a:spcAft>
        <a:defRPr sz="4500" b="1">
          <a:solidFill>
            <a:srgbClr val="FFC800"/>
          </a:solidFill>
          <a:latin typeface="Corbel" pitchFamily="-65" charset="0"/>
          <a:ea typeface="ＭＳ Ｐゴシック" pitchFamily="-65" charset="-128"/>
          <a:cs typeface="ＭＳ Ｐゴシック" pitchFamily="-65" charset="-128"/>
        </a:defRPr>
      </a:lvl5pPr>
      <a:lvl6pPr marL="457200" algn="l" rtl="0" fontAlgn="base">
        <a:spcBef>
          <a:spcPct val="0"/>
        </a:spcBef>
        <a:spcAft>
          <a:spcPct val="0"/>
        </a:spcAft>
        <a:defRPr sz="4500" b="1">
          <a:solidFill>
            <a:srgbClr val="FFC800"/>
          </a:solidFill>
          <a:latin typeface="Corbel" pitchFamily="-65" charset="0"/>
          <a:ea typeface="ＭＳ Ｐゴシック" pitchFamily="-65" charset="-128"/>
          <a:cs typeface="ＭＳ Ｐゴシック" pitchFamily="-65" charset="-128"/>
        </a:defRPr>
      </a:lvl6pPr>
      <a:lvl7pPr marL="914400" algn="l" rtl="0" fontAlgn="base">
        <a:spcBef>
          <a:spcPct val="0"/>
        </a:spcBef>
        <a:spcAft>
          <a:spcPct val="0"/>
        </a:spcAft>
        <a:defRPr sz="4500" b="1">
          <a:solidFill>
            <a:srgbClr val="FFC800"/>
          </a:solidFill>
          <a:latin typeface="Corbel" pitchFamily="-65" charset="0"/>
          <a:ea typeface="ＭＳ Ｐゴシック" pitchFamily="-65" charset="-128"/>
          <a:cs typeface="ＭＳ Ｐゴシック" pitchFamily="-65" charset="-128"/>
        </a:defRPr>
      </a:lvl7pPr>
      <a:lvl8pPr marL="1371600" algn="l" rtl="0" fontAlgn="base">
        <a:spcBef>
          <a:spcPct val="0"/>
        </a:spcBef>
        <a:spcAft>
          <a:spcPct val="0"/>
        </a:spcAft>
        <a:defRPr sz="4500" b="1">
          <a:solidFill>
            <a:srgbClr val="FFC800"/>
          </a:solidFill>
          <a:latin typeface="Corbel" pitchFamily="-65" charset="0"/>
          <a:ea typeface="ＭＳ Ｐゴシック" pitchFamily="-65" charset="-128"/>
          <a:cs typeface="ＭＳ Ｐゴシック" pitchFamily="-65" charset="-128"/>
        </a:defRPr>
      </a:lvl8pPr>
      <a:lvl9pPr marL="1828800" algn="l" rtl="0" fontAlgn="base">
        <a:spcBef>
          <a:spcPct val="0"/>
        </a:spcBef>
        <a:spcAft>
          <a:spcPct val="0"/>
        </a:spcAft>
        <a:defRPr sz="4500" b="1">
          <a:solidFill>
            <a:srgbClr val="FFC800"/>
          </a:solidFill>
          <a:latin typeface="Corbel" pitchFamily="-65" charset="0"/>
          <a:ea typeface="ＭＳ Ｐゴシック" pitchFamily="-65" charset="-128"/>
          <a:cs typeface="ＭＳ Ｐゴシック" pitchFamily="-65" charset="-128"/>
        </a:defRPr>
      </a:lvl9pPr>
    </p:titleStyle>
    <p:bodyStyle>
      <a:lvl1pPr marL="438150" indent="-319088" algn="l" rtl="0" fontAlgn="base">
        <a:spcBef>
          <a:spcPct val="0"/>
        </a:spcBef>
        <a:spcAft>
          <a:spcPct val="0"/>
        </a:spcAft>
        <a:buClr>
          <a:schemeClr val="accent1"/>
        </a:buClr>
        <a:buSzPct val="80000"/>
        <a:buFont typeface="Wingdings 2" pitchFamily="-65" charset="2"/>
        <a:buChar char=""/>
        <a:defRPr sz="3200" kern="1200">
          <a:solidFill>
            <a:schemeClr val="tx1"/>
          </a:solidFill>
          <a:latin typeface="+mn-lt"/>
          <a:ea typeface="ＭＳ Ｐゴシック" pitchFamily="-65" charset="-128"/>
          <a:cs typeface="ＭＳ Ｐゴシック" pitchFamily="-65" charset="-128"/>
        </a:defRPr>
      </a:lvl1pPr>
      <a:lvl2pPr marL="730250" indent="-273050" algn="l" rtl="0" fontAlgn="base">
        <a:spcBef>
          <a:spcPct val="20000"/>
        </a:spcBef>
        <a:spcAft>
          <a:spcPct val="0"/>
        </a:spcAft>
        <a:buClr>
          <a:schemeClr val="accent2"/>
        </a:buClr>
        <a:buSzPct val="90000"/>
        <a:buFont typeface="Wingdings" pitchFamily="-65" charset="2"/>
        <a:buChar char=""/>
        <a:defRPr sz="2800" kern="1200">
          <a:solidFill>
            <a:schemeClr val="tx1"/>
          </a:solidFill>
          <a:latin typeface="+mn-lt"/>
          <a:ea typeface="ＭＳ Ｐゴシック" pitchFamily="-65" charset="-128"/>
          <a:cs typeface="+mn-cs"/>
        </a:defRPr>
      </a:lvl2pPr>
      <a:lvl3pPr marL="995363" indent="-228600" algn="l" rtl="0" fontAlgn="base">
        <a:spcBef>
          <a:spcPct val="20000"/>
        </a:spcBef>
        <a:spcAft>
          <a:spcPct val="0"/>
        </a:spcAft>
        <a:buClr>
          <a:srgbClr val="E66C7D"/>
        </a:buClr>
        <a:buFont typeface="Arial" pitchFamily="-65" charset="0"/>
        <a:buChar char="▪"/>
        <a:defRPr sz="2400" kern="1200">
          <a:solidFill>
            <a:schemeClr val="tx1"/>
          </a:solidFill>
          <a:latin typeface="+mn-lt"/>
          <a:ea typeface="ＭＳ Ｐゴシック" pitchFamily="-65" charset="-128"/>
          <a:cs typeface="+mn-cs"/>
        </a:defRPr>
      </a:lvl3pPr>
      <a:lvl4pPr marL="1216025" indent="-182563" algn="l" rtl="0" fontAlgn="base">
        <a:spcBef>
          <a:spcPct val="20000"/>
        </a:spcBef>
        <a:spcAft>
          <a:spcPct val="0"/>
        </a:spcAft>
        <a:buClr>
          <a:srgbClr val="6BB76D"/>
        </a:buClr>
        <a:buFont typeface="Arial" pitchFamily="-65" charset="0"/>
        <a:buChar char="▪"/>
        <a:defRPr sz="2000" kern="1200">
          <a:solidFill>
            <a:schemeClr val="tx1"/>
          </a:solidFill>
          <a:latin typeface="+mn-lt"/>
          <a:ea typeface="ＭＳ Ｐゴシック" pitchFamily="-65" charset="-128"/>
          <a:cs typeface="+mn-cs"/>
        </a:defRPr>
      </a:lvl4pPr>
      <a:lvl5pPr marL="1425575" indent="-182563" algn="l" rtl="0" fontAlgn="base">
        <a:spcBef>
          <a:spcPct val="20000"/>
        </a:spcBef>
        <a:spcAft>
          <a:spcPct val="0"/>
        </a:spcAft>
        <a:buClr>
          <a:srgbClr val="E88651"/>
        </a:buClr>
        <a:buFont typeface="Wingdings 3" pitchFamily="-65" charset="2"/>
        <a:buChar char=""/>
        <a:defRPr lang="en-US" sz="2000" kern="1200">
          <a:solidFill>
            <a:schemeClr val="tx1"/>
          </a:solidFill>
          <a:latin typeface="+mn-lt"/>
          <a:ea typeface="ＭＳ Ｐゴシック" pitchFamily="-65" charset="-128"/>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dirty="0" err="1" smtClean="0">
                <a:solidFill>
                  <a:schemeClr val="accent1">
                    <a:satMod val="150000"/>
                  </a:schemeClr>
                </a:solidFill>
                <a:ea typeface="+mj-ea"/>
                <a:cs typeface="+mj-cs"/>
              </a:rPr>
              <a:t>Nuevas</a:t>
            </a:r>
            <a:r>
              <a:rPr lang="en-US" dirty="0" smtClean="0">
                <a:solidFill>
                  <a:schemeClr val="accent1">
                    <a:satMod val="150000"/>
                  </a:schemeClr>
                </a:solidFill>
                <a:ea typeface="+mj-ea"/>
                <a:cs typeface="+mj-cs"/>
              </a:rPr>
              <a:t> </a:t>
            </a:r>
            <a:r>
              <a:rPr lang="en-US" dirty="0" err="1" smtClean="0">
                <a:solidFill>
                  <a:schemeClr val="accent1">
                    <a:satMod val="150000"/>
                  </a:schemeClr>
                </a:solidFill>
                <a:ea typeface="+mj-ea"/>
                <a:cs typeface="+mj-cs"/>
              </a:rPr>
              <a:t>Formas</a:t>
            </a:r>
            <a:r>
              <a:rPr lang="en-US" dirty="0" smtClean="0">
                <a:solidFill>
                  <a:schemeClr val="accent1">
                    <a:satMod val="150000"/>
                  </a:schemeClr>
                </a:solidFill>
                <a:ea typeface="+mj-ea"/>
                <a:cs typeface="+mj-cs"/>
              </a:rPr>
              <a:t> de</a:t>
            </a:r>
            <a:br>
              <a:rPr lang="en-US" dirty="0" smtClean="0">
                <a:solidFill>
                  <a:schemeClr val="accent1">
                    <a:satMod val="150000"/>
                  </a:schemeClr>
                </a:solidFill>
                <a:ea typeface="+mj-ea"/>
                <a:cs typeface="+mj-cs"/>
              </a:rPr>
            </a:br>
            <a:r>
              <a:rPr lang="en-US" dirty="0" err="1" smtClean="0">
                <a:solidFill>
                  <a:schemeClr val="accent1">
                    <a:satMod val="150000"/>
                  </a:schemeClr>
                </a:solidFill>
                <a:ea typeface="+mj-ea"/>
                <a:cs typeface="+mj-cs"/>
              </a:rPr>
              <a:t>Intervención</a:t>
            </a:r>
            <a:r>
              <a:rPr lang="en-US" dirty="0" smtClean="0">
                <a:solidFill>
                  <a:schemeClr val="accent1">
                    <a:satMod val="150000"/>
                  </a:schemeClr>
                </a:solidFill>
                <a:ea typeface="+mj-ea"/>
                <a:cs typeface="+mj-cs"/>
              </a:rPr>
              <a:t> </a:t>
            </a:r>
            <a:r>
              <a:rPr lang="en-US" dirty="0" err="1" smtClean="0">
                <a:solidFill>
                  <a:schemeClr val="accent1">
                    <a:satMod val="150000"/>
                  </a:schemeClr>
                </a:solidFill>
                <a:ea typeface="+mj-ea"/>
                <a:cs typeface="+mj-cs"/>
              </a:rPr>
              <a:t>Administrativa</a:t>
            </a:r>
            <a:endParaRPr lang="en-US" dirty="0">
              <a:solidFill>
                <a:schemeClr val="accent1">
                  <a:satMod val="150000"/>
                </a:schemeClr>
              </a:solidFill>
              <a:ea typeface="+mj-ea"/>
              <a:cs typeface="+mj-cs"/>
            </a:endParaRPr>
          </a:p>
        </p:txBody>
      </p:sp>
      <p:sp>
        <p:nvSpPr>
          <p:cNvPr id="13315" name="Subtitle 2"/>
          <p:cNvSpPr>
            <a:spLocks noGrp="1"/>
          </p:cNvSpPr>
          <p:nvPr>
            <p:ph type="subTitle" idx="1"/>
          </p:nvPr>
        </p:nvSpPr>
        <p:spPr>
          <a:xfrm>
            <a:off x="685800" y="1828800"/>
            <a:ext cx="8077200" cy="1500188"/>
          </a:xfrm>
        </p:spPr>
        <p:txBody>
          <a:bodyPr/>
          <a:lstStyle/>
          <a:p>
            <a:r>
              <a:rPr lang="en-US" smtClean="0"/>
              <a:t>17a Clase: Estado Regulador y Posición Institucional de la Administración</a:t>
            </a:r>
          </a:p>
          <a:p>
            <a:endParaRPr lang="en-US" smtClean="0"/>
          </a:p>
        </p:txBody>
      </p:sp>
      <p:sp>
        <p:nvSpPr>
          <p:cNvPr id="13316" name="TextBox 3"/>
          <p:cNvSpPr txBox="1">
            <a:spLocks noChangeArrowheads="1"/>
          </p:cNvSpPr>
          <p:nvPr/>
        </p:nvSpPr>
        <p:spPr bwMode="auto">
          <a:xfrm>
            <a:off x="4572000" y="5715000"/>
            <a:ext cx="2570163" cy="646113"/>
          </a:xfrm>
          <a:prstGeom prst="rect">
            <a:avLst/>
          </a:prstGeom>
          <a:noFill/>
          <a:ln w="9525">
            <a:noFill/>
            <a:miter lim="800000"/>
            <a:headEnd/>
            <a:tailEnd/>
          </a:ln>
        </p:spPr>
        <p:txBody>
          <a:bodyPr wrap="none">
            <a:prstTxWarp prst="textNoShape">
              <a:avLst/>
            </a:prstTxWarp>
            <a:spAutoFit/>
          </a:bodyPr>
          <a:lstStyle/>
          <a:p>
            <a:r>
              <a:rPr lang="en-US">
                <a:latin typeface="Corbel" pitchFamily="-65" charset="0"/>
              </a:rPr>
              <a:t>Santiago Montt Oyarzún</a:t>
            </a:r>
          </a:p>
          <a:p>
            <a:r>
              <a:rPr lang="en-US">
                <a:latin typeface="Corbel" pitchFamily="-65" charset="0"/>
              </a:rPr>
              <a:t>24 de noviembre de 2009</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Lecturas obligatorias</a:t>
            </a:r>
          </a:p>
        </p:txBody>
      </p:sp>
      <p:sp>
        <p:nvSpPr>
          <p:cNvPr id="3" name="Content Placeholder 2"/>
          <p:cNvSpPr>
            <a:spLocks noGrp="1"/>
          </p:cNvSpPr>
          <p:nvPr>
            <p:ph idx="1"/>
          </p:nvPr>
        </p:nvSpPr>
        <p:spPr/>
        <p:txBody>
          <a:bodyPr/>
          <a:lstStyle/>
          <a:p>
            <a:r>
              <a:rPr lang="en-US"/>
              <a:t>Leer art</a:t>
            </a:r>
            <a:r>
              <a:rPr lang="en-US"/>
              <a:t>ículos de Sunstein y Strauss.</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smtClean="0">
                <a:solidFill>
                  <a:schemeClr val="accent1">
                    <a:satMod val="150000"/>
                  </a:schemeClr>
                </a:solidFill>
                <a:ea typeface="+mj-ea"/>
                <a:cs typeface="+mj-cs"/>
              </a:rPr>
              <a:t>El caso a favor de la delegación</a:t>
            </a:r>
            <a:endParaRPr lang="en-US">
              <a:solidFill>
                <a:schemeClr val="accent1">
                  <a:satMod val="150000"/>
                </a:schemeClr>
              </a:solidFill>
              <a:ea typeface="+mj-ea"/>
              <a:cs typeface="+mj-cs"/>
            </a:endParaRPr>
          </a:p>
        </p:txBody>
      </p:sp>
      <p:sp>
        <p:nvSpPr>
          <p:cNvPr id="3" name="Content Placeholder 2"/>
          <p:cNvSpPr>
            <a:spLocks noGrp="1"/>
          </p:cNvSpPr>
          <p:nvPr>
            <p:ph idx="1"/>
          </p:nvPr>
        </p:nvSpPr>
        <p:spPr/>
        <p:txBody>
          <a:bodyPr>
            <a:normAutofit/>
          </a:bodyPr>
          <a:lstStyle/>
          <a:p>
            <a:pPr>
              <a:lnSpc>
                <a:spcPct val="80000"/>
              </a:lnSpc>
            </a:pPr>
            <a:r>
              <a:rPr lang="en-US" sz="2700" smtClean="0"/>
              <a:t>Bienestar</a:t>
            </a:r>
          </a:p>
          <a:p>
            <a:pPr lvl="1">
              <a:lnSpc>
                <a:spcPct val="80000"/>
              </a:lnSpc>
            </a:pPr>
            <a:r>
              <a:rPr lang="en-US" sz="2400" smtClean="0"/>
              <a:t>Tesis: La regulación por la administración vía autorizaciones amplias reduce los costos de decisión (netos de costos de agencia y errores administrativos)</a:t>
            </a:r>
          </a:p>
          <a:p>
            <a:pPr lvl="1">
              <a:lnSpc>
                <a:spcPct val="80000"/>
              </a:lnSpc>
            </a:pPr>
            <a:r>
              <a:rPr lang="en-US" sz="2400" smtClean="0"/>
              <a:t>Tesis parecida pero no tan fuerte: Si las leyes abiertas que permiten al ejecutivo regular pueden a veces ser pro-bienestar, entonces no tiene sentido prohibir a priori este tipo de leyes</a:t>
            </a:r>
          </a:p>
          <a:p>
            <a:pPr lvl="2">
              <a:lnSpc>
                <a:spcPct val="80000"/>
              </a:lnSpc>
            </a:pPr>
            <a:r>
              <a:rPr lang="en-US" sz="2000" smtClean="0"/>
              <a:t>El derecho administrativo y el control judicial sirven para chequear que los organismos actúen dentro de su competencia, pero no sirve para chequear que la regulación sea pro-bienestar</a:t>
            </a:r>
          </a:p>
          <a:p>
            <a:pPr lvl="2">
              <a:lnSpc>
                <a:spcPct val="80000"/>
              </a:lnSpc>
            </a:pPr>
            <a:r>
              <a:rPr lang="en-US" sz="2000" smtClean="0"/>
              <a:t>Pero en USA la acción administrativa tiene la obligación de generar estudios de análisis e impacto (incluyendo cost-benefit analysis), lo que no aplica al Congreso </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smtClean="0">
                <a:solidFill>
                  <a:schemeClr val="accent1">
                    <a:satMod val="150000"/>
                  </a:schemeClr>
                </a:solidFill>
                <a:ea typeface="+mj-ea"/>
                <a:cs typeface="+mj-cs"/>
              </a:rPr>
              <a:t>Chevron</a:t>
            </a:r>
            <a:endParaRPr lang="en-US">
              <a:solidFill>
                <a:schemeClr val="accent1">
                  <a:satMod val="150000"/>
                </a:schemeClr>
              </a:solidFill>
              <a:ea typeface="+mj-ea"/>
              <a:cs typeface="+mj-cs"/>
            </a:endParaRPr>
          </a:p>
        </p:txBody>
      </p:sp>
      <p:sp>
        <p:nvSpPr>
          <p:cNvPr id="3" name="Content Placeholder 2"/>
          <p:cNvSpPr>
            <a:spLocks noGrp="1"/>
          </p:cNvSpPr>
          <p:nvPr>
            <p:ph idx="1"/>
          </p:nvPr>
        </p:nvSpPr>
        <p:spPr/>
        <p:txBody>
          <a:bodyPr>
            <a:normAutofit/>
          </a:bodyPr>
          <a:lstStyle/>
          <a:p>
            <a:pPr>
              <a:lnSpc>
                <a:spcPct val="80000"/>
              </a:lnSpc>
            </a:pPr>
            <a:r>
              <a:rPr lang="en-US" sz="2500" smtClean="0"/>
              <a:t>“Congress intended to accommodate both [economic and environmental] interest but did not do so itself on the level of specificity presented by these cases. Perhaps that body consciously desired the administrator to strike a balance at this level, thinking that those with great expertise and charged with the responsibility for administering the provision would be in a better position to do so; perhaps it simply did not consider the question at this level; and perhaps Congress was unable to forge a coalition on either side of the question, and those on each side decided to take their chances with the scheme devised by the agency. For judicial purposes it matters not which of these things occurred”.</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a:solidFill>
                  <a:schemeClr val="accent1">
                    <a:satMod val="150000"/>
                  </a:schemeClr>
                </a:solidFill>
                <a:ea typeface="+mj-ea"/>
                <a:cs typeface="+mj-cs"/>
              </a:rPr>
              <a:t>Chevron: accountability </a:t>
            </a:r>
          </a:p>
        </p:txBody>
      </p:sp>
      <p:sp>
        <p:nvSpPr>
          <p:cNvPr id="3" name="Content Placeholder 2"/>
          <p:cNvSpPr>
            <a:spLocks noGrp="1"/>
          </p:cNvSpPr>
          <p:nvPr>
            <p:ph idx="1"/>
          </p:nvPr>
        </p:nvSpPr>
        <p:spPr/>
        <p:txBody>
          <a:bodyPr rtlCol="0">
            <a:normAutofit fontScale="70000" lnSpcReduction="20000"/>
          </a:bodyPr>
          <a:lstStyle/>
          <a:p>
            <a:pPr marL="438912" indent="-320040" fontAlgn="auto">
              <a:spcBef>
                <a:spcPts val="0"/>
              </a:spcBef>
              <a:spcAft>
                <a:spcPts val="0"/>
              </a:spcAft>
              <a:buFont typeface="Wingdings 2"/>
              <a:buChar char=""/>
              <a:defRPr/>
            </a:pPr>
            <a:r>
              <a:rPr lang="en-US">
                <a:ea typeface="+mn-ea"/>
                <a:cs typeface="+mn-cs"/>
              </a:rPr>
              <a:t>“Judges are not experts in the field and are not part of either political branch of the Government. Courts must, in some cases, reconcile competing political interests, but not on the basis of the judges’ personal policy preferences. In contrast, an agency to which Congress has delegated policy-making responsibilities may, within the limits of that delegation, properly rely upon the incumbent administration’s view of wise policy to inform its judgment. While agencies are not directly accountable to the people, the Chief Executive is, and it is clearly appropriate for the political branch of Government to make such policy choices—resolving the competing interests which Congress itself either inadvertenly did not resolve, or intentionally left to be resolved by the agency charged with the administration of the statute in light of everyday realities”.</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a:solidFill>
                  <a:schemeClr val="accent1">
                    <a:satMod val="150000"/>
                  </a:schemeClr>
                </a:solidFill>
                <a:ea typeface="+mj-ea"/>
                <a:cs typeface="+mj-cs"/>
              </a:rPr>
              <a:t>Problemas del exceso de rigidez</a:t>
            </a:r>
          </a:p>
        </p:txBody>
      </p:sp>
      <p:sp>
        <p:nvSpPr>
          <p:cNvPr id="17411" name="Content Placeholder 2"/>
          <p:cNvSpPr>
            <a:spLocks noGrp="1"/>
          </p:cNvSpPr>
          <p:nvPr>
            <p:ph idx="1"/>
          </p:nvPr>
        </p:nvSpPr>
        <p:spPr/>
        <p:txBody>
          <a:bodyPr/>
          <a:lstStyle/>
          <a:p>
            <a:r>
              <a:rPr lang="en-US"/>
              <a:t>Anecdotas</a:t>
            </a:r>
          </a:p>
          <a:p>
            <a:r>
              <a:rPr lang="en-US"/>
              <a:t>“Optimal precision of norms”</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a:solidFill>
                  <a:schemeClr val="accent1">
                    <a:satMod val="150000"/>
                  </a:schemeClr>
                </a:solidFill>
                <a:ea typeface="+mj-ea"/>
                <a:cs typeface="+mj-cs"/>
              </a:rPr>
              <a:t>Interpretación: Administración vs. Tribunales </a:t>
            </a:r>
          </a:p>
        </p:txBody>
      </p:sp>
      <p:sp>
        <p:nvSpPr>
          <p:cNvPr id="18435" name="Content Placeholder 2"/>
          <p:cNvSpPr>
            <a:spLocks noGrp="1"/>
          </p:cNvSpPr>
          <p:nvPr>
            <p:ph idx="1"/>
          </p:nvPr>
        </p:nvSpPr>
        <p:spPr/>
        <p:txBody>
          <a:bodyPr/>
          <a:lstStyle/>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a:solidFill>
                  <a:schemeClr val="accent1">
                    <a:satMod val="150000"/>
                  </a:schemeClr>
                </a:solidFill>
                <a:ea typeface="+mj-ea"/>
                <a:cs typeface="+mj-cs"/>
              </a:rPr>
              <a:t>Sunstein. Introduction</a:t>
            </a:r>
          </a:p>
        </p:txBody>
      </p:sp>
      <p:sp>
        <p:nvSpPr>
          <p:cNvPr id="3" name="Content Placeholder 2"/>
          <p:cNvSpPr>
            <a:spLocks noGrp="1"/>
          </p:cNvSpPr>
          <p:nvPr>
            <p:ph idx="1"/>
          </p:nvPr>
        </p:nvSpPr>
        <p:spPr/>
        <p:txBody>
          <a:bodyPr rtlCol="0">
            <a:normAutofit lnSpcReduction="10000"/>
          </a:bodyPr>
          <a:lstStyle/>
          <a:p>
            <a:pPr marL="438912" indent="-320040" fontAlgn="auto">
              <a:spcBef>
                <a:spcPts val="0"/>
              </a:spcBef>
              <a:spcAft>
                <a:spcPts val="0"/>
              </a:spcAft>
              <a:buFont typeface="Wingdings 2"/>
              <a:buChar char=""/>
              <a:defRPr/>
            </a:pPr>
            <a:r>
              <a:rPr lang="en-US">
                <a:ea typeface="+mn-ea"/>
                <a:cs typeface="+mn-cs"/>
              </a:rPr>
              <a:t>“There is no reason to believe that in the face of statutory ambiguity, the meaning of federal law should be settled by the inclinations and predispositions of federal judges. The outcome should instead depend on the commitments and beliefs of the President and those who operate under him”</a:t>
            </a:r>
          </a:p>
          <a:p>
            <a:pPr marL="438912" indent="-320040" fontAlgn="auto">
              <a:spcBef>
                <a:spcPts val="0"/>
              </a:spcBef>
              <a:spcAft>
                <a:spcPts val="0"/>
              </a:spcAft>
              <a:buFont typeface="Wingdings 2"/>
              <a:buChar char=""/>
              <a:defRPr/>
            </a:pPr>
            <a:r>
              <a:rPr lang="en-US">
                <a:ea typeface="+mn-ea"/>
                <a:cs typeface="+mn-cs"/>
              </a:rPr>
              <a:t>“My major goal es to vindicate the law-interpreting authority of the executive branch”</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a:solidFill>
                  <a:schemeClr val="accent1">
                    <a:satMod val="150000"/>
                  </a:schemeClr>
                </a:solidFill>
                <a:ea typeface="+mj-ea"/>
                <a:cs typeface="+mj-cs"/>
              </a:rPr>
              <a:t>Introduction</a:t>
            </a:r>
          </a:p>
        </p:txBody>
      </p:sp>
      <p:sp>
        <p:nvSpPr>
          <p:cNvPr id="3" name="Content Placeholder 2"/>
          <p:cNvSpPr>
            <a:spLocks noGrp="1"/>
          </p:cNvSpPr>
          <p:nvPr>
            <p:ph idx="1"/>
          </p:nvPr>
        </p:nvSpPr>
        <p:spPr/>
        <p:txBody>
          <a:bodyPr rtlCol="0">
            <a:normAutofit lnSpcReduction="10000"/>
          </a:bodyPr>
          <a:lstStyle/>
          <a:p>
            <a:pPr marL="438912" indent="-320040" fontAlgn="auto">
              <a:spcBef>
                <a:spcPts val="0"/>
              </a:spcBef>
              <a:spcAft>
                <a:spcPts val="0"/>
              </a:spcAft>
              <a:buFont typeface="Wingdings 2"/>
              <a:buChar char=""/>
              <a:defRPr/>
            </a:pPr>
            <a:r>
              <a:rPr lang="en-US">
                <a:ea typeface="+mn-ea"/>
                <a:cs typeface="+mn-cs"/>
              </a:rPr>
              <a:t>La defensa se basa en razones democráticas y ténicas</a:t>
            </a:r>
          </a:p>
          <a:p>
            <a:pPr marL="438912" indent="-320040" fontAlgn="auto">
              <a:spcBef>
                <a:spcPts val="0"/>
              </a:spcBef>
              <a:spcAft>
                <a:spcPts val="0"/>
              </a:spcAft>
              <a:buFont typeface="Wingdings 2"/>
              <a:buChar char=""/>
              <a:defRPr/>
            </a:pPr>
            <a:r>
              <a:rPr lang="en-US">
                <a:ea typeface="+mn-ea"/>
                <a:cs typeface="+mn-cs"/>
              </a:rPr>
              <a:t>“The executive’s law-interpreting authority is a natural and proper outgrowth of both the legal realist attack on the autonomy of legal reasoning and the most important institutional development of the twentieth century: the shift from regulation through common law courts to regulation through administrative agencies”ç</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a:solidFill>
                  <a:schemeClr val="accent1">
                    <a:satMod val="150000"/>
                  </a:schemeClr>
                </a:solidFill>
                <a:ea typeface="+mj-ea"/>
                <a:cs typeface="+mj-cs"/>
              </a:rPr>
              <a:t>Marbury, counter-marbury</a:t>
            </a:r>
          </a:p>
        </p:txBody>
      </p:sp>
      <p:sp>
        <p:nvSpPr>
          <p:cNvPr id="21507" name="Content Placeholder 2"/>
          <p:cNvSpPr>
            <a:spLocks noGrp="1"/>
          </p:cNvSpPr>
          <p:nvPr>
            <p:ph idx="1"/>
          </p:nvPr>
        </p:nvSpPr>
        <p:spPr/>
        <p:txBody>
          <a:bodyPr/>
          <a:lstStyle/>
          <a:p>
            <a:r>
              <a:rPr lang="en-US"/>
              <a:t>Marbury holds that it is “emphatically the province and duty of the judicial department to say what the law is”.</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2.xml><?xml version="1.0" encoding="utf-8"?>
<a:themeOverride xmlns:a="http://schemas.openxmlformats.org/drawingml/2006/main">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docProps/app.xml><?xml version="1.0" encoding="utf-8"?>
<Properties xmlns="http://schemas.openxmlformats.org/officeDocument/2006/extended-properties" xmlns:vt="http://schemas.openxmlformats.org/officeDocument/2006/docPropsVTypes">
  <Template>Module.thmx</Template>
  <TotalTime>3742</TotalTime>
  <Words>624</Words>
  <Application>Microsoft Macintosh PowerPoint</Application>
  <PresentationFormat>On-screen Show (4:3)</PresentationFormat>
  <Paragraphs>28</Paragraphs>
  <Slides>10</Slides>
  <Notes>0</Notes>
  <HiddenSlides>0</HiddenSlides>
  <MMClips>0</MMClips>
  <ScaleCrop>false</ScaleCrop>
  <HeadingPairs>
    <vt:vector size="6" baseType="variant">
      <vt:variant>
        <vt:lpstr>Fonts Used</vt:lpstr>
      </vt:variant>
      <vt:variant>
        <vt:i4>7</vt:i4>
      </vt:variant>
      <vt:variant>
        <vt:lpstr>Design Template</vt:lpstr>
      </vt:variant>
      <vt:variant>
        <vt:i4>1</vt:i4>
      </vt:variant>
      <vt:variant>
        <vt:lpstr>Slide Titles</vt:lpstr>
      </vt:variant>
      <vt:variant>
        <vt:i4>10</vt:i4>
      </vt:variant>
    </vt:vector>
  </HeadingPairs>
  <TitlesOfParts>
    <vt:vector size="18" baseType="lpstr">
      <vt:lpstr>Corbel</vt:lpstr>
      <vt:lpstr>ＭＳ Ｐゴシック</vt:lpstr>
      <vt:lpstr>Arial</vt:lpstr>
      <vt:lpstr>Wingdings 2</vt:lpstr>
      <vt:lpstr>Wingdings</vt:lpstr>
      <vt:lpstr>Wingdings 3</vt:lpstr>
      <vt:lpstr>Calibri</vt:lpstr>
      <vt:lpstr>Module</vt:lpstr>
      <vt:lpstr>Nuevas Formas de Intervención Administrativa</vt:lpstr>
      <vt:lpstr>El caso a favor de la delegación</vt:lpstr>
      <vt:lpstr>Chevron</vt:lpstr>
      <vt:lpstr>Chevron: accountability </vt:lpstr>
      <vt:lpstr>Problemas del exceso de rigidez</vt:lpstr>
      <vt:lpstr>Interpretación: Administración vs. Tribunales </vt:lpstr>
      <vt:lpstr>Sunstein. Introduction</vt:lpstr>
      <vt:lpstr>Introduction</vt:lpstr>
      <vt:lpstr>Marbury, counter-marbury</vt:lpstr>
      <vt:lpstr>Lecturas obligatorias</vt:lpstr>
    </vt:vector>
  </TitlesOfParts>
  <Company>Santiago Montt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Nuevas Formas de Intervención Administrativa</dc:title>
  <dc:creator>Santiago Montt</dc:creator>
  <cp:lastModifiedBy>Santiago Montt</cp:lastModifiedBy>
  <cp:revision>83</cp:revision>
  <dcterms:created xsi:type="dcterms:W3CDTF">2009-12-04T21:41:55Z</dcterms:created>
  <dcterms:modified xsi:type="dcterms:W3CDTF">2009-12-04T21:43:30Z</dcterms:modified>
</cp:coreProperties>
</file>