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4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5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2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1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4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4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1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5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4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3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2F469-D167-4704-B280-AAC92C2E8315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98D65D-0160-419A-937C-BE08956DC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6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631F9F-91F9-20EA-27C4-291E62025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609600"/>
            <a:ext cx="6210300" cy="86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3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DDD993-A560-BC1B-2027-F1502CFE2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666750"/>
            <a:ext cx="6067425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9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EBE32F-5C0C-59C9-937C-D7E868E64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497229"/>
            <a:ext cx="307657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5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A4 Paper (210x297 mm)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 Burgos Parra</dc:creator>
  <cp:lastModifiedBy>Erick Burgos Parra</cp:lastModifiedBy>
  <cp:revision>1</cp:revision>
  <dcterms:created xsi:type="dcterms:W3CDTF">2024-11-17T17:10:56Z</dcterms:created>
  <dcterms:modified xsi:type="dcterms:W3CDTF">2024-11-17T17:13:14Z</dcterms:modified>
</cp:coreProperties>
</file>