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955" y="281940"/>
            <a:ext cx="1011808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39" y="6375398"/>
            <a:ext cx="975360" cy="4038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835" y="6478054"/>
            <a:ext cx="716864" cy="13161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705" y="1205611"/>
            <a:ext cx="3676650" cy="31051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3826" y="1987867"/>
            <a:ext cx="3420656" cy="14621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152146"/>
            <a:ext cx="103581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259" y="3185559"/>
            <a:ext cx="8147684" cy="1878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2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3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g"/><Relationship Id="rId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2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5.png"/><Relationship Id="rId7" Type="http://schemas.openxmlformats.org/officeDocument/2006/relationships/image" Target="../media/image2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3000" y="1060983"/>
            <a:ext cx="6769100" cy="1008380"/>
          </a:xfrm>
          <a:prstGeom prst="rect">
            <a:avLst/>
          </a:prstGeom>
          <a:solidFill>
            <a:srgbClr val="6F2F9F"/>
          </a:solidFill>
          <a:ln w="19050">
            <a:solidFill>
              <a:srgbClr val="FFFFFF"/>
            </a:solidFill>
          </a:ln>
        </p:spPr>
        <p:txBody>
          <a:bodyPr vert="horz" wrap="square" lIns="0" tIns="18923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90"/>
              </a:spcBef>
            </a:pPr>
            <a:r>
              <a:rPr sz="4000" b="1" spc="-520" dirty="0">
                <a:latin typeface="Arial"/>
                <a:cs typeface="Arial"/>
              </a:rPr>
              <a:t>N</a:t>
            </a:r>
            <a:r>
              <a:rPr sz="4000" b="1" spc="-535" dirty="0">
                <a:latin typeface="Arial"/>
                <a:cs typeface="Arial"/>
              </a:rPr>
              <a:t>Ú</a:t>
            </a:r>
            <a:r>
              <a:rPr sz="4000" b="1" spc="-545" dirty="0">
                <a:latin typeface="Arial"/>
                <a:cs typeface="Arial"/>
              </a:rPr>
              <a:t>MERO</a:t>
            </a:r>
            <a:r>
              <a:rPr sz="4000" b="1" spc="-480" dirty="0">
                <a:latin typeface="Arial"/>
                <a:cs typeface="Arial"/>
              </a:rPr>
              <a:t>S</a:t>
            </a:r>
            <a:r>
              <a:rPr sz="4000" b="1" spc="-200" dirty="0">
                <a:latin typeface="Arial"/>
                <a:cs typeface="Arial"/>
              </a:rPr>
              <a:t> </a:t>
            </a:r>
            <a:r>
              <a:rPr sz="4000" b="1" spc="-540" dirty="0">
                <a:latin typeface="Arial"/>
                <a:cs typeface="Arial"/>
              </a:rPr>
              <a:t>CO</a:t>
            </a:r>
            <a:r>
              <a:rPr sz="4000" b="1" spc="-590" dirty="0">
                <a:latin typeface="Arial"/>
                <a:cs typeface="Arial"/>
              </a:rPr>
              <a:t>M</a:t>
            </a:r>
            <a:r>
              <a:rPr sz="4000" b="1" spc="-459" dirty="0">
                <a:latin typeface="Arial"/>
                <a:cs typeface="Arial"/>
              </a:rPr>
              <a:t>PL</a:t>
            </a:r>
            <a:r>
              <a:rPr sz="4000" b="1" spc="-500" dirty="0">
                <a:latin typeface="Arial"/>
                <a:cs typeface="Arial"/>
              </a:rPr>
              <a:t>E</a:t>
            </a:r>
            <a:r>
              <a:rPr sz="4000" b="1" spc="-484" dirty="0">
                <a:latin typeface="Arial"/>
                <a:cs typeface="Arial"/>
              </a:rPr>
              <a:t>JOS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3962400"/>
            <a:ext cx="2231135" cy="13700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2305" y="2268143"/>
            <a:ext cx="4751324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18059"/>
            <a:ext cx="195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Ejempl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8179" y="1151331"/>
            <a:ext cx="2646045" cy="955675"/>
          </a:xfrm>
          <a:prstGeom prst="rect">
            <a:avLst/>
          </a:prstGeom>
          <a:solidFill>
            <a:srgbClr val="48BAD1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4725"/>
              </a:lnSpc>
              <a:tabLst>
                <a:tab pos="944244" algn="l"/>
                <a:tab pos="1945005" algn="l"/>
              </a:tabLst>
            </a:pPr>
            <a:r>
              <a:rPr sz="8475" i="1" spc="-345" baseline="-250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250" spc="-229" dirty="0">
                <a:solidFill>
                  <a:srgbClr val="000000"/>
                </a:solidFill>
                <a:latin typeface="Times New Roman"/>
                <a:cs typeface="Times New Roman"/>
              </a:rPr>
              <a:t>151	</a:t>
            </a:r>
            <a:r>
              <a:rPr sz="8475" spc="-517" baseline="-25073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8475" spc="-832" baseline="-250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475" i="1" spc="-172" baseline="-25073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250" spc="-114" dirty="0">
                <a:solidFill>
                  <a:srgbClr val="000000"/>
                </a:solidFill>
                <a:latin typeface="Times New Roman"/>
                <a:cs typeface="Times New Roman"/>
              </a:rPr>
              <a:t>3	</a:t>
            </a:r>
            <a:r>
              <a:rPr sz="8475" spc="-930" baseline="-25073" dirty="0">
                <a:solidFill>
                  <a:srgbClr val="000000"/>
                </a:solidFill>
                <a:latin typeface="Symbol"/>
                <a:cs typeface="Symbol"/>
              </a:rPr>
              <a:t></a:t>
            </a:r>
            <a:endParaRPr sz="8475" baseline="-25073">
              <a:latin typeface="Symbol"/>
              <a:cs typeface="Symbo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746" y="1151255"/>
            <a:ext cx="4106672" cy="15614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617" y="2959036"/>
            <a:ext cx="1982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EJ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RC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OS: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75" y="4553902"/>
            <a:ext cx="1172210" cy="465455"/>
          </a:xfrm>
          <a:prstGeom prst="rect">
            <a:avLst/>
          </a:prstGeom>
          <a:solidFill>
            <a:srgbClr val="BEE7EE"/>
          </a:solidFill>
        </p:spPr>
        <p:txBody>
          <a:bodyPr vert="horz" wrap="square" lIns="0" tIns="34925" rIns="0" bIns="0" rtlCol="0">
            <a:spAutoFit/>
          </a:bodyPr>
          <a:lstStyle/>
          <a:p>
            <a:pPr marL="42545">
              <a:lnSpc>
                <a:spcPts val="3390"/>
              </a:lnSpc>
              <a:spcBef>
                <a:spcPts val="275"/>
              </a:spcBef>
            </a:pPr>
            <a:r>
              <a:rPr sz="2900" spc="-50" dirty="0">
                <a:latin typeface="Verdana"/>
                <a:cs typeface="Verdana"/>
              </a:rPr>
              <a:t>i</a:t>
            </a:r>
            <a:r>
              <a:rPr sz="2550" spc="-75" baseline="42483" dirty="0">
                <a:latin typeface="Verdana"/>
                <a:cs typeface="Verdana"/>
              </a:rPr>
              <a:t>2</a:t>
            </a:r>
            <a:r>
              <a:rPr sz="2550" spc="-7" baseline="42483" dirty="0">
                <a:latin typeface="Verdana"/>
                <a:cs typeface="Verdana"/>
              </a:rPr>
              <a:t> </a:t>
            </a:r>
            <a:r>
              <a:rPr sz="2900" spc="170" dirty="0">
                <a:latin typeface="Verdana"/>
                <a:cs typeface="Verdana"/>
              </a:rPr>
              <a:t>=-1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897" y="5089525"/>
            <a:ext cx="4167504" cy="450850"/>
          </a:xfrm>
          <a:custGeom>
            <a:avLst/>
            <a:gdLst/>
            <a:ahLst/>
            <a:cxnLst/>
            <a:rect l="l" t="t" r="r" b="b"/>
            <a:pathLst>
              <a:path w="4167504" h="450850">
                <a:moveTo>
                  <a:pt x="4167251" y="0"/>
                </a:moveTo>
                <a:lnTo>
                  <a:pt x="0" y="0"/>
                </a:lnTo>
                <a:lnTo>
                  <a:pt x="0" y="450850"/>
                </a:lnTo>
                <a:lnTo>
                  <a:pt x="4167251" y="450850"/>
                </a:lnTo>
                <a:lnTo>
                  <a:pt x="4167251" y="0"/>
                </a:lnTo>
                <a:close/>
              </a:path>
            </a:pathLst>
          </a:custGeom>
          <a:solidFill>
            <a:srgbClr val="D3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0118" y="5107449"/>
            <a:ext cx="4178935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800" spc="175" dirty="0">
                <a:latin typeface="Verdana"/>
                <a:cs typeface="Verdana"/>
              </a:rPr>
              <a:t>i</a:t>
            </a:r>
            <a:r>
              <a:rPr sz="2400" spc="832" baseline="43402" dirty="0">
                <a:latin typeface="Verdana"/>
                <a:cs typeface="Verdana"/>
              </a:rPr>
              <a:t>3</a:t>
            </a:r>
            <a:r>
              <a:rPr sz="2400" baseline="43402" dirty="0">
                <a:latin typeface="Verdana"/>
                <a:cs typeface="Verdana"/>
              </a:rPr>
              <a:t> </a:t>
            </a:r>
            <a:r>
              <a:rPr sz="2400" spc="-382" baseline="43402" dirty="0">
                <a:latin typeface="Verdana"/>
                <a:cs typeface="Verdana"/>
              </a:rPr>
              <a:t> </a:t>
            </a:r>
            <a:r>
              <a:rPr sz="2800" spc="1210" dirty="0">
                <a:latin typeface="Verdana"/>
                <a:cs typeface="Verdana"/>
              </a:rPr>
              <a:t>=</a:t>
            </a:r>
            <a:r>
              <a:rPr sz="2800" spc="-685" dirty="0">
                <a:latin typeface="Verdana"/>
                <a:cs typeface="Verdana"/>
              </a:rPr>
              <a:t> </a:t>
            </a:r>
            <a:r>
              <a:rPr sz="2800" spc="185" dirty="0">
                <a:latin typeface="Verdana"/>
                <a:cs typeface="Verdana"/>
              </a:rPr>
              <a:t>i</a:t>
            </a:r>
            <a:r>
              <a:rPr sz="2400" spc="832" baseline="43402" dirty="0">
                <a:latin typeface="Verdana"/>
                <a:cs typeface="Verdana"/>
              </a:rPr>
              <a:t>2</a:t>
            </a:r>
            <a:r>
              <a:rPr sz="2400" baseline="43402" dirty="0">
                <a:latin typeface="Verdana"/>
                <a:cs typeface="Verdana"/>
              </a:rPr>
              <a:t> </a:t>
            </a:r>
            <a:r>
              <a:rPr sz="2400" spc="-307" baseline="43402" dirty="0">
                <a:latin typeface="Verdana"/>
                <a:cs typeface="Verdana"/>
              </a:rPr>
              <a:t> </a:t>
            </a:r>
            <a:r>
              <a:rPr sz="2800" spc="555" dirty="0">
                <a:latin typeface="Symbol"/>
                <a:cs typeface="Symbol"/>
              </a:rPr>
              <a:t></a:t>
            </a:r>
            <a:r>
              <a:rPr sz="2800" spc="695" dirty="0">
                <a:latin typeface="Verdana"/>
                <a:cs typeface="Verdana"/>
              </a:rPr>
              <a:t>i</a:t>
            </a:r>
            <a:r>
              <a:rPr sz="2800" spc="1210" dirty="0">
                <a:latin typeface="Verdana"/>
                <a:cs typeface="Verdana"/>
              </a:rPr>
              <a:t>=</a:t>
            </a:r>
            <a:r>
              <a:rPr sz="2800" spc="-615" dirty="0">
                <a:latin typeface="Verdana"/>
                <a:cs typeface="Verdana"/>
              </a:rPr>
              <a:t> </a:t>
            </a:r>
            <a:r>
              <a:rPr sz="2800" spc="665" dirty="0">
                <a:latin typeface="Verdana"/>
                <a:cs typeface="Verdana"/>
              </a:rPr>
              <a:t>-</a:t>
            </a:r>
            <a:r>
              <a:rPr sz="2800" spc="1170" dirty="0">
                <a:latin typeface="Verdana"/>
                <a:cs typeface="Verdana"/>
              </a:rPr>
              <a:t>1</a:t>
            </a:r>
            <a:r>
              <a:rPr sz="2800" spc="545" dirty="0">
                <a:latin typeface="Symbol"/>
                <a:cs typeface="Symbol"/>
              </a:rPr>
              <a:t></a:t>
            </a:r>
            <a:r>
              <a:rPr sz="2800" spc="695" dirty="0">
                <a:latin typeface="Verdana"/>
                <a:cs typeface="Verdana"/>
              </a:rPr>
              <a:t>i</a:t>
            </a:r>
            <a:r>
              <a:rPr sz="2800" spc="1210" dirty="0">
                <a:latin typeface="Verdana"/>
                <a:cs typeface="Verdana"/>
              </a:rPr>
              <a:t>=</a:t>
            </a:r>
            <a:r>
              <a:rPr sz="2800" spc="-615" dirty="0">
                <a:latin typeface="Verdana"/>
                <a:cs typeface="Verdana"/>
              </a:rPr>
              <a:t> </a:t>
            </a:r>
            <a:r>
              <a:rPr sz="2800" spc="530" dirty="0">
                <a:latin typeface="Verdana"/>
                <a:cs typeface="Verdana"/>
              </a:rPr>
              <a:t>-i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0634" y="5622925"/>
            <a:ext cx="4291330" cy="685800"/>
          </a:xfrm>
          <a:custGeom>
            <a:avLst/>
            <a:gdLst/>
            <a:ahLst/>
            <a:cxnLst/>
            <a:rect l="l" t="t" r="r" b="b"/>
            <a:pathLst>
              <a:path w="4291330" h="685800">
                <a:moveTo>
                  <a:pt x="4291076" y="0"/>
                </a:moveTo>
                <a:lnTo>
                  <a:pt x="0" y="0"/>
                </a:lnTo>
                <a:lnTo>
                  <a:pt x="0" y="685800"/>
                </a:lnTo>
                <a:lnTo>
                  <a:pt x="4291076" y="685800"/>
                </a:lnTo>
                <a:lnTo>
                  <a:pt x="4291076" y="0"/>
                </a:lnTo>
                <a:close/>
              </a:path>
            </a:pathLst>
          </a:custGeom>
          <a:solidFill>
            <a:srgbClr val="EAF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510" y="5517815"/>
            <a:ext cx="4311015" cy="671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3200" spc="10" dirty="0">
                <a:latin typeface="Verdana"/>
                <a:cs typeface="Verdana"/>
              </a:rPr>
              <a:t>i</a:t>
            </a:r>
            <a:r>
              <a:rPr sz="2775" spc="15" baseline="43543" dirty="0">
                <a:latin typeface="Verdana"/>
                <a:cs typeface="Verdana"/>
              </a:rPr>
              <a:t>4</a:t>
            </a:r>
            <a:r>
              <a:rPr sz="2775" spc="89" baseline="43543" dirty="0">
                <a:latin typeface="Verdana"/>
                <a:cs typeface="Verdana"/>
              </a:rPr>
              <a:t> </a:t>
            </a:r>
            <a:r>
              <a:rPr sz="3200" spc="105" dirty="0">
                <a:latin typeface="Verdana"/>
                <a:cs typeface="Verdana"/>
              </a:rPr>
              <a:t>=i</a:t>
            </a:r>
            <a:r>
              <a:rPr sz="2775" spc="157" baseline="43543" dirty="0">
                <a:latin typeface="Verdana"/>
                <a:cs typeface="Verdana"/>
              </a:rPr>
              <a:t>2</a:t>
            </a:r>
            <a:r>
              <a:rPr sz="2775" spc="97" baseline="43543" dirty="0">
                <a:latin typeface="Verdana"/>
                <a:cs typeface="Verdana"/>
              </a:rPr>
              <a:t> </a:t>
            </a:r>
            <a:r>
              <a:rPr sz="3200" spc="40" dirty="0">
                <a:latin typeface="Symbol"/>
                <a:cs typeface="Symbol"/>
              </a:rPr>
              <a:t></a:t>
            </a:r>
            <a:r>
              <a:rPr sz="3200" spc="40" dirty="0">
                <a:latin typeface="Verdana"/>
                <a:cs typeface="Verdana"/>
              </a:rPr>
              <a:t>i</a:t>
            </a:r>
            <a:r>
              <a:rPr sz="2775" spc="60" baseline="43543" dirty="0">
                <a:latin typeface="Verdana"/>
                <a:cs typeface="Verdana"/>
              </a:rPr>
              <a:t>2</a:t>
            </a:r>
            <a:r>
              <a:rPr sz="2775" spc="82" baseline="43543" dirty="0">
                <a:latin typeface="Verdana"/>
                <a:cs typeface="Verdana"/>
              </a:rPr>
              <a:t> </a:t>
            </a:r>
            <a:r>
              <a:rPr sz="3200" spc="85" dirty="0">
                <a:latin typeface="Verdana"/>
                <a:cs typeface="Verdana"/>
              </a:rPr>
              <a:t>=</a:t>
            </a:r>
            <a:r>
              <a:rPr sz="6300" spc="127" baseline="-3306" dirty="0">
                <a:latin typeface="Symbol"/>
                <a:cs typeface="Symbol"/>
              </a:rPr>
              <a:t></a:t>
            </a:r>
            <a:r>
              <a:rPr sz="3200" spc="85" dirty="0">
                <a:latin typeface="Verdana"/>
                <a:cs typeface="Verdana"/>
              </a:rPr>
              <a:t>-1</a:t>
            </a:r>
            <a:r>
              <a:rPr sz="6300" spc="127" baseline="-3306" dirty="0">
                <a:latin typeface="Symbol"/>
                <a:cs typeface="Symbol"/>
              </a:rPr>
              <a:t></a:t>
            </a:r>
            <a:r>
              <a:rPr sz="3200" spc="85" dirty="0">
                <a:latin typeface="Verdana"/>
                <a:cs typeface="Verdana"/>
              </a:rPr>
              <a:t>-1</a:t>
            </a:r>
            <a:r>
              <a:rPr sz="6300" spc="127" baseline="-3306" dirty="0">
                <a:latin typeface="Symbol"/>
                <a:cs typeface="Symbol"/>
              </a:rPr>
              <a:t></a:t>
            </a:r>
            <a:r>
              <a:rPr sz="3200" spc="85" dirty="0">
                <a:latin typeface="Verdana"/>
                <a:cs typeface="Verdana"/>
              </a:rPr>
              <a:t>=1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175" y="3474783"/>
            <a:ext cx="1168400" cy="452755"/>
          </a:xfrm>
          <a:prstGeom prst="rect">
            <a:avLst/>
          </a:prstGeom>
          <a:solidFill>
            <a:srgbClr val="258495"/>
          </a:solidFill>
        </p:spPr>
        <p:txBody>
          <a:bodyPr vert="horz" wrap="square" lIns="0" tIns="31750" rIns="0" bIns="0" rtlCol="0">
            <a:spAutoFit/>
          </a:bodyPr>
          <a:lstStyle/>
          <a:p>
            <a:pPr marL="33655">
              <a:lnSpc>
                <a:spcPts val="3310"/>
              </a:lnSpc>
              <a:spcBef>
                <a:spcPts val="250"/>
              </a:spcBef>
            </a:pPr>
            <a:r>
              <a:rPr sz="2850" spc="210" dirty="0">
                <a:latin typeface="Verdana"/>
                <a:cs typeface="Verdana"/>
              </a:rPr>
              <a:t>i</a:t>
            </a:r>
            <a:r>
              <a:rPr sz="2475" spc="315" baseline="43771" dirty="0">
                <a:latin typeface="Verdana"/>
                <a:cs typeface="Verdana"/>
              </a:rPr>
              <a:t>0</a:t>
            </a:r>
            <a:r>
              <a:rPr sz="2475" spc="150" baseline="43771" dirty="0">
                <a:latin typeface="Verdana"/>
                <a:cs typeface="Verdana"/>
              </a:rPr>
              <a:t> </a:t>
            </a:r>
            <a:r>
              <a:rPr sz="2850" spc="715" dirty="0">
                <a:latin typeface="Verdana"/>
                <a:cs typeface="Verdana"/>
              </a:rPr>
              <a:t>=1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175" y="4030916"/>
            <a:ext cx="973455" cy="452755"/>
          </a:xfrm>
          <a:prstGeom prst="rect">
            <a:avLst/>
          </a:prstGeom>
          <a:solidFill>
            <a:srgbClr val="48BAD1"/>
          </a:solidFill>
        </p:spPr>
        <p:txBody>
          <a:bodyPr vert="horz" wrap="square" lIns="0" tIns="31750" rIns="0" bIns="0" rtlCol="0">
            <a:spAutoFit/>
          </a:bodyPr>
          <a:lstStyle/>
          <a:p>
            <a:pPr marL="33655">
              <a:lnSpc>
                <a:spcPts val="3310"/>
              </a:lnSpc>
              <a:spcBef>
                <a:spcPts val="250"/>
              </a:spcBef>
            </a:pPr>
            <a:r>
              <a:rPr sz="2850" spc="135" dirty="0">
                <a:latin typeface="Verdana"/>
                <a:cs typeface="Verdana"/>
              </a:rPr>
              <a:t>i</a:t>
            </a:r>
            <a:r>
              <a:rPr sz="2475" spc="202" baseline="43771" dirty="0">
                <a:latin typeface="Verdana"/>
                <a:cs typeface="Verdana"/>
              </a:rPr>
              <a:t>1</a:t>
            </a:r>
            <a:r>
              <a:rPr sz="2475" spc="7" baseline="43771" dirty="0">
                <a:latin typeface="Verdana"/>
                <a:cs typeface="Verdana"/>
              </a:rPr>
              <a:t> </a:t>
            </a:r>
            <a:r>
              <a:rPr sz="2850" spc="595" dirty="0">
                <a:latin typeface="Verdana"/>
                <a:cs typeface="Verdana"/>
              </a:rPr>
              <a:t>=i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6944" y="5556961"/>
            <a:ext cx="6743700" cy="708025"/>
          </a:xfrm>
          <a:prstGeom prst="rect">
            <a:avLst/>
          </a:prstGeom>
          <a:solidFill>
            <a:srgbClr val="FCD077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000" b="1" spc="20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100" dirty="0">
                <a:solidFill>
                  <a:srgbClr val="1F565F"/>
                </a:solidFill>
                <a:latin typeface="Arial"/>
                <a:cs typeface="Arial"/>
              </a:rPr>
              <a:t>s</a:t>
            </a:r>
            <a:r>
              <a:rPr sz="2000" b="1" spc="-95" dirty="0">
                <a:solidFill>
                  <a:srgbClr val="1F565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5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ú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l</a:t>
            </a:r>
            <a:r>
              <a:rPr sz="2000" b="1" spc="-95" dirty="0">
                <a:solidFill>
                  <a:srgbClr val="1F565F"/>
                </a:solidFill>
                <a:latin typeface="Arial"/>
                <a:cs typeface="Arial"/>
              </a:rPr>
              <a:t>t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i</a:t>
            </a:r>
            <a:r>
              <a:rPr sz="2000" b="1" spc="-114" dirty="0">
                <a:solidFill>
                  <a:srgbClr val="1F565F"/>
                </a:solidFill>
                <a:latin typeface="Arial"/>
                <a:cs typeface="Arial"/>
              </a:rPr>
              <a:t>mo</a:t>
            </a:r>
            <a:r>
              <a:rPr sz="2000" b="1" spc="-7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r</a:t>
            </a:r>
            <a:r>
              <a:rPr sz="2000" b="1" spc="25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100" dirty="0">
                <a:solidFill>
                  <a:srgbClr val="1F565F"/>
                </a:solidFill>
                <a:latin typeface="Arial"/>
                <a:cs typeface="Arial"/>
              </a:rPr>
              <a:t>s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u</a:t>
            </a:r>
            <a:r>
              <a:rPr sz="2000" b="1" spc="-65" dirty="0">
                <a:solidFill>
                  <a:srgbClr val="1F565F"/>
                </a:solidFill>
                <a:latin typeface="Arial"/>
                <a:cs typeface="Arial"/>
              </a:rPr>
              <a:t>lt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ad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h</a:t>
            </a:r>
            <a:r>
              <a:rPr sz="2000" b="1" spc="25" dirty="0">
                <a:solidFill>
                  <a:srgbClr val="1F565F"/>
                </a:solidFill>
                <a:latin typeface="Arial"/>
                <a:cs typeface="Arial"/>
              </a:rPr>
              <a:t>a</a:t>
            </a:r>
            <a:r>
              <a:rPr sz="2000" b="1" spc="-60" dirty="0">
                <a:solidFill>
                  <a:srgbClr val="1F565F"/>
                </a:solidFill>
                <a:latin typeface="Arial"/>
                <a:cs typeface="Arial"/>
              </a:rPr>
              <a:t>ce</a:t>
            </a:r>
            <a:r>
              <a:rPr sz="2000" b="1" spc="-5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qu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5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l</a:t>
            </a:r>
            <a:r>
              <a:rPr sz="2000" b="1" spc="25" dirty="0">
                <a:solidFill>
                  <a:srgbClr val="1F565F"/>
                </a:solidFill>
                <a:latin typeface="Arial"/>
                <a:cs typeface="Arial"/>
              </a:rPr>
              <a:t>a</a:t>
            </a:r>
            <a:r>
              <a:rPr sz="2000" b="1" spc="-114" dirty="0">
                <a:solidFill>
                  <a:srgbClr val="1F565F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po</a:t>
            </a:r>
            <a:r>
              <a:rPr sz="2000" b="1" spc="-45" dirty="0">
                <a:solidFill>
                  <a:srgbClr val="1F565F"/>
                </a:solidFill>
                <a:latin typeface="Arial"/>
                <a:cs typeface="Arial"/>
              </a:rPr>
              <a:t>t</a:t>
            </a:r>
            <a:r>
              <a:rPr sz="2000" b="1" spc="-60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125" dirty="0">
                <a:solidFill>
                  <a:srgbClr val="1F565F"/>
                </a:solidFill>
                <a:latin typeface="Arial"/>
                <a:cs typeface="Arial"/>
              </a:rPr>
              <a:t>n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cias</a:t>
            </a:r>
            <a:r>
              <a:rPr sz="2000" b="1" spc="-3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F565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1F565F"/>
                </a:solidFill>
                <a:latin typeface="Arial"/>
                <a:cs typeface="Arial"/>
              </a:rPr>
              <a:t>“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i="1" dirty="0">
                <a:solidFill>
                  <a:srgbClr val="1F565F"/>
                </a:solidFill>
                <a:latin typeface="Corbel"/>
                <a:cs typeface="Corbel"/>
              </a:rPr>
              <a:t>” </a:t>
            </a:r>
            <a:r>
              <a:rPr sz="2000" b="1" i="1" spc="155" dirty="0">
                <a:solidFill>
                  <a:srgbClr val="1F565F"/>
                </a:solidFill>
                <a:latin typeface="Corbel"/>
                <a:cs typeface="Corbel"/>
              </a:rPr>
              <a:t> </a:t>
            </a:r>
            <a:r>
              <a:rPr sz="2000" b="1" spc="-100" dirty="0">
                <a:solidFill>
                  <a:srgbClr val="1F565F"/>
                </a:solidFill>
                <a:latin typeface="Arial"/>
                <a:cs typeface="Arial"/>
              </a:rPr>
              <a:t>s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ol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25"/>
              </a:spcBef>
            </a:pPr>
            <a:r>
              <a:rPr sz="2000" b="1" spc="-90" dirty="0">
                <a:solidFill>
                  <a:srgbClr val="1F565F"/>
                </a:solidFill>
                <a:latin typeface="Arial"/>
                <a:cs typeface="Arial"/>
              </a:rPr>
              <a:t>t</a:t>
            </a:r>
            <a:r>
              <a:rPr sz="2000" b="1" spc="20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ng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a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n</a:t>
            </a:r>
            <a:r>
              <a:rPr sz="2000" b="1" spc="-5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1F565F"/>
                </a:solidFill>
                <a:latin typeface="Arial"/>
                <a:cs typeface="Arial"/>
              </a:rPr>
              <a:t>c</a:t>
            </a:r>
            <a:r>
              <a:rPr sz="2000" b="1" spc="-90" dirty="0">
                <a:solidFill>
                  <a:srgbClr val="1F565F"/>
                </a:solidFill>
                <a:latin typeface="Arial"/>
                <a:cs typeface="Arial"/>
              </a:rPr>
              <a:t>o</a:t>
            </a:r>
            <a:r>
              <a:rPr sz="2000" b="1" spc="-125" dirty="0">
                <a:solidFill>
                  <a:srgbClr val="1F565F"/>
                </a:solidFill>
                <a:latin typeface="Arial"/>
                <a:cs typeface="Arial"/>
              </a:rPr>
              <a:t>m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o</a:t>
            </a:r>
            <a:r>
              <a:rPr sz="2000" b="1" spc="-5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r</a:t>
            </a:r>
            <a:r>
              <a:rPr sz="2000" b="1" spc="20" dirty="0">
                <a:solidFill>
                  <a:srgbClr val="1F565F"/>
                </a:solidFill>
                <a:latin typeface="Arial"/>
                <a:cs typeface="Arial"/>
              </a:rPr>
              <a:t>e</a:t>
            </a:r>
            <a:r>
              <a:rPr sz="2000" b="1" spc="-135" dirty="0">
                <a:solidFill>
                  <a:srgbClr val="1F565F"/>
                </a:solidFill>
                <a:latin typeface="Arial"/>
                <a:cs typeface="Arial"/>
              </a:rPr>
              <a:t>su</a:t>
            </a:r>
            <a:r>
              <a:rPr sz="2000" b="1" spc="-50" dirty="0">
                <a:solidFill>
                  <a:srgbClr val="1F565F"/>
                </a:solidFill>
                <a:latin typeface="Arial"/>
                <a:cs typeface="Arial"/>
              </a:rPr>
              <a:t>l</a:t>
            </a:r>
            <a:r>
              <a:rPr sz="2000" b="1" spc="-45" dirty="0">
                <a:solidFill>
                  <a:srgbClr val="1F565F"/>
                </a:solidFill>
                <a:latin typeface="Arial"/>
                <a:cs typeface="Arial"/>
              </a:rPr>
              <a:t>t</a:t>
            </a:r>
            <a:r>
              <a:rPr sz="2000" b="1" spc="-65" dirty="0">
                <a:solidFill>
                  <a:srgbClr val="1F565F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1F565F"/>
                </a:solidFill>
                <a:latin typeface="Arial"/>
                <a:cs typeface="Arial"/>
              </a:rPr>
              <a:t>d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o</a:t>
            </a:r>
            <a:r>
              <a:rPr sz="2000" b="1" spc="-114" dirty="0">
                <a:solidFill>
                  <a:srgbClr val="1F565F"/>
                </a:solidFill>
                <a:latin typeface="Arial"/>
                <a:cs typeface="Arial"/>
              </a:rPr>
              <a:t>s</a:t>
            </a:r>
            <a:r>
              <a:rPr sz="2000" b="1" spc="-60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1F565F"/>
                </a:solidFill>
                <a:latin typeface="Arial"/>
                <a:cs typeface="Arial"/>
              </a:rPr>
              <a:t>a</a:t>
            </a:r>
            <a:r>
              <a:rPr sz="2000" b="1" spc="-110" dirty="0">
                <a:solidFill>
                  <a:srgbClr val="1F565F"/>
                </a:solidFill>
                <a:latin typeface="Arial"/>
                <a:cs typeface="Arial"/>
              </a:rPr>
              <a:t>:</a:t>
            </a:r>
            <a:r>
              <a:rPr sz="2000" b="1" spc="-1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,</a:t>
            </a:r>
            <a:r>
              <a:rPr sz="2000" b="1" spc="4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F565F"/>
                </a:solidFill>
                <a:latin typeface="Arial"/>
                <a:cs typeface="Arial"/>
              </a:rPr>
              <a:t>-</a:t>
            </a:r>
            <a:r>
              <a:rPr sz="2000" b="1" spc="-105" dirty="0">
                <a:solidFill>
                  <a:srgbClr val="1F565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,</a:t>
            </a:r>
            <a:r>
              <a:rPr sz="2000" b="1" spc="-1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1</a:t>
            </a:r>
            <a:r>
              <a:rPr sz="2000" b="1" spc="-15" dirty="0">
                <a:solidFill>
                  <a:srgbClr val="1F565F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1F565F"/>
                </a:solidFill>
                <a:latin typeface="Arial"/>
                <a:cs typeface="Arial"/>
              </a:rPr>
              <a:t>y</a:t>
            </a:r>
            <a:r>
              <a:rPr sz="2000" b="1" spc="10" dirty="0">
                <a:solidFill>
                  <a:srgbClr val="1F565F"/>
                </a:solidFill>
                <a:latin typeface="Arial"/>
                <a:cs typeface="Arial"/>
              </a:rPr>
              <a:t> -</a:t>
            </a:r>
            <a:r>
              <a:rPr sz="2000" b="1" dirty="0">
                <a:solidFill>
                  <a:srgbClr val="1F565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1151" y="2625979"/>
            <a:ext cx="4761865" cy="2411095"/>
            <a:chOff x="3121151" y="2625979"/>
            <a:chExt cx="4761865" cy="2411095"/>
          </a:xfrm>
        </p:grpSpPr>
        <p:sp>
          <p:nvSpPr>
            <p:cNvPr id="3" name="object 3"/>
            <p:cNvSpPr/>
            <p:nvPr/>
          </p:nvSpPr>
          <p:spPr>
            <a:xfrm>
              <a:off x="3127501" y="2632329"/>
              <a:ext cx="4749165" cy="2398395"/>
            </a:xfrm>
            <a:custGeom>
              <a:avLst/>
              <a:gdLst/>
              <a:ahLst/>
              <a:cxnLst/>
              <a:rect l="l" t="t" r="r" b="b"/>
              <a:pathLst>
                <a:path w="4749165" h="2398395">
                  <a:moveTo>
                    <a:pt x="4444111" y="0"/>
                  </a:moveTo>
                  <a:lnTo>
                    <a:pt x="3148711" y="0"/>
                  </a:lnTo>
                  <a:lnTo>
                    <a:pt x="3099285" y="3987"/>
                  </a:lnTo>
                  <a:lnTo>
                    <a:pt x="3052394" y="15532"/>
                  </a:lnTo>
                  <a:lnTo>
                    <a:pt x="3008664" y="34008"/>
                  </a:lnTo>
                  <a:lnTo>
                    <a:pt x="2968726" y="58789"/>
                  </a:lnTo>
                  <a:lnTo>
                    <a:pt x="2933207" y="89249"/>
                  </a:lnTo>
                  <a:lnTo>
                    <a:pt x="2902737" y="124760"/>
                  </a:lnTo>
                  <a:lnTo>
                    <a:pt x="2877943" y="164697"/>
                  </a:lnTo>
                  <a:lnTo>
                    <a:pt x="2859455" y="208434"/>
                  </a:lnTo>
                  <a:lnTo>
                    <a:pt x="2847901" y="255343"/>
                  </a:lnTo>
                  <a:lnTo>
                    <a:pt x="2843911" y="304800"/>
                  </a:lnTo>
                  <a:lnTo>
                    <a:pt x="2843911" y="1066800"/>
                  </a:lnTo>
                  <a:lnTo>
                    <a:pt x="0" y="2398268"/>
                  </a:lnTo>
                  <a:lnTo>
                    <a:pt x="2843911" y="1524000"/>
                  </a:lnTo>
                  <a:lnTo>
                    <a:pt x="4748911" y="1524000"/>
                  </a:lnTo>
                  <a:lnTo>
                    <a:pt x="4748911" y="304800"/>
                  </a:lnTo>
                  <a:lnTo>
                    <a:pt x="4744923" y="255343"/>
                  </a:lnTo>
                  <a:lnTo>
                    <a:pt x="4733378" y="208434"/>
                  </a:lnTo>
                  <a:lnTo>
                    <a:pt x="4714902" y="164697"/>
                  </a:lnTo>
                  <a:lnTo>
                    <a:pt x="4690121" y="124760"/>
                  </a:lnTo>
                  <a:lnTo>
                    <a:pt x="4659661" y="89249"/>
                  </a:lnTo>
                  <a:lnTo>
                    <a:pt x="4624150" y="58789"/>
                  </a:lnTo>
                  <a:lnTo>
                    <a:pt x="4584213" y="34008"/>
                  </a:lnTo>
                  <a:lnTo>
                    <a:pt x="4540476" y="15532"/>
                  </a:lnTo>
                  <a:lnTo>
                    <a:pt x="4493567" y="3987"/>
                  </a:lnTo>
                  <a:lnTo>
                    <a:pt x="4444111" y="0"/>
                  </a:lnTo>
                  <a:close/>
                </a:path>
                <a:path w="4749165" h="2398395">
                  <a:moveTo>
                    <a:pt x="4748911" y="1524000"/>
                  </a:moveTo>
                  <a:lnTo>
                    <a:pt x="2843911" y="1524000"/>
                  </a:lnTo>
                  <a:lnTo>
                    <a:pt x="2847901" y="1573425"/>
                  </a:lnTo>
                  <a:lnTo>
                    <a:pt x="2859455" y="1620316"/>
                  </a:lnTo>
                  <a:lnTo>
                    <a:pt x="2877943" y="1664046"/>
                  </a:lnTo>
                  <a:lnTo>
                    <a:pt x="2902737" y="1703984"/>
                  </a:lnTo>
                  <a:lnTo>
                    <a:pt x="2933207" y="1739503"/>
                  </a:lnTo>
                  <a:lnTo>
                    <a:pt x="2968726" y="1769973"/>
                  </a:lnTo>
                  <a:lnTo>
                    <a:pt x="3008664" y="1794767"/>
                  </a:lnTo>
                  <a:lnTo>
                    <a:pt x="3052394" y="1813255"/>
                  </a:lnTo>
                  <a:lnTo>
                    <a:pt x="3099285" y="1824809"/>
                  </a:lnTo>
                  <a:lnTo>
                    <a:pt x="3148711" y="1828800"/>
                  </a:lnTo>
                  <a:lnTo>
                    <a:pt x="4444111" y="1828800"/>
                  </a:lnTo>
                  <a:lnTo>
                    <a:pt x="4493567" y="1824809"/>
                  </a:lnTo>
                  <a:lnTo>
                    <a:pt x="4540476" y="1813255"/>
                  </a:lnTo>
                  <a:lnTo>
                    <a:pt x="4584213" y="1794767"/>
                  </a:lnTo>
                  <a:lnTo>
                    <a:pt x="4624150" y="1769973"/>
                  </a:lnTo>
                  <a:lnTo>
                    <a:pt x="4659661" y="1739503"/>
                  </a:lnTo>
                  <a:lnTo>
                    <a:pt x="4690121" y="1703984"/>
                  </a:lnTo>
                  <a:lnTo>
                    <a:pt x="4714902" y="1664046"/>
                  </a:lnTo>
                  <a:lnTo>
                    <a:pt x="4733378" y="1620316"/>
                  </a:lnTo>
                  <a:lnTo>
                    <a:pt x="4744923" y="1573425"/>
                  </a:lnTo>
                  <a:lnTo>
                    <a:pt x="4748911" y="15240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7501" y="2632329"/>
              <a:ext cx="4749165" cy="2398395"/>
            </a:xfrm>
            <a:custGeom>
              <a:avLst/>
              <a:gdLst/>
              <a:ahLst/>
              <a:cxnLst/>
              <a:rect l="l" t="t" r="r" b="b"/>
              <a:pathLst>
                <a:path w="4749165" h="2398395">
                  <a:moveTo>
                    <a:pt x="2843911" y="304800"/>
                  </a:moveTo>
                  <a:lnTo>
                    <a:pt x="2847901" y="255343"/>
                  </a:lnTo>
                  <a:lnTo>
                    <a:pt x="2859455" y="208434"/>
                  </a:lnTo>
                  <a:lnTo>
                    <a:pt x="2877943" y="164697"/>
                  </a:lnTo>
                  <a:lnTo>
                    <a:pt x="2902737" y="124760"/>
                  </a:lnTo>
                  <a:lnTo>
                    <a:pt x="2933207" y="89249"/>
                  </a:lnTo>
                  <a:lnTo>
                    <a:pt x="2968726" y="58789"/>
                  </a:lnTo>
                  <a:lnTo>
                    <a:pt x="3008664" y="34008"/>
                  </a:lnTo>
                  <a:lnTo>
                    <a:pt x="3052394" y="15532"/>
                  </a:lnTo>
                  <a:lnTo>
                    <a:pt x="3099285" y="3987"/>
                  </a:lnTo>
                  <a:lnTo>
                    <a:pt x="3148711" y="0"/>
                  </a:lnTo>
                  <a:lnTo>
                    <a:pt x="3161411" y="0"/>
                  </a:lnTo>
                  <a:lnTo>
                    <a:pt x="3637661" y="0"/>
                  </a:lnTo>
                  <a:lnTo>
                    <a:pt x="4444111" y="0"/>
                  </a:lnTo>
                  <a:lnTo>
                    <a:pt x="4493567" y="3987"/>
                  </a:lnTo>
                  <a:lnTo>
                    <a:pt x="4540476" y="15532"/>
                  </a:lnTo>
                  <a:lnTo>
                    <a:pt x="4584213" y="34008"/>
                  </a:lnTo>
                  <a:lnTo>
                    <a:pt x="4624150" y="58789"/>
                  </a:lnTo>
                  <a:lnTo>
                    <a:pt x="4659661" y="89249"/>
                  </a:lnTo>
                  <a:lnTo>
                    <a:pt x="4690121" y="124760"/>
                  </a:lnTo>
                  <a:lnTo>
                    <a:pt x="4714902" y="164697"/>
                  </a:lnTo>
                  <a:lnTo>
                    <a:pt x="4733378" y="208434"/>
                  </a:lnTo>
                  <a:lnTo>
                    <a:pt x="4744923" y="255343"/>
                  </a:lnTo>
                  <a:lnTo>
                    <a:pt x="4748911" y="304800"/>
                  </a:lnTo>
                  <a:lnTo>
                    <a:pt x="4748911" y="1066800"/>
                  </a:lnTo>
                  <a:lnTo>
                    <a:pt x="4748911" y="1524000"/>
                  </a:lnTo>
                  <a:lnTo>
                    <a:pt x="4744923" y="1573425"/>
                  </a:lnTo>
                  <a:lnTo>
                    <a:pt x="4733378" y="1620316"/>
                  </a:lnTo>
                  <a:lnTo>
                    <a:pt x="4714902" y="1664046"/>
                  </a:lnTo>
                  <a:lnTo>
                    <a:pt x="4690121" y="1703984"/>
                  </a:lnTo>
                  <a:lnTo>
                    <a:pt x="4659661" y="1739503"/>
                  </a:lnTo>
                  <a:lnTo>
                    <a:pt x="4624150" y="1769973"/>
                  </a:lnTo>
                  <a:lnTo>
                    <a:pt x="4584213" y="1794767"/>
                  </a:lnTo>
                  <a:lnTo>
                    <a:pt x="4540476" y="1813255"/>
                  </a:lnTo>
                  <a:lnTo>
                    <a:pt x="4493567" y="1824809"/>
                  </a:lnTo>
                  <a:lnTo>
                    <a:pt x="4444111" y="1828800"/>
                  </a:lnTo>
                  <a:lnTo>
                    <a:pt x="3637661" y="1828800"/>
                  </a:lnTo>
                  <a:lnTo>
                    <a:pt x="3161411" y="1828800"/>
                  </a:lnTo>
                  <a:lnTo>
                    <a:pt x="3148711" y="1828800"/>
                  </a:lnTo>
                  <a:lnTo>
                    <a:pt x="3099285" y="1824809"/>
                  </a:lnTo>
                  <a:lnTo>
                    <a:pt x="3052394" y="1813255"/>
                  </a:lnTo>
                  <a:lnTo>
                    <a:pt x="3008664" y="1794767"/>
                  </a:lnTo>
                  <a:lnTo>
                    <a:pt x="2968726" y="1769973"/>
                  </a:lnTo>
                  <a:lnTo>
                    <a:pt x="2933207" y="1739503"/>
                  </a:lnTo>
                  <a:lnTo>
                    <a:pt x="2902737" y="1703984"/>
                  </a:lnTo>
                  <a:lnTo>
                    <a:pt x="2877943" y="1664046"/>
                  </a:lnTo>
                  <a:lnTo>
                    <a:pt x="2859455" y="1620316"/>
                  </a:lnTo>
                  <a:lnTo>
                    <a:pt x="2847901" y="1573425"/>
                  </a:lnTo>
                  <a:lnTo>
                    <a:pt x="2843911" y="1524000"/>
                  </a:lnTo>
                  <a:lnTo>
                    <a:pt x="0" y="2398268"/>
                  </a:lnTo>
                  <a:lnTo>
                    <a:pt x="2843911" y="1066800"/>
                  </a:lnTo>
                  <a:lnTo>
                    <a:pt x="2843911" y="304800"/>
                  </a:lnTo>
                  <a:close/>
                </a:path>
              </a:pathLst>
            </a:custGeom>
            <a:ln w="127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4116" y="55235"/>
            <a:ext cx="5622925" cy="2497455"/>
            <a:chOff x="324116" y="55235"/>
            <a:chExt cx="5622925" cy="2497455"/>
          </a:xfrm>
        </p:grpSpPr>
        <p:sp>
          <p:nvSpPr>
            <p:cNvPr id="6" name="object 6"/>
            <p:cNvSpPr/>
            <p:nvPr/>
          </p:nvSpPr>
          <p:spPr>
            <a:xfrm>
              <a:off x="2401443" y="61585"/>
              <a:ext cx="3307715" cy="1960245"/>
            </a:xfrm>
            <a:custGeom>
              <a:avLst/>
              <a:gdLst/>
              <a:ahLst/>
              <a:cxnLst/>
              <a:rect l="l" t="t" r="r" b="b"/>
              <a:pathLst>
                <a:path w="3307715" h="1960245">
                  <a:moveTo>
                    <a:pt x="2299730" y="0"/>
                  </a:moveTo>
                  <a:lnTo>
                    <a:pt x="2248685" y="1359"/>
                  </a:lnTo>
                  <a:lnTo>
                    <a:pt x="2197652" y="4399"/>
                  </a:lnTo>
                  <a:lnTo>
                    <a:pt x="2146734" y="9138"/>
                  </a:lnTo>
                  <a:lnTo>
                    <a:pt x="2096035" y="15590"/>
                  </a:lnTo>
                  <a:lnTo>
                    <a:pt x="2045659" y="23773"/>
                  </a:lnTo>
                  <a:lnTo>
                    <a:pt x="1995710" y="33701"/>
                  </a:lnTo>
                  <a:lnTo>
                    <a:pt x="1946291" y="45391"/>
                  </a:lnTo>
                  <a:lnTo>
                    <a:pt x="1897507" y="58860"/>
                  </a:lnTo>
                  <a:lnTo>
                    <a:pt x="1849461" y="74122"/>
                  </a:lnTo>
                  <a:lnTo>
                    <a:pt x="1802257" y="91195"/>
                  </a:lnTo>
                  <a:lnTo>
                    <a:pt x="1749723" y="112826"/>
                  </a:lnTo>
                  <a:lnTo>
                    <a:pt x="1700058" y="136183"/>
                  </a:lnTo>
                  <a:lnTo>
                    <a:pt x="1653302" y="161164"/>
                  </a:lnTo>
                  <a:lnTo>
                    <a:pt x="1609493" y="187669"/>
                  </a:lnTo>
                  <a:lnTo>
                    <a:pt x="1568670" y="215597"/>
                  </a:lnTo>
                  <a:lnTo>
                    <a:pt x="1530872" y="244847"/>
                  </a:lnTo>
                  <a:lnTo>
                    <a:pt x="1496137" y="275318"/>
                  </a:lnTo>
                  <a:lnTo>
                    <a:pt x="1464506" y="306910"/>
                  </a:lnTo>
                  <a:lnTo>
                    <a:pt x="1436015" y="339521"/>
                  </a:lnTo>
                  <a:lnTo>
                    <a:pt x="1410706" y="373052"/>
                  </a:lnTo>
                  <a:lnTo>
                    <a:pt x="1388615" y="407400"/>
                  </a:lnTo>
                  <a:lnTo>
                    <a:pt x="1369783" y="442466"/>
                  </a:lnTo>
                  <a:lnTo>
                    <a:pt x="1354248" y="478148"/>
                  </a:lnTo>
                  <a:lnTo>
                    <a:pt x="1342049" y="514346"/>
                  </a:lnTo>
                  <a:lnTo>
                    <a:pt x="1327815" y="587886"/>
                  </a:lnTo>
                  <a:lnTo>
                    <a:pt x="1325857" y="625026"/>
                  </a:lnTo>
                  <a:lnTo>
                    <a:pt x="1327391" y="662279"/>
                  </a:lnTo>
                  <a:lnTo>
                    <a:pt x="1341089" y="736719"/>
                  </a:lnTo>
                  <a:lnTo>
                    <a:pt x="1353331" y="773704"/>
                  </a:lnTo>
                  <a:lnTo>
                    <a:pt x="1369220" y="810399"/>
                  </a:lnTo>
                  <a:lnTo>
                    <a:pt x="1388795" y="846702"/>
                  </a:lnTo>
                  <a:lnTo>
                    <a:pt x="1412094" y="882513"/>
                  </a:lnTo>
                  <a:lnTo>
                    <a:pt x="1439158" y="917731"/>
                  </a:lnTo>
                  <a:lnTo>
                    <a:pt x="1470024" y="952255"/>
                  </a:lnTo>
                  <a:lnTo>
                    <a:pt x="0" y="1959746"/>
                  </a:lnTo>
                  <a:lnTo>
                    <a:pt x="1724406" y="1129166"/>
                  </a:lnTo>
                  <a:lnTo>
                    <a:pt x="1767260" y="1148286"/>
                  </a:lnTo>
                  <a:lnTo>
                    <a:pt x="1811306" y="1165821"/>
                  </a:lnTo>
                  <a:lnTo>
                    <a:pt x="1856442" y="1181768"/>
                  </a:lnTo>
                  <a:lnTo>
                    <a:pt x="1902566" y="1196124"/>
                  </a:lnTo>
                  <a:lnTo>
                    <a:pt x="1949575" y="1208886"/>
                  </a:lnTo>
                  <a:lnTo>
                    <a:pt x="1997369" y="1220050"/>
                  </a:lnTo>
                  <a:lnTo>
                    <a:pt x="2045845" y="1229613"/>
                  </a:lnTo>
                  <a:lnTo>
                    <a:pt x="2094901" y="1237573"/>
                  </a:lnTo>
                  <a:lnTo>
                    <a:pt x="2144436" y="1243925"/>
                  </a:lnTo>
                  <a:lnTo>
                    <a:pt x="2194347" y="1248667"/>
                  </a:lnTo>
                  <a:lnTo>
                    <a:pt x="2244532" y="1251795"/>
                  </a:lnTo>
                  <a:lnTo>
                    <a:pt x="2294890" y="1253306"/>
                  </a:lnTo>
                  <a:lnTo>
                    <a:pt x="2345319" y="1253198"/>
                  </a:lnTo>
                  <a:lnTo>
                    <a:pt x="2395717" y="1251466"/>
                  </a:lnTo>
                  <a:lnTo>
                    <a:pt x="2445982" y="1248108"/>
                  </a:lnTo>
                  <a:lnTo>
                    <a:pt x="2496012" y="1243121"/>
                  </a:lnTo>
                  <a:lnTo>
                    <a:pt x="2545705" y="1236500"/>
                  </a:lnTo>
                  <a:lnTo>
                    <a:pt x="2594959" y="1228244"/>
                  </a:lnTo>
                  <a:lnTo>
                    <a:pt x="2643673" y="1218349"/>
                  </a:lnTo>
                  <a:lnTo>
                    <a:pt x="2691744" y="1206811"/>
                  </a:lnTo>
                  <a:lnTo>
                    <a:pt x="2739071" y="1193628"/>
                  </a:lnTo>
                  <a:lnTo>
                    <a:pt x="2785551" y="1178797"/>
                  </a:lnTo>
                  <a:lnTo>
                    <a:pt x="2831084" y="1162313"/>
                  </a:lnTo>
                  <a:lnTo>
                    <a:pt x="2883603" y="1140681"/>
                  </a:lnTo>
                  <a:lnTo>
                    <a:pt x="2933255" y="1117323"/>
                  </a:lnTo>
                  <a:lnTo>
                    <a:pt x="2979999" y="1092339"/>
                  </a:lnTo>
                  <a:lnTo>
                    <a:pt x="3023797" y="1065831"/>
                  </a:lnTo>
                  <a:lnTo>
                    <a:pt x="3064610" y="1037899"/>
                  </a:lnTo>
                  <a:lnTo>
                    <a:pt x="3102399" y="1008645"/>
                  </a:lnTo>
                  <a:lnTo>
                    <a:pt x="3137125" y="978169"/>
                  </a:lnTo>
                  <a:lnTo>
                    <a:pt x="3168750" y="946573"/>
                  </a:lnTo>
                  <a:lnTo>
                    <a:pt x="3197233" y="913957"/>
                  </a:lnTo>
                  <a:lnTo>
                    <a:pt x="3222537" y="880421"/>
                  </a:lnTo>
                  <a:lnTo>
                    <a:pt x="3244622" y="846068"/>
                  </a:lnTo>
                  <a:lnTo>
                    <a:pt x="3263450" y="810998"/>
                  </a:lnTo>
                  <a:lnTo>
                    <a:pt x="3278981" y="775312"/>
                  </a:lnTo>
                  <a:lnTo>
                    <a:pt x="3291176" y="739111"/>
                  </a:lnTo>
                  <a:lnTo>
                    <a:pt x="3305406" y="665567"/>
                  </a:lnTo>
                  <a:lnTo>
                    <a:pt x="3307361" y="628425"/>
                  </a:lnTo>
                  <a:lnTo>
                    <a:pt x="3305826" y="591173"/>
                  </a:lnTo>
                  <a:lnTo>
                    <a:pt x="3292126" y="516737"/>
                  </a:lnTo>
                  <a:lnTo>
                    <a:pt x="3279883" y="479756"/>
                  </a:lnTo>
                  <a:lnTo>
                    <a:pt x="3263994" y="443067"/>
                  </a:lnTo>
                  <a:lnTo>
                    <a:pt x="3244419" y="406771"/>
                  </a:lnTo>
                  <a:lnTo>
                    <a:pt x="3221119" y="370970"/>
                  </a:lnTo>
                  <a:lnTo>
                    <a:pt x="3194055" y="335763"/>
                  </a:lnTo>
                  <a:lnTo>
                    <a:pt x="3163189" y="301253"/>
                  </a:lnTo>
                  <a:lnTo>
                    <a:pt x="3133712" y="272350"/>
                  </a:lnTo>
                  <a:lnTo>
                    <a:pt x="3102170" y="244807"/>
                  </a:lnTo>
                  <a:lnTo>
                    <a:pt x="3068668" y="218641"/>
                  </a:lnTo>
                  <a:lnTo>
                    <a:pt x="3033310" y="193867"/>
                  </a:lnTo>
                  <a:lnTo>
                    <a:pt x="2996198" y="170502"/>
                  </a:lnTo>
                  <a:lnTo>
                    <a:pt x="2957436" y="148562"/>
                  </a:lnTo>
                  <a:lnTo>
                    <a:pt x="2917129" y="128063"/>
                  </a:lnTo>
                  <a:lnTo>
                    <a:pt x="2875381" y="109021"/>
                  </a:lnTo>
                  <a:lnTo>
                    <a:pt x="2832295" y="91452"/>
                  </a:lnTo>
                  <a:lnTo>
                    <a:pt x="2787974" y="75372"/>
                  </a:lnTo>
                  <a:lnTo>
                    <a:pt x="2742523" y="60797"/>
                  </a:lnTo>
                  <a:lnTo>
                    <a:pt x="2696046" y="47743"/>
                  </a:lnTo>
                  <a:lnTo>
                    <a:pt x="2648646" y="36226"/>
                  </a:lnTo>
                  <a:lnTo>
                    <a:pt x="2600427" y="26262"/>
                  </a:lnTo>
                  <a:lnTo>
                    <a:pt x="2551493" y="17868"/>
                  </a:lnTo>
                  <a:lnTo>
                    <a:pt x="2501948" y="11060"/>
                  </a:lnTo>
                  <a:lnTo>
                    <a:pt x="2451895" y="5852"/>
                  </a:lnTo>
                  <a:lnTo>
                    <a:pt x="2401438" y="2262"/>
                  </a:lnTo>
                  <a:lnTo>
                    <a:pt x="2350682" y="306"/>
                  </a:lnTo>
                  <a:lnTo>
                    <a:pt x="22997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1443" y="61585"/>
              <a:ext cx="3307715" cy="1960245"/>
            </a:xfrm>
            <a:custGeom>
              <a:avLst/>
              <a:gdLst/>
              <a:ahLst/>
              <a:cxnLst/>
              <a:rect l="l" t="t" r="r" b="b"/>
              <a:pathLst>
                <a:path w="3307715" h="1960245">
                  <a:moveTo>
                    <a:pt x="0" y="1959746"/>
                  </a:moveTo>
                  <a:lnTo>
                    <a:pt x="1470024" y="952255"/>
                  </a:lnTo>
                  <a:lnTo>
                    <a:pt x="1439158" y="917731"/>
                  </a:lnTo>
                  <a:lnTo>
                    <a:pt x="1412094" y="882513"/>
                  </a:lnTo>
                  <a:lnTo>
                    <a:pt x="1388795" y="846702"/>
                  </a:lnTo>
                  <a:lnTo>
                    <a:pt x="1369220" y="810399"/>
                  </a:lnTo>
                  <a:lnTo>
                    <a:pt x="1353331" y="773704"/>
                  </a:lnTo>
                  <a:lnTo>
                    <a:pt x="1341089" y="736719"/>
                  </a:lnTo>
                  <a:lnTo>
                    <a:pt x="1332455" y="699543"/>
                  </a:lnTo>
                  <a:lnTo>
                    <a:pt x="1325857" y="625026"/>
                  </a:lnTo>
                  <a:lnTo>
                    <a:pt x="1327815" y="587886"/>
                  </a:lnTo>
                  <a:lnTo>
                    <a:pt x="1342049" y="514346"/>
                  </a:lnTo>
                  <a:lnTo>
                    <a:pt x="1354248" y="478148"/>
                  </a:lnTo>
                  <a:lnTo>
                    <a:pt x="1369783" y="442466"/>
                  </a:lnTo>
                  <a:lnTo>
                    <a:pt x="1388615" y="407400"/>
                  </a:lnTo>
                  <a:lnTo>
                    <a:pt x="1410706" y="373052"/>
                  </a:lnTo>
                  <a:lnTo>
                    <a:pt x="1436015" y="339521"/>
                  </a:lnTo>
                  <a:lnTo>
                    <a:pt x="1464506" y="306910"/>
                  </a:lnTo>
                  <a:lnTo>
                    <a:pt x="1496137" y="275318"/>
                  </a:lnTo>
                  <a:lnTo>
                    <a:pt x="1530872" y="244847"/>
                  </a:lnTo>
                  <a:lnTo>
                    <a:pt x="1568670" y="215597"/>
                  </a:lnTo>
                  <a:lnTo>
                    <a:pt x="1609493" y="187669"/>
                  </a:lnTo>
                  <a:lnTo>
                    <a:pt x="1653302" y="161164"/>
                  </a:lnTo>
                  <a:lnTo>
                    <a:pt x="1700058" y="136183"/>
                  </a:lnTo>
                  <a:lnTo>
                    <a:pt x="1749723" y="112826"/>
                  </a:lnTo>
                  <a:lnTo>
                    <a:pt x="1802257" y="91195"/>
                  </a:lnTo>
                  <a:lnTo>
                    <a:pt x="1849461" y="74122"/>
                  </a:lnTo>
                  <a:lnTo>
                    <a:pt x="1897507" y="58860"/>
                  </a:lnTo>
                  <a:lnTo>
                    <a:pt x="1946291" y="45391"/>
                  </a:lnTo>
                  <a:lnTo>
                    <a:pt x="1995710" y="33701"/>
                  </a:lnTo>
                  <a:lnTo>
                    <a:pt x="2045659" y="23773"/>
                  </a:lnTo>
                  <a:lnTo>
                    <a:pt x="2096035" y="15590"/>
                  </a:lnTo>
                  <a:lnTo>
                    <a:pt x="2146734" y="9138"/>
                  </a:lnTo>
                  <a:lnTo>
                    <a:pt x="2197652" y="4399"/>
                  </a:lnTo>
                  <a:lnTo>
                    <a:pt x="2248685" y="1359"/>
                  </a:lnTo>
                  <a:lnTo>
                    <a:pt x="2299730" y="0"/>
                  </a:lnTo>
                  <a:lnTo>
                    <a:pt x="2350682" y="306"/>
                  </a:lnTo>
                  <a:lnTo>
                    <a:pt x="2401438" y="2262"/>
                  </a:lnTo>
                  <a:lnTo>
                    <a:pt x="2451895" y="5852"/>
                  </a:lnTo>
                  <a:lnTo>
                    <a:pt x="2501948" y="11060"/>
                  </a:lnTo>
                  <a:lnTo>
                    <a:pt x="2551493" y="17868"/>
                  </a:lnTo>
                  <a:lnTo>
                    <a:pt x="2600427" y="26262"/>
                  </a:lnTo>
                  <a:lnTo>
                    <a:pt x="2648646" y="36226"/>
                  </a:lnTo>
                  <a:lnTo>
                    <a:pt x="2696046" y="47743"/>
                  </a:lnTo>
                  <a:lnTo>
                    <a:pt x="2742523" y="60797"/>
                  </a:lnTo>
                  <a:lnTo>
                    <a:pt x="2787974" y="75372"/>
                  </a:lnTo>
                  <a:lnTo>
                    <a:pt x="2832295" y="91452"/>
                  </a:lnTo>
                  <a:lnTo>
                    <a:pt x="2875381" y="109021"/>
                  </a:lnTo>
                  <a:lnTo>
                    <a:pt x="2917129" y="128063"/>
                  </a:lnTo>
                  <a:lnTo>
                    <a:pt x="2957436" y="148562"/>
                  </a:lnTo>
                  <a:lnTo>
                    <a:pt x="2996198" y="170502"/>
                  </a:lnTo>
                  <a:lnTo>
                    <a:pt x="3033310" y="193867"/>
                  </a:lnTo>
                  <a:lnTo>
                    <a:pt x="3068668" y="218641"/>
                  </a:lnTo>
                  <a:lnTo>
                    <a:pt x="3102170" y="244807"/>
                  </a:lnTo>
                  <a:lnTo>
                    <a:pt x="3133712" y="272350"/>
                  </a:lnTo>
                  <a:lnTo>
                    <a:pt x="3163189" y="301253"/>
                  </a:lnTo>
                  <a:lnTo>
                    <a:pt x="3194055" y="335763"/>
                  </a:lnTo>
                  <a:lnTo>
                    <a:pt x="3221119" y="370970"/>
                  </a:lnTo>
                  <a:lnTo>
                    <a:pt x="3244419" y="406771"/>
                  </a:lnTo>
                  <a:lnTo>
                    <a:pt x="3263994" y="443067"/>
                  </a:lnTo>
                  <a:lnTo>
                    <a:pt x="3279883" y="479756"/>
                  </a:lnTo>
                  <a:lnTo>
                    <a:pt x="3292126" y="516737"/>
                  </a:lnTo>
                  <a:lnTo>
                    <a:pt x="3300760" y="553910"/>
                  </a:lnTo>
                  <a:lnTo>
                    <a:pt x="3307361" y="628425"/>
                  </a:lnTo>
                  <a:lnTo>
                    <a:pt x="3305406" y="665567"/>
                  </a:lnTo>
                  <a:lnTo>
                    <a:pt x="3291176" y="739111"/>
                  </a:lnTo>
                  <a:lnTo>
                    <a:pt x="3278981" y="775312"/>
                  </a:lnTo>
                  <a:lnTo>
                    <a:pt x="3263450" y="810998"/>
                  </a:lnTo>
                  <a:lnTo>
                    <a:pt x="3244622" y="846068"/>
                  </a:lnTo>
                  <a:lnTo>
                    <a:pt x="3222537" y="880421"/>
                  </a:lnTo>
                  <a:lnTo>
                    <a:pt x="3197233" y="913957"/>
                  </a:lnTo>
                  <a:lnTo>
                    <a:pt x="3168750" y="946573"/>
                  </a:lnTo>
                  <a:lnTo>
                    <a:pt x="3137125" y="978169"/>
                  </a:lnTo>
                  <a:lnTo>
                    <a:pt x="3102399" y="1008645"/>
                  </a:lnTo>
                  <a:lnTo>
                    <a:pt x="3064610" y="1037899"/>
                  </a:lnTo>
                  <a:lnTo>
                    <a:pt x="3023797" y="1065831"/>
                  </a:lnTo>
                  <a:lnTo>
                    <a:pt x="2979999" y="1092339"/>
                  </a:lnTo>
                  <a:lnTo>
                    <a:pt x="2933255" y="1117323"/>
                  </a:lnTo>
                  <a:lnTo>
                    <a:pt x="2883603" y="1140681"/>
                  </a:lnTo>
                  <a:lnTo>
                    <a:pt x="2831084" y="1162313"/>
                  </a:lnTo>
                  <a:lnTo>
                    <a:pt x="2785551" y="1178797"/>
                  </a:lnTo>
                  <a:lnTo>
                    <a:pt x="2739071" y="1193628"/>
                  </a:lnTo>
                  <a:lnTo>
                    <a:pt x="2691744" y="1206811"/>
                  </a:lnTo>
                  <a:lnTo>
                    <a:pt x="2643673" y="1218349"/>
                  </a:lnTo>
                  <a:lnTo>
                    <a:pt x="2594959" y="1228244"/>
                  </a:lnTo>
                  <a:lnTo>
                    <a:pt x="2545705" y="1236500"/>
                  </a:lnTo>
                  <a:lnTo>
                    <a:pt x="2496012" y="1243121"/>
                  </a:lnTo>
                  <a:lnTo>
                    <a:pt x="2445982" y="1248108"/>
                  </a:lnTo>
                  <a:lnTo>
                    <a:pt x="2395717" y="1251466"/>
                  </a:lnTo>
                  <a:lnTo>
                    <a:pt x="2345319" y="1253198"/>
                  </a:lnTo>
                  <a:lnTo>
                    <a:pt x="2294890" y="1253306"/>
                  </a:lnTo>
                  <a:lnTo>
                    <a:pt x="2244532" y="1251795"/>
                  </a:lnTo>
                  <a:lnTo>
                    <a:pt x="2194347" y="1248667"/>
                  </a:lnTo>
                  <a:lnTo>
                    <a:pt x="2144436" y="1243925"/>
                  </a:lnTo>
                  <a:lnTo>
                    <a:pt x="2094901" y="1237573"/>
                  </a:lnTo>
                  <a:lnTo>
                    <a:pt x="2045845" y="1229613"/>
                  </a:lnTo>
                  <a:lnTo>
                    <a:pt x="1997369" y="1220050"/>
                  </a:lnTo>
                  <a:lnTo>
                    <a:pt x="1949575" y="1208886"/>
                  </a:lnTo>
                  <a:lnTo>
                    <a:pt x="1902566" y="1196124"/>
                  </a:lnTo>
                  <a:lnTo>
                    <a:pt x="1856442" y="1181768"/>
                  </a:lnTo>
                  <a:lnTo>
                    <a:pt x="1811306" y="1165821"/>
                  </a:lnTo>
                  <a:lnTo>
                    <a:pt x="1767260" y="1148286"/>
                  </a:lnTo>
                  <a:lnTo>
                    <a:pt x="1724406" y="1129166"/>
                  </a:lnTo>
                  <a:lnTo>
                    <a:pt x="0" y="1959746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116" y="1894839"/>
              <a:ext cx="5622925" cy="657225"/>
            </a:xfrm>
            <a:custGeom>
              <a:avLst/>
              <a:gdLst/>
              <a:ahLst/>
              <a:cxnLst/>
              <a:rect l="l" t="t" r="r" b="b"/>
              <a:pathLst>
                <a:path w="5622925" h="657225">
                  <a:moveTo>
                    <a:pt x="5622925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5622925" y="657225"/>
                  </a:lnTo>
                  <a:lnTo>
                    <a:pt x="56229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9975" y="1123695"/>
              <a:ext cx="1021080" cy="900430"/>
            </a:xfrm>
            <a:custGeom>
              <a:avLst/>
              <a:gdLst/>
              <a:ahLst/>
              <a:cxnLst/>
              <a:rect l="l" t="t" r="r" b="b"/>
              <a:pathLst>
                <a:path w="1021079" h="900430">
                  <a:moveTo>
                    <a:pt x="36068" y="811529"/>
                  </a:moveTo>
                  <a:lnTo>
                    <a:pt x="0" y="900302"/>
                  </a:lnTo>
                  <a:lnTo>
                    <a:pt x="92582" y="875918"/>
                  </a:lnTo>
                  <a:lnTo>
                    <a:pt x="81993" y="863853"/>
                  </a:lnTo>
                  <a:lnTo>
                    <a:pt x="62992" y="863853"/>
                  </a:lnTo>
                  <a:lnTo>
                    <a:pt x="44196" y="842390"/>
                  </a:lnTo>
                  <a:lnTo>
                    <a:pt x="54896" y="832981"/>
                  </a:lnTo>
                  <a:lnTo>
                    <a:pt x="36068" y="811529"/>
                  </a:lnTo>
                  <a:close/>
                </a:path>
                <a:path w="1021079" h="900430">
                  <a:moveTo>
                    <a:pt x="54896" y="832981"/>
                  </a:moveTo>
                  <a:lnTo>
                    <a:pt x="44196" y="842390"/>
                  </a:lnTo>
                  <a:lnTo>
                    <a:pt x="62992" y="863853"/>
                  </a:lnTo>
                  <a:lnTo>
                    <a:pt x="73716" y="854424"/>
                  </a:lnTo>
                  <a:lnTo>
                    <a:pt x="54896" y="832981"/>
                  </a:lnTo>
                  <a:close/>
                </a:path>
                <a:path w="1021079" h="900430">
                  <a:moveTo>
                    <a:pt x="73716" y="854424"/>
                  </a:moveTo>
                  <a:lnTo>
                    <a:pt x="62992" y="863853"/>
                  </a:lnTo>
                  <a:lnTo>
                    <a:pt x="81993" y="863853"/>
                  </a:lnTo>
                  <a:lnTo>
                    <a:pt x="73716" y="854424"/>
                  </a:lnTo>
                  <a:close/>
                </a:path>
                <a:path w="1021079" h="900430">
                  <a:moveTo>
                    <a:pt x="1002157" y="0"/>
                  </a:moveTo>
                  <a:lnTo>
                    <a:pt x="54896" y="832981"/>
                  </a:lnTo>
                  <a:lnTo>
                    <a:pt x="73716" y="854424"/>
                  </a:lnTo>
                  <a:lnTo>
                    <a:pt x="1021079" y="21462"/>
                  </a:lnTo>
                  <a:lnTo>
                    <a:pt x="10021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400" y="5108816"/>
            <a:ext cx="1691005" cy="633730"/>
          </a:xfrm>
          <a:custGeom>
            <a:avLst/>
            <a:gdLst/>
            <a:ahLst/>
            <a:cxnLst/>
            <a:rect l="l" t="t" r="r" b="b"/>
            <a:pathLst>
              <a:path w="1691005" h="633729">
                <a:moveTo>
                  <a:pt x="1690751" y="0"/>
                </a:moveTo>
                <a:lnTo>
                  <a:pt x="0" y="0"/>
                </a:lnTo>
                <a:lnTo>
                  <a:pt x="0" y="633412"/>
                </a:lnTo>
                <a:lnTo>
                  <a:pt x="1690751" y="633412"/>
                </a:lnTo>
                <a:lnTo>
                  <a:pt x="16907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361" y="5131742"/>
            <a:ext cx="370205" cy="532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300" spc="10" dirty="0">
                <a:latin typeface="Times New Roman"/>
                <a:cs typeface="Times New Roman"/>
              </a:rPr>
              <a:t>2</a:t>
            </a:r>
            <a:r>
              <a:rPr sz="3300" spc="45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3151" y="5108816"/>
            <a:ext cx="2649855" cy="633730"/>
          </a:xfrm>
          <a:custGeom>
            <a:avLst/>
            <a:gdLst/>
            <a:ahLst/>
            <a:cxnLst/>
            <a:rect l="l" t="t" r="r" b="b"/>
            <a:pathLst>
              <a:path w="2649854" h="633729">
                <a:moveTo>
                  <a:pt x="2649601" y="0"/>
                </a:moveTo>
                <a:lnTo>
                  <a:pt x="0" y="0"/>
                </a:lnTo>
                <a:lnTo>
                  <a:pt x="0" y="633412"/>
                </a:lnTo>
                <a:lnTo>
                  <a:pt x="2649601" y="633412"/>
                </a:lnTo>
                <a:lnTo>
                  <a:pt x="26496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7688" y="4923313"/>
            <a:ext cx="3625850" cy="596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668655" algn="l"/>
                <a:tab pos="2252980" algn="l"/>
                <a:tab pos="3035935" algn="l"/>
              </a:tabLst>
            </a:pPr>
            <a:r>
              <a:rPr sz="4950" i="1" spc="209" baseline="-20202" dirty="0">
                <a:latin typeface="Times New Roman"/>
                <a:cs typeface="Times New Roman"/>
              </a:rPr>
              <a:t>i</a:t>
            </a:r>
            <a:r>
              <a:rPr sz="2850" spc="30" baseline="7309" dirty="0">
                <a:latin typeface="Times New Roman"/>
                <a:cs typeface="Times New Roman"/>
              </a:rPr>
              <a:t>54</a:t>
            </a:r>
            <a:r>
              <a:rPr sz="2850" spc="75" baseline="7309" dirty="0">
                <a:latin typeface="Times New Roman"/>
                <a:cs typeface="Times New Roman"/>
              </a:rPr>
              <a:t>0</a:t>
            </a:r>
            <a:r>
              <a:rPr sz="2850" baseline="7309" dirty="0">
                <a:latin typeface="Times New Roman"/>
                <a:cs typeface="Times New Roman"/>
              </a:rPr>
              <a:t>	</a:t>
            </a:r>
            <a:r>
              <a:rPr sz="4950" spc="120" baseline="-20202" dirty="0">
                <a:latin typeface="Symbol"/>
                <a:cs typeface="Symbol"/>
              </a:rPr>
              <a:t></a:t>
            </a:r>
            <a:r>
              <a:rPr sz="4950" spc="75" baseline="-20202" dirty="0">
                <a:latin typeface="Times New Roman"/>
                <a:cs typeface="Times New Roman"/>
              </a:rPr>
              <a:t> </a:t>
            </a:r>
            <a:r>
              <a:rPr sz="5625" i="1" spc="254" baseline="-2518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4</a:t>
            </a:r>
            <a:r>
              <a:rPr sz="2150" spc="100" dirty="0">
                <a:latin typeface="Times New Roman"/>
                <a:cs typeface="Times New Roman"/>
              </a:rPr>
              <a:t> </a:t>
            </a:r>
            <a:r>
              <a:rPr sz="2150" spc="-35" dirty="0">
                <a:latin typeface="Times New Roman"/>
                <a:cs typeface="Times New Roman"/>
              </a:rPr>
              <a:t>13</a:t>
            </a:r>
            <a:r>
              <a:rPr sz="2150" spc="50" dirty="0">
                <a:latin typeface="Times New Roman"/>
                <a:cs typeface="Times New Roman"/>
              </a:rPr>
              <a:t>5</a:t>
            </a:r>
            <a:r>
              <a:rPr sz="2150" spc="75" dirty="0">
                <a:latin typeface="Symbol"/>
                <a:cs typeface="Symbol"/>
              </a:rPr>
              <a:t></a:t>
            </a:r>
            <a:r>
              <a:rPr sz="2150" spc="25" dirty="0">
                <a:latin typeface="Times New Roman"/>
                <a:cs typeface="Times New Roman"/>
              </a:rPr>
              <a:t>0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5625" spc="44" baseline="-25185" dirty="0">
                <a:latin typeface="Symbol"/>
                <a:cs typeface="Symbol"/>
              </a:rPr>
              <a:t></a:t>
            </a:r>
            <a:r>
              <a:rPr sz="5625" spc="-465" baseline="-25185" dirty="0">
                <a:latin typeface="Times New Roman"/>
                <a:cs typeface="Times New Roman"/>
              </a:rPr>
              <a:t> </a:t>
            </a:r>
            <a:r>
              <a:rPr sz="5625" i="1" spc="195" baseline="-2518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0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5625" spc="44" baseline="-25185" dirty="0">
                <a:latin typeface="Symbol"/>
                <a:cs typeface="Symbol"/>
              </a:rPr>
              <a:t></a:t>
            </a:r>
            <a:r>
              <a:rPr sz="5625" spc="-892" baseline="-25185" dirty="0">
                <a:latin typeface="Times New Roman"/>
                <a:cs typeface="Times New Roman"/>
              </a:rPr>
              <a:t> </a:t>
            </a:r>
            <a:r>
              <a:rPr sz="5625" spc="37" baseline="-25185" dirty="0">
                <a:latin typeface="Times New Roman"/>
                <a:cs typeface="Times New Roman"/>
              </a:rPr>
              <a:t>1</a:t>
            </a:r>
            <a:endParaRPr sz="5625" baseline="-25185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283" y="5108811"/>
            <a:ext cx="1065381" cy="46000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8865" y="102665"/>
            <a:ext cx="7319645" cy="43599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709035">
              <a:lnSpc>
                <a:spcPct val="100000"/>
              </a:lnSpc>
              <a:spcBef>
                <a:spcPts val="925"/>
              </a:spcBef>
            </a:pPr>
            <a:r>
              <a:rPr sz="2600" spc="60" dirty="0">
                <a:latin typeface="Times New Roman"/>
                <a:cs typeface="Times New Roman"/>
              </a:rPr>
              <a:t>1</a:t>
            </a:r>
            <a:r>
              <a:rPr sz="2600" spc="225" dirty="0">
                <a:latin typeface="Times New Roman"/>
                <a:cs typeface="Times New Roman"/>
              </a:rPr>
              <a:t>1</a:t>
            </a:r>
            <a:r>
              <a:rPr sz="2600" spc="40" dirty="0">
                <a:latin typeface="Times New Roman"/>
                <a:cs typeface="Times New Roman"/>
              </a:rPr>
              <a:t>: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Symbol"/>
                <a:cs typeface="Symbol"/>
              </a:rPr>
              <a:t>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 marL="3735704">
              <a:lnSpc>
                <a:spcPct val="100000"/>
              </a:lnSpc>
              <a:spcBef>
                <a:spcPts val="840"/>
              </a:spcBef>
            </a:pPr>
            <a:r>
              <a:rPr sz="2600" spc="7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2195195" algn="l"/>
                <a:tab pos="2925445" algn="l"/>
              </a:tabLst>
            </a:pPr>
            <a:r>
              <a:rPr sz="3450" spc="-275" dirty="0">
                <a:latin typeface="Times New Roman"/>
                <a:cs typeface="Times New Roman"/>
              </a:rPr>
              <a:t>1</a:t>
            </a:r>
            <a:r>
              <a:rPr sz="3450" spc="-5" dirty="0">
                <a:latin typeface="Times New Roman"/>
                <a:cs typeface="Times New Roman"/>
              </a:rPr>
              <a:t>)</a:t>
            </a:r>
            <a:r>
              <a:rPr sz="3450" spc="-180" dirty="0">
                <a:latin typeface="Times New Roman"/>
                <a:cs typeface="Times New Roman"/>
              </a:rPr>
              <a:t> </a:t>
            </a:r>
            <a:r>
              <a:rPr sz="3450" i="1" spc="-20" dirty="0">
                <a:latin typeface="Times New Roman"/>
                <a:cs typeface="Times New Roman"/>
              </a:rPr>
              <a:t>i</a:t>
            </a:r>
            <a:r>
              <a:rPr sz="3000" spc="-7" baseline="43055" dirty="0">
                <a:latin typeface="Times New Roman"/>
                <a:cs typeface="Times New Roman"/>
              </a:rPr>
              <a:t>11</a:t>
            </a:r>
            <a:r>
              <a:rPr sz="3000" baseline="43055" dirty="0">
                <a:latin typeface="Times New Roman"/>
                <a:cs typeface="Times New Roman"/>
              </a:rPr>
              <a:t> </a:t>
            </a:r>
            <a:r>
              <a:rPr sz="3000" spc="-22" baseline="43055" dirty="0">
                <a:latin typeface="Times New Roman"/>
                <a:cs typeface="Times New Roman"/>
              </a:rPr>
              <a:t> </a:t>
            </a:r>
            <a:r>
              <a:rPr sz="3450" spc="-5" dirty="0">
                <a:latin typeface="Symbol"/>
                <a:cs typeface="Symbol"/>
              </a:rPr>
              <a:t></a:t>
            </a:r>
            <a:r>
              <a:rPr sz="3450" spc="-175" dirty="0">
                <a:latin typeface="Times New Roman"/>
                <a:cs typeface="Times New Roman"/>
              </a:rPr>
              <a:t> </a:t>
            </a:r>
            <a:r>
              <a:rPr sz="3450" i="1" spc="195" dirty="0">
                <a:latin typeface="Times New Roman"/>
                <a:cs typeface="Times New Roman"/>
              </a:rPr>
              <a:t>i</a:t>
            </a:r>
            <a:r>
              <a:rPr sz="3000" spc="-7" baseline="43055" dirty="0">
                <a:latin typeface="Times New Roman"/>
                <a:cs typeface="Times New Roman"/>
              </a:rPr>
              <a:t>4.</a:t>
            </a:r>
            <a:r>
              <a:rPr sz="3000" spc="120" baseline="43055" dirty="0">
                <a:latin typeface="Times New Roman"/>
                <a:cs typeface="Times New Roman"/>
              </a:rPr>
              <a:t>2</a:t>
            </a:r>
            <a:r>
              <a:rPr sz="3000" spc="104" baseline="43055" dirty="0">
                <a:latin typeface="Symbol"/>
                <a:cs typeface="Symbol"/>
              </a:rPr>
              <a:t></a:t>
            </a:r>
            <a:r>
              <a:rPr sz="3000" spc="-7" baseline="43055" dirty="0">
                <a:latin typeface="Times New Roman"/>
                <a:cs typeface="Times New Roman"/>
              </a:rPr>
              <a:t>3</a:t>
            </a:r>
            <a:r>
              <a:rPr sz="3000" baseline="43055" dirty="0">
                <a:latin typeface="Times New Roman"/>
                <a:cs typeface="Times New Roman"/>
              </a:rPr>
              <a:t>	</a:t>
            </a:r>
            <a:r>
              <a:rPr sz="3450" spc="-5" dirty="0">
                <a:latin typeface="Symbol"/>
                <a:cs typeface="Symbol"/>
              </a:rPr>
              <a:t></a:t>
            </a:r>
            <a:r>
              <a:rPr sz="3450" spc="-175" dirty="0">
                <a:latin typeface="Times New Roman"/>
                <a:cs typeface="Times New Roman"/>
              </a:rPr>
              <a:t> </a:t>
            </a:r>
            <a:r>
              <a:rPr sz="3450" i="1" spc="135" dirty="0">
                <a:latin typeface="Times New Roman"/>
                <a:cs typeface="Times New Roman"/>
              </a:rPr>
              <a:t>i</a:t>
            </a:r>
            <a:r>
              <a:rPr sz="3000" spc="-7" baseline="43055" dirty="0">
                <a:latin typeface="Times New Roman"/>
                <a:cs typeface="Times New Roman"/>
              </a:rPr>
              <a:t>3</a:t>
            </a:r>
            <a:r>
              <a:rPr sz="3000" baseline="43055" dirty="0">
                <a:latin typeface="Times New Roman"/>
                <a:cs typeface="Times New Roman"/>
              </a:rPr>
              <a:t>	</a:t>
            </a:r>
            <a:r>
              <a:rPr sz="3450" spc="-5" dirty="0">
                <a:latin typeface="Symbol"/>
                <a:cs typeface="Symbol"/>
              </a:rPr>
              <a:t></a:t>
            </a:r>
            <a:r>
              <a:rPr sz="3450" spc="-175" dirty="0">
                <a:latin typeface="Times New Roman"/>
                <a:cs typeface="Times New Roman"/>
              </a:rPr>
              <a:t> </a:t>
            </a:r>
            <a:r>
              <a:rPr sz="3450" i="1" spc="200" dirty="0">
                <a:latin typeface="Times New Roman"/>
                <a:cs typeface="Times New Roman"/>
              </a:rPr>
              <a:t>i</a:t>
            </a:r>
            <a:r>
              <a:rPr sz="3000" spc="-7" baseline="43055" dirty="0">
                <a:latin typeface="Times New Roman"/>
                <a:cs typeface="Times New Roman"/>
              </a:rPr>
              <a:t>2</a:t>
            </a:r>
            <a:r>
              <a:rPr sz="3000" spc="-405" baseline="43055" dirty="0">
                <a:latin typeface="Times New Roman"/>
                <a:cs typeface="Times New Roman"/>
              </a:rPr>
              <a:t> </a:t>
            </a:r>
            <a:r>
              <a:rPr sz="3450" spc="-235" dirty="0">
                <a:latin typeface="Times New Roman"/>
                <a:cs typeface="Times New Roman"/>
              </a:rPr>
              <a:t>.</a:t>
            </a:r>
            <a:r>
              <a:rPr sz="3450" i="1" spc="-5" dirty="0">
                <a:latin typeface="Times New Roman"/>
                <a:cs typeface="Times New Roman"/>
              </a:rPr>
              <a:t>i</a:t>
            </a:r>
            <a:r>
              <a:rPr sz="3450" i="1" spc="15" dirty="0">
                <a:latin typeface="Times New Roman"/>
                <a:cs typeface="Times New Roman"/>
              </a:rPr>
              <a:t> </a:t>
            </a:r>
            <a:r>
              <a:rPr sz="3450" spc="-5" dirty="0">
                <a:latin typeface="Symbol"/>
                <a:cs typeface="Symbol"/>
              </a:rPr>
              <a:t></a:t>
            </a:r>
            <a:r>
              <a:rPr sz="3450" spc="-65" dirty="0">
                <a:latin typeface="Times New Roman"/>
                <a:cs typeface="Times New Roman"/>
              </a:rPr>
              <a:t> </a:t>
            </a:r>
            <a:r>
              <a:rPr sz="3450" spc="-5" dirty="0">
                <a:latin typeface="Symbol"/>
                <a:cs typeface="Symbol"/>
              </a:rPr>
              <a:t></a:t>
            </a:r>
            <a:r>
              <a:rPr sz="3450" spc="-345" dirty="0">
                <a:latin typeface="Times New Roman"/>
                <a:cs typeface="Times New Roman"/>
              </a:rPr>
              <a:t>1</a:t>
            </a:r>
            <a:r>
              <a:rPr sz="3450" i="1" spc="-5" dirty="0">
                <a:latin typeface="Times New Roman"/>
                <a:cs typeface="Times New Roman"/>
              </a:rPr>
              <a:t>i</a:t>
            </a:r>
            <a:r>
              <a:rPr sz="3450" i="1" spc="10" dirty="0">
                <a:latin typeface="Times New Roman"/>
                <a:cs typeface="Times New Roman"/>
              </a:rPr>
              <a:t> </a:t>
            </a:r>
            <a:r>
              <a:rPr sz="3450" spc="-5" dirty="0">
                <a:latin typeface="Symbol"/>
                <a:cs typeface="Symbol"/>
              </a:rPr>
              <a:t></a:t>
            </a:r>
            <a:r>
              <a:rPr sz="3450" spc="-65" dirty="0">
                <a:latin typeface="Times New Roman"/>
                <a:cs typeface="Times New Roman"/>
              </a:rPr>
              <a:t> </a:t>
            </a:r>
            <a:r>
              <a:rPr sz="3450" spc="-20" dirty="0">
                <a:latin typeface="Symbol"/>
                <a:cs typeface="Symbol"/>
              </a:rPr>
              <a:t></a:t>
            </a:r>
            <a:r>
              <a:rPr sz="3450" i="1" spc="-5" dirty="0">
                <a:latin typeface="Times New Roman"/>
                <a:cs typeface="Times New Roman"/>
              </a:rPr>
              <a:t>i</a:t>
            </a:r>
            <a:endParaRPr sz="3450">
              <a:latin typeface="Times New Roman"/>
              <a:cs typeface="Times New Roman"/>
            </a:endParaRPr>
          </a:p>
          <a:p>
            <a:pPr marL="5851525">
              <a:lnSpc>
                <a:spcPct val="100000"/>
              </a:lnSpc>
              <a:spcBef>
                <a:spcPts val="2680"/>
              </a:spcBef>
            </a:pPr>
            <a:r>
              <a:rPr sz="2250" spc="15" dirty="0">
                <a:latin typeface="Times New Roman"/>
                <a:cs typeface="Times New Roman"/>
              </a:rPr>
              <a:t>540</a:t>
            </a:r>
            <a:r>
              <a:rPr sz="2250" spc="-245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Times New Roman"/>
                <a:cs typeface="Times New Roman"/>
              </a:rPr>
              <a:t>:</a:t>
            </a:r>
            <a:r>
              <a:rPr sz="2250" spc="-200" dirty="0">
                <a:latin typeface="Times New Roman"/>
                <a:cs typeface="Times New Roman"/>
              </a:rPr>
              <a:t> </a:t>
            </a:r>
            <a:r>
              <a:rPr sz="2250" spc="15" dirty="0">
                <a:latin typeface="Times New Roman"/>
                <a:cs typeface="Times New Roman"/>
              </a:rPr>
              <a:t>4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20" dirty="0">
                <a:latin typeface="Symbol"/>
                <a:cs typeface="Symbol"/>
              </a:rPr>
              <a:t></a:t>
            </a:r>
            <a:r>
              <a:rPr sz="2250" spc="-290" dirty="0">
                <a:latin typeface="Times New Roman"/>
                <a:cs typeface="Times New Roman"/>
              </a:rPr>
              <a:t> </a:t>
            </a:r>
            <a:r>
              <a:rPr sz="2250" spc="15" dirty="0">
                <a:latin typeface="Times New Roman"/>
                <a:cs typeface="Times New Roman"/>
              </a:rPr>
              <a:t>135</a:t>
            </a:r>
            <a:endParaRPr sz="2250">
              <a:latin typeface="Times New Roman"/>
              <a:cs typeface="Times New Roman"/>
            </a:endParaRPr>
          </a:p>
          <a:p>
            <a:pPr marL="5829300">
              <a:lnSpc>
                <a:spcPct val="100000"/>
              </a:lnSpc>
              <a:spcBef>
                <a:spcPts val="730"/>
              </a:spcBef>
            </a:pPr>
            <a:r>
              <a:rPr sz="2250" spc="15" dirty="0">
                <a:latin typeface="Times New Roman"/>
                <a:cs typeface="Times New Roman"/>
              </a:rPr>
              <a:t>14</a:t>
            </a:r>
            <a:endParaRPr sz="2250">
              <a:latin typeface="Times New Roman"/>
              <a:cs typeface="Times New Roman"/>
            </a:endParaRPr>
          </a:p>
          <a:p>
            <a:pPr marL="5856605">
              <a:lnSpc>
                <a:spcPct val="100000"/>
              </a:lnSpc>
              <a:spcBef>
                <a:spcPts val="735"/>
              </a:spcBef>
            </a:pPr>
            <a:r>
              <a:rPr sz="2250" spc="15" dirty="0">
                <a:latin typeface="Times New Roman"/>
                <a:cs typeface="Times New Roman"/>
              </a:rPr>
              <a:t>020</a:t>
            </a:r>
            <a:endParaRPr sz="2250">
              <a:latin typeface="Times New Roman"/>
              <a:cs typeface="Times New Roman"/>
            </a:endParaRPr>
          </a:p>
          <a:p>
            <a:pPr marL="6146800">
              <a:lnSpc>
                <a:spcPct val="100000"/>
              </a:lnSpc>
              <a:spcBef>
                <a:spcPts val="735"/>
              </a:spcBef>
            </a:pPr>
            <a:r>
              <a:rPr sz="2250" spc="15" dirty="0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8198" y="4274565"/>
            <a:ext cx="2432050" cy="864235"/>
          </a:xfrm>
          <a:custGeom>
            <a:avLst/>
            <a:gdLst/>
            <a:ahLst/>
            <a:cxnLst/>
            <a:rect l="l" t="t" r="r" b="b"/>
            <a:pathLst>
              <a:path w="2432050" h="864235">
                <a:moveTo>
                  <a:pt x="67055" y="783208"/>
                </a:moveTo>
                <a:lnTo>
                  <a:pt x="0" y="851661"/>
                </a:lnTo>
                <a:lnTo>
                  <a:pt x="95123" y="864234"/>
                </a:lnTo>
                <a:lnTo>
                  <a:pt x="87380" y="841882"/>
                </a:lnTo>
                <a:lnTo>
                  <a:pt x="72262" y="841882"/>
                </a:lnTo>
                <a:lnTo>
                  <a:pt x="62864" y="814831"/>
                </a:lnTo>
                <a:lnTo>
                  <a:pt x="76391" y="810160"/>
                </a:lnTo>
                <a:lnTo>
                  <a:pt x="67055" y="783208"/>
                </a:lnTo>
                <a:close/>
              </a:path>
              <a:path w="2432050" h="864235">
                <a:moveTo>
                  <a:pt x="76391" y="810160"/>
                </a:moveTo>
                <a:lnTo>
                  <a:pt x="62864" y="814831"/>
                </a:lnTo>
                <a:lnTo>
                  <a:pt x="72262" y="841882"/>
                </a:lnTo>
                <a:lnTo>
                  <a:pt x="85765" y="837219"/>
                </a:lnTo>
                <a:lnTo>
                  <a:pt x="76391" y="810160"/>
                </a:lnTo>
                <a:close/>
              </a:path>
              <a:path w="2432050" h="864235">
                <a:moveTo>
                  <a:pt x="85765" y="837219"/>
                </a:moveTo>
                <a:lnTo>
                  <a:pt x="72262" y="841882"/>
                </a:lnTo>
                <a:lnTo>
                  <a:pt x="87380" y="841882"/>
                </a:lnTo>
                <a:lnTo>
                  <a:pt x="85765" y="837219"/>
                </a:lnTo>
                <a:close/>
              </a:path>
              <a:path w="2432050" h="864235">
                <a:moveTo>
                  <a:pt x="2422398" y="0"/>
                </a:moveTo>
                <a:lnTo>
                  <a:pt x="76391" y="810160"/>
                </a:lnTo>
                <a:lnTo>
                  <a:pt x="85765" y="837219"/>
                </a:lnTo>
                <a:lnTo>
                  <a:pt x="2431668" y="27050"/>
                </a:lnTo>
                <a:lnTo>
                  <a:pt x="24223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23" y="187172"/>
            <a:ext cx="5387975" cy="462280"/>
          </a:xfrm>
          <a:custGeom>
            <a:avLst/>
            <a:gdLst/>
            <a:ahLst/>
            <a:cxnLst/>
            <a:rect l="l" t="t" r="r" b="b"/>
            <a:pathLst>
              <a:path w="5387975" h="462280">
                <a:moveTo>
                  <a:pt x="5387975" y="0"/>
                </a:moveTo>
                <a:lnTo>
                  <a:pt x="0" y="0"/>
                </a:lnTo>
                <a:lnTo>
                  <a:pt x="0" y="461670"/>
                </a:lnTo>
                <a:lnTo>
                  <a:pt x="5387975" y="461670"/>
                </a:lnTo>
                <a:lnTo>
                  <a:pt x="538797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464" y="210184"/>
            <a:ext cx="517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05" dirty="0">
                <a:solidFill>
                  <a:srgbClr val="FFFFFF"/>
                </a:solidFill>
                <a:latin typeface="Arial"/>
                <a:cs typeface="Arial"/>
              </a:rPr>
              <a:t>ARES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NÚMER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45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40" y="698500"/>
            <a:ext cx="5808345" cy="817880"/>
            <a:chOff x="40640" y="698500"/>
            <a:chExt cx="5808345" cy="817880"/>
          </a:xfrm>
        </p:grpSpPr>
        <p:sp>
          <p:nvSpPr>
            <p:cNvPr id="5" name="object 5"/>
            <p:cNvSpPr/>
            <p:nvPr/>
          </p:nvSpPr>
          <p:spPr>
            <a:xfrm>
              <a:off x="179984" y="879538"/>
              <a:ext cx="5668645" cy="363855"/>
            </a:xfrm>
            <a:custGeom>
              <a:avLst/>
              <a:gdLst/>
              <a:ahLst/>
              <a:cxnLst/>
              <a:rect l="l" t="t" r="r" b="b"/>
              <a:pathLst>
                <a:path w="5668645" h="363855">
                  <a:moveTo>
                    <a:pt x="5668391" y="0"/>
                  </a:moveTo>
                  <a:lnTo>
                    <a:pt x="0" y="0"/>
                  </a:lnTo>
                  <a:lnTo>
                    <a:pt x="0" y="363537"/>
                  </a:lnTo>
                  <a:lnTo>
                    <a:pt x="5668391" y="363537"/>
                  </a:lnTo>
                  <a:lnTo>
                    <a:pt x="5668391" y="0"/>
                  </a:lnTo>
                  <a:close/>
                </a:path>
              </a:pathLst>
            </a:custGeom>
            <a:solidFill>
              <a:srgbClr val="F8E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" y="698500"/>
              <a:ext cx="4942840" cy="8178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9984" y="879538"/>
            <a:ext cx="566864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805"/>
              </a:lnSpc>
            </a:pPr>
            <a:r>
              <a:rPr sz="2900" b="1" spc="-5" dirty="0">
                <a:solidFill>
                  <a:srgbClr val="1F565F"/>
                </a:solidFill>
                <a:latin typeface="Corbel"/>
                <a:cs typeface="Corbel"/>
              </a:rPr>
              <a:t>Calcule</a:t>
            </a:r>
            <a:r>
              <a:rPr sz="2900" b="1" spc="-35" dirty="0">
                <a:solidFill>
                  <a:srgbClr val="1F565F"/>
                </a:solidFill>
                <a:latin typeface="Corbel"/>
                <a:cs typeface="Corbel"/>
              </a:rPr>
              <a:t> </a:t>
            </a:r>
            <a:r>
              <a:rPr sz="2900" b="1" dirty="0">
                <a:solidFill>
                  <a:srgbClr val="1F565F"/>
                </a:solidFill>
                <a:latin typeface="Corbel"/>
                <a:cs typeface="Corbel"/>
              </a:rPr>
              <a:t>las</a:t>
            </a:r>
            <a:r>
              <a:rPr sz="2900" b="1" spc="-25" dirty="0">
                <a:solidFill>
                  <a:srgbClr val="1F565F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1F565F"/>
                </a:solidFill>
                <a:latin typeface="Corbel"/>
                <a:cs typeface="Corbel"/>
              </a:rPr>
              <a:t>siguientes</a:t>
            </a:r>
            <a:r>
              <a:rPr sz="2900" b="1" spc="20" dirty="0">
                <a:solidFill>
                  <a:srgbClr val="1F565F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1F565F"/>
                </a:solidFill>
                <a:latin typeface="Corbel"/>
                <a:cs typeface="Corbel"/>
              </a:rPr>
              <a:t>raíces:</a:t>
            </a:r>
            <a:endParaRPr sz="29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94126" y="2930525"/>
            <a:ext cx="2449195" cy="631825"/>
            <a:chOff x="3294126" y="2930525"/>
            <a:chExt cx="2449195" cy="631825"/>
          </a:xfrm>
        </p:grpSpPr>
        <p:sp>
          <p:nvSpPr>
            <p:cNvPr id="9" name="object 9"/>
            <p:cNvSpPr/>
            <p:nvPr/>
          </p:nvSpPr>
          <p:spPr>
            <a:xfrm>
              <a:off x="3294126" y="2930525"/>
              <a:ext cx="2449195" cy="631825"/>
            </a:xfrm>
            <a:custGeom>
              <a:avLst/>
              <a:gdLst/>
              <a:ahLst/>
              <a:cxnLst/>
              <a:rect l="l" t="t" r="r" b="b"/>
              <a:pathLst>
                <a:path w="2449195" h="631825">
                  <a:moveTo>
                    <a:pt x="2448814" y="0"/>
                  </a:moveTo>
                  <a:lnTo>
                    <a:pt x="0" y="0"/>
                  </a:lnTo>
                  <a:lnTo>
                    <a:pt x="0" y="631825"/>
                  </a:lnTo>
                  <a:lnTo>
                    <a:pt x="2448814" y="631825"/>
                  </a:lnTo>
                  <a:lnTo>
                    <a:pt x="2448814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9825" y="3033949"/>
              <a:ext cx="757555" cy="447040"/>
            </a:xfrm>
            <a:custGeom>
              <a:avLst/>
              <a:gdLst/>
              <a:ahLst/>
              <a:cxnLst/>
              <a:rect l="l" t="t" r="r" b="b"/>
              <a:pathLst>
                <a:path w="757554" h="447039">
                  <a:moveTo>
                    <a:pt x="0" y="302518"/>
                  </a:moveTo>
                  <a:lnTo>
                    <a:pt x="45247" y="278188"/>
                  </a:lnTo>
                </a:path>
                <a:path w="757554" h="447039">
                  <a:moveTo>
                    <a:pt x="46153" y="278188"/>
                  </a:moveTo>
                  <a:lnTo>
                    <a:pt x="155649" y="446077"/>
                  </a:lnTo>
                </a:path>
                <a:path w="757554" h="447039">
                  <a:moveTo>
                    <a:pt x="155649" y="446887"/>
                  </a:moveTo>
                  <a:lnTo>
                    <a:pt x="276013" y="796"/>
                  </a:lnTo>
                </a:path>
                <a:path w="757554" h="447039">
                  <a:moveTo>
                    <a:pt x="276013" y="0"/>
                  </a:moveTo>
                  <a:lnTo>
                    <a:pt x="757468" y="0"/>
                  </a:lnTo>
                </a:path>
              </a:pathLst>
            </a:custGeom>
            <a:ln w="4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7652" y="3007587"/>
              <a:ext cx="761365" cy="457200"/>
            </a:xfrm>
            <a:custGeom>
              <a:avLst/>
              <a:gdLst/>
              <a:ahLst/>
              <a:cxnLst/>
              <a:rect l="l" t="t" r="r" b="b"/>
              <a:pathLst>
                <a:path w="761364" h="457200">
                  <a:moveTo>
                    <a:pt x="761090" y="0"/>
                  </a:moveTo>
                  <a:lnTo>
                    <a:pt x="270581" y="0"/>
                  </a:lnTo>
                  <a:lnTo>
                    <a:pt x="160161" y="412826"/>
                  </a:lnTo>
                  <a:lnTo>
                    <a:pt x="62441" y="274134"/>
                  </a:lnTo>
                  <a:lnTo>
                    <a:pt x="0" y="306575"/>
                  </a:lnTo>
                  <a:lnTo>
                    <a:pt x="7238" y="318743"/>
                  </a:lnTo>
                  <a:lnTo>
                    <a:pt x="38008" y="301711"/>
                  </a:lnTo>
                  <a:lnTo>
                    <a:pt x="148399" y="456622"/>
                  </a:lnTo>
                  <a:lnTo>
                    <a:pt x="171032" y="456622"/>
                  </a:lnTo>
                  <a:lnTo>
                    <a:pt x="287760" y="21082"/>
                  </a:lnTo>
                  <a:lnTo>
                    <a:pt x="761090" y="21082"/>
                  </a:lnTo>
                  <a:lnTo>
                    <a:pt x="761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966" y="3033949"/>
              <a:ext cx="748665" cy="440690"/>
            </a:xfrm>
            <a:custGeom>
              <a:avLst/>
              <a:gdLst/>
              <a:ahLst/>
              <a:cxnLst/>
              <a:rect l="l" t="t" r="r" b="b"/>
              <a:pathLst>
                <a:path w="748664" h="440689">
                  <a:moveTo>
                    <a:pt x="0" y="297650"/>
                  </a:moveTo>
                  <a:lnTo>
                    <a:pt x="44338" y="273320"/>
                  </a:lnTo>
                </a:path>
                <a:path w="748664" h="440689">
                  <a:moveTo>
                    <a:pt x="45229" y="273320"/>
                  </a:moveTo>
                  <a:lnTo>
                    <a:pt x="154721" y="439590"/>
                  </a:lnTo>
                </a:path>
                <a:path w="748664" h="440689">
                  <a:moveTo>
                    <a:pt x="154721" y="440400"/>
                  </a:moveTo>
                  <a:lnTo>
                    <a:pt x="275085" y="796"/>
                  </a:lnTo>
                </a:path>
                <a:path w="748664" h="440689">
                  <a:moveTo>
                    <a:pt x="275085" y="0"/>
                  </a:moveTo>
                  <a:lnTo>
                    <a:pt x="748378" y="0"/>
                  </a:lnTo>
                </a:path>
              </a:pathLst>
            </a:custGeom>
            <a:ln w="4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5778" y="3007587"/>
              <a:ext cx="753110" cy="450215"/>
            </a:xfrm>
            <a:custGeom>
              <a:avLst/>
              <a:gdLst/>
              <a:ahLst/>
              <a:cxnLst/>
              <a:rect l="l" t="t" r="r" b="b"/>
              <a:pathLst>
                <a:path w="753110" h="450214">
                  <a:moveTo>
                    <a:pt x="752942" y="0"/>
                  </a:moveTo>
                  <a:lnTo>
                    <a:pt x="270596" y="0"/>
                  </a:lnTo>
                  <a:lnTo>
                    <a:pt x="160176" y="406338"/>
                  </a:lnTo>
                  <a:lnTo>
                    <a:pt x="62445" y="270076"/>
                  </a:lnTo>
                  <a:lnTo>
                    <a:pt x="0" y="301711"/>
                  </a:lnTo>
                  <a:lnTo>
                    <a:pt x="7235" y="313876"/>
                  </a:lnTo>
                  <a:lnTo>
                    <a:pt x="37103" y="296843"/>
                  </a:lnTo>
                  <a:lnTo>
                    <a:pt x="148414" y="450134"/>
                  </a:lnTo>
                  <a:lnTo>
                    <a:pt x="170119" y="450134"/>
                  </a:lnTo>
                  <a:lnTo>
                    <a:pt x="286884" y="21082"/>
                  </a:lnTo>
                  <a:lnTo>
                    <a:pt x="752942" y="21082"/>
                  </a:lnTo>
                  <a:lnTo>
                    <a:pt x="7529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36650" y="5322887"/>
            <a:ext cx="5056505" cy="668655"/>
            <a:chOff x="1136650" y="5322887"/>
            <a:chExt cx="5056505" cy="668655"/>
          </a:xfrm>
        </p:grpSpPr>
        <p:sp>
          <p:nvSpPr>
            <p:cNvPr id="15" name="object 15"/>
            <p:cNvSpPr/>
            <p:nvPr/>
          </p:nvSpPr>
          <p:spPr>
            <a:xfrm>
              <a:off x="3219830" y="5322887"/>
              <a:ext cx="2973705" cy="657225"/>
            </a:xfrm>
            <a:custGeom>
              <a:avLst/>
              <a:gdLst/>
              <a:ahLst/>
              <a:cxnLst/>
              <a:rect l="l" t="t" r="r" b="b"/>
              <a:pathLst>
                <a:path w="2973704" h="657225">
                  <a:moveTo>
                    <a:pt x="2973323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2973323" y="657225"/>
                  </a:lnTo>
                  <a:lnTo>
                    <a:pt x="2973323" y="0"/>
                  </a:lnTo>
                  <a:close/>
                </a:path>
              </a:pathLst>
            </a:custGeom>
            <a:solidFill>
              <a:srgbClr val="C1F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8913" y="5408865"/>
              <a:ext cx="622935" cy="434340"/>
            </a:xfrm>
            <a:custGeom>
              <a:avLst/>
              <a:gdLst/>
              <a:ahLst/>
              <a:cxnLst/>
              <a:rect l="l" t="t" r="r" b="b"/>
              <a:pathLst>
                <a:path w="622935" h="434339">
                  <a:moveTo>
                    <a:pt x="0" y="293169"/>
                  </a:moveTo>
                  <a:lnTo>
                    <a:pt x="41064" y="269367"/>
                  </a:lnTo>
                </a:path>
                <a:path w="622935" h="434339">
                  <a:moveTo>
                    <a:pt x="42129" y="269367"/>
                  </a:moveTo>
                  <a:lnTo>
                    <a:pt x="142629" y="432702"/>
                  </a:lnTo>
                </a:path>
                <a:path w="622935" h="434339">
                  <a:moveTo>
                    <a:pt x="142629" y="433777"/>
                  </a:moveTo>
                  <a:lnTo>
                    <a:pt x="252831" y="1095"/>
                  </a:lnTo>
                </a:path>
                <a:path w="622935" h="434339">
                  <a:moveTo>
                    <a:pt x="252831" y="0"/>
                  </a:moveTo>
                  <a:lnTo>
                    <a:pt x="6223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5133" y="5398623"/>
              <a:ext cx="626745" cy="443865"/>
            </a:xfrm>
            <a:custGeom>
              <a:avLst/>
              <a:gdLst/>
              <a:ahLst/>
              <a:cxnLst/>
              <a:rect l="l" t="t" r="r" b="b"/>
              <a:pathLst>
                <a:path w="626745" h="443864">
                  <a:moveTo>
                    <a:pt x="626716" y="0"/>
                  </a:moveTo>
                  <a:lnTo>
                    <a:pt x="248528" y="0"/>
                  </a:lnTo>
                  <a:lnTo>
                    <a:pt x="146963" y="400223"/>
                  </a:lnTo>
                  <a:lnTo>
                    <a:pt x="57273" y="266092"/>
                  </a:lnTo>
                  <a:lnTo>
                    <a:pt x="0" y="297476"/>
                  </a:lnTo>
                  <a:lnTo>
                    <a:pt x="6496" y="309366"/>
                  </a:lnTo>
                  <a:lnTo>
                    <a:pt x="34568" y="292041"/>
                  </a:lnTo>
                  <a:lnTo>
                    <a:pt x="136154" y="443476"/>
                  </a:lnTo>
                  <a:lnTo>
                    <a:pt x="156676" y="443476"/>
                  </a:lnTo>
                  <a:lnTo>
                    <a:pt x="263640" y="20547"/>
                  </a:lnTo>
                  <a:lnTo>
                    <a:pt x="626716" y="20547"/>
                  </a:lnTo>
                  <a:lnTo>
                    <a:pt x="626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52871" y="5408865"/>
              <a:ext cx="687705" cy="434340"/>
            </a:xfrm>
            <a:custGeom>
              <a:avLst/>
              <a:gdLst/>
              <a:ahLst/>
              <a:cxnLst/>
              <a:rect l="l" t="t" r="r" b="b"/>
              <a:pathLst>
                <a:path w="687704" h="434339">
                  <a:moveTo>
                    <a:pt x="0" y="293169"/>
                  </a:moveTo>
                  <a:lnTo>
                    <a:pt x="41043" y="269367"/>
                  </a:lnTo>
                </a:path>
                <a:path w="687704" h="434339">
                  <a:moveTo>
                    <a:pt x="42140" y="269367"/>
                  </a:moveTo>
                  <a:lnTo>
                    <a:pt x="142629" y="432702"/>
                  </a:lnTo>
                </a:path>
                <a:path w="687704" h="434339">
                  <a:moveTo>
                    <a:pt x="142629" y="433777"/>
                  </a:moveTo>
                  <a:lnTo>
                    <a:pt x="252841" y="1095"/>
                  </a:lnTo>
                </a:path>
                <a:path w="687704" h="434339">
                  <a:moveTo>
                    <a:pt x="252841" y="0"/>
                  </a:moveTo>
                  <a:lnTo>
                    <a:pt x="6872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9101" y="5398623"/>
              <a:ext cx="692150" cy="443865"/>
            </a:xfrm>
            <a:custGeom>
              <a:avLst/>
              <a:gdLst/>
              <a:ahLst/>
              <a:cxnLst/>
              <a:rect l="l" t="t" r="r" b="b"/>
              <a:pathLst>
                <a:path w="692150" h="443864">
                  <a:moveTo>
                    <a:pt x="691540" y="0"/>
                  </a:moveTo>
                  <a:lnTo>
                    <a:pt x="248518" y="0"/>
                  </a:lnTo>
                  <a:lnTo>
                    <a:pt x="146932" y="400223"/>
                  </a:lnTo>
                  <a:lnTo>
                    <a:pt x="57273" y="266092"/>
                  </a:lnTo>
                  <a:lnTo>
                    <a:pt x="0" y="297476"/>
                  </a:lnTo>
                  <a:lnTo>
                    <a:pt x="6464" y="309366"/>
                  </a:lnTo>
                  <a:lnTo>
                    <a:pt x="34568" y="292041"/>
                  </a:lnTo>
                  <a:lnTo>
                    <a:pt x="136122" y="443476"/>
                  </a:lnTo>
                  <a:lnTo>
                    <a:pt x="156676" y="443476"/>
                  </a:lnTo>
                  <a:lnTo>
                    <a:pt x="263640" y="20547"/>
                  </a:lnTo>
                  <a:lnTo>
                    <a:pt x="691540" y="20547"/>
                  </a:lnTo>
                  <a:lnTo>
                    <a:pt x="691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85260" y="5408865"/>
              <a:ext cx="622935" cy="434340"/>
            </a:xfrm>
            <a:custGeom>
              <a:avLst/>
              <a:gdLst/>
              <a:ahLst/>
              <a:cxnLst/>
              <a:rect l="l" t="t" r="r" b="b"/>
              <a:pathLst>
                <a:path w="622935" h="434339">
                  <a:moveTo>
                    <a:pt x="0" y="293169"/>
                  </a:moveTo>
                  <a:lnTo>
                    <a:pt x="41064" y="269367"/>
                  </a:lnTo>
                </a:path>
                <a:path w="622935" h="434339">
                  <a:moveTo>
                    <a:pt x="42161" y="269367"/>
                  </a:moveTo>
                  <a:lnTo>
                    <a:pt x="142629" y="432702"/>
                  </a:lnTo>
                </a:path>
                <a:path w="622935" h="434339">
                  <a:moveTo>
                    <a:pt x="142629" y="433777"/>
                  </a:moveTo>
                  <a:lnTo>
                    <a:pt x="252863" y="1095"/>
                  </a:lnTo>
                </a:path>
                <a:path w="622935" h="434339">
                  <a:moveTo>
                    <a:pt x="252863" y="0"/>
                  </a:moveTo>
                  <a:lnTo>
                    <a:pt x="6224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81512" y="5398623"/>
              <a:ext cx="626745" cy="443865"/>
            </a:xfrm>
            <a:custGeom>
              <a:avLst/>
              <a:gdLst/>
              <a:ahLst/>
              <a:cxnLst/>
              <a:rect l="l" t="t" r="r" b="b"/>
              <a:pathLst>
                <a:path w="626745" h="443864">
                  <a:moveTo>
                    <a:pt x="626684" y="0"/>
                  </a:moveTo>
                  <a:lnTo>
                    <a:pt x="248496" y="0"/>
                  </a:lnTo>
                  <a:lnTo>
                    <a:pt x="146932" y="400223"/>
                  </a:lnTo>
                  <a:lnTo>
                    <a:pt x="57241" y="266092"/>
                  </a:lnTo>
                  <a:lnTo>
                    <a:pt x="0" y="297476"/>
                  </a:lnTo>
                  <a:lnTo>
                    <a:pt x="6464" y="309366"/>
                  </a:lnTo>
                  <a:lnTo>
                    <a:pt x="34568" y="292041"/>
                  </a:lnTo>
                  <a:lnTo>
                    <a:pt x="136133" y="443476"/>
                  </a:lnTo>
                  <a:lnTo>
                    <a:pt x="156644" y="443476"/>
                  </a:lnTo>
                  <a:lnTo>
                    <a:pt x="263640" y="20547"/>
                  </a:lnTo>
                  <a:lnTo>
                    <a:pt x="626684" y="20547"/>
                  </a:lnTo>
                  <a:lnTo>
                    <a:pt x="626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6650" y="5327650"/>
              <a:ext cx="2072005" cy="663575"/>
            </a:xfrm>
            <a:custGeom>
              <a:avLst/>
              <a:gdLst/>
              <a:ahLst/>
              <a:cxnLst/>
              <a:rect l="l" t="t" r="r" b="b"/>
              <a:pathLst>
                <a:path w="2072005" h="663575">
                  <a:moveTo>
                    <a:pt x="2071751" y="0"/>
                  </a:moveTo>
                  <a:lnTo>
                    <a:pt x="0" y="0"/>
                  </a:lnTo>
                  <a:lnTo>
                    <a:pt x="0" y="663575"/>
                  </a:lnTo>
                  <a:lnTo>
                    <a:pt x="2071751" y="663575"/>
                  </a:lnTo>
                  <a:lnTo>
                    <a:pt x="2071751" y="0"/>
                  </a:lnTo>
                  <a:close/>
                </a:path>
              </a:pathLst>
            </a:custGeom>
            <a:solidFill>
              <a:srgbClr val="C1F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8422" y="5430832"/>
              <a:ext cx="942975" cy="439420"/>
            </a:xfrm>
            <a:custGeom>
              <a:avLst/>
              <a:gdLst/>
              <a:ahLst/>
              <a:cxnLst/>
              <a:rect l="l" t="t" r="r" b="b"/>
              <a:pathLst>
                <a:path w="942975" h="439420">
                  <a:moveTo>
                    <a:pt x="0" y="296991"/>
                  </a:moveTo>
                  <a:lnTo>
                    <a:pt x="44434" y="272713"/>
                  </a:lnTo>
                </a:path>
                <a:path w="942975" h="439420">
                  <a:moveTo>
                    <a:pt x="44434" y="272713"/>
                  </a:moveTo>
                  <a:lnTo>
                    <a:pt x="149840" y="439413"/>
                  </a:lnTo>
                </a:path>
                <a:path w="942975" h="439420">
                  <a:moveTo>
                    <a:pt x="149840" y="439413"/>
                  </a:moveTo>
                  <a:lnTo>
                    <a:pt x="265713" y="828"/>
                  </a:lnTo>
                </a:path>
                <a:path w="942975" h="439420">
                  <a:moveTo>
                    <a:pt x="265713" y="0"/>
                  </a:moveTo>
                  <a:lnTo>
                    <a:pt x="942658" y="0"/>
                  </a:lnTo>
                </a:path>
              </a:pathLst>
            </a:custGeom>
            <a:ln w="4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37098" y="5404530"/>
              <a:ext cx="946150" cy="449580"/>
            </a:xfrm>
            <a:custGeom>
              <a:avLst/>
              <a:gdLst/>
              <a:ahLst/>
              <a:cxnLst/>
              <a:rect l="l" t="t" r="r" b="b"/>
              <a:pathLst>
                <a:path w="946150" h="449579">
                  <a:moveTo>
                    <a:pt x="946123" y="0"/>
                  </a:moveTo>
                  <a:lnTo>
                    <a:pt x="261355" y="0"/>
                  </a:lnTo>
                  <a:lnTo>
                    <a:pt x="154198" y="404621"/>
                  </a:lnTo>
                  <a:lnTo>
                    <a:pt x="60114" y="269480"/>
                  </a:lnTo>
                  <a:lnTo>
                    <a:pt x="0" y="301039"/>
                  </a:lnTo>
                  <a:lnTo>
                    <a:pt x="6965" y="313176"/>
                  </a:lnTo>
                  <a:lnTo>
                    <a:pt x="36576" y="295374"/>
                  </a:lnTo>
                  <a:lnTo>
                    <a:pt x="142875" y="449125"/>
                  </a:lnTo>
                  <a:lnTo>
                    <a:pt x="164664" y="449125"/>
                  </a:lnTo>
                  <a:lnTo>
                    <a:pt x="277036" y="20239"/>
                  </a:lnTo>
                  <a:lnTo>
                    <a:pt x="946123" y="20239"/>
                  </a:lnTo>
                  <a:lnTo>
                    <a:pt x="946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15822" y="2989053"/>
            <a:ext cx="664210" cy="530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300" spc="125" dirty="0">
                <a:latin typeface="Times New Roman"/>
                <a:cs typeface="Times New Roman"/>
              </a:rPr>
              <a:t>2</a:t>
            </a:r>
            <a:r>
              <a:rPr sz="3300" spc="200" dirty="0">
                <a:latin typeface="Times New Roman"/>
                <a:cs typeface="Times New Roman"/>
              </a:rPr>
              <a:t>5</a:t>
            </a:r>
            <a:r>
              <a:rPr sz="3300" spc="-260" dirty="0">
                <a:latin typeface="Times New Roman"/>
                <a:cs typeface="Times New Roman"/>
              </a:rPr>
              <a:t> </a:t>
            </a:r>
            <a:r>
              <a:rPr sz="3300" spc="100" dirty="0">
                <a:latin typeface="Symbol"/>
                <a:cs typeface="Symbol"/>
              </a:rPr>
              <a:t></a:t>
            </a:r>
            <a:endParaRPr sz="3300">
              <a:latin typeface="Symbol"/>
              <a:cs typeface="Symbo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23962" y="1806575"/>
            <a:ext cx="1757680" cy="606425"/>
            <a:chOff x="1223962" y="1806575"/>
            <a:chExt cx="1757680" cy="606425"/>
          </a:xfrm>
        </p:grpSpPr>
        <p:sp>
          <p:nvSpPr>
            <p:cNvPr id="27" name="object 27"/>
            <p:cNvSpPr/>
            <p:nvPr/>
          </p:nvSpPr>
          <p:spPr>
            <a:xfrm>
              <a:off x="1223962" y="1806575"/>
              <a:ext cx="1757680" cy="606425"/>
            </a:xfrm>
            <a:custGeom>
              <a:avLst/>
              <a:gdLst/>
              <a:ahLst/>
              <a:cxnLst/>
              <a:rect l="l" t="t" r="r" b="b"/>
              <a:pathLst>
                <a:path w="1757680" h="606425">
                  <a:moveTo>
                    <a:pt x="1757299" y="0"/>
                  </a:moveTo>
                  <a:lnTo>
                    <a:pt x="0" y="0"/>
                  </a:lnTo>
                  <a:lnTo>
                    <a:pt x="0" y="606425"/>
                  </a:lnTo>
                  <a:lnTo>
                    <a:pt x="1757299" y="606425"/>
                  </a:lnTo>
                  <a:lnTo>
                    <a:pt x="1757299" y="0"/>
                  </a:lnTo>
                  <a:close/>
                </a:path>
              </a:pathLst>
            </a:custGeom>
            <a:solidFill>
              <a:srgbClr val="F8E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90806" y="1885910"/>
              <a:ext cx="690245" cy="400685"/>
            </a:xfrm>
            <a:custGeom>
              <a:avLst/>
              <a:gdLst/>
              <a:ahLst/>
              <a:cxnLst/>
              <a:rect l="l" t="t" r="r" b="b"/>
              <a:pathLst>
                <a:path w="690244" h="400685">
                  <a:moveTo>
                    <a:pt x="0" y="270507"/>
                  </a:moveTo>
                  <a:lnTo>
                    <a:pt x="39375" y="248545"/>
                  </a:lnTo>
                </a:path>
                <a:path w="690244" h="400685">
                  <a:moveTo>
                    <a:pt x="40396" y="248545"/>
                  </a:moveTo>
                  <a:lnTo>
                    <a:pt x="136781" y="399254"/>
                  </a:lnTo>
                </a:path>
                <a:path w="690244" h="400685">
                  <a:moveTo>
                    <a:pt x="136781" y="400245"/>
                  </a:moveTo>
                  <a:lnTo>
                    <a:pt x="242479" y="1010"/>
                  </a:lnTo>
                </a:path>
                <a:path w="690244" h="400685">
                  <a:moveTo>
                    <a:pt x="242479" y="0"/>
                  </a:moveTo>
                  <a:lnTo>
                    <a:pt x="690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7181" y="1876460"/>
              <a:ext cx="694690" cy="409575"/>
            </a:xfrm>
            <a:custGeom>
              <a:avLst/>
              <a:gdLst/>
              <a:ahLst/>
              <a:cxnLst/>
              <a:rect l="l" t="t" r="r" b="b"/>
              <a:pathLst>
                <a:path w="694689" h="409575">
                  <a:moveTo>
                    <a:pt x="694292" y="0"/>
                  </a:moveTo>
                  <a:lnTo>
                    <a:pt x="238343" y="0"/>
                  </a:lnTo>
                  <a:lnTo>
                    <a:pt x="140937" y="369285"/>
                  </a:lnTo>
                  <a:lnTo>
                    <a:pt x="54916" y="245523"/>
                  </a:lnTo>
                  <a:lnTo>
                    <a:pt x="0" y="274481"/>
                  </a:lnTo>
                  <a:lnTo>
                    <a:pt x="6228" y="285452"/>
                  </a:lnTo>
                  <a:lnTo>
                    <a:pt x="33146" y="269466"/>
                  </a:lnTo>
                  <a:lnTo>
                    <a:pt x="130552" y="409195"/>
                  </a:lnTo>
                  <a:lnTo>
                    <a:pt x="150250" y="409195"/>
                  </a:lnTo>
                  <a:lnTo>
                    <a:pt x="252844" y="18958"/>
                  </a:lnTo>
                  <a:lnTo>
                    <a:pt x="694292" y="18958"/>
                  </a:lnTo>
                  <a:lnTo>
                    <a:pt x="694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76337" y="2933700"/>
            <a:ext cx="2108200" cy="628650"/>
            <a:chOff x="1176337" y="2933700"/>
            <a:chExt cx="2108200" cy="628650"/>
          </a:xfrm>
        </p:grpSpPr>
        <p:sp>
          <p:nvSpPr>
            <p:cNvPr id="31" name="object 31"/>
            <p:cNvSpPr/>
            <p:nvPr/>
          </p:nvSpPr>
          <p:spPr>
            <a:xfrm>
              <a:off x="1176337" y="2933700"/>
              <a:ext cx="2108200" cy="628650"/>
            </a:xfrm>
            <a:custGeom>
              <a:avLst/>
              <a:gdLst/>
              <a:ahLst/>
              <a:cxnLst/>
              <a:rect l="l" t="t" r="r" b="b"/>
              <a:pathLst>
                <a:path w="2108200" h="628650">
                  <a:moveTo>
                    <a:pt x="2108200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2108200" y="628650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66322" y="3031448"/>
              <a:ext cx="920750" cy="422909"/>
            </a:xfrm>
            <a:custGeom>
              <a:avLst/>
              <a:gdLst/>
              <a:ahLst/>
              <a:cxnLst/>
              <a:rect l="l" t="t" r="r" b="b"/>
              <a:pathLst>
                <a:path w="920750" h="422910">
                  <a:moveTo>
                    <a:pt x="0" y="285193"/>
                  </a:moveTo>
                  <a:lnTo>
                    <a:pt x="40634" y="262196"/>
                  </a:lnTo>
                </a:path>
                <a:path w="920750" h="422910">
                  <a:moveTo>
                    <a:pt x="41451" y="262196"/>
                  </a:moveTo>
                  <a:lnTo>
                    <a:pt x="141797" y="420889"/>
                  </a:lnTo>
                </a:path>
                <a:path w="920750" h="422910">
                  <a:moveTo>
                    <a:pt x="141797" y="422420"/>
                  </a:moveTo>
                  <a:lnTo>
                    <a:pt x="252106" y="784"/>
                  </a:lnTo>
                </a:path>
                <a:path w="920750" h="422910">
                  <a:moveTo>
                    <a:pt x="252106" y="0"/>
                  </a:moveTo>
                  <a:lnTo>
                    <a:pt x="920594" y="0"/>
                  </a:lnTo>
                </a:path>
              </a:pathLst>
            </a:custGeom>
            <a:ln w="45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45987" y="3006530"/>
              <a:ext cx="925194" cy="431800"/>
            </a:xfrm>
            <a:custGeom>
              <a:avLst/>
              <a:gdLst/>
              <a:ahLst/>
              <a:cxnLst/>
              <a:rect l="l" t="t" r="r" b="b"/>
              <a:pathLst>
                <a:path w="925194" h="431800">
                  <a:moveTo>
                    <a:pt x="924743" y="0"/>
                  </a:moveTo>
                  <a:lnTo>
                    <a:pt x="247992" y="0"/>
                  </a:lnTo>
                  <a:lnTo>
                    <a:pt x="146795" y="390225"/>
                  </a:lnTo>
                  <a:lnTo>
                    <a:pt x="57229" y="259130"/>
                  </a:lnTo>
                  <a:lnTo>
                    <a:pt x="0" y="289028"/>
                  </a:lnTo>
                  <a:lnTo>
                    <a:pt x="5814" y="300530"/>
                  </a:lnTo>
                  <a:lnTo>
                    <a:pt x="34004" y="285196"/>
                  </a:lnTo>
                  <a:lnTo>
                    <a:pt x="136016" y="431625"/>
                  </a:lnTo>
                  <a:lnTo>
                    <a:pt x="156759" y="431625"/>
                  </a:lnTo>
                  <a:lnTo>
                    <a:pt x="263736" y="19174"/>
                  </a:lnTo>
                  <a:lnTo>
                    <a:pt x="924743" y="19174"/>
                  </a:lnTo>
                  <a:lnTo>
                    <a:pt x="9247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39371" y="1858373"/>
            <a:ext cx="1991360" cy="163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10"/>
              </a:spcBef>
              <a:tabLst>
                <a:tab pos="910590" algn="l"/>
              </a:tabLst>
            </a:pPr>
            <a:r>
              <a:rPr sz="3000" spc="-70" dirty="0">
                <a:latin typeface="Times New Roman"/>
                <a:cs typeface="Times New Roman"/>
              </a:rPr>
              <a:t>1)	</a:t>
            </a:r>
            <a:r>
              <a:rPr sz="3000" spc="60" dirty="0">
                <a:latin typeface="Symbol"/>
                <a:cs typeface="Symbol"/>
              </a:rPr>
              <a:t></a:t>
            </a:r>
            <a:r>
              <a:rPr sz="3000" spc="60" dirty="0">
                <a:latin typeface="Times New Roman"/>
                <a:cs typeface="Times New Roman"/>
              </a:rPr>
              <a:t>4</a:t>
            </a:r>
            <a:r>
              <a:rPr sz="3000" spc="15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Symbol"/>
                <a:cs typeface="Symbol"/>
              </a:rPr>
              <a:t></a:t>
            </a:r>
            <a:endParaRPr sz="3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Symbol"/>
              <a:cs typeface="Symbol"/>
            </a:endParaRPr>
          </a:p>
          <a:p>
            <a:pPr>
              <a:lnSpc>
                <a:spcPct val="100000"/>
              </a:lnSpc>
              <a:tabLst>
                <a:tab pos="981075" algn="l"/>
              </a:tabLst>
            </a:pPr>
            <a:r>
              <a:rPr sz="3100" spc="90" dirty="0">
                <a:latin typeface="Times New Roman"/>
                <a:cs typeface="Times New Roman"/>
              </a:rPr>
              <a:t>2)	</a:t>
            </a:r>
            <a:r>
              <a:rPr sz="3100" spc="100" dirty="0">
                <a:latin typeface="Symbol"/>
                <a:cs typeface="Symbol"/>
              </a:rPr>
              <a:t></a:t>
            </a:r>
            <a:r>
              <a:rPr sz="3100" spc="100" dirty="0">
                <a:latin typeface="Times New Roman"/>
                <a:cs typeface="Times New Roman"/>
              </a:rPr>
              <a:t>25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160" dirty="0">
                <a:latin typeface="Symbol"/>
                <a:cs typeface="Symbol"/>
              </a:rPr>
              <a:t></a:t>
            </a:r>
            <a:endParaRPr sz="3100">
              <a:latin typeface="Symbol"/>
              <a:cs typeface="Symbo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81100" y="4094162"/>
            <a:ext cx="2256155" cy="722630"/>
            <a:chOff x="1181100" y="4094162"/>
            <a:chExt cx="2256155" cy="722630"/>
          </a:xfrm>
        </p:grpSpPr>
        <p:sp>
          <p:nvSpPr>
            <p:cNvPr id="36" name="object 36"/>
            <p:cNvSpPr/>
            <p:nvPr/>
          </p:nvSpPr>
          <p:spPr>
            <a:xfrm>
              <a:off x="1181100" y="4094162"/>
              <a:ext cx="2256155" cy="722630"/>
            </a:xfrm>
            <a:custGeom>
              <a:avLst/>
              <a:gdLst/>
              <a:ahLst/>
              <a:cxnLst/>
              <a:rect l="l" t="t" r="r" b="b"/>
              <a:pathLst>
                <a:path w="2256154" h="722629">
                  <a:moveTo>
                    <a:pt x="2255901" y="0"/>
                  </a:moveTo>
                  <a:lnTo>
                    <a:pt x="0" y="0"/>
                  </a:lnTo>
                  <a:lnTo>
                    <a:pt x="0" y="722312"/>
                  </a:lnTo>
                  <a:lnTo>
                    <a:pt x="2255901" y="722312"/>
                  </a:lnTo>
                  <a:lnTo>
                    <a:pt x="2255901" y="0"/>
                  </a:lnTo>
                  <a:close/>
                </a:path>
              </a:pathLst>
            </a:custGeom>
            <a:solidFill>
              <a:srgbClr val="FCD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36697" y="4206474"/>
              <a:ext cx="1062990" cy="478790"/>
            </a:xfrm>
            <a:custGeom>
              <a:avLst/>
              <a:gdLst/>
              <a:ahLst/>
              <a:cxnLst/>
              <a:rect l="l" t="t" r="r" b="b"/>
              <a:pathLst>
                <a:path w="1062989" h="478789">
                  <a:moveTo>
                    <a:pt x="0" y="323281"/>
                  </a:moveTo>
                  <a:lnTo>
                    <a:pt x="47412" y="296854"/>
                  </a:lnTo>
                </a:path>
                <a:path w="1062989" h="478789">
                  <a:moveTo>
                    <a:pt x="48384" y="296854"/>
                  </a:moveTo>
                  <a:lnTo>
                    <a:pt x="164094" y="478311"/>
                  </a:lnTo>
                </a:path>
                <a:path w="1062989" h="478789">
                  <a:moveTo>
                    <a:pt x="164094" y="478311"/>
                  </a:moveTo>
                  <a:lnTo>
                    <a:pt x="290267" y="901"/>
                  </a:lnTo>
                </a:path>
                <a:path w="1062989" h="478789">
                  <a:moveTo>
                    <a:pt x="290267" y="0"/>
                  </a:moveTo>
                  <a:lnTo>
                    <a:pt x="1062472" y="0"/>
                  </a:lnTo>
                </a:path>
              </a:pathLst>
            </a:custGeom>
            <a:ln w="52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14410" y="4177844"/>
              <a:ext cx="1066800" cy="488950"/>
            </a:xfrm>
            <a:custGeom>
              <a:avLst/>
              <a:gdLst/>
              <a:ahLst/>
              <a:cxnLst/>
              <a:rect l="l" t="t" r="r" b="b"/>
              <a:pathLst>
                <a:path w="1066800" h="488950">
                  <a:moveTo>
                    <a:pt x="1066245" y="0"/>
                  </a:moveTo>
                  <a:lnTo>
                    <a:pt x="284588" y="0"/>
                  </a:lnTo>
                  <a:lnTo>
                    <a:pt x="167906" y="440439"/>
                  </a:lnTo>
                  <a:lnTo>
                    <a:pt x="65458" y="293335"/>
                  </a:lnTo>
                  <a:lnTo>
                    <a:pt x="0" y="327688"/>
                  </a:lnTo>
                  <a:lnTo>
                    <a:pt x="6612" y="340899"/>
                  </a:lnTo>
                  <a:lnTo>
                    <a:pt x="38894" y="321522"/>
                  </a:lnTo>
                  <a:lnTo>
                    <a:pt x="155576" y="488883"/>
                  </a:lnTo>
                  <a:lnTo>
                    <a:pt x="179263" y="488883"/>
                  </a:lnTo>
                  <a:lnTo>
                    <a:pt x="301663" y="22031"/>
                  </a:lnTo>
                  <a:lnTo>
                    <a:pt x="1066245" y="22031"/>
                  </a:lnTo>
                  <a:lnTo>
                    <a:pt x="10662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02862" y="4157943"/>
            <a:ext cx="2187575" cy="175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  <a:tabLst>
                <a:tab pos="1024890" algn="l"/>
              </a:tabLst>
            </a:pPr>
            <a:r>
              <a:rPr sz="3600" spc="20" dirty="0">
                <a:latin typeface="Times New Roman"/>
                <a:cs typeface="Times New Roman"/>
              </a:rPr>
              <a:t>3)	</a:t>
            </a:r>
            <a:r>
              <a:rPr sz="3600" spc="90" dirty="0">
                <a:latin typeface="Symbol"/>
                <a:cs typeface="Symbol"/>
              </a:rPr>
              <a:t></a:t>
            </a:r>
            <a:r>
              <a:rPr sz="3600" spc="90" dirty="0">
                <a:latin typeface="Times New Roman"/>
                <a:cs typeface="Times New Roman"/>
              </a:rPr>
              <a:t>12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155" dirty="0">
                <a:latin typeface="Symbol"/>
                <a:cs typeface="Symbol"/>
              </a:rPr>
              <a:t></a:t>
            </a:r>
            <a:endParaRPr sz="36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Symbol"/>
              <a:cs typeface="Symbol"/>
            </a:endParaRPr>
          </a:p>
          <a:p>
            <a:pPr>
              <a:lnSpc>
                <a:spcPct val="100000"/>
              </a:lnSpc>
              <a:tabLst>
                <a:tab pos="922019" algn="l"/>
              </a:tabLst>
            </a:pPr>
            <a:r>
              <a:rPr sz="3300" spc="75" dirty="0">
                <a:latin typeface="Times New Roman"/>
                <a:cs typeface="Times New Roman"/>
              </a:rPr>
              <a:t>4)	</a:t>
            </a:r>
            <a:r>
              <a:rPr sz="3300" spc="85" dirty="0">
                <a:latin typeface="Symbol"/>
                <a:cs typeface="Symbol"/>
              </a:rPr>
              <a:t></a:t>
            </a:r>
            <a:r>
              <a:rPr sz="3300" spc="85" dirty="0">
                <a:latin typeface="Times New Roman"/>
                <a:cs typeface="Times New Roman"/>
              </a:rPr>
              <a:t>11</a:t>
            </a:r>
            <a:r>
              <a:rPr sz="3300" spc="-165" dirty="0">
                <a:latin typeface="Times New Roman"/>
                <a:cs typeface="Times New Roman"/>
              </a:rPr>
              <a:t> </a:t>
            </a:r>
            <a:r>
              <a:rPr sz="3300" spc="145" dirty="0">
                <a:latin typeface="Symbol"/>
                <a:cs typeface="Symbol"/>
              </a:rPr>
              <a:t>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91632" y="2919031"/>
            <a:ext cx="600075" cy="647065"/>
          </a:xfrm>
          <a:custGeom>
            <a:avLst/>
            <a:gdLst/>
            <a:ahLst/>
            <a:cxnLst/>
            <a:rect l="l" t="t" r="r" b="b"/>
            <a:pathLst>
              <a:path w="600075" h="647064">
                <a:moveTo>
                  <a:pt x="600075" y="0"/>
                </a:moveTo>
                <a:lnTo>
                  <a:pt x="0" y="0"/>
                </a:lnTo>
                <a:lnTo>
                  <a:pt x="0" y="646747"/>
                </a:lnTo>
                <a:lnTo>
                  <a:pt x="600075" y="646747"/>
                </a:lnTo>
                <a:lnTo>
                  <a:pt x="600075" y="0"/>
                </a:lnTo>
                <a:close/>
              </a:path>
            </a:pathLst>
          </a:custGeom>
          <a:solidFill>
            <a:srgbClr val="9EC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25074" y="2860939"/>
            <a:ext cx="1360170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300" spc="160" dirty="0">
                <a:latin typeface="Symbol"/>
                <a:cs typeface="Symbol"/>
              </a:rPr>
              <a:t></a:t>
            </a:r>
            <a:r>
              <a:rPr sz="3300" spc="160" dirty="0">
                <a:latin typeface="Times New Roman"/>
                <a:cs typeface="Times New Roman"/>
              </a:rPr>
              <a:t>1</a:t>
            </a:r>
            <a:r>
              <a:rPr sz="3300" spc="-135" dirty="0">
                <a:latin typeface="Times New Roman"/>
                <a:cs typeface="Times New Roman"/>
              </a:rPr>
              <a:t> </a:t>
            </a:r>
            <a:r>
              <a:rPr sz="3300" spc="220" dirty="0">
                <a:latin typeface="Symbol"/>
                <a:cs typeface="Symbol"/>
              </a:rPr>
              <a:t>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4350" spc="-65" dirty="0">
                <a:latin typeface="Times New Roman"/>
                <a:cs typeface="Times New Roman"/>
              </a:rPr>
              <a:t>5</a:t>
            </a:r>
            <a:r>
              <a:rPr sz="4350" i="1" spc="-65" dirty="0">
                <a:latin typeface="Times New Roman"/>
                <a:cs typeface="Times New Roman"/>
              </a:rPr>
              <a:t>i</a:t>
            </a:r>
            <a:endParaRPr sz="435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36873" y="4094136"/>
            <a:ext cx="4055745" cy="743585"/>
            <a:chOff x="3436873" y="4094136"/>
            <a:chExt cx="4055745" cy="743585"/>
          </a:xfrm>
        </p:grpSpPr>
        <p:sp>
          <p:nvSpPr>
            <p:cNvPr id="43" name="object 43"/>
            <p:cNvSpPr/>
            <p:nvPr/>
          </p:nvSpPr>
          <p:spPr>
            <a:xfrm>
              <a:off x="6085966" y="4094136"/>
              <a:ext cx="1407160" cy="743585"/>
            </a:xfrm>
            <a:custGeom>
              <a:avLst/>
              <a:gdLst/>
              <a:ahLst/>
              <a:cxnLst/>
              <a:rect l="l" t="t" r="r" b="b"/>
              <a:pathLst>
                <a:path w="1407159" h="743585">
                  <a:moveTo>
                    <a:pt x="1406652" y="0"/>
                  </a:moveTo>
                  <a:lnTo>
                    <a:pt x="0" y="0"/>
                  </a:lnTo>
                  <a:lnTo>
                    <a:pt x="0" y="743419"/>
                  </a:lnTo>
                  <a:lnTo>
                    <a:pt x="1406652" y="743419"/>
                  </a:lnTo>
                  <a:lnTo>
                    <a:pt x="1406652" y="0"/>
                  </a:lnTo>
                  <a:close/>
                </a:path>
              </a:pathLst>
            </a:custGeom>
            <a:solidFill>
              <a:srgbClr val="FCD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24848" y="4204231"/>
              <a:ext cx="594995" cy="572135"/>
            </a:xfrm>
            <a:custGeom>
              <a:avLst/>
              <a:gdLst/>
              <a:ahLst/>
              <a:cxnLst/>
              <a:rect l="l" t="t" r="r" b="b"/>
              <a:pathLst>
                <a:path w="594995" h="572135">
                  <a:moveTo>
                    <a:pt x="0" y="385084"/>
                  </a:moveTo>
                  <a:lnTo>
                    <a:pt x="41821" y="355726"/>
                  </a:lnTo>
                </a:path>
                <a:path w="594995" h="572135">
                  <a:moveTo>
                    <a:pt x="42679" y="354864"/>
                  </a:moveTo>
                  <a:lnTo>
                    <a:pt x="144744" y="571590"/>
                  </a:lnTo>
                </a:path>
                <a:path w="594995" h="572135">
                  <a:moveTo>
                    <a:pt x="144744" y="571590"/>
                  </a:moveTo>
                  <a:lnTo>
                    <a:pt x="256897" y="848"/>
                  </a:lnTo>
                </a:path>
                <a:path w="594995" h="572135">
                  <a:moveTo>
                    <a:pt x="256897" y="0"/>
                  </a:moveTo>
                  <a:lnTo>
                    <a:pt x="594933" y="0"/>
                  </a:lnTo>
                </a:path>
              </a:pathLst>
            </a:custGeom>
            <a:ln w="4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04332" y="4175283"/>
              <a:ext cx="598805" cy="582930"/>
            </a:xfrm>
            <a:custGeom>
              <a:avLst/>
              <a:gdLst/>
              <a:ahLst/>
              <a:cxnLst/>
              <a:rect l="l" t="t" r="r" b="b"/>
              <a:pathLst>
                <a:path w="598804" h="582929">
                  <a:moveTo>
                    <a:pt x="598295" y="0"/>
                  </a:moveTo>
                  <a:lnTo>
                    <a:pt x="252711" y="0"/>
                  </a:lnTo>
                  <a:lnTo>
                    <a:pt x="148107" y="531027"/>
                  </a:lnTo>
                  <a:lnTo>
                    <a:pt x="57740" y="349703"/>
                  </a:lnTo>
                  <a:lnTo>
                    <a:pt x="0" y="390287"/>
                  </a:lnTo>
                  <a:lnTo>
                    <a:pt x="7547" y="402376"/>
                  </a:lnTo>
                  <a:lnTo>
                    <a:pt x="35165" y="382515"/>
                  </a:lnTo>
                  <a:lnTo>
                    <a:pt x="138089" y="582837"/>
                  </a:lnTo>
                  <a:lnTo>
                    <a:pt x="159017" y="582837"/>
                  </a:lnTo>
                  <a:lnTo>
                    <a:pt x="269454" y="22444"/>
                  </a:lnTo>
                  <a:lnTo>
                    <a:pt x="598295" y="22444"/>
                  </a:lnTo>
                  <a:lnTo>
                    <a:pt x="5982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6873" y="4094162"/>
              <a:ext cx="2649220" cy="722630"/>
            </a:xfrm>
            <a:custGeom>
              <a:avLst/>
              <a:gdLst/>
              <a:ahLst/>
              <a:cxnLst/>
              <a:rect l="l" t="t" r="r" b="b"/>
              <a:pathLst>
                <a:path w="2649220" h="722629">
                  <a:moveTo>
                    <a:pt x="2649093" y="0"/>
                  </a:moveTo>
                  <a:lnTo>
                    <a:pt x="0" y="0"/>
                  </a:lnTo>
                  <a:lnTo>
                    <a:pt x="0" y="722312"/>
                  </a:lnTo>
                  <a:lnTo>
                    <a:pt x="2649093" y="722312"/>
                  </a:lnTo>
                  <a:lnTo>
                    <a:pt x="2649093" y="0"/>
                  </a:lnTo>
                  <a:close/>
                </a:path>
              </a:pathLst>
            </a:custGeom>
            <a:solidFill>
              <a:srgbClr val="FCD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40538" y="4212397"/>
              <a:ext cx="574040" cy="503555"/>
            </a:xfrm>
            <a:custGeom>
              <a:avLst/>
              <a:gdLst/>
              <a:ahLst/>
              <a:cxnLst/>
              <a:rect l="l" t="t" r="r" b="b"/>
              <a:pathLst>
                <a:path w="574039" h="503554">
                  <a:moveTo>
                    <a:pt x="0" y="340279"/>
                  </a:moveTo>
                  <a:lnTo>
                    <a:pt x="48214" y="312465"/>
                  </a:lnTo>
                </a:path>
                <a:path w="574039" h="503554">
                  <a:moveTo>
                    <a:pt x="49179" y="312465"/>
                  </a:moveTo>
                  <a:lnTo>
                    <a:pt x="165859" y="502547"/>
                  </a:lnTo>
                </a:path>
                <a:path w="574039" h="503554">
                  <a:moveTo>
                    <a:pt x="165859" y="503473"/>
                  </a:moveTo>
                  <a:lnTo>
                    <a:pt x="294112" y="910"/>
                  </a:lnTo>
                </a:path>
                <a:path w="574039" h="503554">
                  <a:moveTo>
                    <a:pt x="294112" y="0"/>
                  </a:moveTo>
                  <a:lnTo>
                    <a:pt x="573754" y="0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16911" y="4182259"/>
              <a:ext cx="577850" cy="514984"/>
            </a:xfrm>
            <a:custGeom>
              <a:avLst/>
              <a:gdLst/>
              <a:ahLst/>
              <a:cxnLst/>
              <a:rect l="l" t="t" r="r" b="b"/>
              <a:pathLst>
                <a:path w="577850" h="514985">
                  <a:moveTo>
                    <a:pt x="577613" y="0"/>
                  </a:moveTo>
                  <a:lnTo>
                    <a:pt x="288328" y="0"/>
                  </a:lnTo>
                  <a:lnTo>
                    <a:pt x="170683" y="464534"/>
                  </a:lnTo>
                  <a:lnTo>
                    <a:pt x="66536" y="308757"/>
                  </a:lnTo>
                  <a:lnTo>
                    <a:pt x="0" y="344922"/>
                  </a:lnTo>
                  <a:lnTo>
                    <a:pt x="7713" y="358829"/>
                  </a:lnTo>
                  <a:lnTo>
                    <a:pt x="40501" y="339357"/>
                  </a:lnTo>
                  <a:lnTo>
                    <a:pt x="158146" y="514602"/>
                  </a:lnTo>
                  <a:lnTo>
                    <a:pt x="182251" y="514602"/>
                  </a:lnTo>
                  <a:lnTo>
                    <a:pt x="306649" y="24102"/>
                  </a:lnTo>
                  <a:lnTo>
                    <a:pt x="577613" y="24102"/>
                  </a:lnTo>
                  <a:lnTo>
                    <a:pt x="5776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81402" y="4212397"/>
              <a:ext cx="542290" cy="511175"/>
            </a:xfrm>
            <a:custGeom>
              <a:avLst/>
              <a:gdLst/>
              <a:ahLst/>
              <a:cxnLst/>
              <a:rect l="l" t="t" r="r" b="b"/>
              <a:pathLst>
                <a:path w="542289" h="511175">
                  <a:moveTo>
                    <a:pt x="0" y="345844"/>
                  </a:moveTo>
                  <a:lnTo>
                    <a:pt x="47246" y="318029"/>
                  </a:lnTo>
                </a:path>
                <a:path w="542289" h="511175">
                  <a:moveTo>
                    <a:pt x="48234" y="318029"/>
                  </a:moveTo>
                  <a:lnTo>
                    <a:pt x="164907" y="509964"/>
                  </a:lnTo>
                </a:path>
                <a:path w="542289" h="511175">
                  <a:moveTo>
                    <a:pt x="164907" y="510890"/>
                  </a:moveTo>
                  <a:lnTo>
                    <a:pt x="293163" y="910"/>
                  </a:lnTo>
                </a:path>
                <a:path w="542289" h="511175">
                  <a:moveTo>
                    <a:pt x="293163" y="0"/>
                  </a:moveTo>
                  <a:lnTo>
                    <a:pt x="541967" y="0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57799" y="4182259"/>
              <a:ext cx="547370" cy="522605"/>
            </a:xfrm>
            <a:custGeom>
              <a:avLst/>
              <a:gdLst/>
              <a:ahLst/>
              <a:cxnLst/>
              <a:rect l="l" t="t" r="r" b="b"/>
              <a:pathLst>
                <a:path w="547370" h="522604">
                  <a:moveTo>
                    <a:pt x="546751" y="0"/>
                  </a:moveTo>
                  <a:lnTo>
                    <a:pt x="288300" y="0"/>
                  </a:lnTo>
                  <a:lnTo>
                    <a:pt x="170679" y="471951"/>
                  </a:lnTo>
                  <a:lnTo>
                    <a:pt x="66540" y="313395"/>
                  </a:lnTo>
                  <a:lnTo>
                    <a:pt x="0" y="350482"/>
                  </a:lnTo>
                  <a:lnTo>
                    <a:pt x="7709" y="364393"/>
                  </a:lnTo>
                  <a:lnTo>
                    <a:pt x="39536" y="344922"/>
                  </a:lnTo>
                  <a:lnTo>
                    <a:pt x="158146" y="522019"/>
                  </a:lnTo>
                  <a:lnTo>
                    <a:pt x="181275" y="522019"/>
                  </a:lnTo>
                  <a:lnTo>
                    <a:pt x="305657" y="24102"/>
                  </a:lnTo>
                  <a:lnTo>
                    <a:pt x="546751" y="24102"/>
                  </a:lnTo>
                  <a:lnTo>
                    <a:pt x="546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91428" y="4212397"/>
              <a:ext cx="797560" cy="503555"/>
            </a:xfrm>
            <a:custGeom>
              <a:avLst/>
              <a:gdLst/>
              <a:ahLst/>
              <a:cxnLst/>
              <a:rect l="l" t="t" r="r" b="b"/>
              <a:pathLst>
                <a:path w="797560" h="503554">
                  <a:moveTo>
                    <a:pt x="0" y="340279"/>
                  </a:moveTo>
                  <a:lnTo>
                    <a:pt x="48234" y="312465"/>
                  </a:lnTo>
                </a:path>
                <a:path w="797560" h="503554">
                  <a:moveTo>
                    <a:pt x="49183" y="312465"/>
                  </a:moveTo>
                  <a:lnTo>
                    <a:pt x="165855" y="502547"/>
                  </a:lnTo>
                </a:path>
                <a:path w="797560" h="503554">
                  <a:moveTo>
                    <a:pt x="165855" y="503473"/>
                  </a:moveTo>
                  <a:lnTo>
                    <a:pt x="293163" y="910"/>
                  </a:lnTo>
                </a:path>
                <a:path w="797560" h="503554">
                  <a:moveTo>
                    <a:pt x="293163" y="0"/>
                  </a:moveTo>
                  <a:lnTo>
                    <a:pt x="797492" y="0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67785" y="4182259"/>
              <a:ext cx="803910" cy="514984"/>
            </a:xfrm>
            <a:custGeom>
              <a:avLst/>
              <a:gdLst/>
              <a:ahLst/>
              <a:cxnLst/>
              <a:rect l="l" t="t" r="r" b="b"/>
              <a:pathLst>
                <a:path w="803910" h="514985">
                  <a:moveTo>
                    <a:pt x="803304" y="0"/>
                  </a:moveTo>
                  <a:lnTo>
                    <a:pt x="288340" y="0"/>
                  </a:lnTo>
                  <a:lnTo>
                    <a:pt x="170718" y="464534"/>
                  </a:lnTo>
                  <a:lnTo>
                    <a:pt x="66540" y="308757"/>
                  </a:lnTo>
                  <a:lnTo>
                    <a:pt x="0" y="344922"/>
                  </a:lnTo>
                  <a:lnTo>
                    <a:pt x="7749" y="358829"/>
                  </a:lnTo>
                  <a:lnTo>
                    <a:pt x="40524" y="339357"/>
                  </a:lnTo>
                  <a:lnTo>
                    <a:pt x="158146" y="514602"/>
                  </a:lnTo>
                  <a:lnTo>
                    <a:pt x="182263" y="514602"/>
                  </a:lnTo>
                  <a:lnTo>
                    <a:pt x="306685" y="24102"/>
                  </a:lnTo>
                  <a:lnTo>
                    <a:pt x="803304" y="24102"/>
                  </a:lnTo>
                  <a:lnTo>
                    <a:pt x="803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653590" y="4162891"/>
            <a:ext cx="2480310" cy="1740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0"/>
              </a:spcBef>
              <a:tabLst>
                <a:tab pos="1007110" algn="l"/>
              </a:tabLst>
            </a:pPr>
            <a:r>
              <a:rPr sz="3800" spc="70" dirty="0">
                <a:latin typeface="Times New Roman"/>
                <a:cs typeface="Times New Roman"/>
              </a:rPr>
              <a:t>4</a:t>
            </a:r>
            <a:r>
              <a:rPr sz="3800" spc="-300" dirty="0">
                <a:latin typeface="Times New Roman"/>
                <a:cs typeface="Times New Roman"/>
              </a:rPr>
              <a:t> </a:t>
            </a:r>
            <a:r>
              <a:rPr sz="3800" spc="35" dirty="0">
                <a:latin typeface="Symbol"/>
                <a:cs typeface="Symbol"/>
              </a:rPr>
              <a:t></a:t>
            </a:r>
            <a:r>
              <a:rPr sz="3800" dirty="0">
                <a:latin typeface="Times New Roman"/>
                <a:cs typeface="Times New Roman"/>
              </a:rPr>
              <a:t>	</a:t>
            </a:r>
            <a:r>
              <a:rPr sz="3800" spc="70" dirty="0">
                <a:latin typeface="Times New Roman"/>
                <a:cs typeface="Times New Roman"/>
              </a:rPr>
              <a:t>3</a:t>
            </a:r>
            <a:r>
              <a:rPr sz="3800" spc="-420" dirty="0">
                <a:latin typeface="Times New Roman"/>
                <a:cs typeface="Times New Roman"/>
              </a:rPr>
              <a:t> </a:t>
            </a:r>
            <a:r>
              <a:rPr sz="3800" spc="35" dirty="0">
                <a:latin typeface="Symbol"/>
                <a:cs typeface="Symbol"/>
              </a:rPr>
              <a:t></a:t>
            </a:r>
            <a:endParaRPr sz="38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Symbol"/>
              <a:cs typeface="Symbol"/>
            </a:endParaRPr>
          </a:p>
          <a:p>
            <a:pPr>
              <a:lnSpc>
                <a:spcPct val="100000"/>
              </a:lnSpc>
              <a:tabLst>
                <a:tab pos="769620" algn="l"/>
                <a:tab pos="1854835" algn="l"/>
              </a:tabLst>
            </a:pPr>
            <a:r>
              <a:rPr sz="3250" spc="10" dirty="0">
                <a:latin typeface="Times New Roman"/>
                <a:cs typeface="Times New Roman"/>
              </a:rPr>
              <a:t>1</a:t>
            </a:r>
            <a:r>
              <a:rPr sz="3250" spc="-130" dirty="0">
                <a:latin typeface="Times New Roman"/>
                <a:cs typeface="Times New Roman"/>
              </a:rPr>
              <a:t>1</a:t>
            </a:r>
            <a:r>
              <a:rPr sz="3250" spc="5" dirty="0">
                <a:latin typeface="Times New Roman"/>
                <a:cs typeface="Times New Roman"/>
              </a:rPr>
              <a:t>.</a:t>
            </a:r>
            <a:r>
              <a:rPr sz="3250" dirty="0">
                <a:latin typeface="Times New Roman"/>
                <a:cs typeface="Times New Roman"/>
              </a:rPr>
              <a:t>	</a:t>
            </a:r>
            <a:r>
              <a:rPr sz="3250" spc="-10" dirty="0">
                <a:latin typeface="Symbol"/>
                <a:cs typeface="Symbol"/>
              </a:rPr>
              <a:t></a:t>
            </a:r>
            <a:r>
              <a:rPr sz="3250" spc="10" dirty="0">
                <a:latin typeface="Times New Roman"/>
                <a:cs typeface="Times New Roman"/>
              </a:rPr>
              <a:t>1</a:t>
            </a:r>
            <a:r>
              <a:rPr sz="3250" spc="-75" dirty="0">
                <a:latin typeface="Times New Roman"/>
                <a:cs typeface="Times New Roman"/>
              </a:rPr>
              <a:t> </a:t>
            </a:r>
            <a:r>
              <a:rPr sz="3250" spc="10" dirty="0">
                <a:latin typeface="Symbol"/>
                <a:cs typeface="Symbol"/>
              </a:rPr>
              <a:t></a:t>
            </a:r>
            <a:r>
              <a:rPr sz="3250" dirty="0">
                <a:latin typeface="Times New Roman"/>
                <a:cs typeface="Times New Roman"/>
              </a:rPr>
              <a:t>	</a:t>
            </a:r>
            <a:r>
              <a:rPr sz="3250" spc="10" dirty="0">
                <a:latin typeface="Times New Roman"/>
                <a:cs typeface="Times New Roman"/>
              </a:rPr>
              <a:t>11</a:t>
            </a:r>
            <a:r>
              <a:rPr sz="3250" spc="-175" dirty="0">
                <a:latin typeface="Times New Roman"/>
                <a:cs typeface="Times New Roman"/>
              </a:rPr>
              <a:t> </a:t>
            </a:r>
            <a:r>
              <a:rPr sz="3250" i="1" spc="5" dirty="0">
                <a:latin typeface="Times New Roman"/>
                <a:cs typeface="Times New Roman"/>
              </a:rPr>
              <a:t>i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86049" y="4121547"/>
            <a:ext cx="1929764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483995" algn="l"/>
              </a:tabLst>
            </a:pPr>
            <a:r>
              <a:rPr sz="5700" spc="-30" baseline="-5116" dirty="0">
                <a:latin typeface="Symbol"/>
                <a:cs typeface="Symbol"/>
              </a:rPr>
              <a:t></a:t>
            </a:r>
            <a:r>
              <a:rPr sz="5700" spc="104" baseline="-5116" dirty="0">
                <a:latin typeface="Times New Roman"/>
                <a:cs typeface="Times New Roman"/>
              </a:rPr>
              <a:t>1</a:t>
            </a:r>
            <a:r>
              <a:rPr sz="5700" spc="337" baseline="-5116" dirty="0">
                <a:latin typeface="Times New Roman"/>
                <a:cs typeface="Times New Roman"/>
              </a:rPr>
              <a:t> </a:t>
            </a:r>
            <a:r>
              <a:rPr sz="3500" spc="-50" dirty="0">
                <a:latin typeface="Symbol"/>
                <a:cs typeface="Symbol"/>
              </a:rPr>
              <a:t></a:t>
            </a:r>
            <a:r>
              <a:rPr sz="3500" spc="-150" dirty="0">
                <a:latin typeface="Times New Roman"/>
                <a:cs typeface="Times New Roman"/>
              </a:rPr>
              <a:t> </a:t>
            </a:r>
            <a:r>
              <a:rPr sz="3500" spc="-45" dirty="0">
                <a:latin typeface="Times New Roman"/>
                <a:cs typeface="Times New Roman"/>
              </a:rPr>
              <a:t>2</a:t>
            </a:r>
            <a:r>
              <a:rPr sz="3500" dirty="0">
                <a:latin typeface="Times New Roman"/>
                <a:cs typeface="Times New Roman"/>
              </a:rPr>
              <a:t>	</a:t>
            </a:r>
            <a:r>
              <a:rPr sz="3500" spc="-45" dirty="0">
                <a:latin typeface="Times New Roman"/>
                <a:cs typeface="Times New Roman"/>
              </a:rPr>
              <a:t>3</a:t>
            </a:r>
            <a:r>
              <a:rPr sz="3500" spc="-130" dirty="0">
                <a:latin typeface="Times New Roman"/>
                <a:cs typeface="Times New Roman"/>
              </a:rPr>
              <a:t> </a:t>
            </a:r>
            <a:r>
              <a:rPr sz="3500" i="1" spc="-25" dirty="0">
                <a:latin typeface="Times New Roman"/>
                <a:cs typeface="Times New Roman"/>
              </a:rPr>
              <a:t>i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947542" y="1799589"/>
            <a:ext cx="3982720" cy="612775"/>
            <a:chOff x="2947542" y="1799589"/>
            <a:chExt cx="3982720" cy="612775"/>
          </a:xfrm>
        </p:grpSpPr>
        <p:sp>
          <p:nvSpPr>
            <p:cNvPr id="56" name="object 56"/>
            <p:cNvSpPr/>
            <p:nvPr/>
          </p:nvSpPr>
          <p:spPr>
            <a:xfrm>
              <a:off x="2947542" y="1799589"/>
              <a:ext cx="3982720" cy="612775"/>
            </a:xfrm>
            <a:custGeom>
              <a:avLst/>
              <a:gdLst/>
              <a:ahLst/>
              <a:cxnLst/>
              <a:rect l="l" t="t" r="r" b="b"/>
              <a:pathLst>
                <a:path w="3982720" h="612775">
                  <a:moveTo>
                    <a:pt x="3982465" y="0"/>
                  </a:moveTo>
                  <a:lnTo>
                    <a:pt x="0" y="0"/>
                  </a:lnTo>
                  <a:lnTo>
                    <a:pt x="0" y="612775"/>
                  </a:lnTo>
                  <a:lnTo>
                    <a:pt x="3982465" y="612775"/>
                  </a:lnTo>
                  <a:lnTo>
                    <a:pt x="3982465" y="0"/>
                  </a:lnTo>
                  <a:close/>
                </a:path>
              </a:pathLst>
            </a:custGeom>
            <a:solidFill>
              <a:srgbClr val="F8E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29905" y="1889164"/>
              <a:ext cx="556895" cy="452120"/>
            </a:xfrm>
            <a:custGeom>
              <a:avLst/>
              <a:gdLst/>
              <a:ahLst/>
              <a:cxnLst/>
              <a:rect l="l" t="t" r="r" b="b"/>
              <a:pathLst>
                <a:path w="556895" h="452119">
                  <a:moveTo>
                    <a:pt x="0" y="305386"/>
                  </a:moveTo>
                  <a:lnTo>
                    <a:pt x="46348" y="280592"/>
                  </a:lnTo>
                </a:path>
                <a:path w="556895" h="452119">
                  <a:moveTo>
                    <a:pt x="47587" y="280592"/>
                  </a:moveTo>
                  <a:lnTo>
                    <a:pt x="161058" y="450759"/>
                  </a:lnTo>
                </a:path>
                <a:path w="556895" h="452119">
                  <a:moveTo>
                    <a:pt x="161058" y="451870"/>
                  </a:moveTo>
                  <a:lnTo>
                    <a:pt x="285499" y="1141"/>
                  </a:lnTo>
                </a:path>
                <a:path w="556895" h="452119">
                  <a:moveTo>
                    <a:pt x="285499" y="0"/>
                  </a:moveTo>
                  <a:lnTo>
                    <a:pt x="5563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25636" y="1878457"/>
              <a:ext cx="561340" cy="462280"/>
            </a:xfrm>
            <a:custGeom>
              <a:avLst/>
              <a:gdLst/>
              <a:ahLst/>
              <a:cxnLst/>
              <a:rect l="l" t="t" r="r" b="b"/>
              <a:pathLst>
                <a:path w="561339" h="462280">
                  <a:moveTo>
                    <a:pt x="561263" y="0"/>
                  </a:moveTo>
                  <a:lnTo>
                    <a:pt x="280627" y="0"/>
                  </a:lnTo>
                  <a:lnTo>
                    <a:pt x="165929" y="416964"/>
                  </a:lnTo>
                  <a:lnTo>
                    <a:pt x="64653" y="277233"/>
                  </a:lnTo>
                  <a:lnTo>
                    <a:pt x="0" y="309908"/>
                  </a:lnTo>
                  <a:lnTo>
                    <a:pt x="7304" y="322288"/>
                  </a:lnTo>
                  <a:lnTo>
                    <a:pt x="39046" y="304277"/>
                  </a:lnTo>
                  <a:lnTo>
                    <a:pt x="153720" y="462021"/>
                  </a:lnTo>
                  <a:lnTo>
                    <a:pt x="176898" y="462021"/>
                  </a:lnTo>
                  <a:lnTo>
                    <a:pt x="297707" y="21413"/>
                  </a:lnTo>
                  <a:lnTo>
                    <a:pt x="561263" y="21413"/>
                  </a:lnTo>
                  <a:lnTo>
                    <a:pt x="561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00973" y="1889164"/>
              <a:ext cx="776605" cy="452120"/>
            </a:xfrm>
            <a:custGeom>
              <a:avLst/>
              <a:gdLst/>
              <a:ahLst/>
              <a:cxnLst/>
              <a:rect l="l" t="t" r="r" b="b"/>
              <a:pathLst>
                <a:path w="776604" h="452119">
                  <a:moveTo>
                    <a:pt x="0" y="305386"/>
                  </a:moveTo>
                  <a:lnTo>
                    <a:pt x="46355" y="280592"/>
                  </a:lnTo>
                </a:path>
                <a:path w="776604" h="452119">
                  <a:moveTo>
                    <a:pt x="47582" y="280592"/>
                  </a:moveTo>
                  <a:lnTo>
                    <a:pt x="161054" y="450759"/>
                  </a:lnTo>
                </a:path>
                <a:path w="776604" h="452119">
                  <a:moveTo>
                    <a:pt x="161054" y="451870"/>
                  </a:moveTo>
                  <a:lnTo>
                    <a:pt x="285507" y="1141"/>
                  </a:lnTo>
                </a:path>
                <a:path w="776604" h="452119">
                  <a:moveTo>
                    <a:pt x="285507" y="0"/>
                  </a:moveTo>
                  <a:lnTo>
                    <a:pt x="7759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96703" y="1878457"/>
              <a:ext cx="781050" cy="462280"/>
            </a:xfrm>
            <a:custGeom>
              <a:avLst/>
              <a:gdLst/>
              <a:ahLst/>
              <a:cxnLst/>
              <a:rect l="l" t="t" r="r" b="b"/>
              <a:pathLst>
                <a:path w="781050" h="462280">
                  <a:moveTo>
                    <a:pt x="780877" y="0"/>
                  </a:moveTo>
                  <a:lnTo>
                    <a:pt x="280635" y="0"/>
                  </a:lnTo>
                  <a:lnTo>
                    <a:pt x="165925" y="416964"/>
                  </a:lnTo>
                  <a:lnTo>
                    <a:pt x="64662" y="277233"/>
                  </a:lnTo>
                  <a:lnTo>
                    <a:pt x="0" y="309908"/>
                  </a:lnTo>
                  <a:lnTo>
                    <a:pt x="7312" y="322288"/>
                  </a:lnTo>
                  <a:lnTo>
                    <a:pt x="39054" y="304277"/>
                  </a:lnTo>
                  <a:lnTo>
                    <a:pt x="153729" y="462021"/>
                  </a:lnTo>
                  <a:lnTo>
                    <a:pt x="176906" y="462021"/>
                  </a:lnTo>
                  <a:lnTo>
                    <a:pt x="297715" y="21413"/>
                  </a:lnTo>
                  <a:lnTo>
                    <a:pt x="780877" y="21413"/>
                  </a:lnTo>
                  <a:lnTo>
                    <a:pt x="780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1244" y="1889164"/>
              <a:ext cx="776605" cy="452120"/>
            </a:xfrm>
            <a:custGeom>
              <a:avLst/>
              <a:gdLst/>
              <a:ahLst/>
              <a:cxnLst/>
              <a:rect l="l" t="t" r="r" b="b"/>
              <a:pathLst>
                <a:path w="776604" h="452119">
                  <a:moveTo>
                    <a:pt x="0" y="305386"/>
                  </a:moveTo>
                  <a:lnTo>
                    <a:pt x="46355" y="280592"/>
                  </a:lnTo>
                </a:path>
                <a:path w="776604" h="452119">
                  <a:moveTo>
                    <a:pt x="47582" y="280592"/>
                  </a:moveTo>
                  <a:lnTo>
                    <a:pt x="161066" y="450759"/>
                  </a:lnTo>
                </a:path>
                <a:path w="776604" h="452119">
                  <a:moveTo>
                    <a:pt x="161066" y="451870"/>
                  </a:moveTo>
                  <a:lnTo>
                    <a:pt x="285507" y="1141"/>
                  </a:lnTo>
                </a:path>
                <a:path w="776604" h="452119">
                  <a:moveTo>
                    <a:pt x="285507" y="0"/>
                  </a:moveTo>
                  <a:lnTo>
                    <a:pt x="7760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6986" y="1878457"/>
              <a:ext cx="781050" cy="462280"/>
            </a:xfrm>
            <a:custGeom>
              <a:avLst/>
              <a:gdLst/>
              <a:ahLst/>
              <a:cxnLst/>
              <a:rect l="l" t="t" r="r" b="b"/>
              <a:pathLst>
                <a:path w="781050" h="462280">
                  <a:moveTo>
                    <a:pt x="780865" y="0"/>
                  </a:moveTo>
                  <a:lnTo>
                    <a:pt x="280623" y="0"/>
                  </a:lnTo>
                  <a:lnTo>
                    <a:pt x="165925" y="416964"/>
                  </a:lnTo>
                  <a:lnTo>
                    <a:pt x="64650" y="277233"/>
                  </a:lnTo>
                  <a:lnTo>
                    <a:pt x="0" y="309908"/>
                  </a:lnTo>
                  <a:lnTo>
                    <a:pt x="7325" y="322288"/>
                  </a:lnTo>
                  <a:lnTo>
                    <a:pt x="39042" y="304277"/>
                  </a:lnTo>
                  <a:lnTo>
                    <a:pt x="153741" y="462021"/>
                  </a:lnTo>
                  <a:lnTo>
                    <a:pt x="176918" y="462021"/>
                  </a:lnTo>
                  <a:lnTo>
                    <a:pt x="297703" y="21413"/>
                  </a:lnTo>
                  <a:lnTo>
                    <a:pt x="780865" y="21413"/>
                  </a:lnTo>
                  <a:lnTo>
                    <a:pt x="7808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335552" y="1859676"/>
            <a:ext cx="352297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70560" algn="l"/>
                <a:tab pos="2190115" algn="l"/>
              </a:tabLst>
            </a:pPr>
            <a:r>
              <a:rPr sz="3400" spc="170" dirty="0">
                <a:latin typeface="Times New Roman"/>
                <a:cs typeface="Times New Roman"/>
              </a:rPr>
              <a:t>4.	</a:t>
            </a:r>
            <a:r>
              <a:rPr sz="3400" spc="140" dirty="0">
                <a:latin typeface="Symbol"/>
                <a:cs typeface="Symbol"/>
              </a:rPr>
              <a:t></a:t>
            </a:r>
            <a:r>
              <a:rPr sz="3400" spc="140" dirty="0">
                <a:latin typeface="Times New Roman"/>
                <a:cs typeface="Times New Roman"/>
              </a:rPr>
              <a:t>1</a:t>
            </a:r>
            <a:r>
              <a:rPr sz="3400" spc="-25" dirty="0">
                <a:latin typeface="Times New Roman"/>
                <a:cs typeface="Times New Roman"/>
              </a:rPr>
              <a:t> </a:t>
            </a:r>
            <a:r>
              <a:rPr sz="3400" spc="160" dirty="0">
                <a:latin typeface="Symbol"/>
                <a:cs typeface="Symbol"/>
              </a:rPr>
              <a:t>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spc="145" dirty="0">
                <a:latin typeface="Times New Roman"/>
                <a:cs typeface="Times New Roman"/>
              </a:rPr>
              <a:t>2	</a:t>
            </a:r>
            <a:r>
              <a:rPr sz="3400" spc="140" dirty="0">
                <a:latin typeface="Symbol"/>
                <a:cs typeface="Symbol"/>
              </a:rPr>
              <a:t></a:t>
            </a:r>
            <a:r>
              <a:rPr sz="3400" spc="140" dirty="0">
                <a:latin typeface="Times New Roman"/>
                <a:cs typeface="Times New Roman"/>
              </a:rPr>
              <a:t>1</a:t>
            </a:r>
            <a:r>
              <a:rPr sz="3400" spc="-60" dirty="0">
                <a:latin typeface="Times New Roman"/>
                <a:cs typeface="Times New Roman"/>
              </a:rPr>
              <a:t> </a:t>
            </a:r>
            <a:r>
              <a:rPr sz="3400" spc="160" dirty="0">
                <a:latin typeface="Symbol"/>
                <a:cs typeface="Symbol"/>
              </a:rPr>
              <a:t></a:t>
            </a:r>
            <a:r>
              <a:rPr sz="3400" spc="-50" dirty="0">
                <a:latin typeface="Times New Roman"/>
                <a:cs typeface="Times New Roman"/>
              </a:rPr>
              <a:t> </a:t>
            </a:r>
            <a:r>
              <a:rPr sz="3400" spc="90" dirty="0">
                <a:latin typeface="Times New Roman"/>
                <a:cs typeface="Times New Roman"/>
              </a:rPr>
              <a:t>2</a:t>
            </a:r>
            <a:r>
              <a:rPr sz="3400" i="1" spc="90" dirty="0">
                <a:latin typeface="Times New Roman"/>
                <a:cs typeface="Times New Roman"/>
              </a:rPr>
              <a:t>i</a:t>
            </a:r>
            <a:endParaRPr sz="3400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65" y="1379156"/>
            <a:ext cx="1927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6E9D4"/>
                </a:solidFill>
                <a:latin typeface="Corbel"/>
                <a:cs typeface="Corbel"/>
              </a:rPr>
              <a:t>Defini</a:t>
            </a:r>
            <a:r>
              <a:rPr sz="3200" b="1" spc="10" dirty="0">
                <a:solidFill>
                  <a:srgbClr val="96E9D4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96E9D4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96E9D4"/>
                </a:solidFill>
                <a:latin typeface="Corbel"/>
                <a:cs typeface="Corbel"/>
              </a:rPr>
              <a:t>ó</a:t>
            </a:r>
            <a:r>
              <a:rPr sz="3200" b="1" spc="10" dirty="0">
                <a:solidFill>
                  <a:srgbClr val="96E9D4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96E9D4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060" y="1532382"/>
            <a:ext cx="540512" cy="2705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3600" y="1505585"/>
            <a:ext cx="1500632" cy="2973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353" y="1510538"/>
            <a:ext cx="1744218" cy="3845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1741" y="1604391"/>
            <a:ext cx="546734" cy="198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8820" y="1510538"/>
            <a:ext cx="1355471" cy="3796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2444" y="1604391"/>
            <a:ext cx="583564" cy="2857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85145" y="1531238"/>
            <a:ext cx="1035050" cy="2716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2742" y="1994661"/>
            <a:ext cx="843407" cy="3323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501" y="2041270"/>
            <a:ext cx="565658" cy="198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57323" y="1947417"/>
            <a:ext cx="568706" cy="2923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48914" y="2046223"/>
            <a:ext cx="181356" cy="2807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54171" y="2041270"/>
            <a:ext cx="565657" cy="198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67605" y="1968119"/>
            <a:ext cx="1718183" cy="36385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49415" y="2196123"/>
            <a:ext cx="37703" cy="386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17258" y="1942464"/>
            <a:ext cx="1423797" cy="2973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74101" y="2041270"/>
            <a:ext cx="326008" cy="1985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30360" y="1947417"/>
            <a:ext cx="648589" cy="2923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05644" y="2041270"/>
            <a:ext cx="586104" cy="2857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973181" y="1947417"/>
            <a:ext cx="246888" cy="29235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19460" y="2041270"/>
            <a:ext cx="329311" cy="1985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1573" y="2407539"/>
            <a:ext cx="1451470" cy="3638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23820" y="2386838"/>
            <a:ext cx="379349" cy="29235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37154" y="2386838"/>
            <a:ext cx="425576" cy="29235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93923" y="2480691"/>
            <a:ext cx="872109" cy="2857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81221" y="2386838"/>
            <a:ext cx="1749170" cy="29235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48121" y="2386838"/>
            <a:ext cx="379349" cy="29235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61455" y="2386838"/>
            <a:ext cx="425576" cy="29235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115682" y="2386838"/>
            <a:ext cx="953389" cy="29235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21395" y="2635543"/>
            <a:ext cx="37703" cy="3869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87384" y="2403729"/>
            <a:ext cx="598551" cy="27546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017381" y="2386838"/>
            <a:ext cx="379349" cy="29235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530715" y="2386838"/>
            <a:ext cx="231393" cy="29235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878314" y="2381885"/>
            <a:ext cx="983614" cy="29730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925556" y="2635504"/>
            <a:ext cx="37719" cy="3873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925556" y="2514092"/>
            <a:ext cx="37719" cy="38608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54659" y="284479"/>
            <a:ext cx="4240530" cy="792480"/>
            <a:chOff x="454659" y="284479"/>
            <a:chExt cx="4240530" cy="792480"/>
          </a:xfrm>
        </p:grpSpPr>
        <p:sp>
          <p:nvSpPr>
            <p:cNvPr id="39" name="object 39"/>
            <p:cNvSpPr/>
            <p:nvPr/>
          </p:nvSpPr>
          <p:spPr>
            <a:xfrm>
              <a:off x="586854" y="354863"/>
              <a:ext cx="4108450" cy="523240"/>
            </a:xfrm>
            <a:custGeom>
              <a:avLst/>
              <a:gdLst/>
              <a:ahLst/>
              <a:cxnLst/>
              <a:rect l="l" t="t" r="r" b="b"/>
              <a:pathLst>
                <a:path w="4108450" h="523240">
                  <a:moveTo>
                    <a:pt x="4107941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4107941" y="523214"/>
                  </a:lnTo>
                  <a:lnTo>
                    <a:pt x="410794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4659" y="284479"/>
              <a:ext cx="4206240" cy="79248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86854" y="354863"/>
            <a:ext cx="4108450" cy="5232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NÚM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ROS</a:t>
            </a:r>
            <a:r>
              <a:rPr sz="2800" b="1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EJOS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97400" y="2965272"/>
            <a:ext cx="2119630" cy="403860"/>
          </a:xfrm>
          <a:prstGeom prst="rect">
            <a:avLst/>
          </a:prstGeom>
          <a:solidFill>
            <a:srgbClr val="F8EB88"/>
          </a:solidFill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2655"/>
              </a:lnSpc>
            </a:pPr>
            <a:r>
              <a:rPr sz="2350" i="1" dirty="0">
                <a:latin typeface="Times New Roman"/>
                <a:cs typeface="Times New Roman"/>
              </a:rPr>
              <a:t>z</a:t>
            </a:r>
            <a:r>
              <a:rPr sz="2350" i="1" spc="4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a</a:t>
            </a:r>
            <a:r>
              <a:rPr sz="2350" i="1" spc="-14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</a:t>
            </a:r>
            <a:r>
              <a:rPr sz="2350" spc="-229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bi</a:t>
            </a:r>
            <a:r>
              <a:rPr sz="2350" i="1" spc="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75" dirty="0">
                <a:latin typeface="Times New Roman"/>
                <a:cs typeface="Times New Roman"/>
              </a:rPr>
              <a:t> </a:t>
            </a:r>
            <a:r>
              <a:rPr sz="2350" spc="50" dirty="0">
                <a:latin typeface="Times New Roman"/>
                <a:cs typeface="Times New Roman"/>
              </a:rPr>
              <a:t>(</a:t>
            </a:r>
            <a:r>
              <a:rPr sz="2350" i="1" spc="40" dirty="0">
                <a:latin typeface="Times New Roman"/>
                <a:cs typeface="Times New Roman"/>
              </a:rPr>
              <a:t>a</a:t>
            </a:r>
            <a:r>
              <a:rPr sz="2350" dirty="0">
                <a:latin typeface="Times New Roman"/>
                <a:cs typeface="Times New Roman"/>
              </a:rPr>
              <a:t>,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i="1" spc="40" dirty="0">
                <a:latin typeface="Times New Roman"/>
                <a:cs typeface="Times New Roman"/>
              </a:rPr>
              <a:t>b</a:t>
            </a:r>
            <a:r>
              <a:rPr sz="2350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77303" y="4462589"/>
            <a:ext cx="423086" cy="456628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2922651" y="5218112"/>
            <a:ext cx="4831080" cy="809625"/>
            <a:chOff x="2922651" y="5218112"/>
            <a:chExt cx="4831080" cy="809625"/>
          </a:xfrm>
        </p:grpSpPr>
        <p:sp>
          <p:nvSpPr>
            <p:cNvPr id="45" name="object 45"/>
            <p:cNvSpPr/>
            <p:nvPr/>
          </p:nvSpPr>
          <p:spPr>
            <a:xfrm>
              <a:off x="2922651" y="5218112"/>
              <a:ext cx="4831080" cy="809625"/>
            </a:xfrm>
            <a:custGeom>
              <a:avLst/>
              <a:gdLst/>
              <a:ahLst/>
              <a:cxnLst/>
              <a:rect l="l" t="t" r="r" b="b"/>
              <a:pathLst>
                <a:path w="4831080" h="809625">
                  <a:moveTo>
                    <a:pt x="4830699" y="0"/>
                  </a:moveTo>
                  <a:lnTo>
                    <a:pt x="0" y="0"/>
                  </a:lnTo>
                  <a:lnTo>
                    <a:pt x="0" y="809625"/>
                  </a:lnTo>
                  <a:lnTo>
                    <a:pt x="4830699" y="809625"/>
                  </a:lnTo>
                  <a:lnTo>
                    <a:pt x="4830699" y="0"/>
                  </a:lnTo>
                  <a:close/>
                </a:path>
              </a:pathLst>
            </a:custGeom>
            <a:solidFill>
              <a:srgbClr val="FDD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67756" y="5335716"/>
              <a:ext cx="660400" cy="421005"/>
            </a:xfrm>
            <a:custGeom>
              <a:avLst/>
              <a:gdLst/>
              <a:ahLst/>
              <a:cxnLst/>
              <a:rect l="l" t="t" r="r" b="b"/>
              <a:pathLst>
                <a:path w="660400" h="421004">
                  <a:moveTo>
                    <a:pt x="0" y="284802"/>
                  </a:moveTo>
                  <a:lnTo>
                    <a:pt x="40609" y="262648"/>
                  </a:lnTo>
                </a:path>
                <a:path w="660400" h="421004">
                  <a:moveTo>
                    <a:pt x="41636" y="262648"/>
                  </a:moveTo>
                  <a:lnTo>
                    <a:pt x="137433" y="419805"/>
                  </a:lnTo>
                </a:path>
                <a:path w="660400" h="421004">
                  <a:moveTo>
                    <a:pt x="137433" y="420843"/>
                  </a:moveTo>
                  <a:lnTo>
                    <a:pt x="243618" y="1037"/>
                  </a:lnTo>
                </a:path>
                <a:path w="660400" h="421004">
                  <a:moveTo>
                    <a:pt x="243618" y="0"/>
                  </a:moveTo>
                  <a:lnTo>
                    <a:pt x="660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64143" y="5325692"/>
              <a:ext cx="664210" cy="430530"/>
            </a:xfrm>
            <a:custGeom>
              <a:avLst/>
              <a:gdLst/>
              <a:ahLst/>
              <a:cxnLst/>
              <a:rect l="l" t="t" r="r" b="b"/>
              <a:pathLst>
                <a:path w="664209" h="430529">
                  <a:moveTo>
                    <a:pt x="664191" y="0"/>
                  </a:moveTo>
                  <a:lnTo>
                    <a:pt x="239430" y="0"/>
                  </a:lnTo>
                  <a:lnTo>
                    <a:pt x="141559" y="388166"/>
                  </a:lnTo>
                  <a:lnTo>
                    <a:pt x="55155" y="258435"/>
                  </a:lnTo>
                  <a:lnTo>
                    <a:pt x="0" y="289026"/>
                  </a:lnTo>
                  <a:lnTo>
                    <a:pt x="6231" y="300617"/>
                  </a:lnTo>
                  <a:lnTo>
                    <a:pt x="34348" y="285861"/>
                  </a:lnTo>
                  <a:lnTo>
                    <a:pt x="131171" y="430348"/>
                  </a:lnTo>
                  <a:lnTo>
                    <a:pt x="150942" y="430348"/>
                  </a:lnTo>
                  <a:lnTo>
                    <a:pt x="253996" y="20048"/>
                  </a:lnTo>
                  <a:lnTo>
                    <a:pt x="664191" y="20048"/>
                  </a:lnTo>
                  <a:lnTo>
                    <a:pt x="66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7365" y="3664204"/>
            <a:ext cx="8009255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275" dirty="0">
                <a:solidFill>
                  <a:srgbClr val="C1F1E6"/>
                </a:solidFill>
                <a:latin typeface="Arial"/>
                <a:cs typeface="Arial"/>
              </a:rPr>
              <a:t>Donde</a:t>
            </a:r>
            <a:r>
              <a:rPr sz="2400" b="1" spc="-105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i="1" spc="-2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i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C1F1E6"/>
                </a:solidFill>
                <a:latin typeface="Arial"/>
                <a:cs typeface="Arial"/>
              </a:rPr>
              <a:t>y</a:t>
            </a:r>
            <a:r>
              <a:rPr sz="2400" b="1" spc="-100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i="1" spc="-26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b="1" i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C1F1E6"/>
                </a:solidFill>
                <a:latin typeface="Arial"/>
                <a:cs typeface="Arial"/>
              </a:rPr>
              <a:t>pueden</a:t>
            </a:r>
            <a:r>
              <a:rPr sz="2400" b="1" spc="-100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C1F1E6"/>
                </a:solidFill>
                <a:latin typeface="Arial"/>
                <a:cs typeface="Arial"/>
              </a:rPr>
              <a:t>ser</a:t>
            </a:r>
            <a:r>
              <a:rPr sz="2400" b="1" spc="-130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C1F1E6"/>
                </a:solidFill>
                <a:latin typeface="Arial"/>
                <a:cs typeface="Arial"/>
              </a:rPr>
              <a:t>números</a:t>
            </a:r>
            <a:r>
              <a:rPr sz="2400" b="1" spc="-85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C1F1E6"/>
                </a:solidFill>
                <a:latin typeface="Arial"/>
                <a:cs typeface="Arial"/>
              </a:rPr>
              <a:t>positivos,</a:t>
            </a:r>
            <a:r>
              <a:rPr sz="2400" b="1" spc="-105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C1F1E6"/>
                </a:solidFill>
                <a:latin typeface="Arial"/>
                <a:cs typeface="Arial"/>
              </a:rPr>
              <a:t>negativos</a:t>
            </a:r>
            <a:r>
              <a:rPr sz="2400" b="1" spc="-100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C1F1E6"/>
                </a:solidFill>
                <a:latin typeface="Arial"/>
                <a:cs typeface="Arial"/>
              </a:rPr>
              <a:t>y</a:t>
            </a:r>
            <a:r>
              <a:rPr sz="2400" b="1" spc="-120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C1F1E6"/>
                </a:solidFill>
                <a:latin typeface="Arial"/>
                <a:cs typeface="Arial"/>
              </a:rPr>
              <a:t>aún</a:t>
            </a:r>
            <a:r>
              <a:rPr sz="2400" b="1" spc="-105" dirty="0">
                <a:solidFill>
                  <a:srgbClr val="C1F1E6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C1F1E6"/>
                </a:solidFill>
                <a:latin typeface="Arial"/>
                <a:cs typeface="Arial"/>
              </a:rPr>
              <a:t>nulos.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nt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tod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nú</a:t>
            </a:r>
            <a:r>
              <a:rPr sz="2400" b="1" spc="-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ero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sig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endParaRPr sz="2400">
              <a:latin typeface="Microsoft Sans Serif"/>
              <a:cs typeface="Microsoft Sans Serif"/>
            </a:endParaRPr>
          </a:p>
          <a:p>
            <a:pPr marL="2849880">
              <a:lnSpc>
                <a:spcPct val="100000"/>
              </a:lnSpc>
              <a:spcBef>
                <a:spcPts val="1025"/>
              </a:spcBef>
              <a:tabLst>
                <a:tab pos="5680710" algn="l"/>
                <a:tab pos="6619240" algn="l"/>
              </a:tabLst>
            </a:pPr>
            <a:r>
              <a:rPr sz="3150" dirty="0">
                <a:latin typeface="Symbol"/>
                <a:cs typeface="Symbol"/>
              </a:rPr>
              <a:t></a:t>
            </a:r>
            <a:r>
              <a:rPr sz="3150" spc="-305" dirty="0">
                <a:latin typeface="Times New Roman"/>
                <a:cs typeface="Times New Roman"/>
              </a:rPr>
              <a:t> </a:t>
            </a:r>
            <a:r>
              <a:rPr sz="8550" spc="-937" baseline="-5847" dirty="0">
                <a:latin typeface="Symbol"/>
                <a:cs typeface="Symbol"/>
              </a:rPr>
              <a:t></a:t>
            </a:r>
            <a:r>
              <a:rPr sz="3150" i="1" spc="-625" dirty="0">
                <a:latin typeface="Times New Roman"/>
                <a:cs typeface="Times New Roman"/>
              </a:rPr>
              <a:t>a</a:t>
            </a:r>
            <a:r>
              <a:rPr sz="3150" i="1" spc="-204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Symbol"/>
                <a:cs typeface="Symbol"/>
              </a:rPr>
              <a:t></a:t>
            </a:r>
            <a:r>
              <a:rPr sz="3150" spc="-30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bi</a:t>
            </a:r>
            <a:r>
              <a:rPr sz="3150" i="1" spc="-140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/</a:t>
            </a:r>
            <a:r>
              <a:rPr sz="3150" spc="-145" dirty="0">
                <a:latin typeface="Times New Roman"/>
                <a:cs typeface="Times New Roman"/>
              </a:rPr>
              <a:t> </a:t>
            </a:r>
            <a:r>
              <a:rPr sz="3150" i="1" spc="20" dirty="0">
                <a:latin typeface="Times New Roman"/>
                <a:cs typeface="Times New Roman"/>
              </a:rPr>
              <a:t>a</a:t>
            </a:r>
            <a:r>
              <a:rPr sz="3150" spc="20" dirty="0">
                <a:latin typeface="Times New Roman"/>
                <a:cs typeface="Times New Roman"/>
              </a:rPr>
              <a:t>,</a:t>
            </a:r>
            <a:r>
              <a:rPr sz="3150" spc="-50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b</a:t>
            </a:r>
            <a:r>
              <a:rPr sz="3150" i="1" spc="-395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Symbol"/>
                <a:cs typeface="Symbol"/>
              </a:rPr>
              <a:t>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125" dirty="0">
                <a:latin typeface="Times New Roman"/>
                <a:cs typeface="Times New Roman"/>
              </a:rPr>
              <a:t>;</a:t>
            </a:r>
            <a:r>
              <a:rPr sz="3150" i="1" spc="125" dirty="0">
                <a:latin typeface="Times New Roman"/>
                <a:cs typeface="Times New Roman"/>
              </a:rPr>
              <a:t>i</a:t>
            </a:r>
            <a:r>
              <a:rPr sz="3150" i="1" spc="5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459" dirty="0">
                <a:latin typeface="Symbol"/>
                <a:cs typeface="Symbol"/>
              </a:rPr>
              <a:t></a:t>
            </a:r>
            <a:r>
              <a:rPr sz="3150" spc="-459" dirty="0">
                <a:latin typeface="Times New Roman"/>
                <a:cs typeface="Times New Roman"/>
              </a:rPr>
              <a:t>1</a:t>
            </a:r>
            <a:r>
              <a:rPr sz="8550" spc="-690" baseline="-5847" dirty="0">
                <a:latin typeface="Symbol"/>
                <a:cs typeface="Symbol"/>
              </a:rPr>
              <a:t></a:t>
            </a:r>
            <a:endParaRPr sz="8550" baseline="-5847">
              <a:latin typeface="Symbol"/>
              <a:cs typeface="Symbo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976782" y="5257150"/>
            <a:ext cx="4776764" cy="697168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7947" y="580174"/>
            <a:ext cx="1702435" cy="554355"/>
          </a:xfrm>
          <a:custGeom>
            <a:avLst/>
            <a:gdLst/>
            <a:ahLst/>
            <a:cxnLst/>
            <a:rect l="l" t="t" r="r" b="b"/>
            <a:pathLst>
              <a:path w="1702435" h="554355">
                <a:moveTo>
                  <a:pt x="1702180" y="0"/>
                </a:moveTo>
                <a:lnTo>
                  <a:pt x="0" y="0"/>
                </a:lnTo>
                <a:lnTo>
                  <a:pt x="0" y="554316"/>
                </a:lnTo>
                <a:lnTo>
                  <a:pt x="1702180" y="554316"/>
                </a:lnTo>
                <a:lnTo>
                  <a:pt x="1702180" y="0"/>
                </a:lnTo>
                <a:close/>
              </a:path>
            </a:pathLst>
          </a:custGeom>
          <a:solidFill>
            <a:srgbClr val="FDD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230" y="610615"/>
            <a:ext cx="17011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expre</a:t>
            </a:r>
            <a:r>
              <a:rPr sz="28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8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ón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8365" y="490180"/>
            <a:ext cx="8390890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9260" algn="l"/>
              </a:tabLst>
            </a:pPr>
            <a:r>
              <a:rPr sz="5625" i="1" spc="1364" baseline="-444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5625" i="1" spc="-60" baseline="-4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625" spc="1500" baseline="-4444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5625" spc="-345" baseline="-4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625" i="1" spc="982" baseline="-4444" dirty="0">
                <a:solidFill>
                  <a:srgbClr val="000000"/>
                </a:solidFill>
                <a:latin typeface="Times New Roman"/>
                <a:cs typeface="Times New Roman"/>
              </a:rPr>
              <a:t>bi	</a:t>
            </a:r>
            <a:r>
              <a:rPr sz="2800" spc="-140" dirty="0"/>
              <a:t>,</a:t>
            </a:r>
            <a:r>
              <a:rPr sz="2800" spc="-40" dirty="0"/>
              <a:t> </a:t>
            </a:r>
            <a:r>
              <a:rPr sz="2800" spc="-275" dirty="0"/>
              <a:t>se</a:t>
            </a:r>
            <a:r>
              <a:rPr sz="2800" spc="-45" dirty="0"/>
              <a:t> </a:t>
            </a:r>
            <a:r>
              <a:rPr sz="2800" spc="-254" dirty="0"/>
              <a:t>llama</a:t>
            </a:r>
            <a:r>
              <a:rPr sz="2800" spc="-35" dirty="0"/>
              <a:t> </a:t>
            </a:r>
            <a:r>
              <a:rPr sz="2800" b="1" i="1" spc="-290" dirty="0">
                <a:latin typeface="Arial"/>
                <a:cs typeface="Arial"/>
              </a:rPr>
              <a:t>forma</a:t>
            </a:r>
            <a:r>
              <a:rPr sz="2800" b="1" i="1" spc="-70" dirty="0">
                <a:latin typeface="Arial"/>
                <a:cs typeface="Arial"/>
              </a:rPr>
              <a:t> </a:t>
            </a:r>
            <a:r>
              <a:rPr sz="2800" b="1" i="1" spc="-285" dirty="0">
                <a:latin typeface="Arial"/>
                <a:cs typeface="Arial"/>
              </a:rPr>
              <a:t>binómica</a:t>
            </a:r>
            <a:r>
              <a:rPr sz="2800" b="1" i="1" spc="-90" dirty="0">
                <a:latin typeface="Arial"/>
                <a:cs typeface="Arial"/>
              </a:rPr>
              <a:t> </a:t>
            </a:r>
            <a:r>
              <a:rPr sz="2800" spc="-285" dirty="0"/>
              <a:t>de</a:t>
            </a:r>
            <a:r>
              <a:rPr sz="2800" spc="-55" dirty="0"/>
              <a:t> </a:t>
            </a:r>
            <a:r>
              <a:rPr sz="2800" spc="-285" dirty="0"/>
              <a:t>un</a:t>
            </a:r>
            <a:r>
              <a:rPr sz="2800" spc="-40" dirty="0"/>
              <a:t> </a:t>
            </a:r>
            <a:r>
              <a:rPr sz="2800" spc="-290" dirty="0"/>
              <a:t>número</a:t>
            </a:r>
            <a:r>
              <a:rPr sz="2800" spc="-40" dirty="0"/>
              <a:t> </a:t>
            </a:r>
            <a:r>
              <a:rPr sz="2800" spc="-265" dirty="0"/>
              <a:t>complejo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822" y="1865109"/>
            <a:ext cx="6481445" cy="605155"/>
          </a:xfrm>
          <a:custGeom>
            <a:avLst/>
            <a:gdLst/>
            <a:ahLst/>
            <a:cxnLst/>
            <a:rect l="l" t="t" r="r" b="b"/>
            <a:pathLst>
              <a:path w="6481445" h="605155">
                <a:moveTo>
                  <a:pt x="6481190" y="0"/>
                </a:moveTo>
                <a:lnTo>
                  <a:pt x="0" y="0"/>
                </a:lnTo>
                <a:lnTo>
                  <a:pt x="0" y="604913"/>
                </a:lnTo>
                <a:lnTo>
                  <a:pt x="6481190" y="604913"/>
                </a:lnTo>
                <a:lnTo>
                  <a:pt x="6481190" y="0"/>
                </a:lnTo>
                <a:close/>
              </a:path>
            </a:pathLst>
          </a:custGeom>
          <a:solidFill>
            <a:srgbClr val="FDD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863" y="1034796"/>
            <a:ext cx="6351905" cy="1350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z="28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porq</a:t>
            </a:r>
            <a:r>
              <a:rPr sz="2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tien</a:t>
            </a:r>
            <a:r>
              <a:rPr sz="2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dos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</a:t>
            </a:r>
            <a:r>
              <a:rPr sz="2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8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sz="2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te</a:t>
            </a:r>
            <a:r>
              <a:rPr sz="2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5"/>
              </a:spcBef>
              <a:tabLst>
                <a:tab pos="1026794" algn="l"/>
                <a:tab pos="4576445" algn="l"/>
              </a:tabLst>
            </a:pPr>
            <a:r>
              <a:rPr sz="3550" i="1" spc="140" dirty="0">
                <a:latin typeface="Times New Roman"/>
                <a:cs typeface="Times New Roman"/>
              </a:rPr>
              <a:t>a</a:t>
            </a:r>
            <a:r>
              <a:rPr sz="3550" i="1" spc="-200" dirty="0">
                <a:latin typeface="Times New Roman"/>
                <a:cs typeface="Times New Roman"/>
              </a:rPr>
              <a:t> </a:t>
            </a:r>
            <a:r>
              <a:rPr sz="3550" spc="280" dirty="0">
                <a:latin typeface="Symbol"/>
                <a:cs typeface="Symbol"/>
              </a:rPr>
              <a:t></a:t>
            </a:r>
            <a:r>
              <a:rPr sz="3550" spc="280" dirty="0">
                <a:latin typeface="Times New Roman"/>
                <a:cs typeface="Times New Roman"/>
              </a:rPr>
              <a:t>	</a:t>
            </a:r>
            <a:r>
              <a:rPr sz="3550" spc="30" dirty="0">
                <a:latin typeface="Times New Roman"/>
                <a:cs typeface="Times New Roman"/>
              </a:rPr>
              <a:t>componente</a:t>
            </a:r>
            <a:r>
              <a:rPr sz="3550" spc="-85" dirty="0">
                <a:latin typeface="Times New Roman"/>
                <a:cs typeface="Times New Roman"/>
              </a:rPr>
              <a:t> </a:t>
            </a:r>
            <a:r>
              <a:rPr sz="3550" spc="10" dirty="0">
                <a:latin typeface="Times New Roman"/>
                <a:cs typeface="Times New Roman"/>
              </a:rPr>
              <a:t>real.	</a:t>
            </a:r>
            <a:r>
              <a:rPr sz="3550" spc="130" dirty="0">
                <a:latin typeface="Times New Roman"/>
                <a:cs typeface="Times New Roman"/>
              </a:rPr>
              <a:t>Re(</a:t>
            </a:r>
            <a:r>
              <a:rPr sz="3550" i="1" spc="130" dirty="0">
                <a:latin typeface="Times New Roman"/>
                <a:cs typeface="Times New Roman"/>
              </a:rPr>
              <a:t>z</a:t>
            </a:r>
            <a:r>
              <a:rPr sz="3550" spc="130" dirty="0">
                <a:latin typeface="Times New Roman"/>
                <a:cs typeface="Times New Roman"/>
              </a:rPr>
              <a:t>)</a:t>
            </a:r>
            <a:r>
              <a:rPr sz="3550" spc="-145" dirty="0">
                <a:latin typeface="Times New Roman"/>
                <a:cs typeface="Times New Roman"/>
              </a:rPr>
              <a:t> </a:t>
            </a:r>
            <a:r>
              <a:rPr sz="3550" spc="155" dirty="0">
                <a:latin typeface="Symbol"/>
                <a:cs typeface="Symbol"/>
              </a:rPr>
              <a:t></a:t>
            </a:r>
            <a:r>
              <a:rPr sz="3550" spc="-220" dirty="0">
                <a:latin typeface="Times New Roman"/>
                <a:cs typeface="Times New Roman"/>
              </a:rPr>
              <a:t> </a:t>
            </a:r>
            <a:r>
              <a:rPr sz="3550" i="1" spc="140" dirty="0">
                <a:latin typeface="Times New Roman"/>
                <a:cs typeface="Times New Roman"/>
              </a:rPr>
              <a:t>a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911" y="2631935"/>
            <a:ext cx="6373495" cy="499745"/>
          </a:xfrm>
          <a:prstGeom prst="rect">
            <a:avLst/>
          </a:prstGeom>
          <a:solidFill>
            <a:srgbClr val="FDDFA3"/>
          </a:solidFill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3300"/>
              </a:lnSpc>
              <a:tabLst>
                <a:tab pos="877569" algn="l"/>
                <a:tab pos="4867275" algn="l"/>
              </a:tabLst>
            </a:pPr>
            <a:r>
              <a:rPr sz="2950" i="1" spc="110" dirty="0">
                <a:latin typeface="Times New Roman"/>
                <a:cs typeface="Times New Roman"/>
              </a:rPr>
              <a:t>b</a:t>
            </a:r>
            <a:r>
              <a:rPr sz="2950" i="1" spc="-220" dirty="0">
                <a:latin typeface="Times New Roman"/>
                <a:cs typeface="Times New Roman"/>
              </a:rPr>
              <a:t> </a:t>
            </a:r>
            <a:r>
              <a:rPr sz="2950" spc="220" dirty="0">
                <a:latin typeface="Symbol"/>
                <a:cs typeface="Symbol"/>
              </a:rPr>
              <a:t>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10" dirty="0">
                <a:latin typeface="Times New Roman"/>
                <a:cs typeface="Times New Roman"/>
              </a:rPr>
              <a:t>c</a:t>
            </a:r>
            <a:r>
              <a:rPr sz="2950" spc="15" dirty="0">
                <a:latin typeface="Times New Roman"/>
                <a:cs typeface="Times New Roman"/>
              </a:rPr>
              <a:t>o</a:t>
            </a:r>
            <a:r>
              <a:rPr sz="2950" spc="-5" dirty="0">
                <a:latin typeface="Times New Roman"/>
                <a:cs typeface="Times New Roman"/>
              </a:rPr>
              <a:t>m</a:t>
            </a:r>
            <a:r>
              <a:rPr sz="2950" spc="15" dirty="0">
                <a:latin typeface="Times New Roman"/>
                <a:cs typeface="Times New Roman"/>
              </a:rPr>
              <a:t>pon</a:t>
            </a:r>
            <a:r>
              <a:rPr sz="2950" spc="-10" dirty="0">
                <a:latin typeface="Times New Roman"/>
                <a:cs typeface="Times New Roman"/>
              </a:rPr>
              <a:t>e</a:t>
            </a:r>
            <a:r>
              <a:rPr sz="2950" spc="15" dirty="0">
                <a:latin typeface="Times New Roman"/>
                <a:cs typeface="Times New Roman"/>
              </a:rPr>
              <a:t>nt</a:t>
            </a:r>
            <a:r>
              <a:rPr sz="2950" spc="95" dirty="0">
                <a:latin typeface="Times New Roman"/>
                <a:cs typeface="Times New Roman"/>
              </a:rPr>
              <a:t>e</a:t>
            </a:r>
            <a:r>
              <a:rPr sz="2950" spc="-90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i</a:t>
            </a:r>
            <a:r>
              <a:rPr sz="2950" spc="-5" dirty="0">
                <a:latin typeface="Times New Roman"/>
                <a:cs typeface="Times New Roman"/>
              </a:rPr>
              <a:t>m</a:t>
            </a:r>
            <a:r>
              <a:rPr sz="2950" spc="-10" dirty="0">
                <a:latin typeface="Times New Roman"/>
                <a:cs typeface="Times New Roman"/>
              </a:rPr>
              <a:t>a</a:t>
            </a:r>
            <a:r>
              <a:rPr sz="2950" spc="15" dirty="0">
                <a:latin typeface="Times New Roman"/>
                <a:cs typeface="Times New Roman"/>
              </a:rPr>
              <a:t>gin</a:t>
            </a:r>
            <a:r>
              <a:rPr sz="2950" spc="-10" dirty="0">
                <a:latin typeface="Times New Roman"/>
                <a:cs typeface="Times New Roman"/>
              </a:rPr>
              <a:t>ar</a:t>
            </a:r>
            <a:r>
              <a:rPr sz="2950" spc="15" dirty="0">
                <a:latin typeface="Times New Roman"/>
                <a:cs typeface="Times New Roman"/>
              </a:rPr>
              <a:t>i</a:t>
            </a:r>
            <a:r>
              <a:rPr sz="2950" spc="-10" dirty="0">
                <a:latin typeface="Times New Roman"/>
                <a:cs typeface="Times New Roman"/>
              </a:rPr>
              <a:t>a</a:t>
            </a:r>
            <a:r>
              <a:rPr sz="2950" spc="55" dirty="0">
                <a:latin typeface="Times New Roman"/>
                <a:cs typeface="Times New Roman"/>
              </a:rPr>
              <a:t>.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50" dirty="0">
                <a:latin typeface="Times New Roman"/>
                <a:cs typeface="Times New Roman"/>
              </a:rPr>
              <a:t>I</a:t>
            </a:r>
            <a:r>
              <a:rPr sz="2950" spc="-5" dirty="0">
                <a:latin typeface="Times New Roman"/>
                <a:cs typeface="Times New Roman"/>
              </a:rPr>
              <a:t>m</a:t>
            </a:r>
            <a:r>
              <a:rPr sz="2950" spc="260" dirty="0">
                <a:latin typeface="Times New Roman"/>
                <a:cs typeface="Times New Roman"/>
              </a:rPr>
              <a:t>(</a:t>
            </a:r>
            <a:r>
              <a:rPr sz="2950" i="1" spc="120" dirty="0">
                <a:latin typeface="Times New Roman"/>
                <a:cs typeface="Times New Roman"/>
              </a:rPr>
              <a:t>z</a:t>
            </a:r>
            <a:r>
              <a:rPr sz="2950" spc="70" dirty="0">
                <a:latin typeface="Times New Roman"/>
                <a:cs typeface="Times New Roman"/>
              </a:rPr>
              <a:t>)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120" dirty="0">
                <a:latin typeface="Symbol"/>
                <a:cs typeface="Symbol"/>
              </a:rPr>
              <a:t></a:t>
            </a:r>
            <a:r>
              <a:rPr sz="2950" spc="-250" dirty="0">
                <a:latin typeface="Times New Roman"/>
                <a:cs typeface="Times New Roman"/>
              </a:rPr>
              <a:t> </a:t>
            </a:r>
            <a:r>
              <a:rPr sz="2950" i="1" spc="110" dirty="0">
                <a:latin typeface="Times New Roman"/>
                <a:cs typeface="Times New Roman"/>
              </a:rPr>
              <a:t>b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752" y="3765867"/>
            <a:ext cx="105473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números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complejos,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poseen: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Elemento</a:t>
            </a:r>
            <a:r>
              <a:rPr sz="2800" b="1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neutro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b="1" spc="5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Elemento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 opuesto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Elemento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unidad</a:t>
            </a: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Elemento inverso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Con estas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operaciones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complejos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tiene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estructura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cuerpo </a:t>
            </a:r>
            <a:r>
              <a:rPr sz="2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conmutativo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567" y="241782"/>
            <a:ext cx="4650740" cy="462280"/>
          </a:xfrm>
          <a:prstGeom prst="rect">
            <a:avLst/>
          </a:prstGeom>
          <a:solidFill>
            <a:srgbClr val="48BAD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400" b="1" spc="-295" dirty="0">
                <a:latin typeface="Arial"/>
                <a:cs typeface="Arial"/>
              </a:rPr>
              <a:t>CLAS</a:t>
            </a:r>
            <a:r>
              <a:rPr sz="2400" b="1" spc="-285" dirty="0">
                <a:latin typeface="Arial"/>
                <a:cs typeface="Arial"/>
              </a:rPr>
              <a:t>E</a:t>
            </a:r>
            <a:r>
              <a:rPr sz="2400" b="1" spc="-290" dirty="0">
                <a:latin typeface="Arial"/>
                <a:cs typeface="Arial"/>
              </a:rPr>
              <a:t>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D</a:t>
            </a:r>
            <a:r>
              <a:rPr sz="2400" b="1" spc="-290" dirty="0">
                <a:latin typeface="Arial"/>
                <a:cs typeface="Arial"/>
              </a:rPr>
              <a:t>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NÚMER</a:t>
            </a:r>
            <a:r>
              <a:rPr sz="2400" b="1" spc="-330" dirty="0">
                <a:latin typeface="Arial"/>
                <a:cs typeface="Arial"/>
              </a:rPr>
              <a:t>O</a:t>
            </a:r>
            <a:r>
              <a:rPr sz="2400" b="1" spc="-290" dirty="0">
                <a:latin typeface="Arial"/>
                <a:cs typeface="Arial"/>
              </a:rPr>
              <a:t>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C</a:t>
            </a:r>
            <a:r>
              <a:rPr sz="2400" b="1" spc="-335" dirty="0">
                <a:latin typeface="Arial"/>
                <a:cs typeface="Arial"/>
              </a:rPr>
              <a:t>O</a:t>
            </a:r>
            <a:r>
              <a:rPr sz="2400" b="1" spc="-36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PLE</a:t>
            </a:r>
            <a:r>
              <a:rPr sz="2400" b="1" spc="-240" dirty="0">
                <a:latin typeface="Arial"/>
                <a:cs typeface="Arial"/>
              </a:rPr>
              <a:t>J</a:t>
            </a:r>
            <a:r>
              <a:rPr sz="2400" b="1" spc="-335" dirty="0">
                <a:latin typeface="Arial"/>
                <a:cs typeface="Arial"/>
              </a:rPr>
              <a:t>O</a:t>
            </a:r>
            <a:r>
              <a:rPr sz="2400" b="1" spc="-29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862" y="1263903"/>
            <a:ext cx="679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5" dirty="0">
                <a:solidFill>
                  <a:srgbClr val="DAEBB6"/>
                </a:solidFill>
                <a:latin typeface="Arial"/>
                <a:cs typeface="Arial"/>
              </a:rPr>
              <a:t>COMPLEJO</a:t>
            </a:r>
            <a:r>
              <a:rPr sz="2400" b="1" spc="-110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DAEBB6"/>
                </a:solidFill>
                <a:latin typeface="Arial"/>
                <a:cs typeface="Arial"/>
              </a:rPr>
              <a:t>REAL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.-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Es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aquel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cuya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parte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imaginaria</a:t>
            </a:r>
            <a:r>
              <a:rPr sz="2400" spc="-10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DAEBB6"/>
                </a:solidFill>
                <a:latin typeface="Microsoft Sans Serif"/>
                <a:cs typeface="Microsoft Sans Serif"/>
              </a:rPr>
              <a:t>es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DAEBB6"/>
                </a:solidFill>
                <a:latin typeface="Microsoft Sans Serif"/>
                <a:cs typeface="Microsoft Sans Serif"/>
              </a:rPr>
              <a:t>nula: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1913" y="1285544"/>
            <a:ext cx="1452245" cy="412115"/>
          </a:xfrm>
          <a:prstGeom prst="rect">
            <a:avLst/>
          </a:prstGeom>
          <a:solidFill>
            <a:srgbClr val="9EC77D"/>
          </a:solidFill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3105"/>
              </a:lnSpc>
            </a:pPr>
            <a:r>
              <a:rPr sz="2750" i="1" spc="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750" i="1"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spc="75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750" spc="-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spc="-45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75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75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spc="7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75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750" spc="3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2801" y="1263903"/>
            <a:ext cx="218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110" dirty="0">
                <a:solidFill>
                  <a:srgbClr val="DAEBB6"/>
                </a:solidFill>
                <a:latin typeface="Microsoft Sans Serif"/>
                <a:cs typeface="Microsoft Sans Serif"/>
              </a:rPr>
              <a:t>j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310" dirty="0">
                <a:solidFill>
                  <a:srgbClr val="DAEBB6"/>
                </a:solidFill>
                <a:latin typeface="Microsoft Sans Serif"/>
                <a:cs typeface="Microsoft Sans Serif"/>
              </a:rPr>
              <a:t>mp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l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:</a:t>
            </a:r>
            <a:r>
              <a:rPr sz="2400" spc="-10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3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+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0</a:t>
            </a:r>
            <a:r>
              <a:rPr sz="2400" i="1" spc="-100" dirty="0">
                <a:solidFill>
                  <a:srgbClr val="DAEBB6"/>
                </a:solidFill>
                <a:latin typeface="Arial"/>
                <a:cs typeface="Arial"/>
              </a:rPr>
              <a:t>i</a:t>
            </a:r>
            <a:r>
              <a:rPr sz="2400" i="1" spc="-105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=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3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2326" y="2286850"/>
            <a:ext cx="1485900" cy="398145"/>
          </a:xfrm>
          <a:prstGeom prst="rect">
            <a:avLst/>
          </a:prstGeom>
          <a:solidFill>
            <a:srgbClr val="9EC77D"/>
          </a:solidFill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3000"/>
              </a:lnSpc>
            </a:pPr>
            <a:r>
              <a:rPr sz="2650" spc="70" dirty="0">
                <a:latin typeface="Times New Roman"/>
                <a:cs typeface="Times New Roman"/>
              </a:rPr>
              <a:t>0</a:t>
            </a:r>
            <a:r>
              <a:rPr sz="2650" spc="-325" dirty="0">
                <a:latin typeface="Times New Roman"/>
                <a:cs typeface="Times New Roman"/>
              </a:rPr>
              <a:t> </a:t>
            </a:r>
            <a:r>
              <a:rPr sz="2650" spc="75" dirty="0">
                <a:latin typeface="Symbol"/>
                <a:cs typeface="Symbol"/>
              </a:rPr>
              <a:t></a:t>
            </a:r>
            <a:r>
              <a:rPr sz="2650" spc="-335" dirty="0">
                <a:latin typeface="Times New Roman"/>
                <a:cs typeface="Times New Roman"/>
              </a:rPr>
              <a:t> </a:t>
            </a:r>
            <a:r>
              <a:rPr sz="2650" i="1" spc="-5" dirty="0">
                <a:latin typeface="Times New Roman"/>
                <a:cs typeface="Times New Roman"/>
              </a:rPr>
              <a:t>b</a:t>
            </a:r>
            <a:r>
              <a:rPr sz="2650" i="1" spc="40" dirty="0">
                <a:latin typeface="Times New Roman"/>
                <a:cs typeface="Times New Roman"/>
              </a:rPr>
              <a:t>i</a:t>
            </a:r>
            <a:r>
              <a:rPr sz="2650" i="1" spc="-35" dirty="0">
                <a:latin typeface="Times New Roman"/>
                <a:cs typeface="Times New Roman"/>
              </a:rPr>
              <a:t> </a:t>
            </a:r>
            <a:r>
              <a:rPr sz="2650" spc="75" dirty="0">
                <a:latin typeface="Symbol"/>
                <a:cs typeface="Symbol"/>
              </a:rPr>
              <a:t></a:t>
            </a:r>
            <a:r>
              <a:rPr sz="2650" spc="-210" dirty="0">
                <a:latin typeface="Times New Roman"/>
                <a:cs typeface="Times New Roman"/>
              </a:rPr>
              <a:t> </a:t>
            </a:r>
            <a:r>
              <a:rPr sz="2650" i="1" spc="-20" dirty="0">
                <a:latin typeface="Times New Roman"/>
                <a:cs typeface="Times New Roman"/>
              </a:rPr>
              <a:t>bi</a:t>
            </a:r>
            <a:r>
              <a:rPr sz="2650" spc="35" dirty="0"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2247328"/>
            <a:ext cx="10320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2430" algn="l"/>
              </a:tabLst>
            </a:pPr>
            <a:r>
              <a:rPr sz="2400" b="1" spc="-335" dirty="0">
                <a:solidFill>
                  <a:srgbClr val="DAEBB6"/>
                </a:solidFill>
                <a:latin typeface="Arial"/>
                <a:cs typeface="Arial"/>
              </a:rPr>
              <a:t>COM</a:t>
            </a:r>
            <a:r>
              <a:rPr sz="2400" b="1" spc="-285" dirty="0">
                <a:solidFill>
                  <a:srgbClr val="DAEBB6"/>
                </a:solidFill>
                <a:latin typeface="Arial"/>
                <a:cs typeface="Arial"/>
              </a:rPr>
              <a:t>PLEJO</a:t>
            </a:r>
            <a:r>
              <a:rPr sz="2400" b="1" spc="-114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DAEBB6"/>
                </a:solidFill>
                <a:latin typeface="Arial"/>
                <a:cs typeface="Arial"/>
              </a:rPr>
              <a:t>PUR</a:t>
            </a:r>
            <a:r>
              <a:rPr sz="2400" b="1" spc="-325" dirty="0">
                <a:solidFill>
                  <a:srgbClr val="DAEBB6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DAEBB6"/>
                </a:solidFill>
                <a:latin typeface="Arial"/>
                <a:cs typeface="Arial"/>
              </a:rPr>
              <a:t>.</a:t>
            </a:r>
            <a:r>
              <a:rPr sz="2400" spc="-145" dirty="0">
                <a:solidFill>
                  <a:srgbClr val="DAEBB6"/>
                </a:solidFill>
                <a:latin typeface="Microsoft Sans Serif"/>
                <a:cs typeface="Microsoft Sans Serif"/>
              </a:rPr>
              <a:t>-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8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aquel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DAEBB6"/>
                </a:solidFill>
                <a:latin typeface="Microsoft Sans Serif"/>
                <a:cs typeface="Microsoft Sans Serif"/>
              </a:rPr>
              <a:t>cuy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p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70" dirty="0">
                <a:solidFill>
                  <a:srgbClr val="DAEBB6"/>
                </a:solidFill>
                <a:latin typeface="Microsoft Sans Serif"/>
                <a:cs typeface="Microsoft Sans Serif"/>
              </a:rPr>
              <a:t>rte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DAEBB6"/>
                </a:solidFill>
                <a:latin typeface="Microsoft Sans Serif"/>
                <a:cs typeface="Microsoft Sans Serif"/>
              </a:rPr>
              <a:t>real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DAEBB6"/>
                </a:solidFill>
                <a:latin typeface="Microsoft Sans Serif"/>
                <a:cs typeface="Microsoft Sans Serif"/>
              </a:rPr>
              <a:t>es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u</a:t>
            </a:r>
            <a:r>
              <a:rPr sz="2400" spc="-110" dirty="0">
                <a:solidFill>
                  <a:srgbClr val="DAEBB6"/>
                </a:solidFill>
                <a:latin typeface="Microsoft Sans Serif"/>
                <a:cs typeface="Microsoft Sans Serif"/>
              </a:rPr>
              <a:t>l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:</a:t>
            </a:r>
            <a:r>
              <a:rPr sz="2400" dirty="0">
                <a:solidFill>
                  <a:srgbClr val="DAEBB6"/>
                </a:solidFill>
                <a:latin typeface="Microsoft Sans Serif"/>
                <a:cs typeface="Microsoft Sans Serif"/>
              </a:rPr>
              <a:t>	</a:t>
            </a:r>
            <a:r>
              <a:rPr sz="24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24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400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400" i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862" y="3061398"/>
            <a:ext cx="9015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5" dirty="0">
                <a:solidFill>
                  <a:srgbClr val="DAEBB6"/>
                </a:solidFill>
                <a:latin typeface="Arial"/>
                <a:cs typeface="Arial"/>
              </a:rPr>
              <a:t>COMPLEJO</a:t>
            </a:r>
            <a:r>
              <a:rPr sz="2400" b="1" spc="-114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DAEBB6"/>
                </a:solidFill>
                <a:latin typeface="Arial"/>
                <a:cs typeface="Arial"/>
              </a:rPr>
              <a:t>NULO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.-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Es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aquel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cuya</a:t>
            </a:r>
            <a:r>
              <a:rPr sz="2400" spc="-6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parte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DAEBB6"/>
                </a:solidFill>
                <a:latin typeface="Microsoft Sans Serif"/>
                <a:cs typeface="Microsoft Sans Serif"/>
              </a:rPr>
              <a:t>real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y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cuya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parte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imaginaria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son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5" dirty="0">
                <a:solidFill>
                  <a:srgbClr val="DAEBB6"/>
                </a:solidFill>
                <a:latin typeface="Microsoft Sans Serif"/>
                <a:cs typeface="Microsoft Sans Serif"/>
              </a:rPr>
              <a:t>nulas: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7996" y="3077641"/>
            <a:ext cx="1283335" cy="363855"/>
          </a:xfrm>
          <a:prstGeom prst="rect">
            <a:avLst/>
          </a:prstGeom>
          <a:solidFill>
            <a:srgbClr val="9EC77D"/>
          </a:solidFill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2750"/>
              </a:lnSpc>
            </a:pPr>
            <a:r>
              <a:rPr sz="2450" spc="50" dirty="0">
                <a:latin typeface="Times New Roman"/>
                <a:cs typeface="Times New Roman"/>
              </a:rPr>
              <a:t>0</a:t>
            </a:r>
            <a:r>
              <a:rPr sz="2450" spc="-300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Symbol"/>
                <a:cs typeface="Symbol"/>
              </a:rPr>
              <a:t>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spc="-55" dirty="0">
                <a:latin typeface="Times New Roman"/>
                <a:cs typeface="Times New Roman"/>
              </a:rPr>
              <a:t>0</a:t>
            </a:r>
            <a:r>
              <a:rPr sz="2450" i="1" spc="25" dirty="0">
                <a:latin typeface="Times New Roman"/>
                <a:cs typeface="Times New Roman"/>
              </a:rPr>
              <a:t>i</a:t>
            </a:r>
            <a:r>
              <a:rPr sz="2450" i="1" spc="-35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Symbol"/>
                <a:cs typeface="Symbol"/>
              </a:rPr>
              <a:t></a:t>
            </a:r>
            <a:r>
              <a:rPr sz="2450" spc="-16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</a:t>
            </a:r>
            <a:r>
              <a:rPr sz="2450" spc="25" dirty="0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862" y="3869372"/>
            <a:ext cx="1053211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300" dirty="0">
                <a:solidFill>
                  <a:srgbClr val="DAEBB6"/>
                </a:solidFill>
                <a:latin typeface="Arial"/>
                <a:cs typeface="Arial"/>
              </a:rPr>
              <a:t>COMPLEJOS</a:t>
            </a:r>
            <a:r>
              <a:rPr sz="2400" b="1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DAEBB6"/>
                </a:solidFill>
                <a:latin typeface="Arial"/>
                <a:cs typeface="Arial"/>
              </a:rPr>
              <a:t>IGUALES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.-</a:t>
            </a:r>
            <a:r>
              <a:rPr sz="2400" spc="3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Son</a:t>
            </a:r>
            <a:r>
              <a:rPr sz="2400" spc="3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dos</a:t>
            </a:r>
            <a:r>
              <a:rPr sz="2400" spc="2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complejos,</a:t>
            </a:r>
            <a:r>
              <a:rPr sz="2400" spc="2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que</a:t>
            </a:r>
            <a:r>
              <a:rPr sz="2400" spc="5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tienen</a:t>
            </a:r>
            <a:r>
              <a:rPr sz="2400" spc="3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iguales</a:t>
            </a:r>
            <a:r>
              <a:rPr sz="2400" spc="3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DAEBB6"/>
                </a:solidFill>
                <a:latin typeface="Microsoft Sans Serif"/>
                <a:cs typeface="Microsoft Sans Serif"/>
              </a:rPr>
              <a:t>sus</a:t>
            </a:r>
            <a:r>
              <a:rPr sz="2400" spc="2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partes</a:t>
            </a:r>
            <a:r>
              <a:rPr sz="2400" spc="4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reales</a:t>
            </a:r>
            <a:r>
              <a:rPr sz="2400" spc="2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3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iguales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870"/>
              </a:lnSpc>
            </a:pP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su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p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rtes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ima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g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i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30" dirty="0">
                <a:solidFill>
                  <a:srgbClr val="DAEBB6"/>
                </a:solidFill>
                <a:latin typeface="Microsoft Sans Serif"/>
                <a:cs typeface="Microsoft Sans Serif"/>
              </a:rPr>
              <a:t>ri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21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119" y="4598606"/>
            <a:ext cx="311213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solidFill>
                  <a:srgbClr val="DAEBB6"/>
                </a:solidFill>
                <a:latin typeface="Arial"/>
                <a:cs typeface="Arial"/>
              </a:rPr>
              <a:t>Eje</a:t>
            </a:r>
            <a:r>
              <a:rPr sz="2400" b="1" spc="-395" dirty="0">
                <a:solidFill>
                  <a:srgbClr val="DAEBB6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DAEBB6"/>
                </a:solidFill>
                <a:latin typeface="Arial"/>
                <a:cs typeface="Arial"/>
              </a:rPr>
              <a:t>p</a:t>
            </a:r>
            <a:r>
              <a:rPr sz="2400" b="1" spc="-135" dirty="0">
                <a:solidFill>
                  <a:srgbClr val="DAEBB6"/>
                </a:solidFill>
                <a:latin typeface="Arial"/>
                <a:cs typeface="Arial"/>
              </a:rPr>
              <a:t>l</a:t>
            </a:r>
            <a:r>
              <a:rPr sz="2400" b="1" spc="-270" dirty="0">
                <a:solidFill>
                  <a:srgbClr val="DAEBB6"/>
                </a:solidFill>
                <a:latin typeface="Arial"/>
                <a:cs typeface="Arial"/>
              </a:rPr>
              <a:t>o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: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105" dirty="0">
                <a:solidFill>
                  <a:srgbClr val="DAEBB6"/>
                </a:solidFill>
                <a:latin typeface="Microsoft Sans Serif"/>
                <a:cs typeface="Microsoft Sans Serif"/>
              </a:rPr>
              <a:t>i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: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+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bi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=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c</a:t>
            </a:r>
            <a:r>
              <a:rPr sz="2400" spc="-10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+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di</a:t>
            </a:r>
            <a:endParaRPr sz="2400">
              <a:latin typeface="Microsoft Sans Serif"/>
              <a:cs typeface="Microsoft Sans Serif"/>
            </a:endParaRPr>
          </a:p>
          <a:p>
            <a:pPr marR="1747520" algn="r">
              <a:lnSpc>
                <a:spcPct val="100000"/>
              </a:lnSpc>
            </a:pPr>
            <a:r>
              <a:rPr sz="2400" dirty="0">
                <a:solidFill>
                  <a:srgbClr val="DAEBB6"/>
                </a:solidFill>
                <a:latin typeface="Cambria Math"/>
                <a:cs typeface="Cambria Math"/>
              </a:rPr>
              <a:t>∴</a:t>
            </a:r>
            <a:r>
              <a:rPr sz="2400" spc="15" dirty="0">
                <a:solidFill>
                  <a:srgbClr val="DAEBB6"/>
                </a:solidFill>
                <a:latin typeface="Cambria Math"/>
                <a:cs typeface="Cambria Math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=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c</a:t>
            </a:r>
            <a:endParaRPr sz="2400">
              <a:latin typeface="Microsoft Sans Serif"/>
              <a:cs typeface="Microsoft Sans Serif"/>
            </a:endParaRPr>
          </a:p>
          <a:p>
            <a:pPr marR="1697355" algn="r">
              <a:lnSpc>
                <a:spcPct val="100000"/>
              </a:lnSpc>
              <a:spcBef>
                <a:spcPts val="5"/>
              </a:spcBef>
            </a:pP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b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=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d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Ejemplos: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92346" y="4626990"/>
            <a:ext cx="3051175" cy="558800"/>
            <a:chOff x="4292346" y="4626990"/>
            <a:chExt cx="3051175" cy="558800"/>
          </a:xfrm>
        </p:grpSpPr>
        <p:sp>
          <p:nvSpPr>
            <p:cNvPr id="13" name="object 13"/>
            <p:cNvSpPr/>
            <p:nvPr/>
          </p:nvSpPr>
          <p:spPr>
            <a:xfrm>
              <a:off x="4292346" y="4626990"/>
              <a:ext cx="3051175" cy="558800"/>
            </a:xfrm>
            <a:custGeom>
              <a:avLst/>
              <a:gdLst/>
              <a:ahLst/>
              <a:cxnLst/>
              <a:rect l="l" t="t" r="r" b="b"/>
              <a:pathLst>
                <a:path w="3051175" h="558800">
                  <a:moveTo>
                    <a:pt x="3051175" y="0"/>
                  </a:moveTo>
                  <a:lnTo>
                    <a:pt x="0" y="0"/>
                  </a:lnTo>
                  <a:lnTo>
                    <a:pt x="0" y="558799"/>
                  </a:lnTo>
                  <a:lnTo>
                    <a:pt x="3051175" y="558799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1862" y="4700093"/>
              <a:ext cx="412750" cy="367030"/>
            </a:xfrm>
            <a:custGeom>
              <a:avLst/>
              <a:gdLst/>
              <a:ahLst/>
              <a:cxnLst/>
              <a:rect l="l" t="t" r="r" b="b"/>
              <a:pathLst>
                <a:path w="412750" h="367029">
                  <a:moveTo>
                    <a:pt x="0" y="248332"/>
                  </a:moveTo>
                  <a:lnTo>
                    <a:pt x="35418" y="229027"/>
                  </a:lnTo>
                </a:path>
                <a:path w="412750" h="367029">
                  <a:moveTo>
                    <a:pt x="36340" y="229027"/>
                  </a:moveTo>
                  <a:lnTo>
                    <a:pt x="119863" y="366047"/>
                  </a:lnTo>
                </a:path>
                <a:path w="412750" h="367029">
                  <a:moveTo>
                    <a:pt x="119863" y="366978"/>
                  </a:moveTo>
                  <a:lnTo>
                    <a:pt x="212492" y="931"/>
                  </a:lnTo>
                </a:path>
                <a:path w="412750" h="367029">
                  <a:moveTo>
                    <a:pt x="212492" y="0"/>
                  </a:moveTo>
                  <a:lnTo>
                    <a:pt x="4122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8711" y="4691385"/>
              <a:ext cx="415925" cy="375285"/>
            </a:xfrm>
            <a:custGeom>
              <a:avLst/>
              <a:gdLst/>
              <a:ahLst/>
              <a:cxnLst/>
              <a:rect l="l" t="t" r="r" b="b"/>
              <a:pathLst>
                <a:path w="415925" h="375285">
                  <a:moveTo>
                    <a:pt x="415851" y="0"/>
                  </a:moveTo>
                  <a:lnTo>
                    <a:pt x="208839" y="0"/>
                  </a:lnTo>
                  <a:lnTo>
                    <a:pt x="123480" y="338450"/>
                  </a:lnTo>
                  <a:lnTo>
                    <a:pt x="48104" y="225310"/>
                  </a:lnTo>
                  <a:lnTo>
                    <a:pt x="0" y="251995"/>
                  </a:lnTo>
                  <a:lnTo>
                    <a:pt x="5434" y="262113"/>
                  </a:lnTo>
                  <a:lnTo>
                    <a:pt x="29956" y="249237"/>
                  </a:lnTo>
                  <a:lnTo>
                    <a:pt x="114402" y="375234"/>
                  </a:lnTo>
                  <a:lnTo>
                    <a:pt x="131654" y="375234"/>
                  </a:lnTo>
                  <a:lnTo>
                    <a:pt x="221552" y="17470"/>
                  </a:lnTo>
                  <a:lnTo>
                    <a:pt x="415851" y="17470"/>
                  </a:lnTo>
                  <a:lnTo>
                    <a:pt x="415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92346" y="4626990"/>
            <a:ext cx="3051175" cy="558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95"/>
              </a:spcBef>
              <a:tabLst>
                <a:tab pos="1006475" algn="l"/>
              </a:tabLst>
            </a:pPr>
            <a:r>
              <a:rPr sz="2750" spc="-20" dirty="0">
                <a:latin typeface="Times New Roman"/>
                <a:cs typeface="Times New Roman"/>
              </a:rPr>
              <a:t>(</a:t>
            </a:r>
            <a:r>
              <a:rPr sz="2750" spc="-80" dirty="0">
                <a:latin typeface="Times New Roman"/>
                <a:cs typeface="Times New Roman"/>
              </a:rPr>
              <a:t>3</a:t>
            </a:r>
            <a:r>
              <a:rPr sz="2400" spc="-15" baseline="43402" dirty="0">
                <a:latin typeface="Times New Roman"/>
                <a:cs typeface="Times New Roman"/>
              </a:rPr>
              <a:t>3</a:t>
            </a:r>
            <a:r>
              <a:rPr sz="2400" baseline="43402" dirty="0">
                <a:latin typeface="Times New Roman"/>
                <a:cs typeface="Times New Roman"/>
              </a:rPr>
              <a:t> </a:t>
            </a:r>
            <a:r>
              <a:rPr sz="2400" spc="-172" baseline="43402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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50" dirty="0">
                <a:latin typeface="Times New Roman"/>
                <a:cs typeface="Times New Roman"/>
              </a:rPr>
              <a:t>4</a:t>
            </a:r>
            <a:r>
              <a:rPr sz="2750" i="1" spc="80" dirty="0">
                <a:latin typeface="Times New Roman"/>
                <a:cs typeface="Times New Roman"/>
              </a:rPr>
              <a:t>i</a:t>
            </a:r>
            <a:r>
              <a:rPr sz="2750" spc="-5" dirty="0">
                <a:latin typeface="Times New Roman"/>
                <a:cs typeface="Times New Roman"/>
              </a:rPr>
              <a:t>)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(</a:t>
            </a:r>
            <a:r>
              <a:rPr sz="2750" spc="-5" dirty="0">
                <a:latin typeface="Times New Roman"/>
                <a:cs typeface="Times New Roman"/>
              </a:rPr>
              <a:t>27</a:t>
            </a:r>
            <a:r>
              <a:rPr sz="2750" spc="-21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</a:t>
            </a:r>
            <a:r>
              <a:rPr sz="2750" spc="-19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2</a:t>
            </a:r>
            <a:r>
              <a:rPr sz="2750" i="1" spc="70" dirty="0">
                <a:latin typeface="Times New Roman"/>
                <a:cs typeface="Times New Roman"/>
              </a:rPr>
              <a:t>i</a:t>
            </a:r>
            <a:r>
              <a:rPr sz="2750" spc="-20" dirty="0">
                <a:latin typeface="Times New Roman"/>
                <a:cs typeface="Times New Roman"/>
              </a:rPr>
              <a:t>)</a:t>
            </a:r>
            <a:r>
              <a:rPr sz="2750" spc="-5" dirty="0"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45856" y="4648834"/>
            <a:ext cx="2847975" cy="558800"/>
            <a:chOff x="7745856" y="4648834"/>
            <a:chExt cx="2847975" cy="558800"/>
          </a:xfrm>
        </p:grpSpPr>
        <p:sp>
          <p:nvSpPr>
            <p:cNvPr id="18" name="object 18"/>
            <p:cNvSpPr/>
            <p:nvPr/>
          </p:nvSpPr>
          <p:spPr>
            <a:xfrm>
              <a:off x="7745856" y="4648834"/>
              <a:ext cx="2847975" cy="558800"/>
            </a:xfrm>
            <a:custGeom>
              <a:avLst/>
              <a:gdLst/>
              <a:ahLst/>
              <a:cxnLst/>
              <a:rect l="l" t="t" r="r" b="b"/>
              <a:pathLst>
                <a:path w="2847975" h="558800">
                  <a:moveTo>
                    <a:pt x="2847975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2847975" y="558800"/>
                  </a:lnTo>
                  <a:lnTo>
                    <a:pt x="28479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7020" y="4721937"/>
              <a:ext cx="581660" cy="372745"/>
            </a:xfrm>
            <a:custGeom>
              <a:avLst/>
              <a:gdLst/>
              <a:ahLst/>
              <a:cxnLst/>
              <a:rect l="l" t="t" r="r" b="b"/>
              <a:pathLst>
                <a:path w="581659" h="372745">
                  <a:moveTo>
                    <a:pt x="0" y="252022"/>
                  </a:moveTo>
                  <a:lnTo>
                    <a:pt x="34504" y="231785"/>
                  </a:lnTo>
                </a:path>
                <a:path w="581659" h="372745">
                  <a:moveTo>
                    <a:pt x="35417" y="231785"/>
                  </a:moveTo>
                  <a:lnTo>
                    <a:pt x="119862" y="371572"/>
                  </a:lnTo>
                </a:path>
                <a:path w="581659" h="372745">
                  <a:moveTo>
                    <a:pt x="119862" y="372503"/>
                  </a:moveTo>
                  <a:lnTo>
                    <a:pt x="212498" y="931"/>
                  </a:lnTo>
                </a:path>
                <a:path w="581659" h="372745">
                  <a:moveTo>
                    <a:pt x="212498" y="0"/>
                  </a:moveTo>
                  <a:lnTo>
                    <a:pt x="581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23841" y="4713229"/>
              <a:ext cx="584835" cy="381000"/>
            </a:xfrm>
            <a:custGeom>
              <a:avLst/>
              <a:gdLst/>
              <a:ahLst/>
              <a:cxnLst/>
              <a:rect l="l" t="t" r="r" b="b"/>
              <a:pathLst>
                <a:path w="584834" h="381000">
                  <a:moveTo>
                    <a:pt x="584808" y="0"/>
                  </a:moveTo>
                  <a:lnTo>
                    <a:pt x="208872" y="0"/>
                  </a:lnTo>
                  <a:lnTo>
                    <a:pt x="123515" y="343956"/>
                  </a:lnTo>
                  <a:lnTo>
                    <a:pt x="48131" y="229000"/>
                  </a:lnTo>
                  <a:lnTo>
                    <a:pt x="0" y="255666"/>
                  </a:lnTo>
                  <a:lnTo>
                    <a:pt x="5443" y="265775"/>
                  </a:lnTo>
                  <a:lnTo>
                    <a:pt x="29070" y="251063"/>
                  </a:lnTo>
                  <a:lnTo>
                    <a:pt x="114427" y="380750"/>
                  </a:lnTo>
                  <a:lnTo>
                    <a:pt x="131680" y="380750"/>
                  </a:lnTo>
                  <a:lnTo>
                    <a:pt x="221577" y="17470"/>
                  </a:lnTo>
                  <a:lnTo>
                    <a:pt x="584808" y="17470"/>
                  </a:lnTo>
                  <a:lnTo>
                    <a:pt x="584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45856" y="4648834"/>
            <a:ext cx="2847975" cy="558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95"/>
              </a:spcBef>
              <a:tabLst>
                <a:tab pos="407670" algn="l"/>
              </a:tabLst>
            </a:pPr>
            <a:r>
              <a:rPr sz="2750" spc="-5" dirty="0">
                <a:latin typeface="Times New Roman"/>
                <a:cs typeface="Times New Roman"/>
              </a:rPr>
              <a:t>(	2</a:t>
            </a:r>
            <a:r>
              <a:rPr sz="2750" spc="114" dirty="0">
                <a:latin typeface="Times New Roman"/>
                <a:cs typeface="Times New Roman"/>
              </a:rPr>
              <a:t>5</a:t>
            </a:r>
            <a:r>
              <a:rPr sz="2750" spc="-5" dirty="0">
                <a:latin typeface="Times New Roman"/>
                <a:cs typeface="Times New Roman"/>
              </a:rPr>
              <a:t>,</a:t>
            </a:r>
            <a:r>
              <a:rPr sz="2750" spc="-35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2</a:t>
            </a:r>
            <a:r>
              <a:rPr sz="2400" spc="-15" baseline="43402" dirty="0">
                <a:latin typeface="Times New Roman"/>
                <a:cs typeface="Times New Roman"/>
              </a:rPr>
              <a:t>4</a:t>
            </a:r>
            <a:r>
              <a:rPr sz="2400" spc="-209" baseline="43402" dirty="0">
                <a:latin typeface="Times New Roman"/>
                <a:cs typeface="Times New Roman"/>
              </a:rPr>
              <a:t> </a:t>
            </a:r>
            <a:r>
              <a:rPr sz="2750" i="1" spc="80" dirty="0">
                <a:latin typeface="Times New Roman"/>
                <a:cs typeface="Times New Roman"/>
              </a:rPr>
              <a:t>i</a:t>
            </a:r>
            <a:r>
              <a:rPr sz="2750" spc="-5" dirty="0">
                <a:latin typeface="Times New Roman"/>
                <a:cs typeface="Times New Roman"/>
              </a:rPr>
              <a:t>)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(</a:t>
            </a:r>
            <a:r>
              <a:rPr sz="2750" spc="-95" dirty="0">
                <a:latin typeface="Times New Roman"/>
                <a:cs typeface="Times New Roman"/>
              </a:rPr>
              <a:t>5</a:t>
            </a:r>
            <a:r>
              <a:rPr sz="2750" spc="30" dirty="0">
                <a:latin typeface="Times New Roman"/>
                <a:cs typeface="Times New Roman"/>
              </a:rPr>
              <a:t>,</a:t>
            </a:r>
            <a:r>
              <a:rPr sz="2750" spc="-5" dirty="0">
                <a:latin typeface="Times New Roman"/>
                <a:cs typeface="Times New Roman"/>
              </a:rPr>
              <a:t>1</a:t>
            </a:r>
            <a:r>
              <a:rPr sz="2750" spc="-40" dirty="0">
                <a:latin typeface="Times New Roman"/>
                <a:cs typeface="Times New Roman"/>
              </a:rPr>
              <a:t>6</a:t>
            </a:r>
            <a:r>
              <a:rPr sz="2750" i="1" spc="70" dirty="0">
                <a:latin typeface="Times New Roman"/>
                <a:cs typeface="Times New Roman"/>
              </a:rPr>
              <a:t>i</a:t>
            </a:r>
            <a:r>
              <a:rPr sz="2750" spc="-20" dirty="0">
                <a:latin typeface="Times New Roman"/>
                <a:cs typeface="Times New Roman"/>
              </a:rPr>
              <a:t>)</a:t>
            </a:r>
            <a:r>
              <a:rPr sz="2750" spc="-5" dirty="0"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6583" y="5334774"/>
            <a:ext cx="6248400" cy="4699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3090"/>
              </a:lnSpc>
            </a:pPr>
            <a:r>
              <a:rPr sz="2750" spc="195" dirty="0">
                <a:latin typeface="Times New Roman"/>
                <a:cs typeface="Times New Roman"/>
              </a:rPr>
              <a:t>(</a:t>
            </a:r>
            <a:r>
              <a:rPr sz="2750" i="1" spc="15" dirty="0">
                <a:latin typeface="Times New Roman"/>
                <a:cs typeface="Times New Roman"/>
              </a:rPr>
              <a:t>x</a:t>
            </a:r>
            <a:r>
              <a:rPr sz="2750" spc="290" dirty="0">
                <a:latin typeface="Times New Roman"/>
                <a:cs typeface="Times New Roman"/>
              </a:rPr>
              <a:t>,</a:t>
            </a:r>
            <a:r>
              <a:rPr sz="2750" spc="-20" dirty="0">
                <a:latin typeface="Times New Roman"/>
                <a:cs typeface="Times New Roman"/>
              </a:rPr>
              <a:t>(</a:t>
            </a:r>
            <a:r>
              <a:rPr sz="2750" spc="-5" dirty="0">
                <a:latin typeface="Times New Roman"/>
                <a:cs typeface="Times New Roman"/>
              </a:rPr>
              <a:t>5</a:t>
            </a:r>
            <a:r>
              <a:rPr sz="2750" spc="-29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</a:t>
            </a:r>
            <a:r>
              <a:rPr sz="2750" spc="-265" dirty="0">
                <a:latin typeface="Times New Roman"/>
                <a:cs typeface="Times New Roman"/>
              </a:rPr>
              <a:t> </a:t>
            </a:r>
            <a:r>
              <a:rPr sz="2750" i="1" spc="170" dirty="0">
                <a:latin typeface="Times New Roman"/>
                <a:cs typeface="Times New Roman"/>
              </a:rPr>
              <a:t>t</a:t>
            </a:r>
            <a:r>
              <a:rPr sz="2750" spc="-15" dirty="0">
                <a:latin typeface="Times New Roman"/>
                <a:cs typeface="Times New Roman"/>
              </a:rPr>
              <a:t>)</a:t>
            </a:r>
            <a:r>
              <a:rPr sz="2750" i="1" spc="80" dirty="0">
                <a:latin typeface="Times New Roman"/>
                <a:cs typeface="Times New Roman"/>
              </a:rPr>
              <a:t>i</a:t>
            </a:r>
            <a:r>
              <a:rPr sz="2750" spc="-5" dirty="0">
                <a:latin typeface="Times New Roman"/>
                <a:cs typeface="Times New Roman"/>
              </a:rPr>
              <a:t>)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(</a:t>
            </a:r>
            <a:r>
              <a:rPr sz="2750" spc="-50" dirty="0">
                <a:latin typeface="Times New Roman"/>
                <a:cs typeface="Times New Roman"/>
              </a:rPr>
              <a:t>2</a:t>
            </a:r>
            <a:r>
              <a:rPr sz="2750" spc="204" dirty="0">
                <a:latin typeface="Times New Roman"/>
                <a:cs typeface="Times New Roman"/>
              </a:rPr>
              <a:t>,</a:t>
            </a:r>
            <a:r>
              <a:rPr sz="2750" spc="-85" dirty="0">
                <a:latin typeface="Times New Roman"/>
                <a:cs typeface="Times New Roman"/>
              </a:rPr>
              <a:t>8</a:t>
            </a:r>
            <a:r>
              <a:rPr sz="2750" i="1" spc="75" dirty="0">
                <a:latin typeface="Times New Roman"/>
                <a:cs typeface="Times New Roman"/>
              </a:rPr>
              <a:t>i</a:t>
            </a:r>
            <a:r>
              <a:rPr sz="2750" spc="-20" dirty="0">
                <a:latin typeface="Times New Roman"/>
                <a:cs typeface="Times New Roman"/>
              </a:rPr>
              <a:t>)</a:t>
            </a:r>
            <a:r>
              <a:rPr sz="2750" spc="-5" dirty="0">
                <a:latin typeface="Times New Roman"/>
                <a:cs typeface="Times New Roman"/>
              </a:rPr>
              <a:t>,</a:t>
            </a:r>
            <a:r>
              <a:rPr sz="2750" spc="-43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si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y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</a:t>
            </a:r>
            <a:r>
              <a:rPr sz="2750" dirty="0">
                <a:latin typeface="Times New Roman"/>
                <a:cs typeface="Times New Roman"/>
              </a:rPr>
              <a:t>o</a:t>
            </a:r>
            <a:r>
              <a:rPr sz="2750" spc="-40" dirty="0">
                <a:latin typeface="Times New Roman"/>
                <a:cs typeface="Times New Roman"/>
              </a:rPr>
              <a:t>l</a:t>
            </a:r>
            <a:r>
              <a:rPr sz="2750" spc="-5" dirty="0">
                <a:latin typeface="Times New Roman"/>
                <a:cs typeface="Times New Roman"/>
              </a:rPr>
              <a:t>o </a:t>
            </a:r>
            <a:r>
              <a:rPr sz="2750" dirty="0">
                <a:latin typeface="Times New Roman"/>
                <a:cs typeface="Times New Roman"/>
              </a:rPr>
              <a:t>s</a:t>
            </a:r>
            <a:r>
              <a:rPr sz="2750" spc="-5" dirty="0">
                <a:latin typeface="Times New Roman"/>
                <a:cs typeface="Times New Roman"/>
              </a:rPr>
              <a:t>í</a:t>
            </a:r>
            <a:r>
              <a:rPr sz="2750" spc="-25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: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x</a:t>
            </a:r>
            <a:r>
              <a:rPr sz="2750" i="1" spc="-1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2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y</a:t>
            </a:r>
            <a:r>
              <a:rPr sz="2750" i="1" spc="-65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t</a:t>
            </a:r>
            <a:r>
              <a:rPr sz="2750" i="1" spc="10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1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3.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1779" y="5927585"/>
            <a:ext cx="7410450" cy="4699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3090"/>
              </a:lnSpc>
            </a:pPr>
            <a:r>
              <a:rPr sz="2750" spc="-20" dirty="0">
                <a:latin typeface="Times New Roman"/>
                <a:cs typeface="Times New Roman"/>
              </a:rPr>
              <a:t>(</a:t>
            </a:r>
            <a:r>
              <a:rPr sz="2750" spc="20" dirty="0">
                <a:latin typeface="Times New Roman"/>
                <a:cs typeface="Times New Roman"/>
              </a:rPr>
              <a:t>(</a:t>
            </a:r>
            <a:r>
              <a:rPr sz="2750" i="1" spc="-5" dirty="0">
                <a:latin typeface="Times New Roman"/>
                <a:cs typeface="Times New Roman"/>
              </a:rPr>
              <a:t>v</a:t>
            </a:r>
            <a:r>
              <a:rPr sz="2750" i="1" spc="-19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</a:t>
            </a:r>
            <a:r>
              <a:rPr sz="2750" spc="-2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2</a:t>
            </a:r>
            <a:r>
              <a:rPr sz="2750" spc="-20" dirty="0">
                <a:latin typeface="Times New Roman"/>
                <a:cs typeface="Times New Roman"/>
              </a:rPr>
              <a:t>)</a:t>
            </a:r>
            <a:r>
              <a:rPr sz="2750" spc="290" dirty="0">
                <a:latin typeface="Times New Roman"/>
                <a:cs typeface="Times New Roman"/>
              </a:rPr>
              <a:t>,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-5" dirty="0">
                <a:latin typeface="Times New Roman"/>
                <a:cs typeface="Times New Roman"/>
              </a:rPr>
              <a:t>s</a:t>
            </a:r>
            <a:r>
              <a:rPr sz="2750" i="1" spc="-1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</a:t>
            </a:r>
            <a:r>
              <a:rPr sz="2750" spc="-270" dirty="0">
                <a:latin typeface="Times New Roman"/>
                <a:cs typeface="Times New Roman"/>
              </a:rPr>
              <a:t> </a:t>
            </a:r>
            <a:r>
              <a:rPr sz="2750" spc="-90" dirty="0">
                <a:latin typeface="Times New Roman"/>
                <a:cs typeface="Times New Roman"/>
              </a:rPr>
              <a:t>3</a:t>
            </a:r>
            <a:r>
              <a:rPr sz="2750" spc="-15" dirty="0">
                <a:latin typeface="Times New Roman"/>
                <a:cs typeface="Times New Roman"/>
              </a:rPr>
              <a:t>)</a:t>
            </a:r>
            <a:r>
              <a:rPr sz="2750" i="1" spc="80" dirty="0">
                <a:latin typeface="Times New Roman"/>
                <a:cs typeface="Times New Roman"/>
              </a:rPr>
              <a:t>i</a:t>
            </a:r>
            <a:r>
              <a:rPr sz="2750" spc="-5" dirty="0">
                <a:latin typeface="Times New Roman"/>
                <a:cs typeface="Times New Roman"/>
              </a:rPr>
              <a:t>)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10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(</a:t>
            </a:r>
            <a:r>
              <a:rPr sz="2750" spc="-50" dirty="0">
                <a:latin typeface="Times New Roman"/>
                <a:cs typeface="Times New Roman"/>
              </a:rPr>
              <a:t>6</a:t>
            </a:r>
            <a:r>
              <a:rPr sz="2750" spc="-5" dirty="0">
                <a:latin typeface="Times New Roman"/>
                <a:cs typeface="Times New Roman"/>
              </a:rPr>
              <a:t>,</a:t>
            </a:r>
            <a:r>
              <a:rPr sz="2750" spc="-33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Symbol"/>
                <a:cs typeface="Symbol"/>
              </a:rPr>
              <a:t></a:t>
            </a:r>
            <a:r>
              <a:rPr sz="2750" spc="-35" dirty="0">
                <a:latin typeface="Times New Roman"/>
                <a:cs typeface="Times New Roman"/>
              </a:rPr>
              <a:t>6</a:t>
            </a:r>
            <a:r>
              <a:rPr sz="2750" i="1" spc="75" dirty="0">
                <a:latin typeface="Times New Roman"/>
                <a:cs typeface="Times New Roman"/>
              </a:rPr>
              <a:t>i</a:t>
            </a:r>
            <a:r>
              <a:rPr sz="2750" spc="-20" dirty="0">
                <a:latin typeface="Times New Roman"/>
                <a:cs typeface="Times New Roman"/>
              </a:rPr>
              <a:t>)</a:t>
            </a:r>
            <a:r>
              <a:rPr sz="2750" spc="-5" dirty="0">
                <a:latin typeface="Times New Roman"/>
                <a:cs typeface="Times New Roman"/>
              </a:rPr>
              <a:t>,</a:t>
            </a:r>
            <a:r>
              <a:rPr sz="2750" spc="-43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si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y</a:t>
            </a:r>
            <a:r>
              <a:rPr sz="2750" spc="-8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</a:t>
            </a:r>
            <a:r>
              <a:rPr sz="2750" dirty="0">
                <a:latin typeface="Times New Roman"/>
                <a:cs typeface="Times New Roman"/>
              </a:rPr>
              <a:t>o</a:t>
            </a:r>
            <a:r>
              <a:rPr sz="2750" spc="-40" dirty="0">
                <a:latin typeface="Times New Roman"/>
                <a:cs typeface="Times New Roman"/>
              </a:rPr>
              <a:t>l</a:t>
            </a:r>
            <a:r>
              <a:rPr sz="2750" spc="-5" dirty="0">
                <a:latin typeface="Times New Roman"/>
                <a:cs typeface="Times New Roman"/>
              </a:rPr>
              <a:t>o </a:t>
            </a:r>
            <a:r>
              <a:rPr sz="2750" dirty="0">
                <a:latin typeface="Times New Roman"/>
                <a:cs typeface="Times New Roman"/>
              </a:rPr>
              <a:t>s</a:t>
            </a:r>
            <a:r>
              <a:rPr sz="2750" spc="-5" dirty="0">
                <a:latin typeface="Times New Roman"/>
                <a:cs typeface="Times New Roman"/>
              </a:rPr>
              <a:t>í</a:t>
            </a:r>
            <a:r>
              <a:rPr sz="2750" spc="-25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:</a:t>
            </a:r>
            <a:r>
              <a:rPr sz="2750" spc="-270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v</a:t>
            </a:r>
            <a:r>
              <a:rPr sz="2750" i="1" spc="-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20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8</a:t>
            </a:r>
            <a:r>
              <a:rPr sz="2750" spc="150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y</a:t>
            </a:r>
            <a:r>
              <a:rPr sz="2750" i="1" spc="65" dirty="0">
                <a:latin typeface="Times New Roman"/>
                <a:cs typeface="Times New Roman"/>
              </a:rPr>
              <a:t> </a:t>
            </a:r>
            <a:r>
              <a:rPr sz="2750" i="1" spc="-5" dirty="0">
                <a:latin typeface="Times New Roman"/>
                <a:cs typeface="Times New Roman"/>
              </a:rPr>
              <a:t>s</a:t>
            </a:r>
            <a:r>
              <a:rPr sz="2750" i="1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Symbol"/>
                <a:cs typeface="Symbol"/>
              </a:rPr>
              <a:t></a:t>
            </a:r>
            <a:r>
              <a:rPr sz="2750" spc="-5" dirty="0">
                <a:latin typeface="Times New Roman"/>
                <a:cs typeface="Times New Roman"/>
              </a:rPr>
              <a:t>9.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065" y="495236"/>
            <a:ext cx="1059116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300" dirty="0">
                <a:solidFill>
                  <a:srgbClr val="DAEBB6"/>
                </a:solidFill>
                <a:latin typeface="Arial"/>
                <a:cs typeface="Arial"/>
              </a:rPr>
              <a:t>COMPLEJOS</a:t>
            </a:r>
            <a:r>
              <a:rPr sz="2400" b="1" spc="245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DAEBB6"/>
                </a:solidFill>
                <a:latin typeface="Arial"/>
                <a:cs typeface="Arial"/>
              </a:rPr>
              <a:t>CONJUGADOS</a:t>
            </a:r>
            <a:r>
              <a:rPr sz="2400" spc="-285" dirty="0">
                <a:solidFill>
                  <a:srgbClr val="DAEBB6"/>
                </a:solidFill>
                <a:latin typeface="Microsoft Sans Serif"/>
                <a:cs typeface="Microsoft Sans Serif"/>
              </a:rPr>
              <a:t>.-</a:t>
            </a:r>
            <a:r>
              <a:rPr sz="2400" spc="2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Son</a:t>
            </a:r>
            <a:r>
              <a:rPr sz="2400" spc="2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dos</a:t>
            </a:r>
            <a:r>
              <a:rPr sz="2400" spc="2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DAEBB6"/>
                </a:solidFill>
                <a:latin typeface="Microsoft Sans Serif"/>
                <a:cs typeface="Microsoft Sans Serif"/>
              </a:rPr>
              <a:t>complejos</a:t>
            </a:r>
            <a:r>
              <a:rPr sz="2400" spc="2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que</a:t>
            </a:r>
            <a:r>
              <a:rPr sz="2400" spc="2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tienen</a:t>
            </a:r>
            <a:r>
              <a:rPr sz="2400" spc="2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iguales</a:t>
            </a:r>
            <a:r>
              <a:rPr sz="2400" spc="2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DAEBB6"/>
                </a:solidFill>
                <a:latin typeface="Microsoft Sans Serif"/>
                <a:cs typeface="Microsoft Sans Serif"/>
              </a:rPr>
              <a:t>sus</a:t>
            </a:r>
            <a:r>
              <a:rPr sz="2400" spc="26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partes</a:t>
            </a:r>
            <a:r>
              <a:rPr sz="2400" spc="2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5" dirty="0">
                <a:solidFill>
                  <a:srgbClr val="DAEBB6"/>
                </a:solidFill>
                <a:latin typeface="Microsoft Sans Serif"/>
                <a:cs typeface="Microsoft Sans Serif"/>
              </a:rPr>
              <a:t>reales</a:t>
            </a:r>
            <a:r>
              <a:rPr sz="2400" spc="2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870"/>
              </a:lnSpc>
            </a:pPr>
            <a:r>
              <a:rPr sz="2400" spc="-110" dirty="0">
                <a:solidFill>
                  <a:srgbClr val="DAEBB6"/>
                </a:solidFill>
                <a:latin typeface="Microsoft Sans Serif"/>
                <a:cs typeface="Microsoft Sans Serif"/>
              </a:rPr>
              <a:t>i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g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u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10" dirty="0">
                <a:solidFill>
                  <a:srgbClr val="DAEBB6"/>
                </a:solidFill>
                <a:latin typeface="Microsoft Sans Serif"/>
                <a:cs typeface="Microsoft Sans Serif"/>
              </a:rPr>
              <a:t>l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per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d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5" dirty="0">
                <a:solidFill>
                  <a:srgbClr val="DAEBB6"/>
                </a:solidFill>
                <a:latin typeface="Microsoft Sans Serif"/>
                <a:cs typeface="Microsoft Sans Serif"/>
              </a:rPr>
              <a:t>sig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co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tra</a:t>
            </a:r>
            <a:r>
              <a:rPr sz="2400" spc="-145" dirty="0">
                <a:solidFill>
                  <a:srgbClr val="DAEBB6"/>
                </a:solidFill>
                <a:latin typeface="Microsoft Sans Serif"/>
                <a:cs typeface="Microsoft Sans Serif"/>
              </a:rPr>
              <a:t>r</a:t>
            </a:r>
            <a:r>
              <a:rPr sz="2400" spc="-110" dirty="0">
                <a:solidFill>
                  <a:srgbClr val="DAEBB6"/>
                </a:solidFill>
                <a:latin typeface="Microsoft Sans Serif"/>
                <a:cs typeface="Microsoft Sans Serif"/>
              </a:rPr>
              <a:t>i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su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p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rtes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ima</a:t>
            </a:r>
            <a:r>
              <a:rPr sz="2400" spc="-254" dirty="0">
                <a:solidFill>
                  <a:srgbClr val="DAEBB6"/>
                </a:solidFill>
                <a:latin typeface="Microsoft Sans Serif"/>
                <a:cs typeface="Microsoft Sans Serif"/>
              </a:rPr>
              <a:t>g</a:t>
            </a:r>
            <a:r>
              <a:rPr sz="2400" spc="-100" dirty="0">
                <a:solidFill>
                  <a:srgbClr val="DAEBB6"/>
                </a:solidFill>
                <a:latin typeface="Microsoft Sans Serif"/>
                <a:cs typeface="Microsoft Sans Serif"/>
              </a:rPr>
              <a:t>i</a:t>
            </a:r>
            <a:r>
              <a:rPr sz="2400" spc="-250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30" dirty="0">
                <a:solidFill>
                  <a:srgbClr val="DAEBB6"/>
                </a:solidFill>
                <a:latin typeface="Microsoft Sans Serif"/>
                <a:cs typeface="Microsoft Sans Serif"/>
              </a:rPr>
              <a:t>ri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21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120" dirty="0">
                <a:solidFill>
                  <a:srgbClr val="DAEBB6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4563" y="1468551"/>
            <a:ext cx="3747770" cy="571500"/>
            <a:chOff x="3234563" y="1468551"/>
            <a:chExt cx="3747770" cy="571500"/>
          </a:xfrm>
        </p:grpSpPr>
        <p:sp>
          <p:nvSpPr>
            <p:cNvPr id="4" name="object 4"/>
            <p:cNvSpPr/>
            <p:nvPr/>
          </p:nvSpPr>
          <p:spPr>
            <a:xfrm>
              <a:off x="3234563" y="1468551"/>
              <a:ext cx="3747770" cy="571500"/>
            </a:xfrm>
            <a:custGeom>
              <a:avLst/>
              <a:gdLst/>
              <a:ahLst/>
              <a:cxnLst/>
              <a:rect l="l" t="t" r="r" b="b"/>
              <a:pathLst>
                <a:path w="3747770" h="571500">
                  <a:moveTo>
                    <a:pt x="3747769" y="0"/>
                  </a:moveTo>
                  <a:lnTo>
                    <a:pt x="0" y="0"/>
                  </a:lnTo>
                  <a:lnTo>
                    <a:pt x="0" y="571322"/>
                  </a:lnTo>
                  <a:lnTo>
                    <a:pt x="3747769" y="571322"/>
                  </a:lnTo>
                  <a:lnTo>
                    <a:pt x="3747769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33" y="1554253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4">
                  <a:moveTo>
                    <a:pt x="0" y="0"/>
                  </a:moveTo>
                  <a:lnTo>
                    <a:pt x="154086" y="0"/>
                  </a:lnTo>
                </a:path>
              </a:pathLst>
            </a:custGeom>
            <a:ln w="173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34563" y="1468551"/>
            <a:ext cx="3747770" cy="5715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70"/>
              </a:spcBef>
              <a:tabLst>
                <a:tab pos="1779270" algn="l"/>
                <a:tab pos="2316480" algn="l"/>
              </a:tabLst>
            </a:pPr>
            <a:r>
              <a:rPr sz="2850" i="1" spc="60" dirty="0">
                <a:latin typeface="Times New Roman"/>
                <a:cs typeface="Times New Roman"/>
              </a:rPr>
              <a:t>z</a:t>
            </a:r>
            <a:r>
              <a:rPr sz="2850" i="1" spc="5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Symbol"/>
                <a:cs typeface="Symbol"/>
              </a:rPr>
              <a:t></a:t>
            </a:r>
            <a:r>
              <a:rPr sz="2850" spc="-125" dirty="0">
                <a:latin typeface="Times New Roman"/>
                <a:cs typeface="Times New Roman"/>
              </a:rPr>
              <a:t> </a:t>
            </a:r>
            <a:r>
              <a:rPr sz="2850" i="1" spc="80" dirty="0">
                <a:latin typeface="Times New Roman"/>
                <a:cs typeface="Times New Roman"/>
              </a:rPr>
              <a:t>a</a:t>
            </a:r>
            <a:r>
              <a:rPr sz="2850" i="1" spc="-235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Symbol"/>
                <a:cs typeface="Symbol"/>
              </a:rPr>
              <a:t></a:t>
            </a:r>
            <a:r>
              <a:rPr sz="2850" spc="-355" dirty="0">
                <a:latin typeface="Times New Roman"/>
                <a:cs typeface="Times New Roman"/>
              </a:rPr>
              <a:t> </a:t>
            </a:r>
            <a:r>
              <a:rPr sz="2850" i="1" spc="10" dirty="0">
                <a:latin typeface="Times New Roman"/>
                <a:cs typeface="Times New Roman"/>
              </a:rPr>
              <a:t>b</a:t>
            </a:r>
            <a:r>
              <a:rPr sz="2850" i="1" spc="45" dirty="0">
                <a:latin typeface="Times New Roman"/>
                <a:cs typeface="Times New Roman"/>
              </a:rPr>
              <a:t>i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70" dirty="0">
                <a:latin typeface="Times New Roman"/>
                <a:cs typeface="Times New Roman"/>
              </a:rPr>
              <a:t>y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60" dirty="0">
                <a:latin typeface="Times New Roman"/>
                <a:cs typeface="Times New Roman"/>
              </a:rPr>
              <a:t>z</a:t>
            </a:r>
            <a:r>
              <a:rPr sz="2850" i="1" spc="5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Symbol"/>
                <a:cs typeface="Symbol"/>
              </a:rPr>
              <a:t></a:t>
            </a:r>
            <a:r>
              <a:rPr sz="2850" spc="-125" dirty="0">
                <a:latin typeface="Times New Roman"/>
                <a:cs typeface="Times New Roman"/>
              </a:rPr>
              <a:t> </a:t>
            </a:r>
            <a:r>
              <a:rPr sz="2850" i="1" spc="80" dirty="0">
                <a:latin typeface="Times New Roman"/>
                <a:cs typeface="Times New Roman"/>
              </a:rPr>
              <a:t>a</a:t>
            </a:r>
            <a:r>
              <a:rPr sz="2850" i="1" spc="-235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Symbol"/>
                <a:cs typeface="Symbol"/>
              </a:rPr>
              <a:t></a:t>
            </a:r>
            <a:r>
              <a:rPr sz="2850" spc="-400" dirty="0">
                <a:latin typeface="Times New Roman"/>
                <a:cs typeface="Times New Roman"/>
              </a:rPr>
              <a:t> </a:t>
            </a:r>
            <a:r>
              <a:rPr sz="2850" i="1" spc="10" dirty="0">
                <a:latin typeface="Times New Roman"/>
                <a:cs typeface="Times New Roman"/>
              </a:rPr>
              <a:t>b</a:t>
            </a:r>
            <a:r>
              <a:rPr sz="2850" i="1" spc="-15" dirty="0">
                <a:latin typeface="Times New Roman"/>
                <a:cs typeface="Times New Roman"/>
              </a:rPr>
              <a:t>i</a:t>
            </a:r>
            <a:r>
              <a:rPr sz="2850" spc="40" dirty="0">
                <a:latin typeface="Times New Roman"/>
                <a:cs typeface="Times New Roman"/>
              </a:rPr>
              <a:t>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897" y="2330703"/>
            <a:ext cx="105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Ejemplo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4794" y="2358491"/>
            <a:ext cx="1586230" cy="478790"/>
          </a:xfrm>
          <a:prstGeom prst="rect">
            <a:avLst/>
          </a:prstGeom>
          <a:solidFill>
            <a:srgbClr val="9EC77D"/>
          </a:solidFill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3610"/>
              </a:lnSpc>
            </a:pPr>
            <a:r>
              <a:rPr sz="3200" i="1" spc="60" dirty="0">
                <a:latin typeface="Times New Roman"/>
                <a:cs typeface="Times New Roman"/>
              </a:rPr>
              <a:t>z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spc="85" dirty="0">
                <a:latin typeface="Symbol"/>
                <a:cs typeface="Symbol"/>
              </a:rPr>
              <a:t>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6</a:t>
            </a:r>
            <a:r>
              <a:rPr sz="3200" spc="-385" dirty="0">
                <a:latin typeface="Times New Roman"/>
                <a:cs typeface="Times New Roman"/>
              </a:rPr>
              <a:t> </a:t>
            </a:r>
            <a:r>
              <a:rPr sz="3200" spc="85" dirty="0">
                <a:latin typeface="Symbol"/>
                <a:cs typeface="Symbol"/>
              </a:rPr>
              <a:t></a:t>
            </a:r>
            <a:r>
              <a:rPr sz="3200" spc="-40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5</a:t>
            </a:r>
            <a:r>
              <a:rPr sz="3200" i="1" spc="40" dirty="0"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3240" y="2383154"/>
            <a:ext cx="1181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conjugada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59780" y="2367064"/>
            <a:ext cx="1421130" cy="502920"/>
            <a:chOff x="5359780" y="2367064"/>
            <a:chExt cx="1421130" cy="502920"/>
          </a:xfrm>
        </p:grpSpPr>
        <p:sp>
          <p:nvSpPr>
            <p:cNvPr id="11" name="object 11"/>
            <p:cNvSpPr/>
            <p:nvPr/>
          </p:nvSpPr>
          <p:spPr>
            <a:xfrm>
              <a:off x="5359780" y="2367064"/>
              <a:ext cx="1421130" cy="502920"/>
            </a:xfrm>
            <a:custGeom>
              <a:avLst/>
              <a:gdLst/>
              <a:ahLst/>
              <a:cxnLst/>
              <a:rect l="l" t="t" r="r" b="b"/>
              <a:pathLst>
                <a:path w="1421129" h="502919">
                  <a:moveTo>
                    <a:pt x="1420876" y="0"/>
                  </a:moveTo>
                  <a:lnTo>
                    <a:pt x="0" y="0"/>
                  </a:lnTo>
                  <a:lnTo>
                    <a:pt x="0" y="502754"/>
                  </a:lnTo>
                  <a:lnTo>
                    <a:pt x="1420876" y="502754"/>
                  </a:lnTo>
                  <a:lnTo>
                    <a:pt x="1420876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7999" y="2451543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0" y="0"/>
                  </a:moveTo>
                  <a:lnTo>
                    <a:pt x="146930" y="0"/>
                  </a:lnTo>
                </a:path>
              </a:pathLst>
            </a:custGeom>
            <a:ln w="17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780" y="2367064"/>
            <a:ext cx="1421130" cy="5029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65"/>
              </a:spcBef>
            </a:pPr>
            <a:r>
              <a:rPr sz="2800" i="1" spc="15" dirty="0">
                <a:latin typeface="Times New Roman"/>
                <a:cs typeface="Times New Roman"/>
              </a:rPr>
              <a:t>z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Symbol"/>
                <a:cs typeface="Symbol"/>
              </a:rPr>
              <a:t>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6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Symbol"/>
                <a:cs typeface="Symbol"/>
              </a:rPr>
              <a:t></a:t>
            </a:r>
            <a:r>
              <a:rPr sz="2800" spc="-38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5</a:t>
            </a:r>
            <a:r>
              <a:rPr sz="2800" i="1" spc="-60" dirty="0">
                <a:latin typeface="Times New Roman"/>
                <a:cs typeface="Times New Roman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509" y="3076321"/>
            <a:ext cx="10523855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b="1" spc="-305" dirty="0">
                <a:solidFill>
                  <a:srgbClr val="DAEBB6"/>
                </a:solidFill>
                <a:latin typeface="Arial"/>
                <a:cs typeface="Arial"/>
              </a:rPr>
              <a:t>COMPLEJOS</a:t>
            </a:r>
            <a:r>
              <a:rPr sz="2400" b="1" spc="-135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DAEBB6"/>
                </a:solidFill>
                <a:latin typeface="Arial"/>
                <a:cs typeface="Arial"/>
              </a:rPr>
              <a:t>OPUESTOS</a:t>
            </a:r>
            <a:r>
              <a:rPr sz="2400" spc="-270" dirty="0">
                <a:solidFill>
                  <a:srgbClr val="DAEBB6"/>
                </a:solidFill>
                <a:latin typeface="Microsoft Sans Serif"/>
                <a:cs typeface="Microsoft Sans Serif"/>
              </a:rPr>
              <a:t>.-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60" dirty="0">
                <a:solidFill>
                  <a:srgbClr val="DAEBB6"/>
                </a:solidFill>
                <a:latin typeface="Microsoft Sans Serif"/>
                <a:cs typeface="Microsoft Sans Serif"/>
              </a:rPr>
              <a:t>Son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dos</a:t>
            </a:r>
            <a:r>
              <a:rPr sz="2400" spc="-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DAEBB6"/>
                </a:solidFill>
                <a:latin typeface="Microsoft Sans Serif"/>
                <a:cs typeface="Microsoft Sans Serif"/>
              </a:rPr>
              <a:t>complejos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que</a:t>
            </a:r>
            <a:r>
              <a:rPr sz="2400" spc="-6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tienen</a:t>
            </a:r>
            <a:r>
              <a:rPr sz="2400" spc="-6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5" dirty="0">
                <a:solidFill>
                  <a:srgbClr val="DAEBB6"/>
                </a:solidFill>
                <a:latin typeface="Microsoft Sans Serif"/>
                <a:cs typeface="Microsoft Sans Serif"/>
              </a:rPr>
              <a:t>iguales,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pero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de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signos</a:t>
            </a:r>
            <a:r>
              <a:rPr sz="2400" spc="-5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DAEBB6"/>
                </a:solidFill>
                <a:latin typeface="Microsoft Sans Serif"/>
                <a:cs typeface="Microsoft Sans Serif"/>
              </a:rPr>
              <a:t>contrarios,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840"/>
              </a:lnSpc>
            </a:pPr>
            <a:r>
              <a:rPr sz="2400" spc="-130" dirty="0">
                <a:solidFill>
                  <a:srgbClr val="DAEBB6"/>
                </a:solidFill>
                <a:latin typeface="Microsoft Sans Serif"/>
                <a:cs typeface="Microsoft Sans Serif"/>
              </a:rPr>
              <a:t>t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n</a:t>
            </a:r>
            <a:r>
              <a:rPr sz="2400" spc="-130" dirty="0">
                <a:solidFill>
                  <a:srgbClr val="DAEBB6"/>
                </a:solidFill>
                <a:latin typeface="Microsoft Sans Serif"/>
                <a:cs typeface="Microsoft Sans Serif"/>
              </a:rPr>
              <a:t>t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6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la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pa</a:t>
            </a:r>
            <a:r>
              <a:rPr sz="2400" spc="-145" dirty="0">
                <a:solidFill>
                  <a:srgbClr val="DAEBB6"/>
                </a:solidFill>
                <a:latin typeface="Microsoft Sans Serif"/>
                <a:cs typeface="Microsoft Sans Serif"/>
              </a:rPr>
              <a:t>r</a:t>
            </a:r>
            <a:r>
              <a:rPr sz="2400" spc="-130" dirty="0">
                <a:solidFill>
                  <a:srgbClr val="DAEBB6"/>
                </a:solidFill>
                <a:latin typeface="Microsoft Sans Serif"/>
                <a:cs typeface="Microsoft Sans Serif"/>
              </a:rPr>
              <a:t>t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DAEBB6"/>
                </a:solidFill>
                <a:latin typeface="Microsoft Sans Serif"/>
                <a:cs typeface="Microsoft Sans Serif"/>
              </a:rPr>
              <a:t>r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al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e</a:t>
            </a:r>
            <a:r>
              <a:rPr sz="2400" spc="-215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10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80" dirty="0">
                <a:solidFill>
                  <a:srgbClr val="DAEBB6"/>
                </a:solidFill>
                <a:latin typeface="Microsoft Sans Serif"/>
                <a:cs typeface="Microsoft Sans Serif"/>
              </a:rPr>
              <a:t>com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o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la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s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imag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in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25" dirty="0">
                <a:solidFill>
                  <a:srgbClr val="DAEBB6"/>
                </a:solidFill>
                <a:latin typeface="Microsoft Sans Serif"/>
                <a:cs typeface="Microsoft Sans Serif"/>
              </a:rPr>
              <a:t>ri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a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s.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6264" y="4166768"/>
            <a:ext cx="4447540" cy="504825"/>
          </a:xfrm>
          <a:prstGeom prst="rect">
            <a:avLst/>
          </a:prstGeom>
          <a:solidFill>
            <a:srgbClr val="9EC77D"/>
          </a:solidFill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3325"/>
              </a:lnSpc>
              <a:tabLst>
                <a:tab pos="1867535" algn="l"/>
                <a:tab pos="2414270" algn="l"/>
              </a:tabLst>
            </a:pPr>
            <a:r>
              <a:rPr sz="2950" i="1" spc="95" dirty="0">
                <a:latin typeface="Times New Roman"/>
                <a:cs typeface="Times New Roman"/>
              </a:rPr>
              <a:t>z </a:t>
            </a:r>
            <a:r>
              <a:rPr sz="2950" spc="135" dirty="0">
                <a:latin typeface="Symbol"/>
                <a:cs typeface="Symbol"/>
              </a:rPr>
              <a:t></a:t>
            </a:r>
            <a:r>
              <a:rPr sz="2950" spc="-135" dirty="0">
                <a:latin typeface="Times New Roman"/>
                <a:cs typeface="Times New Roman"/>
              </a:rPr>
              <a:t> </a:t>
            </a:r>
            <a:r>
              <a:rPr sz="2950" i="1" spc="120" dirty="0">
                <a:latin typeface="Times New Roman"/>
                <a:cs typeface="Times New Roman"/>
              </a:rPr>
              <a:t>a</a:t>
            </a:r>
            <a:r>
              <a:rPr sz="2950" i="1" spc="-260" dirty="0">
                <a:latin typeface="Times New Roman"/>
                <a:cs typeface="Times New Roman"/>
              </a:rPr>
              <a:t> </a:t>
            </a:r>
            <a:r>
              <a:rPr sz="2950" spc="135" dirty="0">
                <a:latin typeface="Symbol"/>
                <a:cs typeface="Symbol"/>
              </a:rPr>
              <a:t></a:t>
            </a:r>
            <a:r>
              <a:rPr sz="2950" spc="-375" dirty="0">
                <a:latin typeface="Times New Roman"/>
                <a:cs typeface="Times New Roman"/>
              </a:rPr>
              <a:t> </a:t>
            </a:r>
            <a:r>
              <a:rPr sz="2950" i="1" spc="30" dirty="0">
                <a:latin typeface="Times New Roman"/>
                <a:cs typeface="Times New Roman"/>
              </a:rPr>
              <a:t>b</a:t>
            </a:r>
            <a:r>
              <a:rPr sz="2950" i="1" spc="65" dirty="0">
                <a:latin typeface="Times New Roman"/>
                <a:cs typeface="Times New Roman"/>
              </a:rPr>
              <a:t>i</a:t>
            </a:r>
            <a:r>
              <a:rPr sz="2950" i="1" dirty="0">
                <a:latin typeface="Times New Roman"/>
                <a:cs typeface="Times New Roman"/>
              </a:rPr>
              <a:t>	</a:t>
            </a:r>
            <a:r>
              <a:rPr sz="2950" i="1" spc="105" dirty="0">
                <a:latin typeface="Times New Roman"/>
                <a:cs typeface="Times New Roman"/>
              </a:rPr>
              <a:t>y</a:t>
            </a:r>
            <a:r>
              <a:rPr sz="2950" i="1" dirty="0">
                <a:latin typeface="Times New Roman"/>
                <a:cs typeface="Times New Roman"/>
              </a:rPr>
              <a:t>	</a:t>
            </a:r>
            <a:r>
              <a:rPr sz="2950" spc="135" dirty="0">
                <a:latin typeface="Symbol"/>
                <a:cs typeface="Symbol"/>
              </a:rPr>
              <a:t></a:t>
            </a:r>
            <a:r>
              <a:rPr sz="2950" spc="-190" dirty="0">
                <a:latin typeface="Times New Roman"/>
                <a:cs typeface="Times New Roman"/>
              </a:rPr>
              <a:t> </a:t>
            </a:r>
            <a:r>
              <a:rPr sz="2950" i="1" spc="95" dirty="0">
                <a:latin typeface="Times New Roman"/>
                <a:cs typeface="Times New Roman"/>
              </a:rPr>
              <a:t>z</a:t>
            </a:r>
            <a:r>
              <a:rPr sz="2950" i="1" spc="5" dirty="0">
                <a:latin typeface="Times New Roman"/>
                <a:cs typeface="Times New Roman"/>
              </a:rPr>
              <a:t> </a:t>
            </a:r>
            <a:r>
              <a:rPr sz="2950" spc="135" dirty="0">
                <a:latin typeface="Symbol"/>
                <a:cs typeface="Symbol"/>
              </a:rPr>
              <a:t></a:t>
            </a:r>
            <a:r>
              <a:rPr sz="2950" spc="-135" dirty="0">
                <a:latin typeface="Times New Roman"/>
                <a:cs typeface="Times New Roman"/>
              </a:rPr>
              <a:t> </a:t>
            </a:r>
            <a:r>
              <a:rPr sz="2950" spc="120" dirty="0">
                <a:latin typeface="Symbol"/>
                <a:cs typeface="Symbol"/>
              </a:rPr>
              <a:t></a:t>
            </a:r>
            <a:r>
              <a:rPr sz="2950" i="1" spc="120" dirty="0">
                <a:latin typeface="Times New Roman"/>
                <a:cs typeface="Times New Roman"/>
              </a:rPr>
              <a:t>a</a:t>
            </a:r>
            <a:r>
              <a:rPr sz="2950" i="1" spc="-254" dirty="0">
                <a:latin typeface="Times New Roman"/>
                <a:cs typeface="Times New Roman"/>
              </a:rPr>
              <a:t> </a:t>
            </a:r>
            <a:r>
              <a:rPr sz="2950" spc="135" dirty="0">
                <a:latin typeface="Symbol"/>
                <a:cs typeface="Symbol"/>
              </a:rPr>
              <a:t></a:t>
            </a:r>
            <a:r>
              <a:rPr sz="2950" spc="-425" dirty="0">
                <a:latin typeface="Times New Roman"/>
                <a:cs typeface="Times New Roman"/>
              </a:rPr>
              <a:t> </a:t>
            </a:r>
            <a:r>
              <a:rPr sz="2950" i="1" spc="30" dirty="0">
                <a:latin typeface="Times New Roman"/>
                <a:cs typeface="Times New Roman"/>
              </a:rPr>
              <a:t>b</a:t>
            </a:r>
            <a:r>
              <a:rPr sz="2950" i="1" dirty="0">
                <a:latin typeface="Times New Roman"/>
                <a:cs typeface="Times New Roman"/>
              </a:rPr>
              <a:t>i</a:t>
            </a:r>
            <a:r>
              <a:rPr sz="2950" spc="60" dirty="0">
                <a:latin typeface="Times New Roman"/>
                <a:cs typeface="Times New Roman"/>
              </a:rPr>
              <a:t>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562" y="4920233"/>
            <a:ext cx="105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Ejemplo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94458" y="4825936"/>
            <a:ext cx="1885314" cy="568960"/>
          </a:xfrm>
          <a:custGeom>
            <a:avLst/>
            <a:gdLst/>
            <a:ahLst/>
            <a:cxnLst/>
            <a:rect l="l" t="t" r="r" b="b"/>
            <a:pathLst>
              <a:path w="1885314" h="568960">
                <a:moveTo>
                  <a:pt x="1885061" y="0"/>
                </a:moveTo>
                <a:lnTo>
                  <a:pt x="0" y="0"/>
                </a:lnTo>
                <a:lnTo>
                  <a:pt x="0" y="568515"/>
                </a:lnTo>
                <a:lnTo>
                  <a:pt x="1885061" y="568515"/>
                </a:lnTo>
                <a:lnTo>
                  <a:pt x="1885061" y="0"/>
                </a:lnTo>
                <a:close/>
              </a:path>
            </a:pathLst>
          </a:custGeom>
          <a:solidFill>
            <a:srgbClr val="9EC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143628" y="5001767"/>
            <a:ext cx="971550" cy="356870"/>
            <a:chOff x="4143628" y="5001767"/>
            <a:chExt cx="971550" cy="356870"/>
          </a:xfrm>
        </p:grpSpPr>
        <p:sp>
          <p:nvSpPr>
            <p:cNvPr id="19" name="object 19"/>
            <p:cNvSpPr/>
            <p:nvPr/>
          </p:nvSpPr>
          <p:spPr>
            <a:xfrm>
              <a:off x="4149978" y="5008117"/>
              <a:ext cx="958850" cy="344170"/>
            </a:xfrm>
            <a:custGeom>
              <a:avLst/>
              <a:gdLst/>
              <a:ahLst/>
              <a:cxnLst/>
              <a:rect l="l" t="t" r="r" b="b"/>
              <a:pathLst>
                <a:path w="958850" h="344170">
                  <a:moveTo>
                    <a:pt x="786511" y="0"/>
                  </a:moveTo>
                  <a:lnTo>
                    <a:pt x="786511" y="85978"/>
                  </a:lnTo>
                  <a:lnTo>
                    <a:pt x="0" y="85978"/>
                  </a:lnTo>
                  <a:lnTo>
                    <a:pt x="0" y="257936"/>
                  </a:lnTo>
                  <a:lnTo>
                    <a:pt x="786511" y="257936"/>
                  </a:lnTo>
                  <a:lnTo>
                    <a:pt x="786511" y="343915"/>
                  </a:lnTo>
                  <a:lnTo>
                    <a:pt x="958469" y="171957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9978" y="5008117"/>
              <a:ext cx="958850" cy="344170"/>
            </a:xfrm>
            <a:custGeom>
              <a:avLst/>
              <a:gdLst/>
              <a:ahLst/>
              <a:cxnLst/>
              <a:rect l="l" t="t" r="r" b="b"/>
              <a:pathLst>
                <a:path w="958850" h="344170">
                  <a:moveTo>
                    <a:pt x="0" y="85978"/>
                  </a:moveTo>
                  <a:lnTo>
                    <a:pt x="786511" y="85978"/>
                  </a:lnTo>
                  <a:lnTo>
                    <a:pt x="786511" y="0"/>
                  </a:lnTo>
                  <a:lnTo>
                    <a:pt x="958469" y="171957"/>
                  </a:lnTo>
                  <a:lnTo>
                    <a:pt x="786511" y="343915"/>
                  </a:lnTo>
                  <a:lnTo>
                    <a:pt x="786511" y="257936"/>
                  </a:lnTo>
                  <a:lnTo>
                    <a:pt x="0" y="257936"/>
                  </a:lnTo>
                  <a:lnTo>
                    <a:pt x="0" y="85978"/>
                  </a:lnTo>
                  <a:close/>
                </a:path>
              </a:pathLst>
            </a:custGeom>
            <a:ln w="12700">
              <a:solidFill>
                <a:srgbClr val="9EC7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478907" y="4826012"/>
            <a:ext cx="2548255" cy="576580"/>
          </a:xfrm>
          <a:custGeom>
            <a:avLst/>
            <a:gdLst/>
            <a:ahLst/>
            <a:cxnLst/>
            <a:rect l="l" t="t" r="r" b="b"/>
            <a:pathLst>
              <a:path w="2548254" h="576579">
                <a:moveTo>
                  <a:pt x="2547873" y="0"/>
                </a:moveTo>
                <a:lnTo>
                  <a:pt x="0" y="0"/>
                </a:lnTo>
                <a:lnTo>
                  <a:pt x="0" y="576313"/>
                </a:lnTo>
                <a:lnTo>
                  <a:pt x="2547873" y="576313"/>
                </a:lnTo>
                <a:lnTo>
                  <a:pt x="2547873" y="0"/>
                </a:lnTo>
                <a:close/>
              </a:path>
            </a:pathLst>
          </a:custGeom>
          <a:solidFill>
            <a:srgbClr val="9EC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77546" y="4772875"/>
            <a:ext cx="602297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75050" algn="l"/>
              </a:tabLst>
            </a:pPr>
            <a:r>
              <a:rPr sz="3850" i="1" spc="50" dirty="0">
                <a:latin typeface="Times New Roman"/>
                <a:cs typeface="Times New Roman"/>
              </a:rPr>
              <a:t>z</a:t>
            </a:r>
            <a:r>
              <a:rPr sz="3850" i="1" spc="-35" dirty="0">
                <a:latin typeface="Times New Roman"/>
                <a:cs typeface="Times New Roman"/>
              </a:rPr>
              <a:t> </a:t>
            </a:r>
            <a:r>
              <a:rPr sz="3850" spc="75" dirty="0">
                <a:latin typeface="Symbol"/>
                <a:cs typeface="Symbol"/>
              </a:rPr>
              <a:t></a:t>
            </a:r>
            <a:r>
              <a:rPr sz="3850" spc="-305" dirty="0">
                <a:latin typeface="Times New Roman"/>
                <a:cs typeface="Times New Roman"/>
              </a:rPr>
              <a:t> </a:t>
            </a:r>
            <a:r>
              <a:rPr sz="3850" spc="65" dirty="0">
                <a:latin typeface="Times New Roman"/>
                <a:cs typeface="Times New Roman"/>
              </a:rPr>
              <a:t>9</a:t>
            </a:r>
            <a:r>
              <a:rPr sz="3850" spc="-480" dirty="0">
                <a:latin typeface="Times New Roman"/>
                <a:cs typeface="Times New Roman"/>
              </a:rPr>
              <a:t> </a:t>
            </a:r>
            <a:r>
              <a:rPr sz="3850" spc="75" dirty="0">
                <a:latin typeface="Symbol"/>
                <a:cs typeface="Symbol"/>
              </a:rPr>
              <a:t></a:t>
            </a:r>
            <a:r>
              <a:rPr sz="3850" spc="-425" dirty="0">
                <a:latin typeface="Times New Roman"/>
                <a:cs typeface="Times New Roman"/>
              </a:rPr>
              <a:t> </a:t>
            </a:r>
            <a:r>
              <a:rPr sz="3850" spc="-90" dirty="0">
                <a:latin typeface="Times New Roman"/>
                <a:cs typeface="Times New Roman"/>
              </a:rPr>
              <a:t>4</a:t>
            </a:r>
            <a:r>
              <a:rPr sz="3850" i="1" spc="35" dirty="0">
                <a:latin typeface="Times New Roman"/>
                <a:cs typeface="Times New Roman"/>
              </a:rPr>
              <a:t>i</a:t>
            </a:r>
            <a:r>
              <a:rPr sz="3850" i="1" dirty="0">
                <a:latin typeface="Times New Roman"/>
                <a:cs typeface="Times New Roman"/>
              </a:rPr>
              <a:t>	</a:t>
            </a:r>
            <a:r>
              <a:rPr sz="3900" spc="240" dirty="0">
                <a:latin typeface="Symbol"/>
                <a:cs typeface="Symbol"/>
              </a:rPr>
              <a:t></a:t>
            </a:r>
            <a:r>
              <a:rPr sz="3900" i="1" spc="55" dirty="0">
                <a:latin typeface="Times New Roman"/>
                <a:cs typeface="Times New Roman"/>
              </a:rPr>
              <a:t>z</a:t>
            </a:r>
            <a:r>
              <a:rPr sz="3900" i="1" spc="-40" dirty="0">
                <a:latin typeface="Times New Roman"/>
                <a:cs typeface="Times New Roman"/>
              </a:rPr>
              <a:t> </a:t>
            </a:r>
            <a:r>
              <a:rPr sz="3900" spc="75" dirty="0">
                <a:latin typeface="Symbol"/>
                <a:cs typeface="Symbol"/>
              </a:rPr>
              <a:t></a:t>
            </a:r>
            <a:r>
              <a:rPr sz="3900" spc="-210" dirty="0">
                <a:latin typeface="Times New Roman"/>
                <a:cs typeface="Times New Roman"/>
              </a:rPr>
              <a:t> </a:t>
            </a:r>
            <a:r>
              <a:rPr sz="3900" spc="-50" dirty="0">
                <a:latin typeface="Symbol"/>
                <a:cs typeface="Symbol"/>
              </a:rPr>
              <a:t></a:t>
            </a:r>
            <a:r>
              <a:rPr sz="3900" spc="70" dirty="0">
                <a:latin typeface="Times New Roman"/>
                <a:cs typeface="Times New Roman"/>
              </a:rPr>
              <a:t>9</a:t>
            </a:r>
            <a:r>
              <a:rPr sz="3900" spc="-495" dirty="0">
                <a:latin typeface="Times New Roman"/>
                <a:cs typeface="Times New Roman"/>
              </a:rPr>
              <a:t> </a:t>
            </a:r>
            <a:r>
              <a:rPr sz="3900" spc="75" dirty="0">
                <a:latin typeface="Symbol"/>
                <a:cs typeface="Symbol"/>
              </a:rPr>
              <a:t></a:t>
            </a:r>
            <a:r>
              <a:rPr sz="3900" spc="-380" dirty="0">
                <a:latin typeface="Times New Roman"/>
                <a:cs typeface="Times New Roman"/>
              </a:rPr>
              <a:t> </a:t>
            </a:r>
            <a:r>
              <a:rPr sz="3900" spc="-110" dirty="0">
                <a:latin typeface="Times New Roman"/>
                <a:cs typeface="Times New Roman"/>
              </a:rPr>
              <a:t>4</a:t>
            </a:r>
            <a:r>
              <a:rPr sz="3900" i="1" spc="-65" dirty="0">
                <a:latin typeface="Times New Roman"/>
                <a:cs typeface="Times New Roman"/>
              </a:rPr>
              <a:t>i</a:t>
            </a:r>
            <a:r>
              <a:rPr sz="3900" spc="35" dirty="0">
                <a:latin typeface="Times New Roman"/>
                <a:cs typeface="Times New Roman"/>
              </a:rPr>
              <a:t>.</a:t>
            </a:r>
            <a:endParaRPr sz="39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413" y="332333"/>
            <a:ext cx="7280909" cy="462280"/>
          </a:xfrm>
          <a:prstGeom prst="rect">
            <a:avLst/>
          </a:prstGeom>
          <a:solidFill>
            <a:srgbClr val="47D7B5"/>
          </a:solidFill>
        </p:spPr>
        <p:txBody>
          <a:bodyPr vert="horz" wrap="square" lIns="0" tIns="279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sz="2400" b="1" spc="-300" dirty="0">
                <a:latin typeface="Arial"/>
                <a:cs typeface="Arial"/>
              </a:rPr>
              <a:t>REPRESENTACIÓN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85" dirty="0">
                <a:latin typeface="Arial"/>
                <a:cs typeface="Arial"/>
              </a:rPr>
              <a:t>GRÁFICA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DE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UN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25" dirty="0">
                <a:latin typeface="Arial"/>
                <a:cs typeface="Arial"/>
              </a:rPr>
              <a:t>NÚMERO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COMPLEJO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5718" y="2933687"/>
            <a:ext cx="775970" cy="368935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ts val="2785"/>
              </a:lnSpc>
            </a:pPr>
            <a:r>
              <a:rPr sz="2500" i="1" spc="20" dirty="0">
                <a:latin typeface="Times New Roman"/>
                <a:cs typeface="Times New Roman"/>
              </a:rPr>
              <a:t>a</a:t>
            </a:r>
            <a:r>
              <a:rPr sz="2500" i="1" spc="-215" dirty="0">
                <a:latin typeface="Times New Roman"/>
                <a:cs typeface="Times New Roman"/>
              </a:rPr>
              <a:t> </a:t>
            </a:r>
            <a:r>
              <a:rPr sz="2500" spc="20" dirty="0">
                <a:latin typeface="Symbol"/>
                <a:cs typeface="Symbol"/>
              </a:rPr>
              <a:t></a:t>
            </a:r>
            <a:r>
              <a:rPr sz="2500" spc="-305" dirty="0">
                <a:latin typeface="Times New Roman"/>
                <a:cs typeface="Times New Roman"/>
              </a:rPr>
              <a:t> </a:t>
            </a:r>
            <a:r>
              <a:rPr sz="2500" i="1" spc="-30" dirty="0">
                <a:latin typeface="Times New Roman"/>
                <a:cs typeface="Times New Roman"/>
              </a:rPr>
              <a:t>b</a:t>
            </a:r>
            <a:r>
              <a:rPr sz="2500" i="1" spc="10" dirty="0">
                <a:latin typeface="Times New Roman"/>
                <a:cs typeface="Times New Roman"/>
              </a:rPr>
              <a:t>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842" y="3266592"/>
            <a:ext cx="739775" cy="419734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2770"/>
              </a:lnSpc>
            </a:pPr>
            <a:r>
              <a:rPr sz="2450" spc="80" dirty="0">
                <a:latin typeface="Times New Roman"/>
                <a:cs typeface="Times New Roman"/>
              </a:rPr>
              <a:t>(</a:t>
            </a:r>
            <a:r>
              <a:rPr sz="2450" i="1" spc="55" dirty="0">
                <a:latin typeface="Times New Roman"/>
                <a:cs typeface="Times New Roman"/>
              </a:rPr>
              <a:t>a</a:t>
            </a:r>
            <a:r>
              <a:rPr sz="2450" spc="30" dirty="0">
                <a:latin typeface="Times New Roman"/>
                <a:cs typeface="Times New Roman"/>
              </a:rPr>
              <a:t>,</a:t>
            </a:r>
            <a:r>
              <a:rPr sz="2450" spc="-395" dirty="0">
                <a:latin typeface="Times New Roman"/>
                <a:cs typeface="Times New Roman"/>
              </a:rPr>
              <a:t> </a:t>
            </a:r>
            <a:r>
              <a:rPr sz="2450" i="1" spc="55" dirty="0">
                <a:latin typeface="Times New Roman"/>
                <a:cs typeface="Times New Roman"/>
              </a:rPr>
              <a:t>b</a:t>
            </a:r>
            <a:r>
              <a:rPr sz="2450" spc="4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507" y="3343909"/>
            <a:ext cx="698500" cy="396240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625"/>
              </a:lnSpc>
            </a:pPr>
            <a:r>
              <a:rPr sz="2350" spc="25" dirty="0">
                <a:latin typeface="Times New Roman"/>
                <a:cs typeface="Times New Roman"/>
              </a:rPr>
              <a:t>(</a:t>
            </a:r>
            <a:r>
              <a:rPr sz="2350" spc="-40" dirty="0">
                <a:latin typeface="Times New Roman"/>
                <a:cs typeface="Times New Roman"/>
              </a:rPr>
              <a:t>0</a:t>
            </a:r>
            <a:r>
              <a:rPr sz="2350" spc="15" dirty="0">
                <a:latin typeface="Times New Roman"/>
                <a:cs typeface="Times New Roman"/>
              </a:rPr>
              <a:t>,</a:t>
            </a:r>
            <a:r>
              <a:rPr sz="2350" spc="-35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0</a:t>
            </a:r>
            <a:r>
              <a:rPr sz="2350" spc="25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6994" y="3877767"/>
            <a:ext cx="815975" cy="463550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3065"/>
              </a:lnSpc>
            </a:pPr>
            <a:r>
              <a:rPr sz="2750" spc="70" dirty="0">
                <a:latin typeface="Times New Roman"/>
                <a:cs typeface="Times New Roman"/>
              </a:rPr>
              <a:t>(</a:t>
            </a:r>
            <a:r>
              <a:rPr sz="2750" i="1" spc="35" dirty="0">
                <a:latin typeface="Times New Roman"/>
                <a:cs typeface="Times New Roman"/>
              </a:rPr>
              <a:t>a</a:t>
            </a:r>
            <a:r>
              <a:rPr sz="2750" spc="20" dirty="0">
                <a:latin typeface="Times New Roman"/>
                <a:cs typeface="Times New Roman"/>
              </a:rPr>
              <a:t>,</a:t>
            </a:r>
            <a:r>
              <a:rPr sz="2750" spc="-445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Times New Roman"/>
                <a:cs typeface="Times New Roman"/>
              </a:rPr>
              <a:t>b</a:t>
            </a:r>
            <a:r>
              <a:rPr sz="2750" spc="2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54" y="1120140"/>
            <a:ext cx="11166475" cy="17875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spc="-229" dirty="0">
                <a:solidFill>
                  <a:srgbClr val="DAEBB6"/>
                </a:solidFill>
                <a:latin typeface="Microsoft Sans Serif"/>
                <a:cs typeface="Microsoft Sans Serif"/>
              </a:rPr>
              <a:t>Para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DAEBB6"/>
                </a:solidFill>
                <a:latin typeface="Microsoft Sans Serif"/>
                <a:cs typeface="Microsoft Sans Serif"/>
              </a:rPr>
              <a:t>representar</a:t>
            </a:r>
            <a:r>
              <a:rPr sz="2400" spc="-7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DAEBB6"/>
                </a:solidFill>
                <a:latin typeface="Microsoft Sans Serif"/>
                <a:cs typeface="Microsoft Sans Serif"/>
              </a:rPr>
              <a:t>los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DAEBB6"/>
                </a:solidFill>
                <a:latin typeface="Microsoft Sans Serif"/>
                <a:cs typeface="Microsoft Sans Serif"/>
              </a:rPr>
              <a:t>números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DAEBB6"/>
                </a:solidFill>
                <a:latin typeface="Microsoft Sans Serif"/>
                <a:cs typeface="Microsoft Sans Serif"/>
              </a:rPr>
              <a:t>complejos</a:t>
            </a:r>
            <a:r>
              <a:rPr sz="2400" spc="-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tenemos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que</a:t>
            </a:r>
            <a:r>
              <a:rPr sz="2400" spc="-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70" dirty="0">
                <a:solidFill>
                  <a:srgbClr val="DAEBB6"/>
                </a:solidFill>
                <a:latin typeface="Microsoft Sans Serif"/>
                <a:cs typeface="Microsoft Sans Serif"/>
              </a:rPr>
              <a:t>salir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de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la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DAEBB6"/>
                </a:solidFill>
                <a:latin typeface="Microsoft Sans Serif"/>
                <a:cs typeface="Microsoft Sans Serif"/>
              </a:rPr>
              <a:t>recta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DAEBB6"/>
                </a:solidFill>
                <a:latin typeface="Microsoft Sans Serif"/>
                <a:cs typeface="Microsoft Sans Serif"/>
              </a:rPr>
              <a:t>y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DAEBB6"/>
                </a:solidFill>
                <a:latin typeface="Microsoft Sans Serif"/>
                <a:cs typeface="Microsoft Sans Serif"/>
              </a:rPr>
              <a:t>llenar</a:t>
            </a:r>
            <a:r>
              <a:rPr sz="2400" spc="-8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el</a:t>
            </a:r>
            <a:r>
              <a:rPr sz="2400" spc="-6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DAEBB6"/>
                </a:solidFill>
                <a:latin typeface="Microsoft Sans Serif"/>
                <a:cs typeface="Microsoft Sans Serif"/>
              </a:rPr>
              <a:t>plano,</a:t>
            </a:r>
            <a:r>
              <a:rPr sz="2400" spc="-9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DAEBB6"/>
                </a:solidFill>
                <a:latin typeface="Microsoft Sans Serif"/>
                <a:cs typeface="Microsoft Sans Serif"/>
              </a:rPr>
              <a:t>pasando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60" dirty="0">
                <a:solidFill>
                  <a:srgbClr val="DAEBB6"/>
                </a:solidFill>
                <a:latin typeface="Microsoft Sans Serif"/>
                <a:cs typeface="Microsoft Sans Serif"/>
              </a:rPr>
              <a:t>así </a:t>
            </a:r>
            <a:r>
              <a:rPr sz="2400" spc="-62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DAEBB6"/>
                </a:solidFill>
                <a:latin typeface="Microsoft Sans Serif"/>
                <a:cs typeface="Microsoft Sans Serif"/>
              </a:rPr>
              <a:t>de</a:t>
            </a:r>
            <a:r>
              <a:rPr sz="2400" spc="-80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DAEBB6"/>
                </a:solidFill>
                <a:latin typeface="Microsoft Sans Serif"/>
                <a:cs typeface="Microsoft Sans Serif"/>
              </a:rPr>
              <a:t>la</a:t>
            </a:r>
            <a:r>
              <a:rPr sz="2400" spc="-9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10" dirty="0">
                <a:solidFill>
                  <a:srgbClr val="DAEBB6"/>
                </a:solidFill>
                <a:latin typeface="Arial"/>
                <a:cs typeface="Arial"/>
              </a:rPr>
              <a:t>recta</a:t>
            </a:r>
            <a:r>
              <a:rPr sz="2400" b="1" spc="-120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DAEBB6"/>
                </a:solidFill>
                <a:latin typeface="Arial"/>
                <a:cs typeface="Arial"/>
              </a:rPr>
              <a:t>real</a:t>
            </a:r>
            <a:r>
              <a:rPr sz="2400" b="1" spc="-114" dirty="0">
                <a:solidFill>
                  <a:srgbClr val="DAEBB6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DAEBB6"/>
                </a:solidFill>
                <a:latin typeface="Microsoft Sans Serif"/>
                <a:cs typeface="Microsoft Sans Serif"/>
              </a:rPr>
              <a:t>al</a:t>
            </a:r>
            <a:r>
              <a:rPr sz="2400" spc="-75" dirty="0">
                <a:solidFill>
                  <a:srgbClr val="DAEBB6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35" dirty="0">
                <a:solidFill>
                  <a:srgbClr val="FFFF00"/>
                </a:solidFill>
                <a:latin typeface="Arial"/>
                <a:cs typeface="Arial"/>
              </a:rPr>
              <a:t>plano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FFFF00"/>
                </a:solidFill>
                <a:latin typeface="Arial"/>
                <a:cs typeface="Arial"/>
              </a:rPr>
              <a:t>complejo</a:t>
            </a:r>
            <a:r>
              <a:rPr sz="2400" b="1" spc="-229" dirty="0">
                <a:solidFill>
                  <a:srgbClr val="DAEBB6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66370" marR="5080">
              <a:lnSpc>
                <a:spcPct val="100000"/>
              </a:lnSpc>
              <a:spcBef>
                <a:spcPts val="2280"/>
              </a:spcBef>
            </a:pPr>
            <a:r>
              <a:rPr sz="2400" spc="-265" dirty="0">
                <a:solidFill>
                  <a:srgbClr val="BDDAA9"/>
                </a:solidFill>
                <a:latin typeface="Microsoft Sans Serif"/>
                <a:cs typeface="Microsoft Sans Serif"/>
              </a:rPr>
              <a:t>Se</a:t>
            </a:r>
            <a:r>
              <a:rPr sz="2400" spc="-254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BDDAA9"/>
                </a:solidFill>
                <a:latin typeface="Microsoft Sans Serif"/>
                <a:cs typeface="Microsoft Sans Serif"/>
              </a:rPr>
              <a:t>realiza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95" dirty="0">
                <a:solidFill>
                  <a:srgbClr val="BDDAA9"/>
                </a:solidFill>
                <a:latin typeface="Microsoft Sans Serif"/>
                <a:cs typeface="Microsoft Sans Serif"/>
              </a:rPr>
              <a:t>utilizando</a:t>
            </a:r>
            <a:r>
              <a:rPr sz="2400" spc="13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BDDAA9"/>
                </a:solidFill>
                <a:latin typeface="Microsoft Sans Serif"/>
                <a:cs typeface="Microsoft Sans Serif"/>
              </a:rPr>
              <a:t>un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BDDAA9"/>
                </a:solidFill>
                <a:latin typeface="Microsoft Sans Serif"/>
                <a:cs typeface="Microsoft Sans Serif"/>
              </a:rPr>
              <a:t>sistema</a:t>
            </a:r>
            <a:r>
              <a:rPr sz="2400" spc="14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de</a:t>
            </a:r>
            <a:r>
              <a:rPr sz="2400" spc="114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ejes</a:t>
            </a:r>
            <a:r>
              <a:rPr sz="2400" spc="13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rectangulares</a:t>
            </a:r>
            <a:r>
              <a:rPr sz="2400" spc="1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o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cartesianos;</a:t>
            </a:r>
            <a:r>
              <a:rPr sz="2400" spc="10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en</a:t>
            </a:r>
            <a:r>
              <a:rPr sz="2400" spc="13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BDDAA9"/>
                </a:solidFill>
                <a:latin typeface="Microsoft Sans Serif"/>
                <a:cs typeface="Microsoft Sans Serif"/>
              </a:rPr>
              <a:t>el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eje</a:t>
            </a:r>
            <a:r>
              <a:rPr sz="2400" spc="114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70" dirty="0">
                <a:solidFill>
                  <a:srgbClr val="BDDAA9"/>
                </a:solidFill>
                <a:latin typeface="Microsoft Sans Serif"/>
                <a:cs typeface="Microsoft Sans Serif"/>
              </a:rPr>
              <a:t>“x”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se</a:t>
            </a:r>
            <a:r>
              <a:rPr sz="2400" spc="1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0" dirty="0">
                <a:solidFill>
                  <a:srgbClr val="BDDAA9"/>
                </a:solidFill>
                <a:latin typeface="Microsoft Sans Serif"/>
                <a:cs typeface="Microsoft Sans Serif"/>
              </a:rPr>
              <a:t>representa </a:t>
            </a:r>
            <a:r>
              <a:rPr sz="2400" spc="-6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BDDAA9"/>
                </a:solidFill>
                <a:latin typeface="Microsoft Sans Serif"/>
                <a:cs typeface="Microsoft Sans Serif"/>
              </a:rPr>
              <a:t>los</a:t>
            </a:r>
            <a:r>
              <a:rPr sz="2400" spc="-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números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reales</a:t>
            </a:r>
            <a:r>
              <a:rPr sz="2400" spc="1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BDDAA9"/>
                </a:solidFill>
                <a:latin typeface="Microsoft Sans Serif"/>
                <a:cs typeface="Microsoft Sans Serif"/>
              </a:rPr>
              <a:t>y</a:t>
            </a:r>
            <a:r>
              <a:rPr sz="2400" spc="-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BDDAA9"/>
                </a:solidFill>
                <a:latin typeface="Microsoft Sans Serif"/>
                <a:cs typeface="Microsoft Sans Serif"/>
              </a:rPr>
              <a:t>las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BDDAA9"/>
                </a:solidFill>
                <a:latin typeface="Microsoft Sans Serif"/>
                <a:cs typeface="Microsoft Sans Serif"/>
              </a:rPr>
              <a:t>cantidades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imaginarias</a:t>
            </a:r>
            <a:r>
              <a:rPr sz="2400" spc="-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en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BDDAA9"/>
                </a:solidFill>
                <a:latin typeface="Microsoft Sans Serif"/>
                <a:cs typeface="Microsoft Sans Serif"/>
              </a:rPr>
              <a:t>el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eje</a:t>
            </a:r>
            <a:r>
              <a:rPr sz="2400" spc="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BDDAA9"/>
                </a:solidFill>
                <a:latin typeface="Microsoft Sans Serif"/>
                <a:cs typeface="Microsoft Sans Serif"/>
              </a:rPr>
              <a:t>“y”.</a:t>
            </a:r>
            <a:r>
              <a:rPr sz="2400" spc="-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Al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BDDAA9"/>
                </a:solidFill>
                <a:latin typeface="Microsoft Sans Serif"/>
                <a:cs typeface="Microsoft Sans Serif"/>
              </a:rPr>
              <a:t>plano</a:t>
            </a:r>
            <a:r>
              <a:rPr sz="2400" spc="-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BDDAA9"/>
                </a:solidFill>
                <a:latin typeface="Microsoft Sans Serif"/>
                <a:cs typeface="Microsoft Sans Serif"/>
              </a:rPr>
              <a:t>formado</a:t>
            </a:r>
            <a:r>
              <a:rPr sz="240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por</a:t>
            </a:r>
            <a:r>
              <a:rPr sz="2400" spc="-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BDDAA9"/>
                </a:solidFill>
                <a:latin typeface="Microsoft Sans Serif"/>
                <a:cs typeface="Microsoft Sans Serif"/>
              </a:rPr>
              <a:t>los</a:t>
            </a:r>
            <a:r>
              <a:rPr sz="240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ejes</a:t>
            </a:r>
            <a:r>
              <a:rPr sz="2400" spc="-1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BDDAA9"/>
                </a:solidFill>
                <a:latin typeface="Microsoft Sans Serif"/>
                <a:cs typeface="Microsoft Sans Serif"/>
              </a:rPr>
              <a:t>real</a:t>
            </a:r>
            <a:r>
              <a:rPr sz="2400" spc="-1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242" y="2882265"/>
            <a:ext cx="1101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7845" algn="l"/>
              </a:tabLst>
            </a:pP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imaginario</a:t>
            </a:r>
            <a:r>
              <a:rPr sz="2400" spc="2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se</a:t>
            </a:r>
            <a:r>
              <a:rPr sz="2400" spc="2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denomina</a:t>
            </a:r>
            <a:r>
              <a:rPr sz="2400" spc="2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BDDAA9"/>
                </a:solidFill>
                <a:latin typeface="Microsoft Sans Serif"/>
                <a:cs typeface="Microsoft Sans Serif"/>
              </a:rPr>
              <a:t>llama</a:t>
            </a:r>
            <a:r>
              <a:rPr sz="2400" spc="22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BDDAA9"/>
                </a:solidFill>
                <a:latin typeface="Microsoft Sans Serif"/>
                <a:cs typeface="Microsoft Sans Serif"/>
              </a:rPr>
              <a:t>Plano</a:t>
            </a:r>
            <a:r>
              <a:rPr sz="2400" spc="24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de</a:t>
            </a:r>
            <a:r>
              <a:rPr sz="2400" spc="21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BDDAA9"/>
                </a:solidFill>
                <a:latin typeface="Microsoft Sans Serif"/>
                <a:cs typeface="Microsoft Sans Serif"/>
              </a:rPr>
              <a:t>Gauss.</a:t>
            </a:r>
            <a:r>
              <a:rPr sz="2400" spc="22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BDDAA9"/>
                </a:solidFill>
                <a:latin typeface="Microsoft Sans Serif"/>
                <a:cs typeface="Microsoft Sans Serif"/>
              </a:rPr>
              <a:t>El</a:t>
            </a:r>
            <a:r>
              <a:rPr sz="2400" spc="21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número</a:t>
            </a:r>
            <a:r>
              <a:rPr sz="2400" spc="24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0" dirty="0">
                <a:solidFill>
                  <a:srgbClr val="BDDAA9"/>
                </a:solidFill>
                <a:latin typeface="Microsoft Sans Serif"/>
                <a:cs typeface="Microsoft Sans Serif"/>
              </a:rPr>
              <a:t>complejo	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se</a:t>
            </a:r>
            <a:r>
              <a:rPr sz="2400" spc="16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0" dirty="0">
                <a:solidFill>
                  <a:srgbClr val="BDDAA9"/>
                </a:solidFill>
                <a:latin typeface="Microsoft Sans Serif"/>
                <a:cs typeface="Microsoft Sans Serif"/>
              </a:rPr>
              <a:t>representa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242" y="3247961"/>
            <a:ext cx="2019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rgbClr val="BDDAA9"/>
                </a:solidFill>
                <a:latin typeface="Microsoft Sans Serif"/>
                <a:cs typeface="Microsoft Sans Serif"/>
              </a:rPr>
              <a:t>me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d</a:t>
            </a:r>
            <a:r>
              <a:rPr sz="2400" spc="-180" dirty="0">
                <a:solidFill>
                  <a:srgbClr val="BDDAA9"/>
                </a:solidFill>
                <a:latin typeface="Microsoft Sans Serif"/>
                <a:cs typeface="Microsoft Sans Serif"/>
              </a:rPr>
              <a:t>ia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n</a:t>
            </a:r>
            <a:r>
              <a:rPr sz="2400" spc="-130" dirty="0">
                <a:solidFill>
                  <a:srgbClr val="BDDAA9"/>
                </a:solidFill>
                <a:latin typeface="Microsoft Sans Serif"/>
                <a:cs typeface="Microsoft Sans Serif"/>
              </a:rPr>
              <a:t>t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e</a:t>
            </a:r>
            <a:r>
              <a:rPr sz="2400" spc="-7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BDDAA9"/>
                </a:solidFill>
                <a:latin typeface="Microsoft Sans Serif"/>
                <a:cs typeface="Microsoft Sans Serif"/>
              </a:rPr>
              <a:t>el</a:t>
            </a:r>
            <a:r>
              <a:rPr sz="2400" spc="-10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p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u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nto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8215" y="3284854"/>
            <a:ext cx="7012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BDDAA9"/>
                </a:solidFill>
                <a:latin typeface="Microsoft Sans Serif"/>
                <a:cs typeface="Microsoft Sans Serif"/>
              </a:rPr>
              <a:t>,</a:t>
            </a:r>
            <a:r>
              <a:rPr sz="2400" spc="-8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que</a:t>
            </a:r>
            <a:r>
              <a:rPr sz="2400" spc="-7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se</a:t>
            </a:r>
            <a:r>
              <a:rPr sz="2400" spc="-8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15" dirty="0">
                <a:solidFill>
                  <a:srgbClr val="BDDAA9"/>
                </a:solidFill>
                <a:latin typeface="Microsoft Sans Serif"/>
                <a:cs typeface="Microsoft Sans Serif"/>
              </a:rPr>
              <a:t>llama</a:t>
            </a:r>
            <a:r>
              <a:rPr sz="2400" spc="-6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BDDAA9"/>
                </a:solidFill>
                <a:latin typeface="Microsoft Sans Serif"/>
                <a:cs typeface="Microsoft Sans Serif"/>
              </a:rPr>
              <a:t>su</a:t>
            </a:r>
            <a:r>
              <a:rPr sz="2400" spc="-9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75" dirty="0">
                <a:solidFill>
                  <a:srgbClr val="BDDAA9"/>
                </a:solidFill>
                <a:latin typeface="Arial"/>
                <a:cs typeface="Arial"/>
              </a:rPr>
              <a:t>afijo,</a:t>
            </a:r>
            <a:r>
              <a:rPr sz="2400" b="1" spc="-85" dirty="0">
                <a:solidFill>
                  <a:srgbClr val="BDDAA9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BDDAA9"/>
                </a:solidFill>
                <a:latin typeface="Microsoft Sans Serif"/>
                <a:cs typeface="Microsoft Sans Serif"/>
              </a:rPr>
              <a:t>o</a:t>
            </a:r>
            <a:r>
              <a:rPr sz="2400" spc="-9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BDDAA9"/>
                </a:solidFill>
                <a:latin typeface="Microsoft Sans Serif"/>
                <a:cs typeface="Microsoft Sans Serif"/>
              </a:rPr>
              <a:t>mediante</a:t>
            </a:r>
            <a:r>
              <a:rPr sz="2400" spc="-7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un</a:t>
            </a:r>
            <a:r>
              <a:rPr sz="2400" spc="-7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vector</a:t>
            </a:r>
            <a:r>
              <a:rPr sz="2400" spc="-6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BDDAA9"/>
                </a:solidFill>
                <a:latin typeface="Microsoft Sans Serif"/>
                <a:cs typeface="Microsoft Sans Serif"/>
              </a:rPr>
              <a:t>(flecha)</a:t>
            </a:r>
            <a:r>
              <a:rPr sz="2400" spc="-8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BDDAA9"/>
                </a:solidFill>
                <a:latin typeface="Microsoft Sans Serif"/>
                <a:cs typeface="Microsoft Sans Serif"/>
              </a:rPr>
              <a:t>de</a:t>
            </a:r>
            <a:r>
              <a:rPr sz="2400" spc="-70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BDDAA9"/>
                </a:solidFill>
                <a:latin typeface="Microsoft Sans Serif"/>
                <a:cs typeface="Microsoft Sans Serif"/>
              </a:rPr>
              <a:t>origen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362" y="3837940"/>
            <a:ext cx="112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0" dirty="0">
                <a:solidFill>
                  <a:srgbClr val="BDDAA9"/>
                </a:solidFill>
                <a:latin typeface="Microsoft Sans Serif"/>
                <a:cs typeface="Microsoft Sans Serif"/>
              </a:rPr>
              <a:t>y</a:t>
            </a:r>
            <a:r>
              <a:rPr sz="2400" spc="-105" dirty="0">
                <a:solidFill>
                  <a:srgbClr val="BDDAA9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BDDAA9"/>
                </a:solidFill>
                <a:latin typeface="Microsoft Sans Serif"/>
                <a:cs typeface="Microsoft Sans Serif"/>
              </a:rPr>
              <a:t>extremo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28" y="3515791"/>
            <a:ext cx="4478782" cy="28126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5528" y="41275"/>
            <a:ext cx="4549140" cy="3175000"/>
            <a:chOff x="545528" y="41275"/>
            <a:chExt cx="4549140" cy="3175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28" y="139953"/>
              <a:ext cx="4478782" cy="3076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528" y="2248026"/>
              <a:ext cx="4549140" cy="76200"/>
            </a:xfrm>
            <a:custGeom>
              <a:avLst/>
              <a:gdLst/>
              <a:ahLst/>
              <a:cxnLst/>
              <a:rect l="l" t="t" r="r" b="b"/>
              <a:pathLst>
                <a:path w="4549140" h="76200">
                  <a:moveTo>
                    <a:pt x="4472622" y="0"/>
                  </a:moveTo>
                  <a:lnTo>
                    <a:pt x="4472622" y="76200"/>
                  </a:lnTo>
                  <a:lnTo>
                    <a:pt x="4536122" y="44450"/>
                  </a:lnTo>
                  <a:lnTo>
                    <a:pt x="4485322" y="44450"/>
                  </a:lnTo>
                  <a:lnTo>
                    <a:pt x="4485322" y="31750"/>
                  </a:lnTo>
                  <a:lnTo>
                    <a:pt x="4536122" y="31750"/>
                  </a:lnTo>
                  <a:lnTo>
                    <a:pt x="4472622" y="0"/>
                  </a:lnTo>
                  <a:close/>
                </a:path>
                <a:path w="4549140" h="76200">
                  <a:moveTo>
                    <a:pt x="447262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472622" y="44450"/>
                  </a:lnTo>
                  <a:lnTo>
                    <a:pt x="4472622" y="31750"/>
                  </a:lnTo>
                  <a:close/>
                </a:path>
                <a:path w="4549140" h="76200">
                  <a:moveTo>
                    <a:pt x="4536122" y="31750"/>
                  </a:moveTo>
                  <a:lnTo>
                    <a:pt x="4485322" y="31750"/>
                  </a:lnTo>
                  <a:lnTo>
                    <a:pt x="4485322" y="44450"/>
                  </a:lnTo>
                  <a:lnTo>
                    <a:pt x="4536122" y="44450"/>
                  </a:lnTo>
                  <a:lnTo>
                    <a:pt x="4548822" y="38100"/>
                  </a:lnTo>
                  <a:lnTo>
                    <a:pt x="453612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3475" y="41275"/>
              <a:ext cx="76200" cy="3117215"/>
            </a:xfrm>
            <a:custGeom>
              <a:avLst/>
              <a:gdLst/>
              <a:ahLst/>
              <a:cxnLst/>
              <a:rect l="l" t="t" r="r" b="b"/>
              <a:pathLst>
                <a:path w="76200" h="311721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3116707"/>
                  </a:lnTo>
                  <a:lnTo>
                    <a:pt x="44450" y="3116707"/>
                  </a:lnTo>
                  <a:lnTo>
                    <a:pt x="44450" y="63500"/>
                  </a:lnTo>
                  <a:close/>
                </a:path>
                <a:path w="76200" h="311721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11721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54394" y="139954"/>
            <a:ext cx="4017010" cy="3076575"/>
            <a:chOff x="6454394" y="139954"/>
            <a:chExt cx="4017010" cy="3076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4394" y="139954"/>
              <a:ext cx="4016629" cy="30761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32394" y="217550"/>
              <a:ext cx="1721485" cy="1470660"/>
            </a:xfrm>
            <a:custGeom>
              <a:avLst/>
              <a:gdLst/>
              <a:ahLst/>
              <a:cxnLst/>
              <a:rect l="l" t="t" r="r" b="b"/>
              <a:pathLst>
                <a:path w="1721484" h="147066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317500"/>
                  </a:lnTo>
                  <a:lnTo>
                    <a:pt x="44450" y="317500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721484" h="1470660">
                  <a:moveTo>
                    <a:pt x="1720977" y="1428750"/>
                  </a:moveTo>
                  <a:lnTo>
                    <a:pt x="1713484" y="1425448"/>
                  </a:lnTo>
                  <a:lnTo>
                    <a:pt x="1642999" y="1394333"/>
                  </a:lnTo>
                  <a:lnTo>
                    <a:pt x="1644523" y="1426070"/>
                  </a:lnTo>
                  <a:lnTo>
                    <a:pt x="1354074" y="1440053"/>
                  </a:lnTo>
                  <a:lnTo>
                    <a:pt x="1354709" y="1452753"/>
                  </a:lnTo>
                  <a:lnTo>
                    <a:pt x="1645145" y="1438770"/>
                  </a:lnTo>
                  <a:lnTo>
                    <a:pt x="1646682" y="1470533"/>
                  </a:lnTo>
                  <a:lnTo>
                    <a:pt x="1720977" y="142875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4394" y="3515779"/>
            <a:ext cx="4047109" cy="263398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562" y="347345"/>
            <a:ext cx="181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10" dirty="0">
                <a:latin typeface="Arial"/>
                <a:cs typeface="Arial"/>
              </a:rPr>
              <a:t>Ej</a:t>
            </a:r>
            <a:r>
              <a:rPr sz="3600" b="1" spc="-380" dirty="0">
                <a:latin typeface="Arial"/>
                <a:cs typeface="Arial"/>
              </a:rPr>
              <a:t>e</a:t>
            </a:r>
            <a:r>
              <a:rPr sz="3600" b="1" spc="-385" dirty="0">
                <a:latin typeface="Arial"/>
                <a:cs typeface="Arial"/>
              </a:rPr>
              <a:t>mpl</a:t>
            </a:r>
            <a:r>
              <a:rPr sz="3600" b="1" spc="-415" dirty="0">
                <a:latin typeface="Arial"/>
                <a:cs typeface="Arial"/>
              </a:rPr>
              <a:t>o</a:t>
            </a:r>
            <a:r>
              <a:rPr sz="3600" b="1" spc="-295" dirty="0">
                <a:latin typeface="Arial"/>
                <a:cs typeface="Arial"/>
              </a:rPr>
              <a:t>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0133" y="1291780"/>
            <a:ext cx="1885314" cy="568960"/>
          </a:xfrm>
          <a:custGeom>
            <a:avLst/>
            <a:gdLst/>
            <a:ahLst/>
            <a:cxnLst/>
            <a:rect l="l" t="t" r="r" b="b"/>
            <a:pathLst>
              <a:path w="1885315" h="568960">
                <a:moveTo>
                  <a:pt x="1885060" y="0"/>
                </a:moveTo>
                <a:lnTo>
                  <a:pt x="0" y="0"/>
                </a:lnTo>
                <a:lnTo>
                  <a:pt x="0" y="568515"/>
                </a:lnTo>
                <a:lnTo>
                  <a:pt x="1885060" y="568515"/>
                </a:lnTo>
                <a:lnTo>
                  <a:pt x="1885060" y="0"/>
                </a:lnTo>
                <a:close/>
              </a:path>
            </a:pathLst>
          </a:custGeom>
          <a:solidFill>
            <a:srgbClr val="9EC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43221" y="1239182"/>
            <a:ext cx="1739264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50" i="1" spc="50" dirty="0">
                <a:latin typeface="Times New Roman"/>
                <a:cs typeface="Times New Roman"/>
              </a:rPr>
              <a:t>z</a:t>
            </a:r>
            <a:r>
              <a:rPr sz="3850" i="1" spc="-35" dirty="0">
                <a:latin typeface="Times New Roman"/>
                <a:cs typeface="Times New Roman"/>
              </a:rPr>
              <a:t> </a:t>
            </a:r>
            <a:r>
              <a:rPr sz="3850" spc="75" dirty="0">
                <a:latin typeface="Symbol"/>
                <a:cs typeface="Symbol"/>
              </a:rPr>
              <a:t></a:t>
            </a:r>
            <a:r>
              <a:rPr sz="3850" spc="-305" dirty="0">
                <a:latin typeface="Times New Roman"/>
                <a:cs typeface="Times New Roman"/>
              </a:rPr>
              <a:t> </a:t>
            </a:r>
            <a:r>
              <a:rPr sz="3850" spc="65" dirty="0">
                <a:latin typeface="Times New Roman"/>
                <a:cs typeface="Times New Roman"/>
              </a:rPr>
              <a:t>9</a:t>
            </a:r>
            <a:r>
              <a:rPr sz="3850" spc="-480" dirty="0">
                <a:latin typeface="Times New Roman"/>
                <a:cs typeface="Times New Roman"/>
              </a:rPr>
              <a:t> </a:t>
            </a:r>
            <a:r>
              <a:rPr sz="3850" spc="75" dirty="0">
                <a:latin typeface="Symbol"/>
                <a:cs typeface="Symbol"/>
              </a:rPr>
              <a:t></a:t>
            </a:r>
            <a:r>
              <a:rPr sz="3850" spc="-425" dirty="0">
                <a:latin typeface="Times New Roman"/>
                <a:cs typeface="Times New Roman"/>
              </a:rPr>
              <a:t> </a:t>
            </a:r>
            <a:r>
              <a:rPr sz="3850" spc="-90" dirty="0">
                <a:latin typeface="Times New Roman"/>
                <a:cs typeface="Times New Roman"/>
              </a:rPr>
              <a:t>4</a:t>
            </a:r>
            <a:r>
              <a:rPr sz="3850" i="1" spc="35" dirty="0">
                <a:latin typeface="Times New Roman"/>
                <a:cs typeface="Times New Roman"/>
              </a:rPr>
              <a:t>i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562" y="1290573"/>
            <a:ext cx="575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5" dirty="0">
                <a:solidFill>
                  <a:srgbClr val="C6E192"/>
                </a:solidFill>
                <a:latin typeface="Arial"/>
                <a:cs typeface="Arial"/>
              </a:rPr>
              <a:t>1</a:t>
            </a:r>
            <a:r>
              <a:rPr sz="2800" b="1" spc="-140" dirty="0">
                <a:solidFill>
                  <a:srgbClr val="C6E192"/>
                </a:solidFill>
                <a:latin typeface="Arial"/>
                <a:cs typeface="Arial"/>
              </a:rPr>
              <a:t>. </a:t>
            </a:r>
            <a:r>
              <a:rPr sz="2800" b="1" spc="-300" dirty="0">
                <a:solidFill>
                  <a:srgbClr val="C6E192"/>
                </a:solidFill>
                <a:latin typeface="Arial"/>
                <a:cs typeface="Arial"/>
              </a:rPr>
              <a:t>Gr</a:t>
            </a:r>
            <a:r>
              <a:rPr sz="2800" b="1" spc="-280" dirty="0">
                <a:solidFill>
                  <a:srgbClr val="C6E192"/>
                </a:solidFill>
                <a:latin typeface="Arial"/>
                <a:cs typeface="Arial"/>
              </a:rPr>
              <a:t>a</a:t>
            </a:r>
            <a:r>
              <a:rPr sz="2800" b="1" spc="-215" dirty="0">
                <a:solidFill>
                  <a:srgbClr val="C6E192"/>
                </a:solidFill>
                <a:latin typeface="Arial"/>
                <a:cs typeface="Arial"/>
              </a:rPr>
              <a:t>ficar</a:t>
            </a:r>
            <a:r>
              <a:rPr sz="2800" b="1" spc="-165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800" b="1" spc="-285" dirty="0">
                <a:solidFill>
                  <a:srgbClr val="C6E192"/>
                </a:solidFill>
                <a:latin typeface="Arial"/>
                <a:cs typeface="Arial"/>
              </a:rPr>
              <a:t>e</a:t>
            </a:r>
            <a:r>
              <a:rPr sz="2800" b="1" spc="-140" dirty="0">
                <a:solidFill>
                  <a:srgbClr val="C6E192"/>
                </a:solidFill>
                <a:latin typeface="Arial"/>
                <a:cs typeface="Arial"/>
              </a:rPr>
              <a:t>l</a:t>
            </a:r>
            <a:r>
              <a:rPr sz="2800" b="1" spc="-155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800" b="1" spc="-250" dirty="0">
                <a:solidFill>
                  <a:srgbClr val="C6E192"/>
                </a:solidFill>
                <a:latin typeface="Arial"/>
                <a:cs typeface="Arial"/>
              </a:rPr>
              <a:t>siguient</a:t>
            </a:r>
            <a:r>
              <a:rPr sz="2800" b="1" spc="-285" dirty="0">
                <a:solidFill>
                  <a:srgbClr val="C6E192"/>
                </a:solidFill>
                <a:latin typeface="Arial"/>
                <a:cs typeface="Arial"/>
              </a:rPr>
              <a:t>e</a:t>
            </a:r>
            <a:r>
              <a:rPr sz="2800" b="1" spc="-16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800" b="1" spc="-310" dirty="0">
                <a:solidFill>
                  <a:srgbClr val="C6E192"/>
                </a:solidFill>
                <a:latin typeface="Arial"/>
                <a:cs typeface="Arial"/>
              </a:rPr>
              <a:t>número</a:t>
            </a:r>
            <a:r>
              <a:rPr sz="2800" b="1" spc="-16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C6E192"/>
                </a:solidFill>
                <a:latin typeface="Arial"/>
                <a:cs typeface="Arial"/>
              </a:rPr>
              <a:t>complejo: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60804" y="2279221"/>
          <a:ext cx="6706861" cy="4039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9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759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69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O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120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0" dirty="0">
                          <a:latin typeface="Calibri"/>
                          <a:cs typeface="Calibri"/>
                        </a:rPr>
                        <a:t>-i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15" dirty="0">
                          <a:latin typeface="Calibri"/>
                          <a:cs typeface="Calibri"/>
                        </a:rPr>
                        <a:t>Real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-2i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-3i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-4i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309880" algn="l"/>
                        </a:tabLst>
                      </a:pPr>
                      <a:r>
                        <a:rPr sz="1550" u="heavy" dirty="0">
                          <a:uFill>
                            <a:solidFill>
                              <a:srgbClr val="FFFF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4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-6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5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4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5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4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-6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-5i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50" spc="5" dirty="0">
                          <a:latin typeface="Calibri"/>
                          <a:cs typeface="Calibri"/>
                        </a:rPr>
                        <a:t>-6i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860804" y="2279230"/>
            <a:ext cx="6692900" cy="4053840"/>
          </a:xfrm>
          <a:custGeom>
            <a:avLst/>
            <a:gdLst/>
            <a:ahLst/>
            <a:cxnLst/>
            <a:rect l="l" t="t" r="r" b="b"/>
            <a:pathLst>
              <a:path w="6692900" h="4053840">
                <a:moveTo>
                  <a:pt x="6692773" y="0"/>
                </a:moveTo>
                <a:lnTo>
                  <a:pt x="0" y="0"/>
                </a:lnTo>
                <a:lnTo>
                  <a:pt x="0" y="4053332"/>
                </a:lnTo>
                <a:lnTo>
                  <a:pt x="6692773" y="4053332"/>
                </a:lnTo>
                <a:lnTo>
                  <a:pt x="6692773" y="0"/>
                </a:lnTo>
                <a:close/>
              </a:path>
            </a:pathLst>
          </a:custGeom>
          <a:solidFill>
            <a:srgbClr val="E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16320000">
            <a:off x="3046289" y="2559001"/>
            <a:ext cx="8007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m</a:t>
            </a:r>
            <a:r>
              <a:rPr sz="2400" spc="-89" baseline="1736" dirty="0">
                <a:latin typeface="Calibri"/>
                <a:cs typeface="Calibri"/>
              </a:rPr>
              <a:t>a</a:t>
            </a:r>
            <a:r>
              <a:rPr sz="2400" spc="-75" baseline="1736" dirty="0">
                <a:latin typeface="Calibri"/>
                <a:cs typeface="Calibri"/>
              </a:rPr>
              <a:t>g</a:t>
            </a:r>
            <a:r>
              <a:rPr sz="2400" spc="-120" baseline="1736" dirty="0">
                <a:latin typeface="Calibri"/>
                <a:cs typeface="Calibri"/>
              </a:rPr>
              <a:t>i</a:t>
            </a:r>
            <a:r>
              <a:rPr sz="2400" spc="-44" baseline="1736" dirty="0">
                <a:latin typeface="Calibri"/>
                <a:cs typeface="Calibri"/>
              </a:rPr>
              <a:t>n</a:t>
            </a:r>
            <a:r>
              <a:rPr sz="2400" spc="60" baseline="3472" dirty="0">
                <a:latin typeface="Calibri"/>
                <a:cs typeface="Calibri"/>
              </a:rPr>
              <a:t>a</a:t>
            </a:r>
            <a:r>
              <a:rPr sz="2400" spc="-89" baseline="3472" dirty="0">
                <a:latin typeface="Calibri"/>
                <a:cs typeface="Calibri"/>
              </a:rPr>
              <a:t>r</a:t>
            </a:r>
            <a:r>
              <a:rPr sz="2400" spc="-7" baseline="3472" dirty="0">
                <a:latin typeface="Calibri"/>
                <a:cs typeface="Calibri"/>
              </a:rPr>
              <a:t>i</a:t>
            </a:r>
            <a:endParaRPr sz="2400" baseline="3472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05919" y="2507330"/>
            <a:ext cx="4583430" cy="3234690"/>
            <a:chOff x="2505919" y="2507330"/>
            <a:chExt cx="4583430" cy="3234690"/>
          </a:xfrm>
        </p:grpSpPr>
        <p:sp>
          <p:nvSpPr>
            <p:cNvPr id="10" name="object 10"/>
            <p:cNvSpPr/>
            <p:nvPr/>
          </p:nvSpPr>
          <p:spPr>
            <a:xfrm>
              <a:off x="2505913" y="2507335"/>
              <a:ext cx="4583430" cy="3234690"/>
            </a:xfrm>
            <a:custGeom>
              <a:avLst/>
              <a:gdLst/>
              <a:ahLst/>
              <a:cxnLst/>
              <a:rect l="l" t="t" r="r" b="b"/>
              <a:pathLst>
                <a:path w="4583430" h="3234690">
                  <a:moveTo>
                    <a:pt x="4583011" y="1100543"/>
                  </a:moveTo>
                  <a:lnTo>
                    <a:pt x="4556125" y="1087120"/>
                  </a:lnTo>
                  <a:lnTo>
                    <a:pt x="4475492" y="1046861"/>
                  </a:lnTo>
                  <a:lnTo>
                    <a:pt x="4475492" y="1087120"/>
                  </a:lnTo>
                  <a:lnTo>
                    <a:pt x="1102067" y="1087120"/>
                  </a:lnTo>
                  <a:lnTo>
                    <a:pt x="1102067" y="107365"/>
                  </a:lnTo>
                  <a:lnTo>
                    <a:pt x="1142390" y="107365"/>
                  </a:lnTo>
                  <a:lnTo>
                    <a:pt x="1133436" y="89471"/>
                  </a:lnTo>
                  <a:lnTo>
                    <a:pt x="1088631" y="0"/>
                  </a:lnTo>
                  <a:lnTo>
                    <a:pt x="1034872" y="107365"/>
                  </a:lnTo>
                  <a:lnTo>
                    <a:pt x="1075194" y="107365"/>
                  </a:lnTo>
                  <a:lnTo>
                    <a:pt x="1075194" y="1087120"/>
                  </a:lnTo>
                  <a:lnTo>
                    <a:pt x="0" y="1087120"/>
                  </a:lnTo>
                  <a:lnTo>
                    <a:pt x="0" y="1113967"/>
                  </a:lnTo>
                  <a:lnTo>
                    <a:pt x="1075194" y="1113967"/>
                  </a:lnTo>
                  <a:lnTo>
                    <a:pt x="1075194" y="3234575"/>
                  </a:lnTo>
                  <a:lnTo>
                    <a:pt x="1102067" y="3234575"/>
                  </a:lnTo>
                  <a:lnTo>
                    <a:pt x="1102067" y="1113967"/>
                  </a:lnTo>
                  <a:lnTo>
                    <a:pt x="4475492" y="1113967"/>
                  </a:lnTo>
                  <a:lnTo>
                    <a:pt x="4475492" y="1154226"/>
                  </a:lnTo>
                  <a:lnTo>
                    <a:pt x="4556125" y="1113967"/>
                  </a:lnTo>
                  <a:lnTo>
                    <a:pt x="4583011" y="110054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40919" y="3715067"/>
              <a:ext cx="39370" cy="899794"/>
            </a:xfrm>
            <a:custGeom>
              <a:avLst/>
              <a:gdLst/>
              <a:ahLst/>
              <a:cxnLst/>
              <a:rect l="l" t="t" r="r" b="b"/>
              <a:pathLst>
                <a:path w="39370" h="899795">
                  <a:moveTo>
                    <a:pt x="27952" y="80530"/>
                  </a:moveTo>
                  <a:lnTo>
                    <a:pt x="26885" y="0"/>
                  </a:lnTo>
                  <a:lnTo>
                    <a:pt x="0" y="355"/>
                  </a:lnTo>
                  <a:lnTo>
                    <a:pt x="1079" y="80886"/>
                  </a:lnTo>
                  <a:lnTo>
                    <a:pt x="27952" y="80530"/>
                  </a:lnTo>
                  <a:close/>
                </a:path>
                <a:path w="39370" h="899795">
                  <a:moveTo>
                    <a:pt x="30822" y="295275"/>
                  </a:moveTo>
                  <a:lnTo>
                    <a:pt x="29743" y="214744"/>
                  </a:lnTo>
                  <a:lnTo>
                    <a:pt x="2870" y="215099"/>
                  </a:lnTo>
                  <a:lnTo>
                    <a:pt x="3949" y="295630"/>
                  </a:lnTo>
                  <a:lnTo>
                    <a:pt x="30822" y="295275"/>
                  </a:lnTo>
                  <a:close/>
                </a:path>
                <a:path w="39370" h="899795">
                  <a:moveTo>
                    <a:pt x="32258" y="402640"/>
                  </a:moveTo>
                  <a:lnTo>
                    <a:pt x="31178" y="322110"/>
                  </a:lnTo>
                  <a:lnTo>
                    <a:pt x="4305" y="322465"/>
                  </a:lnTo>
                  <a:lnTo>
                    <a:pt x="5372" y="402996"/>
                  </a:lnTo>
                  <a:lnTo>
                    <a:pt x="32258" y="402640"/>
                  </a:lnTo>
                  <a:close/>
                </a:path>
                <a:path w="39370" h="899795">
                  <a:moveTo>
                    <a:pt x="35128" y="617385"/>
                  </a:moveTo>
                  <a:lnTo>
                    <a:pt x="34048" y="536854"/>
                  </a:lnTo>
                  <a:lnTo>
                    <a:pt x="7175" y="537210"/>
                  </a:lnTo>
                  <a:lnTo>
                    <a:pt x="8242" y="617740"/>
                  </a:lnTo>
                  <a:lnTo>
                    <a:pt x="35128" y="617385"/>
                  </a:lnTo>
                  <a:close/>
                </a:path>
                <a:path w="39370" h="899795">
                  <a:moveTo>
                    <a:pt x="37985" y="832078"/>
                  </a:moveTo>
                  <a:lnTo>
                    <a:pt x="36918" y="751586"/>
                  </a:lnTo>
                  <a:lnTo>
                    <a:pt x="10033" y="751954"/>
                  </a:lnTo>
                  <a:lnTo>
                    <a:pt x="11112" y="832446"/>
                  </a:lnTo>
                  <a:lnTo>
                    <a:pt x="37985" y="832078"/>
                  </a:lnTo>
                  <a:close/>
                </a:path>
                <a:path w="39370" h="899795">
                  <a:moveTo>
                    <a:pt x="38887" y="899274"/>
                  </a:moveTo>
                  <a:lnTo>
                    <a:pt x="38354" y="858926"/>
                  </a:lnTo>
                  <a:lnTo>
                    <a:pt x="11468" y="859282"/>
                  </a:lnTo>
                  <a:lnTo>
                    <a:pt x="12001" y="899642"/>
                  </a:lnTo>
                  <a:lnTo>
                    <a:pt x="38887" y="8992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8440" y="3622367"/>
              <a:ext cx="3164840" cy="1072515"/>
            </a:xfrm>
            <a:custGeom>
              <a:avLst/>
              <a:gdLst/>
              <a:ahLst/>
              <a:cxnLst/>
              <a:rect l="l" t="t" r="r" b="b"/>
              <a:pathLst>
                <a:path w="3164840" h="1072514">
                  <a:moveTo>
                    <a:pt x="3043421" y="1034068"/>
                  </a:moveTo>
                  <a:lnTo>
                    <a:pt x="3030879" y="1072321"/>
                  </a:lnTo>
                  <a:lnTo>
                    <a:pt x="3164562" y="1052547"/>
                  </a:lnTo>
                  <a:lnTo>
                    <a:pt x="3152223" y="1040342"/>
                  </a:lnTo>
                  <a:lnTo>
                    <a:pt x="3062598" y="1040342"/>
                  </a:lnTo>
                  <a:lnTo>
                    <a:pt x="3043421" y="1034068"/>
                  </a:lnTo>
                  <a:close/>
                </a:path>
                <a:path w="3164840" h="1072514">
                  <a:moveTo>
                    <a:pt x="3055970" y="995792"/>
                  </a:moveTo>
                  <a:lnTo>
                    <a:pt x="3043421" y="1034068"/>
                  </a:lnTo>
                  <a:lnTo>
                    <a:pt x="3062598" y="1040342"/>
                  </a:lnTo>
                  <a:lnTo>
                    <a:pt x="3075142" y="1002065"/>
                  </a:lnTo>
                  <a:lnTo>
                    <a:pt x="3055970" y="995792"/>
                  </a:lnTo>
                  <a:close/>
                </a:path>
                <a:path w="3164840" h="1072514">
                  <a:moveTo>
                    <a:pt x="3068511" y="957542"/>
                  </a:moveTo>
                  <a:lnTo>
                    <a:pt x="3055970" y="995792"/>
                  </a:lnTo>
                  <a:lnTo>
                    <a:pt x="3075142" y="1002065"/>
                  </a:lnTo>
                  <a:lnTo>
                    <a:pt x="3062598" y="1040342"/>
                  </a:lnTo>
                  <a:lnTo>
                    <a:pt x="3152223" y="1040342"/>
                  </a:lnTo>
                  <a:lnTo>
                    <a:pt x="3068511" y="957542"/>
                  </a:lnTo>
                  <a:close/>
                </a:path>
                <a:path w="3164840" h="1072514">
                  <a:moveTo>
                    <a:pt x="12543" y="0"/>
                  </a:moveTo>
                  <a:lnTo>
                    <a:pt x="0" y="38295"/>
                  </a:lnTo>
                  <a:lnTo>
                    <a:pt x="3043421" y="1034068"/>
                  </a:lnTo>
                  <a:lnTo>
                    <a:pt x="3055970" y="995792"/>
                  </a:lnTo>
                  <a:lnTo>
                    <a:pt x="125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39" y="2877820"/>
            <a:ext cx="4368800" cy="9042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0179" y="4109720"/>
            <a:ext cx="8044180" cy="2336800"/>
            <a:chOff x="170179" y="4109720"/>
            <a:chExt cx="8044180" cy="2336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9" y="4109720"/>
              <a:ext cx="762000" cy="802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320" y="4114800"/>
              <a:ext cx="4460240" cy="792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79" y="4620260"/>
              <a:ext cx="762000" cy="802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320" y="4625340"/>
              <a:ext cx="5808980" cy="792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8859" y="4625340"/>
              <a:ext cx="665480" cy="7924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179" y="5133340"/>
              <a:ext cx="756920" cy="8026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320" y="5138420"/>
              <a:ext cx="7432040" cy="792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179" y="5643880"/>
              <a:ext cx="772160" cy="8026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320" y="5648960"/>
              <a:ext cx="5842000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83540" y="1243012"/>
            <a:ext cx="11179175" cy="494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Analizar</a:t>
            </a:r>
            <a:r>
              <a:rPr sz="28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8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conjunto</a:t>
            </a:r>
            <a:r>
              <a:rPr sz="28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8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r>
              <a:rPr sz="28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Complejos,</a:t>
            </a:r>
            <a:r>
              <a:rPr sz="28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sz="28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relaciones,</a:t>
            </a:r>
            <a:r>
              <a:rPr sz="28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operaciones</a:t>
            </a:r>
            <a:r>
              <a:rPr sz="28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propiedades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resolución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problemas.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96E9D4"/>
                </a:solidFill>
                <a:latin typeface="Corbel"/>
                <a:cs typeface="Corbel"/>
              </a:rPr>
              <a:t>Objetivos</a:t>
            </a:r>
            <a:r>
              <a:rPr sz="3200" b="1" spc="-30" dirty="0">
                <a:solidFill>
                  <a:srgbClr val="96E9D4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96E9D4"/>
                </a:solidFill>
                <a:latin typeface="Corbel"/>
                <a:cs typeface="Corbel"/>
              </a:rPr>
              <a:t>Específicos: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4750">
              <a:latin typeface="Corbel"/>
              <a:cs typeface="Corbel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Definir</a:t>
            </a:r>
            <a:r>
              <a:rPr sz="2800" b="1" spc="-3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unidad</a:t>
            </a:r>
            <a:r>
              <a:rPr sz="2800" b="1" spc="-3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imaginaria.</a:t>
            </a:r>
            <a:endParaRPr sz="2800">
              <a:latin typeface="Corbel"/>
              <a:cs typeface="Corbel"/>
            </a:endParaRPr>
          </a:p>
          <a:p>
            <a:pPr marL="622300" indent="-6102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622300" algn="l"/>
                <a:tab pos="622935" algn="l"/>
                <a:tab pos="5959475" algn="l"/>
              </a:tabLst>
            </a:pP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Conocer</a:t>
            </a:r>
            <a:r>
              <a:rPr sz="28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y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simplificar</a:t>
            </a:r>
            <a:r>
              <a:rPr sz="2800" b="1" spc="4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potencias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de	</a:t>
            </a:r>
            <a:r>
              <a:rPr sz="2800" b="1" i="1" spc="-10" dirty="0">
                <a:solidFill>
                  <a:srgbClr val="92D050"/>
                </a:solidFill>
                <a:latin typeface="Corbel"/>
                <a:cs typeface="Corbel"/>
              </a:rPr>
              <a:t>i.</a:t>
            </a:r>
            <a:endParaRPr sz="2800">
              <a:latin typeface="Corbel"/>
              <a:cs typeface="Corbel"/>
            </a:endParaRPr>
          </a:p>
          <a:p>
            <a:pPr marL="622300" indent="-61023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Definir</a:t>
            </a:r>
            <a:r>
              <a:rPr sz="2800" b="1" spc="-1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el</a:t>
            </a:r>
            <a:r>
              <a:rPr sz="2800" b="1" spc="1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conjunto</a:t>
            </a:r>
            <a:r>
              <a:rPr sz="28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de</a:t>
            </a:r>
            <a:r>
              <a:rPr sz="2800" b="1" spc="-2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los</a:t>
            </a:r>
            <a:r>
              <a:rPr sz="2800" b="1" spc="1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números</a:t>
            </a:r>
            <a:r>
              <a:rPr sz="28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complejos.</a:t>
            </a:r>
            <a:endParaRPr sz="2800">
              <a:latin typeface="Corbel"/>
              <a:cs typeface="Corbel"/>
            </a:endParaRPr>
          </a:p>
          <a:p>
            <a:pPr marL="622300" indent="-6102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Operar</a:t>
            </a:r>
            <a:r>
              <a:rPr sz="28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con</a:t>
            </a:r>
            <a:r>
              <a:rPr sz="2800" b="1" spc="-1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los</a:t>
            </a:r>
            <a:r>
              <a:rPr sz="2800" b="1" spc="-1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orbel"/>
                <a:cs typeface="Corbel"/>
              </a:rPr>
              <a:t>números</a:t>
            </a:r>
            <a:r>
              <a:rPr sz="28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92D050"/>
                </a:solidFill>
                <a:latin typeface="Corbel"/>
                <a:cs typeface="Corbel"/>
              </a:rPr>
              <a:t>complejos.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659" y="284479"/>
            <a:ext cx="4417695" cy="792480"/>
            <a:chOff x="454659" y="284479"/>
            <a:chExt cx="4417695" cy="792480"/>
          </a:xfrm>
        </p:grpSpPr>
        <p:sp>
          <p:nvSpPr>
            <p:cNvPr id="15" name="object 15"/>
            <p:cNvSpPr/>
            <p:nvPr/>
          </p:nvSpPr>
          <p:spPr>
            <a:xfrm>
              <a:off x="586854" y="354863"/>
              <a:ext cx="4285615" cy="523240"/>
            </a:xfrm>
            <a:custGeom>
              <a:avLst/>
              <a:gdLst/>
              <a:ahLst/>
              <a:cxnLst/>
              <a:rect l="l" t="t" r="r" b="b"/>
              <a:pathLst>
                <a:path w="4285615" h="523240">
                  <a:moveTo>
                    <a:pt x="4285361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4285361" y="523214"/>
                  </a:lnTo>
                  <a:lnTo>
                    <a:pt x="428536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659" y="284479"/>
              <a:ext cx="3698240" cy="79248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6854" y="354863"/>
            <a:ext cx="4285615" cy="5232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2800" b="1" spc="-5" dirty="0">
                <a:latin typeface="Corbel"/>
                <a:cs typeface="Corbel"/>
              </a:rPr>
              <a:t>OB</a:t>
            </a:r>
            <a:r>
              <a:rPr sz="2800" b="1" spc="-10" dirty="0">
                <a:latin typeface="Corbel"/>
                <a:cs typeface="Corbel"/>
              </a:rPr>
              <a:t>J</a:t>
            </a:r>
            <a:r>
              <a:rPr sz="2800" b="1" dirty="0">
                <a:latin typeface="Corbel"/>
                <a:cs typeface="Corbel"/>
              </a:rPr>
              <a:t>E</a:t>
            </a:r>
            <a:r>
              <a:rPr sz="2800" b="1" spc="5" dirty="0">
                <a:latin typeface="Corbel"/>
                <a:cs typeface="Corbel"/>
              </a:rPr>
              <a:t>T</a:t>
            </a:r>
            <a:r>
              <a:rPr sz="2800" b="1" dirty="0">
                <a:latin typeface="Corbel"/>
                <a:cs typeface="Corbel"/>
              </a:rPr>
              <a:t>I</a:t>
            </a:r>
            <a:r>
              <a:rPr sz="2800" b="1" spc="-25" dirty="0">
                <a:latin typeface="Corbel"/>
                <a:cs typeface="Corbel"/>
              </a:rPr>
              <a:t>V</a:t>
            </a:r>
            <a:r>
              <a:rPr sz="2800" b="1" dirty="0">
                <a:latin typeface="Corbel"/>
                <a:cs typeface="Corbel"/>
              </a:rPr>
              <a:t>O</a:t>
            </a:r>
            <a:r>
              <a:rPr sz="2800" b="1" spc="-12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GEN</a:t>
            </a:r>
            <a:r>
              <a:rPr sz="2800" b="1" spc="10" dirty="0">
                <a:latin typeface="Corbel"/>
                <a:cs typeface="Corbel"/>
              </a:rPr>
              <a:t>E</a:t>
            </a:r>
            <a:r>
              <a:rPr sz="2800" b="1" dirty="0">
                <a:latin typeface="Corbel"/>
                <a:cs typeface="Corbel"/>
              </a:rPr>
              <a:t>RAL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54965"/>
            <a:ext cx="4009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5" dirty="0">
                <a:solidFill>
                  <a:srgbClr val="BDDAA9"/>
                </a:solidFill>
                <a:latin typeface="Arial"/>
                <a:cs typeface="Arial"/>
              </a:rPr>
              <a:t>2</a:t>
            </a:r>
            <a:r>
              <a:rPr sz="2800" b="1" spc="-140" dirty="0">
                <a:solidFill>
                  <a:srgbClr val="BDDAA9"/>
                </a:solidFill>
                <a:latin typeface="Arial"/>
                <a:cs typeface="Arial"/>
              </a:rPr>
              <a:t>. </a:t>
            </a:r>
            <a:r>
              <a:rPr sz="2800" b="1" spc="-320" dirty="0">
                <a:solidFill>
                  <a:srgbClr val="BDDAA9"/>
                </a:solidFill>
                <a:latin typeface="Arial"/>
                <a:cs typeface="Arial"/>
              </a:rPr>
              <a:t>Dado</a:t>
            </a:r>
            <a:r>
              <a:rPr sz="2800" b="1" spc="-160" dirty="0">
                <a:solidFill>
                  <a:srgbClr val="BDDAA9"/>
                </a:solidFill>
                <a:latin typeface="Arial"/>
                <a:cs typeface="Arial"/>
              </a:rPr>
              <a:t> </a:t>
            </a:r>
            <a:r>
              <a:rPr sz="2800" b="1" spc="-210" dirty="0">
                <a:solidFill>
                  <a:srgbClr val="BDDAA9"/>
                </a:solidFill>
                <a:latin typeface="Arial"/>
                <a:cs typeface="Arial"/>
              </a:rPr>
              <a:t>el</a:t>
            </a:r>
            <a:r>
              <a:rPr sz="2800" b="1" spc="-135" dirty="0">
                <a:solidFill>
                  <a:srgbClr val="BDDAA9"/>
                </a:solidFill>
                <a:latin typeface="Arial"/>
                <a:cs typeface="Arial"/>
              </a:rPr>
              <a:t> </a:t>
            </a:r>
            <a:r>
              <a:rPr sz="2800" b="1" spc="-310" dirty="0">
                <a:solidFill>
                  <a:srgbClr val="BDDAA9"/>
                </a:solidFill>
                <a:latin typeface="Arial"/>
                <a:cs typeface="Arial"/>
              </a:rPr>
              <a:t>número</a:t>
            </a:r>
            <a:r>
              <a:rPr sz="2800" b="1" spc="-160" dirty="0">
                <a:solidFill>
                  <a:srgbClr val="BDDAA9"/>
                </a:solidFill>
                <a:latin typeface="Arial"/>
                <a:cs typeface="Arial"/>
              </a:rPr>
              <a:t> </a:t>
            </a:r>
            <a:r>
              <a:rPr sz="2800" b="1" spc="-280" dirty="0">
                <a:solidFill>
                  <a:srgbClr val="BDDAA9"/>
                </a:solidFill>
                <a:latin typeface="Arial"/>
                <a:cs typeface="Arial"/>
              </a:rPr>
              <a:t>complej</a:t>
            </a:r>
            <a:r>
              <a:rPr sz="2800" b="1" spc="-310" dirty="0">
                <a:solidFill>
                  <a:srgbClr val="BDDAA9"/>
                </a:solidFill>
                <a:latin typeface="Arial"/>
                <a:cs typeface="Arial"/>
              </a:rPr>
              <a:t>o</a:t>
            </a:r>
            <a:r>
              <a:rPr sz="2800" b="1" spc="-170" dirty="0">
                <a:solidFill>
                  <a:srgbClr val="BDDAA9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884" y="429666"/>
            <a:ext cx="1355090" cy="408940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3085"/>
              </a:lnSpc>
            </a:pPr>
            <a:r>
              <a:rPr sz="2750" i="1" spc="45" dirty="0">
                <a:latin typeface="Times New Roman"/>
                <a:cs typeface="Times New Roman"/>
              </a:rPr>
              <a:t>z</a:t>
            </a:r>
            <a:r>
              <a:rPr sz="2750" i="1" spc="-2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Symbol"/>
                <a:cs typeface="Symbol"/>
              </a:rPr>
              <a:t></a:t>
            </a:r>
            <a:r>
              <a:rPr sz="2750" spc="-215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5</a:t>
            </a:r>
            <a:r>
              <a:rPr sz="2750" spc="-38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Symbol"/>
                <a:cs typeface="Symbol"/>
              </a:rPr>
              <a:t>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4</a:t>
            </a:r>
            <a:r>
              <a:rPr sz="2750" i="1" spc="30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979741"/>
            <a:ext cx="437832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solidFill>
                  <a:srgbClr val="C6E192"/>
                </a:solidFill>
                <a:latin typeface="Arial"/>
                <a:cs typeface="Arial"/>
              </a:rPr>
              <a:t>Graficar:</a:t>
            </a:r>
            <a:endParaRPr sz="2400">
              <a:latin typeface="Arial"/>
              <a:cs typeface="Arial"/>
            </a:endParaRPr>
          </a:p>
          <a:p>
            <a:pPr marL="100330" indent="-88265">
              <a:lnSpc>
                <a:spcPct val="100000"/>
              </a:lnSpc>
              <a:buSzPct val="95833"/>
              <a:buFont typeface="Microsoft Sans Serif"/>
              <a:buChar char="•"/>
              <a:tabLst>
                <a:tab pos="100965" algn="l"/>
              </a:tabLst>
            </a:pPr>
            <a:r>
              <a:rPr sz="2400" b="1" spc="-285" dirty="0">
                <a:solidFill>
                  <a:srgbClr val="C6E192"/>
                </a:solidFill>
                <a:latin typeface="Arial"/>
                <a:cs typeface="Arial"/>
              </a:rPr>
              <a:t>E</a:t>
            </a:r>
            <a:r>
              <a:rPr sz="2400" b="1" spc="-120" dirty="0">
                <a:solidFill>
                  <a:srgbClr val="C6E192"/>
                </a:solidFill>
                <a:latin typeface="Arial"/>
                <a:cs typeface="Arial"/>
              </a:rPr>
              <a:t>l</a:t>
            </a:r>
            <a:r>
              <a:rPr sz="2400" b="1" spc="-114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nú</a:t>
            </a:r>
            <a:r>
              <a:rPr sz="2400" b="1" spc="-400" dirty="0">
                <a:solidFill>
                  <a:srgbClr val="C6E192"/>
                </a:solidFill>
                <a:latin typeface="Arial"/>
                <a:cs typeface="Arial"/>
              </a:rPr>
              <a:t>m</a:t>
            </a:r>
            <a:r>
              <a:rPr sz="2400" b="1" spc="-210" dirty="0">
                <a:solidFill>
                  <a:srgbClr val="C6E192"/>
                </a:solidFill>
                <a:latin typeface="Arial"/>
                <a:cs typeface="Arial"/>
              </a:rPr>
              <a:t>er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1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C6E192"/>
                </a:solidFill>
                <a:latin typeface="Arial"/>
                <a:cs typeface="Arial"/>
              </a:rPr>
              <a:t>com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p</a:t>
            </a:r>
            <a:r>
              <a:rPr sz="2400" b="1" spc="-185" dirty="0">
                <a:solidFill>
                  <a:srgbClr val="C6E192"/>
                </a:solidFill>
                <a:latin typeface="Arial"/>
                <a:cs typeface="Arial"/>
              </a:rPr>
              <a:t>le</a:t>
            </a:r>
            <a:r>
              <a:rPr sz="2400" b="1" spc="-130" dirty="0">
                <a:solidFill>
                  <a:srgbClr val="C6E192"/>
                </a:solidFill>
                <a:latin typeface="Arial"/>
                <a:cs typeface="Arial"/>
              </a:rPr>
              <a:t>j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20" dirty="0">
                <a:solidFill>
                  <a:srgbClr val="C6E192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00330" indent="-88265">
              <a:lnSpc>
                <a:spcPct val="100000"/>
              </a:lnSpc>
              <a:spcBef>
                <a:spcPts val="5"/>
              </a:spcBef>
              <a:buSzPct val="95833"/>
              <a:buFont typeface="Microsoft Sans Serif"/>
              <a:buChar char="•"/>
              <a:tabLst>
                <a:tab pos="100965" algn="l"/>
              </a:tabLst>
            </a:pPr>
            <a:r>
              <a:rPr sz="2400" b="1" spc="-285" dirty="0">
                <a:solidFill>
                  <a:srgbClr val="C6E192"/>
                </a:solidFill>
                <a:latin typeface="Arial"/>
                <a:cs typeface="Arial"/>
              </a:rPr>
              <a:t>E</a:t>
            </a:r>
            <a:r>
              <a:rPr sz="2400" b="1" spc="-120" dirty="0">
                <a:solidFill>
                  <a:srgbClr val="C6E192"/>
                </a:solidFill>
                <a:latin typeface="Arial"/>
                <a:cs typeface="Arial"/>
              </a:rPr>
              <a:t>l</a:t>
            </a:r>
            <a:r>
              <a:rPr sz="2400" b="1" spc="-114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p</a:t>
            </a:r>
            <a:r>
              <a:rPr sz="2400" b="1" spc="-250" dirty="0">
                <a:solidFill>
                  <a:srgbClr val="C6E192"/>
                </a:solidFill>
                <a:latin typeface="Arial"/>
                <a:cs typeface="Arial"/>
              </a:rPr>
              <a:t>ues</a:t>
            </a:r>
            <a:r>
              <a:rPr sz="2400" b="1" spc="-140" dirty="0">
                <a:solidFill>
                  <a:srgbClr val="C6E192"/>
                </a:solidFill>
                <a:latin typeface="Arial"/>
                <a:cs typeface="Arial"/>
              </a:rPr>
              <a:t>t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C6E192"/>
                </a:solidFill>
                <a:latin typeface="Arial"/>
                <a:cs typeface="Arial"/>
              </a:rPr>
              <a:t>del</a:t>
            </a:r>
            <a:r>
              <a:rPr sz="2400" b="1" spc="-114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n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ú</a:t>
            </a:r>
            <a:r>
              <a:rPr sz="2400" b="1" spc="-400" dirty="0">
                <a:solidFill>
                  <a:srgbClr val="C6E192"/>
                </a:solidFill>
                <a:latin typeface="Arial"/>
                <a:cs typeface="Arial"/>
              </a:rPr>
              <a:t>m</a:t>
            </a:r>
            <a:r>
              <a:rPr sz="2400" b="1" spc="-210" dirty="0">
                <a:solidFill>
                  <a:srgbClr val="C6E192"/>
                </a:solidFill>
                <a:latin typeface="Arial"/>
                <a:cs typeface="Arial"/>
              </a:rPr>
              <a:t>er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14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C6E192"/>
                </a:solidFill>
                <a:latin typeface="Arial"/>
                <a:cs typeface="Arial"/>
              </a:rPr>
              <a:t>co</a:t>
            </a:r>
            <a:r>
              <a:rPr sz="2400" b="1" spc="-395" dirty="0">
                <a:solidFill>
                  <a:srgbClr val="C6E192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p</a:t>
            </a:r>
            <a:r>
              <a:rPr sz="2400" b="1" spc="-135" dirty="0">
                <a:solidFill>
                  <a:srgbClr val="C6E192"/>
                </a:solidFill>
                <a:latin typeface="Arial"/>
                <a:cs typeface="Arial"/>
              </a:rPr>
              <a:t>l</a:t>
            </a:r>
            <a:r>
              <a:rPr sz="2400" b="1" spc="-185" dirty="0">
                <a:solidFill>
                  <a:srgbClr val="C6E192"/>
                </a:solidFill>
                <a:latin typeface="Arial"/>
                <a:cs typeface="Arial"/>
              </a:rPr>
              <a:t>ej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20" dirty="0">
                <a:solidFill>
                  <a:srgbClr val="C6E192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00330" indent="-88265">
              <a:lnSpc>
                <a:spcPct val="100000"/>
              </a:lnSpc>
              <a:buSzPct val="95833"/>
              <a:buFont typeface="Microsoft Sans Serif"/>
              <a:buChar char="•"/>
              <a:tabLst>
                <a:tab pos="100965" algn="l"/>
              </a:tabLst>
            </a:pPr>
            <a:r>
              <a:rPr sz="2400" b="1" spc="-270" dirty="0">
                <a:solidFill>
                  <a:srgbClr val="C6E192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C6E192"/>
                </a:solidFill>
                <a:latin typeface="Arial"/>
                <a:cs typeface="Arial"/>
              </a:rPr>
              <a:t>a</a:t>
            </a:r>
            <a:r>
              <a:rPr sz="2400" b="1" spc="-105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C6E192"/>
                </a:solidFill>
                <a:latin typeface="Arial"/>
                <a:cs typeface="Arial"/>
              </a:rPr>
              <a:t>conj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u</a:t>
            </a:r>
            <a:r>
              <a:rPr sz="2400" b="1" spc="-254" dirty="0">
                <a:solidFill>
                  <a:srgbClr val="C6E192"/>
                </a:solidFill>
                <a:latin typeface="Arial"/>
                <a:cs typeface="Arial"/>
              </a:rPr>
              <a:t>gada</a:t>
            </a:r>
            <a:r>
              <a:rPr sz="2400" b="1" spc="-10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C6E192"/>
                </a:solidFill>
                <a:latin typeface="Arial"/>
                <a:cs typeface="Arial"/>
              </a:rPr>
              <a:t>del</a:t>
            </a:r>
            <a:r>
              <a:rPr sz="2400" b="1" spc="-114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nú</a:t>
            </a:r>
            <a:r>
              <a:rPr sz="2400" b="1" spc="-400" dirty="0">
                <a:solidFill>
                  <a:srgbClr val="C6E192"/>
                </a:solidFill>
                <a:latin typeface="Arial"/>
                <a:cs typeface="Arial"/>
              </a:rPr>
              <a:t>m</a:t>
            </a:r>
            <a:r>
              <a:rPr sz="2400" b="1" spc="-210" dirty="0">
                <a:solidFill>
                  <a:srgbClr val="C6E192"/>
                </a:solidFill>
                <a:latin typeface="Arial"/>
                <a:cs typeface="Arial"/>
              </a:rPr>
              <a:t>er</a:t>
            </a:r>
            <a:r>
              <a:rPr sz="2400" b="1" spc="-265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10" dirty="0">
                <a:solidFill>
                  <a:srgbClr val="C6E192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C6E192"/>
                </a:solidFill>
                <a:latin typeface="Arial"/>
                <a:cs typeface="Arial"/>
              </a:rPr>
              <a:t>com</a:t>
            </a:r>
            <a:r>
              <a:rPr sz="2400" b="1" spc="-275" dirty="0">
                <a:solidFill>
                  <a:srgbClr val="C6E192"/>
                </a:solidFill>
                <a:latin typeface="Arial"/>
                <a:cs typeface="Arial"/>
              </a:rPr>
              <a:t>p</a:t>
            </a:r>
            <a:r>
              <a:rPr sz="2400" b="1" spc="-185" dirty="0">
                <a:solidFill>
                  <a:srgbClr val="C6E192"/>
                </a:solidFill>
                <a:latin typeface="Arial"/>
                <a:cs typeface="Arial"/>
              </a:rPr>
              <a:t>le</a:t>
            </a:r>
            <a:r>
              <a:rPr sz="2400" b="1" spc="-130" dirty="0">
                <a:solidFill>
                  <a:srgbClr val="C6E192"/>
                </a:solidFill>
                <a:latin typeface="Arial"/>
                <a:cs typeface="Arial"/>
              </a:rPr>
              <a:t>j</a:t>
            </a:r>
            <a:r>
              <a:rPr sz="2400" b="1" spc="-270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20" dirty="0">
                <a:solidFill>
                  <a:srgbClr val="C6E192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9320" y="982433"/>
            <a:ext cx="7276465" cy="55054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726" y="173583"/>
            <a:ext cx="6794500" cy="462280"/>
          </a:xfrm>
          <a:prstGeom prst="rect">
            <a:avLst/>
          </a:prstGeom>
          <a:solidFill>
            <a:srgbClr val="EAFAF7"/>
          </a:solidFill>
        </p:spPr>
        <p:txBody>
          <a:bodyPr vert="horz" wrap="square" lIns="0" tIns="279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sz="2400" b="1" spc="-365" dirty="0">
                <a:latin typeface="Arial"/>
                <a:cs typeface="Arial"/>
              </a:rPr>
              <a:t>M</a:t>
            </a:r>
            <a:r>
              <a:rPr sz="2400" b="1" spc="-335" dirty="0">
                <a:latin typeface="Arial"/>
                <a:cs typeface="Arial"/>
              </a:rPr>
              <a:t>Ó</a:t>
            </a:r>
            <a:r>
              <a:rPr sz="2400" b="1" spc="-310" dirty="0">
                <a:latin typeface="Arial"/>
                <a:cs typeface="Arial"/>
              </a:rPr>
              <a:t>DULO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290" dirty="0">
                <a:latin typeface="Arial"/>
                <a:cs typeface="Arial"/>
              </a:rPr>
              <a:t>Y</a:t>
            </a:r>
            <a:r>
              <a:rPr sz="2400" b="1" spc="-225" dirty="0">
                <a:latin typeface="Arial"/>
                <a:cs typeface="Arial"/>
              </a:rPr>
              <a:t> </a:t>
            </a:r>
            <a:r>
              <a:rPr sz="2400" b="1" spc="-330" dirty="0">
                <a:latin typeface="Arial"/>
                <a:cs typeface="Arial"/>
              </a:rPr>
              <a:t>ARGUM</a:t>
            </a:r>
            <a:r>
              <a:rPr sz="2400" b="1" spc="-280" dirty="0">
                <a:latin typeface="Arial"/>
                <a:cs typeface="Arial"/>
              </a:rPr>
              <a:t>E</a:t>
            </a:r>
            <a:r>
              <a:rPr sz="2400" b="1" spc="-315" dirty="0">
                <a:latin typeface="Arial"/>
                <a:cs typeface="Arial"/>
              </a:rPr>
              <a:t>N</a:t>
            </a:r>
            <a:r>
              <a:rPr sz="2400" b="1" spc="-310" dirty="0">
                <a:latin typeface="Arial"/>
                <a:cs typeface="Arial"/>
              </a:rPr>
              <a:t>T</a:t>
            </a:r>
            <a:r>
              <a:rPr sz="2400" b="1" spc="-340" dirty="0">
                <a:latin typeface="Arial"/>
                <a:cs typeface="Arial"/>
              </a:rPr>
              <a:t>O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DE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UN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25" dirty="0">
                <a:latin typeface="Arial"/>
                <a:cs typeface="Arial"/>
              </a:rPr>
              <a:t>NÚMERO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C</a:t>
            </a:r>
            <a:r>
              <a:rPr sz="2400" b="1" spc="-335" dirty="0">
                <a:latin typeface="Arial"/>
                <a:cs typeface="Arial"/>
              </a:rPr>
              <a:t>O</a:t>
            </a:r>
            <a:r>
              <a:rPr sz="2400" b="1" spc="-365" dirty="0">
                <a:latin typeface="Arial"/>
                <a:cs typeface="Arial"/>
              </a:rPr>
              <a:t>M</a:t>
            </a:r>
            <a:r>
              <a:rPr sz="2400" b="1" spc="-285" dirty="0">
                <a:latin typeface="Arial"/>
                <a:cs typeface="Arial"/>
              </a:rPr>
              <a:t>PLE</a:t>
            </a:r>
            <a:r>
              <a:rPr sz="2400" b="1" spc="-240" dirty="0">
                <a:latin typeface="Arial"/>
                <a:cs typeface="Arial"/>
              </a:rPr>
              <a:t>J</a:t>
            </a:r>
            <a:r>
              <a:rPr sz="2400" b="1" spc="-34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2030" y="1027506"/>
            <a:ext cx="1404620" cy="417195"/>
          </a:xfrm>
          <a:prstGeom prst="rect">
            <a:avLst/>
          </a:prstGeom>
          <a:solidFill>
            <a:srgbClr val="DAEBB6"/>
          </a:solidFill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3150"/>
              </a:lnSpc>
            </a:pPr>
            <a:r>
              <a:rPr sz="2800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28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80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800" i="1" spc="-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800" spc="-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800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0621" y="1372412"/>
            <a:ext cx="314325" cy="499109"/>
            <a:chOff x="3960621" y="1372412"/>
            <a:chExt cx="314325" cy="499109"/>
          </a:xfrm>
        </p:grpSpPr>
        <p:sp>
          <p:nvSpPr>
            <p:cNvPr id="5" name="object 5"/>
            <p:cNvSpPr/>
            <p:nvPr/>
          </p:nvSpPr>
          <p:spPr>
            <a:xfrm>
              <a:off x="3960621" y="1372412"/>
              <a:ext cx="314325" cy="499109"/>
            </a:xfrm>
            <a:custGeom>
              <a:avLst/>
              <a:gdLst/>
              <a:ahLst/>
              <a:cxnLst/>
              <a:rect l="l" t="t" r="r" b="b"/>
              <a:pathLst>
                <a:path w="314325" h="499110">
                  <a:moveTo>
                    <a:pt x="313893" y="0"/>
                  </a:moveTo>
                  <a:lnTo>
                    <a:pt x="0" y="0"/>
                  </a:lnTo>
                  <a:lnTo>
                    <a:pt x="0" y="498551"/>
                  </a:lnTo>
                  <a:lnTo>
                    <a:pt x="313893" y="498551"/>
                  </a:lnTo>
                  <a:lnTo>
                    <a:pt x="313893" y="0"/>
                  </a:lnTo>
                  <a:close/>
                </a:path>
              </a:pathLst>
            </a:custGeom>
            <a:solidFill>
              <a:srgbClr val="DAE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854" y="1444210"/>
              <a:ext cx="198120" cy="356870"/>
            </a:xfrm>
            <a:custGeom>
              <a:avLst/>
              <a:gdLst/>
              <a:ahLst/>
              <a:cxnLst/>
              <a:rect l="l" t="t" r="r" b="b"/>
              <a:pathLst>
                <a:path w="198120" h="356869">
                  <a:moveTo>
                    <a:pt x="0" y="0"/>
                  </a:moveTo>
                  <a:lnTo>
                    <a:pt x="0" y="356688"/>
                  </a:lnTo>
                </a:path>
                <a:path w="198120" h="356869">
                  <a:moveTo>
                    <a:pt x="197970" y="0"/>
                  </a:moveTo>
                  <a:lnTo>
                    <a:pt x="197970" y="356688"/>
                  </a:lnTo>
                </a:path>
              </a:pathLst>
            </a:custGeom>
            <a:ln w="14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60621" y="1372412"/>
            <a:ext cx="314325" cy="49910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10"/>
              </a:spcBef>
            </a:pPr>
            <a:r>
              <a:rPr sz="2350" i="1" spc="-50" dirty="0">
                <a:latin typeface="Times New Roman"/>
                <a:cs typeface="Times New Roman"/>
              </a:rPr>
              <a:t>z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112" y="1044003"/>
            <a:ext cx="5181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25" dirty="0">
                <a:solidFill>
                  <a:srgbClr val="C6E192"/>
                </a:solidFill>
                <a:latin typeface="Arial"/>
                <a:cs typeface="Arial"/>
              </a:rPr>
              <a:t>MÓDUL</a:t>
            </a:r>
            <a:r>
              <a:rPr sz="2400" b="1" spc="-330" dirty="0">
                <a:solidFill>
                  <a:srgbClr val="C6E192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C6E192"/>
                </a:solidFill>
                <a:latin typeface="Arial"/>
                <a:cs typeface="Arial"/>
              </a:rPr>
              <a:t>.</a:t>
            </a:r>
            <a:r>
              <a:rPr sz="2400" spc="-145" dirty="0">
                <a:solidFill>
                  <a:srgbClr val="C6E192"/>
                </a:solidFill>
                <a:latin typeface="Microsoft Sans Serif"/>
                <a:cs typeface="Microsoft Sans Serif"/>
              </a:rPr>
              <a:t>-</a:t>
            </a:r>
            <a:r>
              <a:rPr sz="2400" spc="-7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C6E192"/>
                </a:solidFill>
                <a:latin typeface="Microsoft Sans Serif"/>
                <a:cs typeface="Microsoft Sans Serif"/>
              </a:rPr>
              <a:t>E</a:t>
            </a:r>
            <a:r>
              <a:rPr sz="2400" spc="-105" dirty="0">
                <a:solidFill>
                  <a:srgbClr val="C6E192"/>
                </a:solidFill>
                <a:latin typeface="Microsoft Sans Serif"/>
                <a:cs typeface="Microsoft Sans Serif"/>
              </a:rPr>
              <a:t>l</a:t>
            </a:r>
            <a:r>
              <a:rPr sz="2400" spc="-8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305" dirty="0">
                <a:solidFill>
                  <a:srgbClr val="C6E192"/>
                </a:solidFill>
                <a:latin typeface="Microsoft Sans Serif"/>
                <a:cs typeface="Microsoft Sans Serif"/>
              </a:rPr>
              <a:t>mó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d</a:t>
            </a:r>
            <a:r>
              <a:rPr sz="2400" spc="-180" dirty="0">
                <a:solidFill>
                  <a:srgbClr val="C6E192"/>
                </a:solidFill>
                <a:latin typeface="Microsoft Sans Serif"/>
                <a:cs typeface="Microsoft Sans Serif"/>
              </a:rPr>
              <a:t>ul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r>
              <a:rPr sz="2400" spc="-4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de</a:t>
            </a:r>
            <a:r>
              <a:rPr sz="2400" spc="-7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un</a:t>
            </a:r>
            <a:r>
              <a:rPr sz="2400" spc="-7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n</a:t>
            </a:r>
            <a:r>
              <a:rPr sz="2400" spc="-235" dirty="0">
                <a:solidFill>
                  <a:srgbClr val="C6E192"/>
                </a:solidFill>
                <a:latin typeface="Microsoft Sans Serif"/>
                <a:cs typeface="Microsoft Sans Serif"/>
              </a:rPr>
              <a:t>ú</a:t>
            </a:r>
            <a:r>
              <a:rPr sz="2400" spc="-305" dirty="0">
                <a:solidFill>
                  <a:srgbClr val="C6E192"/>
                </a:solidFill>
                <a:latin typeface="Microsoft Sans Serif"/>
                <a:cs typeface="Microsoft Sans Serif"/>
              </a:rPr>
              <a:t>me</a:t>
            </a:r>
            <a:r>
              <a:rPr sz="2400" spc="-195" dirty="0">
                <a:solidFill>
                  <a:srgbClr val="C6E192"/>
                </a:solidFill>
                <a:latin typeface="Microsoft Sans Serif"/>
                <a:cs typeface="Microsoft Sans Serif"/>
              </a:rPr>
              <a:t>ro</a:t>
            </a:r>
            <a:r>
              <a:rPr sz="2400" spc="-7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comple</a:t>
            </a:r>
            <a:r>
              <a:rPr sz="2400" spc="-95" dirty="0">
                <a:solidFill>
                  <a:srgbClr val="C6E192"/>
                </a:solidFill>
                <a:latin typeface="Microsoft Sans Serif"/>
                <a:cs typeface="Microsoft Sans Serif"/>
              </a:rPr>
              <a:t>j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8758" y="1044003"/>
            <a:ext cx="4415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C6E192"/>
                </a:solidFill>
                <a:latin typeface="Microsoft Sans Serif"/>
                <a:cs typeface="Microsoft Sans Serif"/>
              </a:rPr>
              <a:t>,</a:t>
            </a:r>
            <a:r>
              <a:rPr sz="2400" spc="-6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C6E192"/>
                </a:solidFill>
                <a:latin typeface="Microsoft Sans Serif"/>
                <a:cs typeface="Microsoft Sans Serif"/>
              </a:rPr>
              <a:t>es</a:t>
            </a:r>
            <a:r>
              <a:rPr sz="2400" spc="-6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175" dirty="0">
                <a:solidFill>
                  <a:srgbClr val="C6E192"/>
                </a:solidFill>
                <a:latin typeface="Microsoft Sans Serif"/>
                <a:cs typeface="Microsoft Sans Serif"/>
              </a:rPr>
              <a:t>la</a:t>
            </a:r>
            <a:r>
              <a:rPr sz="2400" spc="-5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C6E192"/>
                </a:solidFill>
                <a:latin typeface="Microsoft Sans Serif"/>
                <a:cs typeface="Microsoft Sans Serif"/>
              </a:rPr>
              <a:t>lo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n</a:t>
            </a:r>
            <a:r>
              <a:rPr sz="2400" spc="-185" dirty="0">
                <a:solidFill>
                  <a:srgbClr val="C6E192"/>
                </a:solidFill>
                <a:latin typeface="Microsoft Sans Serif"/>
                <a:cs typeface="Microsoft Sans Serif"/>
              </a:rPr>
              <a:t>gitu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d</a:t>
            </a:r>
            <a:r>
              <a:rPr sz="2400" spc="-7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C6E192"/>
                </a:solidFill>
                <a:latin typeface="Microsoft Sans Serif"/>
                <a:cs typeface="Microsoft Sans Serif"/>
              </a:rPr>
              <a:t>del</a:t>
            </a:r>
            <a:r>
              <a:rPr sz="2400" spc="-5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C6E192"/>
                </a:solidFill>
                <a:latin typeface="Microsoft Sans Serif"/>
                <a:cs typeface="Microsoft Sans Serif"/>
              </a:rPr>
              <a:t>ve</a:t>
            </a:r>
            <a:r>
              <a:rPr sz="2400" spc="-204" dirty="0">
                <a:solidFill>
                  <a:srgbClr val="C6E192"/>
                </a:solidFill>
                <a:latin typeface="Microsoft Sans Serif"/>
                <a:cs typeface="Microsoft Sans Serif"/>
              </a:rPr>
              <a:t>c</a:t>
            </a:r>
            <a:r>
              <a:rPr sz="2400" spc="-130" dirty="0">
                <a:solidFill>
                  <a:srgbClr val="C6E192"/>
                </a:solidFill>
                <a:latin typeface="Microsoft Sans Serif"/>
                <a:cs typeface="Microsoft Sans Serif"/>
              </a:rPr>
              <a:t>t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r>
              <a:rPr sz="2400" spc="-235" dirty="0">
                <a:solidFill>
                  <a:srgbClr val="C6E192"/>
                </a:solidFill>
                <a:latin typeface="Microsoft Sans Serif"/>
                <a:cs typeface="Microsoft Sans Serif"/>
              </a:rPr>
              <a:t>r</a:t>
            </a:r>
            <a:r>
              <a:rPr sz="2400" spc="-120" dirty="0">
                <a:solidFill>
                  <a:srgbClr val="C6E192"/>
                </a:solidFill>
                <a:latin typeface="Microsoft Sans Serif"/>
                <a:cs typeface="Microsoft Sans Serif"/>
              </a:rPr>
              <a:t>.</a:t>
            </a:r>
            <a:r>
              <a:rPr sz="2400" spc="-9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C6E192"/>
                </a:solidFill>
                <a:latin typeface="Microsoft Sans Serif"/>
                <a:cs typeface="Microsoft Sans Serif"/>
              </a:rPr>
              <a:t>E</a:t>
            </a:r>
            <a:r>
              <a:rPr sz="2400" spc="-105" dirty="0">
                <a:solidFill>
                  <a:srgbClr val="C6E192"/>
                </a:solidFill>
                <a:latin typeface="Microsoft Sans Serif"/>
                <a:cs typeface="Microsoft Sans Serif"/>
              </a:rPr>
              <a:t>l</a:t>
            </a:r>
            <a:r>
              <a:rPr sz="2400" spc="-6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305" dirty="0">
                <a:solidFill>
                  <a:srgbClr val="C6E192"/>
                </a:solidFill>
                <a:latin typeface="Microsoft Sans Serif"/>
                <a:cs typeface="Microsoft Sans Serif"/>
              </a:rPr>
              <a:t>mó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d</a:t>
            </a:r>
            <a:r>
              <a:rPr sz="2400" spc="-180" dirty="0">
                <a:solidFill>
                  <a:srgbClr val="C6E192"/>
                </a:solidFill>
                <a:latin typeface="Microsoft Sans Serif"/>
                <a:cs typeface="Microsoft Sans Serif"/>
              </a:rPr>
              <a:t>ul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r>
              <a:rPr sz="2400" spc="-6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de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112" y="1409953"/>
            <a:ext cx="358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C6E192"/>
                </a:solidFill>
                <a:latin typeface="Microsoft Sans Serif"/>
                <a:cs typeface="Microsoft Sans Serif"/>
              </a:rPr>
              <a:t>d</a:t>
            </a:r>
            <a:r>
              <a:rPr sz="2400" spc="-100" dirty="0">
                <a:solidFill>
                  <a:srgbClr val="C6E192"/>
                </a:solidFill>
                <a:latin typeface="Microsoft Sans Serif"/>
                <a:cs typeface="Microsoft Sans Serif"/>
              </a:rPr>
              <a:t>i</a:t>
            </a:r>
            <a:r>
              <a:rPr sz="2400" spc="-235" dirty="0">
                <a:solidFill>
                  <a:srgbClr val="C6E192"/>
                </a:solidFill>
                <a:latin typeface="Microsoft Sans Serif"/>
                <a:cs typeface="Microsoft Sans Serif"/>
              </a:rPr>
              <a:t>ch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r>
              <a:rPr sz="2400" spc="-7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C6E192"/>
                </a:solidFill>
                <a:latin typeface="Microsoft Sans Serif"/>
                <a:cs typeface="Microsoft Sans Serif"/>
              </a:rPr>
              <a:t>n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ú</a:t>
            </a:r>
            <a:r>
              <a:rPr sz="2400" spc="-305" dirty="0">
                <a:solidFill>
                  <a:srgbClr val="C6E192"/>
                </a:solidFill>
                <a:latin typeface="Microsoft Sans Serif"/>
                <a:cs typeface="Microsoft Sans Serif"/>
              </a:rPr>
              <a:t>me</a:t>
            </a:r>
            <a:r>
              <a:rPr sz="2400" spc="-140" dirty="0">
                <a:solidFill>
                  <a:srgbClr val="C6E192"/>
                </a:solidFill>
                <a:latin typeface="Microsoft Sans Serif"/>
                <a:cs typeface="Microsoft Sans Serif"/>
              </a:rPr>
              <a:t>r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o</a:t>
            </a:r>
            <a:r>
              <a:rPr sz="2400" spc="-90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25" dirty="0">
                <a:solidFill>
                  <a:srgbClr val="C6E192"/>
                </a:solidFill>
                <a:latin typeface="Microsoft Sans Serif"/>
                <a:cs typeface="Microsoft Sans Serif"/>
              </a:rPr>
              <a:t>s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e</a:t>
            </a:r>
            <a:r>
              <a:rPr sz="2400" spc="-7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C6E192"/>
                </a:solidFill>
                <a:latin typeface="Microsoft Sans Serif"/>
                <a:cs typeface="Microsoft Sans Serif"/>
              </a:rPr>
              <a:t>r</a:t>
            </a:r>
            <a:r>
              <a:rPr sz="2400" spc="-240" dirty="0">
                <a:solidFill>
                  <a:srgbClr val="C6E192"/>
                </a:solidFill>
                <a:latin typeface="Microsoft Sans Serif"/>
                <a:cs typeface="Microsoft Sans Serif"/>
              </a:rPr>
              <a:t>e</a:t>
            </a:r>
            <a:r>
              <a:rPr sz="2400" spc="-250" dirty="0">
                <a:solidFill>
                  <a:srgbClr val="C6E192"/>
                </a:solidFill>
                <a:latin typeface="Microsoft Sans Serif"/>
                <a:cs typeface="Microsoft Sans Serif"/>
              </a:rPr>
              <a:t>p</a:t>
            </a:r>
            <a:r>
              <a:rPr sz="2400" spc="-140" dirty="0">
                <a:solidFill>
                  <a:srgbClr val="C6E192"/>
                </a:solidFill>
                <a:latin typeface="Microsoft Sans Serif"/>
                <a:cs typeface="Microsoft Sans Serif"/>
              </a:rPr>
              <a:t>r</a:t>
            </a:r>
            <a:r>
              <a:rPr sz="2400" spc="-235" dirty="0">
                <a:solidFill>
                  <a:srgbClr val="C6E192"/>
                </a:solidFill>
                <a:latin typeface="Microsoft Sans Serif"/>
                <a:cs typeface="Microsoft Sans Serif"/>
              </a:rPr>
              <a:t>es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e</a:t>
            </a:r>
            <a:r>
              <a:rPr sz="2400" spc="-185" dirty="0">
                <a:solidFill>
                  <a:srgbClr val="C6E192"/>
                </a:solidFill>
                <a:latin typeface="Microsoft Sans Serif"/>
                <a:cs typeface="Microsoft Sans Serif"/>
              </a:rPr>
              <a:t>nt</a:t>
            </a:r>
            <a:r>
              <a:rPr sz="2400" spc="-245" dirty="0">
                <a:solidFill>
                  <a:srgbClr val="C6E192"/>
                </a:solidFill>
                <a:latin typeface="Microsoft Sans Serif"/>
                <a:cs typeface="Microsoft Sans Serif"/>
              </a:rPr>
              <a:t>a</a:t>
            </a:r>
            <a:r>
              <a:rPr sz="2400" spc="-85" dirty="0">
                <a:solidFill>
                  <a:srgbClr val="C6E192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C6E192"/>
                </a:solidFill>
                <a:latin typeface="Microsoft Sans Serif"/>
                <a:cs typeface="Microsoft Sans Serif"/>
              </a:rPr>
              <a:t>por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8325" y="1409953"/>
            <a:ext cx="9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C6E192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7121" y="1870964"/>
            <a:ext cx="3624960" cy="242671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55662" y="2331478"/>
            <a:ext cx="2395220" cy="653415"/>
          </a:xfrm>
          <a:prstGeom prst="rect">
            <a:avLst/>
          </a:prstGeom>
          <a:solidFill>
            <a:srgbClr val="D6E1DC"/>
          </a:solidFill>
        </p:spPr>
        <p:txBody>
          <a:bodyPr vert="horz" wrap="square" lIns="0" tIns="4318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340"/>
              </a:spcBef>
              <a:tabLst>
                <a:tab pos="1548130" algn="l"/>
              </a:tabLst>
            </a:pPr>
            <a:r>
              <a:rPr sz="3850" i="1" spc="155" dirty="0">
                <a:latin typeface="Times New Roman"/>
                <a:cs typeface="Times New Roman"/>
              </a:rPr>
              <a:t>a</a:t>
            </a:r>
            <a:r>
              <a:rPr sz="3300" spc="232" baseline="44191" dirty="0">
                <a:latin typeface="Times New Roman"/>
                <a:cs typeface="Times New Roman"/>
              </a:rPr>
              <a:t>2</a:t>
            </a:r>
            <a:r>
              <a:rPr sz="3300" spc="667" baseline="44191" dirty="0">
                <a:latin typeface="Times New Roman"/>
                <a:cs typeface="Times New Roman"/>
              </a:rPr>
              <a:t> </a:t>
            </a:r>
            <a:r>
              <a:rPr sz="3850" spc="125" dirty="0">
                <a:latin typeface="Symbol"/>
                <a:cs typeface="Symbol"/>
              </a:rPr>
              <a:t></a:t>
            </a:r>
            <a:r>
              <a:rPr sz="3850" spc="-465" dirty="0">
                <a:latin typeface="Times New Roman"/>
                <a:cs typeface="Times New Roman"/>
              </a:rPr>
              <a:t> </a:t>
            </a:r>
            <a:r>
              <a:rPr sz="3850" i="1" spc="125" dirty="0">
                <a:latin typeface="Times New Roman"/>
                <a:cs typeface="Times New Roman"/>
              </a:rPr>
              <a:t>b</a:t>
            </a:r>
            <a:r>
              <a:rPr sz="3300" spc="187" baseline="44191" dirty="0">
                <a:latin typeface="Times New Roman"/>
                <a:cs typeface="Times New Roman"/>
              </a:rPr>
              <a:t>2	</a:t>
            </a:r>
            <a:r>
              <a:rPr sz="3850" spc="125" dirty="0">
                <a:latin typeface="Symbol"/>
                <a:cs typeface="Symbol"/>
              </a:rPr>
              <a:t></a:t>
            </a:r>
            <a:r>
              <a:rPr sz="3850" spc="-220" dirty="0">
                <a:latin typeface="Times New Roman"/>
                <a:cs typeface="Times New Roman"/>
              </a:rPr>
              <a:t> </a:t>
            </a:r>
            <a:r>
              <a:rPr sz="3850" i="1" spc="220" dirty="0">
                <a:latin typeface="Times New Roman"/>
                <a:cs typeface="Times New Roman"/>
              </a:rPr>
              <a:t>r</a:t>
            </a:r>
            <a:r>
              <a:rPr sz="3300" spc="330" baseline="44191" dirty="0">
                <a:latin typeface="Times New Roman"/>
                <a:cs typeface="Times New Roman"/>
              </a:rPr>
              <a:t>2</a:t>
            </a:r>
            <a:endParaRPr sz="3300" baseline="44191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55662" y="3469360"/>
            <a:ext cx="2395220" cy="657225"/>
            <a:chOff x="955662" y="3469360"/>
            <a:chExt cx="2395220" cy="657225"/>
          </a:xfrm>
        </p:grpSpPr>
        <p:sp>
          <p:nvSpPr>
            <p:cNvPr id="15" name="object 15"/>
            <p:cNvSpPr/>
            <p:nvPr/>
          </p:nvSpPr>
          <p:spPr>
            <a:xfrm>
              <a:off x="955662" y="3469360"/>
              <a:ext cx="2395220" cy="657225"/>
            </a:xfrm>
            <a:custGeom>
              <a:avLst/>
              <a:gdLst/>
              <a:ahLst/>
              <a:cxnLst/>
              <a:rect l="l" t="t" r="r" b="b"/>
              <a:pathLst>
                <a:path w="2395220" h="657225">
                  <a:moveTo>
                    <a:pt x="2394838" y="0"/>
                  </a:moveTo>
                  <a:lnTo>
                    <a:pt x="0" y="0"/>
                  </a:lnTo>
                  <a:lnTo>
                    <a:pt x="0" y="656996"/>
                  </a:lnTo>
                  <a:lnTo>
                    <a:pt x="2394838" y="656996"/>
                  </a:lnTo>
                  <a:lnTo>
                    <a:pt x="239483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0185" y="3637606"/>
              <a:ext cx="231140" cy="408305"/>
            </a:xfrm>
            <a:custGeom>
              <a:avLst/>
              <a:gdLst/>
              <a:ahLst/>
              <a:cxnLst/>
              <a:rect l="l" t="t" r="r" b="b"/>
              <a:pathLst>
                <a:path w="231140" h="408304">
                  <a:moveTo>
                    <a:pt x="0" y="0"/>
                  </a:moveTo>
                  <a:lnTo>
                    <a:pt x="0" y="407959"/>
                  </a:lnTo>
                </a:path>
                <a:path w="231140" h="408304">
                  <a:moveTo>
                    <a:pt x="230929" y="0"/>
                  </a:moveTo>
                  <a:lnTo>
                    <a:pt x="230929" y="407959"/>
                  </a:lnTo>
                </a:path>
              </a:pathLst>
            </a:custGeom>
            <a:ln w="16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1683" y="3569167"/>
              <a:ext cx="1163320" cy="404495"/>
            </a:xfrm>
            <a:custGeom>
              <a:avLst/>
              <a:gdLst/>
              <a:ahLst/>
              <a:cxnLst/>
              <a:rect l="l" t="t" r="r" b="b"/>
              <a:pathLst>
                <a:path w="1163320" h="404495">
                  <a:moveTo>
                    <a:pt x="0" y="272417"/>
                  </a:moveTo>
                  <a:lnTo>
                    <a:pt x="33276" y="251044"/>
                  </a:lnTo>
                </a:path>
                <a:path w="1163320" h="404495">
                  <a:moveTo>
                    <a:pt x="33945" y="251044"/>
                  </a:moveTo>
                  <a:lnTo>
                    <a:pt x="116120" y="403288"/>
                  </a:lnTo>
                </a:path>
                <a:path w="1163320" h="404495">
                  <a:moveTo>
                    <a:pt x="116120" y="403955"/>
                  </a:moveTo>
                  <a:lnTo>
                    <a:pt x="205787" y="683"/>
                  </a:lnTo>
                </a:path>
                <a:path w="1163320" h="404495">
                  <a:moveTo>
                    <a:pt x="205787" y="0"/>
                  </a:moveTo>
                  <a:lnTo>
                    <a:pt x="1162766" y="0"/>
                  </a:lnTo>
                </a:path>
              </a:pathLst>
            </a:custGeom>
            <a:ln w="3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5031" y="3547466"/>
              <a:ext cx="1166495" cy="412115"/>
            </a:xfrm>
            <a:custGeom>
              <a:avLst/>
              <a:gdLst/>
              <a:ahLst/>
              <a:cxnLst/>
              <a:rect l="l" t="t" r="r" b="b"/>
              <a:pathLst>
                <a:path w="1166495" h="412114">
                  <a:moveTo>
                    <a:pt x="1166163" y="0"/>
                  </a:moveTo>
                  <a:lnTo>
                    <a:pt x="202389" y="0"/>
                  </a:lnTo>
                  <a:lnTo>
                    <a:pt x="118849" y="376582"/>
                  </a:lnTo>
                  <a:lnTo>
                    <a:pt x="46865" y="247709"/>
                  </a:lnTo>
                  <a:lnTo>
                    <a:pt x="0" y="276435"/>
                  </a:lnTo>
                  <a:lnTo>
                    <a:pt x="5430" y="285782"/>
                  </a:lnTo>
                  <a:lnTo>
                    <a:pt x="27846" y="270422"/>
                  </a:lnTo>
                  <a:lnTo>
                    <a:pt x="110718" y="411969"/>
                  </a:lnTo>
                  <a:lnTo>
                    <a:pt x="127704" y="411969"/>
                  </a:lnTo>
                  <a:lnTo>
                    <a:pt x="214614" y="16699"/>
                  </a:lnTo>
                  <a:lnTo>
                    <a:pt x="1166163" y="16699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55662" y="3469360"/>
            <a:ext cx="2395220" cy="6572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05"/>
              </a:spcBef>
              <a:tabLst>
                <a:tab pos="397510" algn="l"/>
                <a:tab pos="1381760" algn="l"/>
              </a:tabLst>
            </a:pPr>
            <a:r>
              <a:rPr sz="2700" i="1" spc="15" dirty="0">
                <a:latin typeface="Times New Roman"/>
                <a:cs typeface="Times New Roman"/>
              </a:rPr>
              <a:t>z	</a:t>
            </a:r>
            <a:r>
              <a:rPr sz="2700" spc="25" dirty="0">
                <a:latin typeface="Symbol"/>
                <a:cs typeface="Symbol"/>
              </a:rPr>
              <a:t>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i="1" spc="15" dirty="0">
                <a:latin typeface="Times New Roman"/>
                <a:cs typeface="Times New Roman"/>
              </a:rPr>
              <a:t>r</a:t>
            </a:r>
            <a:r>
              <a:rPr sz="2700" i="1" spc="4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Symbol"/>
                <a:cs typeface="Symbol"/>
              </a:rPr>
              <a:t>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i="1" spc="130" dirty="0">
                <a:latin typeface="Times New Roman"/>
                <a:cs typeface="Times New Roman"/>
              </a:rPr>
              <a:t>a</a:t>
            </a:r>
            <a:r>
              <a:rPr sz="2325" spc="22" baseline="43010" dirty="0">
                <a:latin typeface="Times New Roman"/>
                <a:cs typeface="Times New Roman"/>
              </a:rPr>
              <a:t>2</a:t>
            </a:r>
            <a:r>
              <a:rPr sz="2325" baseline="43010" dirty="0">
                <a:latin typeface="Times New Roman"/>
                <a:cs typeface="Times New Roman"/>
              </a:rPr>
              <a:t> </a:t>
            </a:r>
            <a:r>
              <a:rPr sz="2325" spc="-142" baseline="43010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Symbol"/>
                <a:cs typeface="Symbol"/>
              </a:rPr>
              <a:t></a:t>
            </a:r>
            <a:r>
              <a:rPr sz="2700" spc="-315" dirty="0">
                <a:latin typeface="Times New Roman"/>
                <a:cs typeface="Times New Roman"/>
              </a:rPr>
              <a:t> </a:t>
            </a:r>
            <a:r>
              <a:rPr sz="2700" i="1" spc="90" dirty="0">
                <a:latin typeface="Times New Roman"/>
                <a:cs typeface="Times New Roman"/>
              </a:rPr>
              <a:t>b</a:t>
            </a:r>
            <a:r>
              <a:rPr sz="2325" spc="22" baseline="43010" dirty="0">
                <a:latin typeface="Times New Roman"/>
                <a:cs typeface="Times New Roman"/>
              </a:rPr>
              <a:t>2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317" y="4750054"/>
            <a:ext cx="11126470" cy="6400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2000" b="1" spc="-240" dirty="0">
                <a:solidFill>
                  <a:srgbClr val="9EC77D"/>
                </a:solidFill>
                <a:latin typeface="Arial"/>
                <a:cs typeface="Arial"/>
              </a:rPr>
              <a:t>ARGUMENTO.-</a:t>
            </a:r>
            <a:r>
              <a:rPr sz="2000" b="1" spc="-6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El</a:t>
            </a:r>
            <a:r>
              <a:rPr sz="20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argumento</a:t>
            </a:r>
            <a:r>
              <a:rPr sz="2000" spc="-3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4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2000" spc="-4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</a:t>
            </a:r>
            <a:r>
              <a:rPr sz="20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9EC77D"/>
                </a:solidFill>
                <a:latin typeface="Microsoft Sans Serif"/>
                <a:cs typeface="Microsoft Sans Serif"/>
              </a:rPr>
              <a:t>z;</a:t>
            </a:r>
            <a:r>
              <a:rPr sz="2000" spc="-4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z</a:t>
            </a:r>
            <a:r>
              <a:rPr sz="2000" spc="-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9EC77D"/>
                </a:solidFill>
                <a:latin typeface="Calibri"/>
                <a:cs typeface="Calibri"/>
              </a:rPr>
              <a:t>≠</a:t>
            </a:r>
            <a:r>
              <a:rPr sz="2000" spc="35" dirty="0">
                <a:solidFill>
                  <a:srgbClr val="9EC77D"/>
                </a:solidFill>
                <a:latin typeface="Calibri"/>
                <a:cs typeface="Calibri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0.</a:t>
            </a:r>
            <a:r>
              <a:rPr sz="2000" spc="-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El</a:t>
            </a:r>
            <a:r>
              <a:rPr sz="20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ángulo</a:t>
            </a:r>
            <a:r>
              <a:rPr sz="20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que</a:t>
            </a:r>
            <a:r>
              <a:rPr sz="20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2000" spc="-2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9EC77D"/>
                </a:solidFill>
                <a:latin typeface="Microsoft Sans Serif"/>
                <a:cs typeface="Microsoft Sans Serif"/>
              </a:rPr>
              <a:t>el</a:t>
            </a:r>
            <a:r>
              <a:rPr sz="20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9EC77D"/>
                </a:solidFill>
                <a:latin typeface="Microsoft Sans Serif"/>
                <a:cs typeface="Microsoft Sans Serif"/>
              </a:rPr>
              <a:t>vector</a:t>
            </a:r>
            <a:r>
              <a:rPr sz="2000" spc="-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con</a:t>
            </a:r>
            <a:r>
              <a:rPr sz="2000" spc="-4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9EC77D"/>
                </a:solidFill>
                <a:latin typeface="Microsoft Sans Serif"/>
                <a:cs typeface="Microsoft Sans Serif"/>
              </a:rPr>
              <a:t>el</a:t>
            </a:r>
            <a:r>
              <a:rPr sz="2000" spc="-5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eje</a:t>
            </a:r>
            <a:r>
              <a:rPr sz="2000" spc="-4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real</a:t>
            </a:r>
            <a:r>
              <a:rPr sz="2000" spc="-7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se</a:t>
            </a:r>
            <a:r>
              <a:rPr sz="2000" spc="-2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designa </a:t>
            </a:r>
            <a:r>
              <a:rPr sz="2000" spc="-5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9EC77D"/>
                </a:solidFill>
                <a:latin typeface="Microsoft Sans Serif"/>
                <a:cs typeface="Microsoft Sans Serif"/>
              </a:rPr>
              <a:t>por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160" dirty="0">
                <a:solidFill>
                  <a:srgbClr val="9EC77D"/>
                </a:solidFill>
                <a:latin typeface="Arial"/>
                <a:cs typeface="Arial"/>
              </a:rPr>
              <a:t>arg(z).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09242" y="5498541"/>
            <a:ext cx="3204210" cy="1043940"/>
            <a:chOff x="1809242" y="5498541"/>
            <a:chExt cx="3204210" cy="1043940"/>
          </a:xfrm>
        </p:grpSpPr>
        <p:sp>
          <p:nvSpPr>
            <p:cNvPr id="22" name="object 22"/>
            <p:cNvSpPr/>
            <p:nvPr/>
          </p:nvSpPr>
          <p:spPr>
            <a:xfrm>
              <a:off x="1809242" y="5498541"/>
              <a:ext cx="3204210" cy="1043940"/>
            </a:xfrm>
            <a:custGeom>
              <a:avLst/>
              <a:gdLst/>
              <a:ahLst/>
              <a:cxnLst/>
              <a:rect l="l" t="t" r="r" b="b"/>
              <a:pathLst>
                <a:path w="3204210" h="1043940">
                  <a:moveTo>
                    <a:pt x="3203829" y="0"/>
                  </a:moveTo>
                  <a:lnTo>
                    <a:pt x="0" y="0"/>
                  </a:lnTo>
                  <a:lnTo>
                    <a:pt x="0" y="1043774"/>
                  </a:lnTo>
                  <a:lnTo>
                    <a:pt x="3203829" y="1043774"/>
                  </a:lnTo>
                  <a:lnTo>
                    <a:pt x="32038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0715" y="5827648"/>
              <a:ext cx="1894205" cy="0"/>
            </a:xfrm>
            <a:custGeom>
              <a:avLst/>
              <a:gdLst/>
              <a:ahLst/>
              <a:cxnLst/>
              <a:rect l="l" t="t" r="r" b="b"/>
              <a:pathLst>
                <a:path w="1894204">
                  <a:moveTo>
                    <a:pt x="0" y="0"/>
                  </a:moveTo>
                  <a:lnTo>
                    <a:pt x="144573" y="0"/>
                  </a:lnTo>
                </a:path>
                <a:path w="1894204">
                  <a:moveTo>
                    <a:pt x="1749025" y="0"/>
                  </a:moveTo>
                  <a:lnTo>
                    <a:pt x="1894059" y="0"/>
                  </a:lnTo>
                </a:path>
              </a:pathLst>
            </a:custGeom>
            <a:ln w="11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75218" y="5822717"/>
            <a:ext cx="1301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i="1" spc="2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2210" y="5628420"/>
            <a:ext cx="279527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1367790" algn="l"/>
              </a:tabLst>
            </a:pPr>
            <a:r>
              <a:rPr sz="1800" spc="1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n</a:t>
            </a:r>
            <a:r>
              <a:rPr sz="1800" spc="-29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Symbol"/>
                <a:cs typeface="Symbol"/>
              </a:rPr>
              <a:t>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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2700" i="1" spc="30" baseline="35493" dirty="0">
                <a:latin typeface="Times New Roman"/>
                <a:cs typeface="Times New Roman"/>
              </a:rPr>
              <a:t>b</a:t>
            </a:r>
            <a:r>
              <a:rPr sz="2700" i="1" spc="135" baseline="35493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Symbol"/>
                <a:cs typeface="Symbol"/>
              </a:rPr>
              <a:t>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900" spc="-35" dirty="0">
                <a:latin typeface="Symbol"/>
                <a:cs typeface="Symbol"/>
              </a:rPr>
              <a:t>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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arc</a:t>
            </a:r>
            <a:r>
              <a:rPr sz="1800" spc="1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20" dirty="0">
                <a:latin typeface="Times New Roman"/>
                <a:cs typeface="Times New Roman"/>
              </a:rPr>
              <a:t>n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2700" spc="22" baseline="30864" dirty="0">
                <a:latin typeface="Symbol"/>
                <a:cs typeface="Symbol"/>
              </a:rPr>
              <a:t></a:t>
            </a:r>
            <a:r>
              <a:rPr sz="2700" spc="-127" baseline="30864" dirty="0">
                <a:latin typeface="Times New Roman"/>
                <a:cs typeface="Times New Roman"/>
              </a:rPr>
              <a:t> </a:t>
            </a:r>
            <a:r>
              <a:rPr sz="2700" i="1" spc="30" baseline="35493" dirty="0">
                <a:latin typeface="Times New Roman"/>
                <a:cs typeface="Times New Roman"/>
              </a:rPr>
              <a:t>b</a:t>
            </a:r>
            <a:r>
              <a:rPr sz="2700" i="1" spc="-104" baseline="35493" dirty="0">
                <a:latin typeface="Times New Roman"/>
                <a:cs typeface="Times New Roman"/>
              </a:rPr>
              <a:t> </a:t>
            </a:r>
            <a:r>
              <a:rPr sz="2700" spc="22" baseline="30864" dirty="0">
                <a:latin typeface="Symbol"/>
                <a:cs typeface="Symbol"/>
              </a:rPr>
              <a:t></a:t>
            </a:r>
            <a:endParaRPr sz="2700" baseline="30864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60409" y="5703309"/>
            <a:ext cx="45656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Symbol"/>
                <a:cs typeface="Symbol"/>
              </a:rPr>
              <a:t>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2700" i="1" spc="30" baseline="-29320" dirty="0">
                <a:latin typeface="Times New Roman"/>
                <a:cs typeface="Times New Roman"/>
              </a:rPr>
              <a:t>a</a:t>
            </a:r>
            <a:r>
              <a:rPr sz="2700" i="1" spc="-127" baseline="-2932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Symbol"/>
                <a:cs typeface="Symbol"/>
              </a:rPr>
              <a:t>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5809" y="5849111"/>
            <a:ext cx="40576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302260" algn="l"/>
              </a:tabLst>
            </a:pPr>
            <a:r>
              <a:rPr sz="1800" spc="15" dirty="0">
                <a:latin typeface="Symbol"/>
                <a:cs typeface="Symbol"/>
              </a:rPr>
              <a:t></a:t>
            </a:r>
            <a:r>
              <a:rPr sz="1800" spc="15" dirty="0">
                <a:latin typeface="Times New Roman"/>
                <a:cs typeface="Times New Roman"/>
              </a:rPr>
              <a:t>	</a:t>
            </a:r>
            <a:r>
              <a:rPr sz="1800" spc="15" dirty="0">
                <a:latin typeface="Symbol"/>
                <a:cs typeface="Symbol"/>
              </a:rPr>
              <a:t>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8936" y="6253184"/>
            <a:ext cx="321246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700" i="1" spc="-375" baseline="21604" dirty="0">
                <a:latin typeface="Times New Roman"/>
                <a:cs typeface="Times New Roman"/>
              </a:rPr>
              <a:t>r</a:t>
            </a:r>
            <a:r>
              <a:rPr sz="1650" spc="-30" baseline="12626" dirty="0">
                <a:latin typeface="Symbol"/>
                <a:cs typeface="Symbol"/>
              </a:rPr>
              <a:t></a:t>
            </a:r>
            <a:r>
              <a:rPr sz="1650" baseline="12626" dirty="0">
                <a:latin typeface="Times New Roman"/>
                <a:cs typeface="Times New Roman"/>
              </a:rPr>
              <a:t>  </a:t>
            </a:r>
            <a:r>
              <a:rPr sz="1650" spc="-165" baseline="12626" dirty="0">
                <a:latin typeface="Times New Roman"/>
                <a:cs typeface="Times New Roman"/>
              </a:rPr>
              <a:t> </a:t>
            </a:r>
            <a:r>
              <a:rPr sz="2700" spc="37" baseline="21604" dirty="0">
                <a:latin typeface="Symbol"/>
                <a:cs typeface="Symbol"/>
              </a:rPr>
              <a:t></a:t>
            </a:r>
            <a:r>
              <a:rPr sz="2700" spc="-67" baseline="21604" dirty="0">
                <a:latin typeface="Times New Roman"/>
                <a:cs typeface="Times New Roman"/>
              </a:rPr>
              <a:t> </a:t>
            </a:r>
            <a:r>
              <a:rPr sz="2700" i="1" spc="-300" baseline="21604" dirty="0">
                <a:latin typeface="Times New Roman"/>
                <a:cs typeface="Times New Roman"/>
              </a:rPr>
              <a:t>r</a:t>
            </a:r>
            <a:r>
              <a:rPr sz="1050" spc="-5" dirty="0">
                <a:latin typeface="Times New Roman"/>
                <a:cs typeface="Times New Roman"/>
              </a:rPr>
              <a:t>36</a:t>
            </a:r>
            <a:r>
              <a:rPr sz="1050" dirty="0">
                <a:latin typeface="Times New Roman"/>
                <a:cs typeface="Times New Roman"/>
              </a:rPr>
              <a:t>0</a:t>
            </a:r>
            <a:r>
              <a:rPr sz="1125" i="1" spc="15" baseline="33333" dirty="0">
                <a:latin typeface="Times New Roman"/>
                <a:cs typeface="Times New Roman"/>
              </a:rPr>
              <a:t>o</a:t>
            </a:r>
            <a:r>
              <a:rPr sz="1125" i="1" spc="-7" baseline="33333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Symbol"/>
                <a:cs typeface="Symbol"/>
              </a:rPr>
              <a:t></a:t>
            </a:r>
            <a:r>
              <a:rPr sz="1100" spc="-20" dirty="0">
                <a:latin typeface="Symbol"/>
                <a:cs typeface="Symbol"/>
              </a:rPr>
              <a:t>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2700" spc="37" baseline="21604" dirty="0">
                <a:latin typeface="Symbol"/>
                <a:cs typeface="Symbol"/>
              </a:rPr>
              <a:t></a:t>
            </a:r>
            <a:r>
              <a:rPr sz="2700" spc="-67" baseline="21604" dirty="0">
                <a:latin typeface="Times New Roman"/>
                <a:cs typeface="Times New Roman"/>
              </a:rPr>
              <a:t> </a:t>
            </a:r>
            <a:r>
              <a:rPr sz="2700" i="1" spc="-270" baseline="21604" dirty="0">
                <a:latin typeface="Times New Roman"/>
                <a:cs typeface="Times New Roman"/>
              </a:rPr>
              <a:t>r</a:t>
            </a:r>
            <a:r>
              <a:rPr sz="1050" spc="-5" dirty="0">
                <a:latin typeface="Times New Roman"/>
                <a:cs typeface="Times New Roman"/>
              </a:rPr>
              <a:t>72</a:t>
            </a:r>
            <a:r>
              <a:rPr sz="1050" dirty="0">
                <a:latin typeface="Times New Roman"/>
                <a:cs typeface="Times New Roman"/>
              </a:rPr>
              <a:t>0</a:t>
            </a:r>
            <a:r>
              <a:rPr sz="1125" i="1" spc="15" baseline="33333" dirty="0">
                <a:latin typeface="Times New Roman"/>
                <a:cs typeface="Times New Roman"/>
              </a:rPr>
              <a:t>o</a:t>
            </a:r>
            <a:r>
              <a:rPr sz="1125" i="1" spc="-7" baseline="33333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Symbol"/>
                <a:cs typeface="Symbol"/>
              </a:rPr>
              <a:t></a:t>
            </a:r>
            <a:r>
              <a:rPr sz="1100" spc="-20" dirty="0">
                <a:latin typeface="Symbol"/>
                <a:cs typeface="Symbol"/>
              </a:rPr>
              <a:t>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2700" spc="37" baseline="21604" dirty="0">
                <a:latin typeface="Symbol"/>
                <a:cs typeface="Symbol"/>
              </a:rPr>
              <a:t></a:t>
            </a:r>
            <a:r>
              <a:rPr sz="2700" spc="-67" baseline="21604" dirty="0">
                <a:latin typeface="Times New Roman"/>
                <a:cs typeface="Times New Roman"/>
              </a:rPr>
              <a:t> </a:t>
            </a:r>
            <a:r>
              <a:rPr sz="2700" i="1" spc="-427" baseline="21604" dirty="0">
                <a:latin typeface="Times New Roman"/>
                <a:cs typeface="Times New Roman"/>
              </a:rPr>
              <a:t>r</a:t>
            </a:r>
            <a:r>
              <a:rPr sz="1050" spc="-5" dirty="0">
                <a:latin typeface="Times New Roman"/>
                <a:cs typeface="Times New Roman"/>
              </a:rPr>
              <a:t>108</a:t>
            </a:r>
            <a:r>
              <a:rPr sz="1050" spc="5" dirty="0">
                <a:latin typeface="Times New Roman"/>
                <a:cs typeface="Times New Roman"/>
              </a:rPr>
              <a:t>0</a:t>
            </a:r>
            <a:r>
              <a:rPr sz="1125" i="1" spc="15" baseline="33333" dirty="0">
                <a:latin typeface="Times New Roman"/>
                <a:cs typeface="Times New Roman"/>
              </a:rPr>
              <a:t>o</a:t>
            </a:r>
            <a:r>
              <a:rPr sz="1125" i="1" spc="-7" baseline="33333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Symbol"/>
                <a:cs typeface="Symbol"/>
              </a:rPr>
              <a:t></a:t>
            </a:r>
            <a:r>
              <a:rPr sz="1100" spc="-20" dirty="0">
                <a:latin typeface="Symbol"/>
                <a:cs typeface="Symbol"/>
              </a:rPr>
              <a:t>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2700" spc="37" baseline="21604" dirty="0">
                <a:latin typeface="Symbol"/>
                <a:cs typeface="Symbol"/>
              </a:rPr>
              <a:t></a:t>
            </a:r>
            <a:r>
              <a:rPr sz="2700" spc="-352" baseline="21604" dirty="0">
                <a:latin typeface="Times New Roman"/>
                <a:cs typeface="Times New Roman"/>
              </a:rPr>
              <a:t> </a:t>
            </a:r>
            <a:r>
              <a:rPr sz="2700" baseline="21604" dirty="0">
                <a:latin typeface="Times New Roman"/>
                <a:cs typeface="Times New Roman"/>
              </a:rPr>
              <a:t>.......</a:t>
            </a:r>
            <a:endParaRPr sz="2700" baseline="21604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155" y="401891"/>
            <a:ext cx="1058672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spc="-229" dirty="0">
                <a:solidFill>
                  <a:srgbClr val="9EC77D"/>
                </a:solidFill>
              </a:rPr>
              <a:t>Para</a:t>
            </a:r>
            <a:r>
              <a:rPr sz="2400" spc="-50" dirty="0">
                <a:solidFill>
                  <a:srgbClr val="9EC77D"/>
                </a:solidFill>
              </a:rPr>
              <a:t> </a:t>
            </a:r>
            <a:r>
              <a:rPr sz="2400" spc="-210" dirty="0">
                <a:solidFill>
                  <a:srgbClr val="9EC77D"/>
                </a:solidFill>
              </a:rPr>
              <a:t>determinar</a:t>
            </a:r>
            <a:r>
              <a:rPr sz="2400" spc="-40" dirty="0">
                <a:solidFill>
                  <a:srgbClr val="9EC77D"/>
                </a:solidFill>
              </a:rPr>
              <a:t> </a:t>
            </a:r>
            <a:r>
              <a:rPr sz="2400" spc="-175" dirty="0">
                <a:solidFill>
                  <a:srgbClr val="9EC77D"/>
                </a:solidFill>
              </a:rPr>
              <a:t>el</a:t>
            </a:r>
            <a:r>
              <a:rPr sz="2400" spc="-60" dirty="0">
                <a:solidFill>
                  <a:srgbClr val="9EC77D"/>
                </a:solidFill>
              </a:rPr>
              <a:t> </a:t>
            </a:r>
            <a:r>
              <a:rPr sz="2400" spc="-220" dirty="0">
                <a:solidFill>
                  <a:srgbClr val="9EC77D"/>
                </a:solidFill>
              </a:rPr>
              <a:t>ángulo</a:t>
            </a:r>
            <a:r>
              <a:rPr sz="2400" spc="-40" dirty="0">
                <a:solidFill>
                  <a:srgbClr val="9EC77D"/>
                </a:solidFill>
              </a:rPr>
              <a:t> </a:t>
            </a:r>
            <a:r>
              <a:rPr sz="2400" spc="-200" dirty="0">
                <a:solidFill>
                  <a:srgbClr val="9EC77D"/>
                </a:solidFill>
              </a:rPr>
              <a:t>polar</a:t>
            </a:r>
            <a:r>
              <a:rPr sz="2400" spc="-40" dirty="0">
                <a:solidFill>
                  <a:srgbClr val="9EC77D"/>
                </a:solidFill>
              </a:rPr>
              <a:t> </a:t>
            </a:r>
            <a:r>
              <a:rPr sz="2400" spc="-235" dirty="0">
                <a:solidFill>
                  <a:srgbClr val="9EC77D"/>
                </a:solidFill>
              </a:rPr>
              <a:t>se</a:t>
            </a:r>
            <a:r>
              <a:rPr sz="2400" spc="-35" dirty="0">
                <a:solidFill>
                  <a:srgbClr val="9EC77D"/>
                </a:solidFill>
              </a:rPr>
              <a:t> </a:t>
            </a:r>
            <a:r>
              <a:rPr sz="2400" spc="-240" dirty="0">
                <a:solidFill>
                  <a:srgbClr val="9EC77D"/>
                </a:solidFill>
              </a:rPr>
              <a:t>puede</a:t>
            </a:r>
            <a:r>
              <a:rPr sz="2400" spc="-50" dirty="0">
                <a:solidFill>
                  <a:srgbClr val="9EC77D"/>
                </a:solidFill>
              </a:rPr>
              <a:t> </a:t>
            </a:r>
            <a:r>
              <a:rPr sz="2400" spc="-215" dirty="0">
                <a:solidFill>
                  <a:srgbClr val="9EC77D"/>
                </a:solidFill>
              </a:rPr>
              <a:t>ayudar,</a:t>
            </a:r>
            <a:r>
              <a:rPr sz="2400" spc="-55" dirty="0">
                <a:solidFill>
                  <a:srgbClr val="9EC77D"/>
                </a:solidFill>
              </a:rPr>
              <a:t> </a:t>
            </a:r>
            <a:r>
              <a:rPr sz="2400" spc="-190" dirty="0">
                <a:solidFill>
                  <a:srgbClr val="9EC77D"/>
                </a:solidFill>
              </a:rPr>
              <a:t>utilizando</a:t>
            </a:r>
            <a:r>
              <a:rPr sz="2400" spc="-30" dirty="0">
                <a:solidFill>
                  <a:srgbClr val="9EC77D"/>
                </a:solidFill>
              </a:rPr>
              <a:t> </a:t>
            </a:r>
            <a:r>
              <a:rPr sz="2400" spc="-195" dirty="0">
                <a:solidFill>
                  <a:srgbClr val="9EC77D"/>
                </a:solidFill>
              </a:rPr>
              <a:t>las</a:t>
            </a:r>
            <a:r>
              <a:rPr sz="2400" spc="-35" dirty="0">
                <a:solidFill>
                  <a:srgbClr val="9EC77D"/>
                </a:solidFill>
              </a:rPr>
              <a:t> </a:t>
            </a:r>
            <a:r>
              <a:rPr sz="2400" spc="-210" dirty="0">
                <a:solidFill>
                  <a:srgbClr val="9EC77D"/>
                </a:solidFill>
              </a:rPr>
              <a:t>funciones</a:t>
            </a:r>
            <a:r>
              <a:rPr sz="2400" spc="-45" dirty="0">
                <a:solidFill>
                  <a:srgbClr val="9EC77D"/>
                </a:solidFill>
              </a:rPr>
              <a:t> </a:t>
            </a:r>
            <a:r>
              <a:rPr sz="2400" spc="-235" dirty="0">
                <a:solidFill>
                  <a:srgbClr val="9EC77D"/>
                </a:solidFill>
              </a:rPr>
              <a:t>coseno</a:t>
            </a:r>
            <a:r>
              <a:rPr sz="2400" spc="-25" dirty="0">
                <a:solidFill>
                  <a:srgbClr val="9EC77D"/>
                </a:solidFill>
              </a:rPr>
              <a:t> </a:t>
            </a:r>
            <a:r>
              <a:rPr sz="2400" spc="-215" dirty="0">
                <a:solidFill>
                  <a:srgbClr val="9EC77D"/>
                </a:solidFill>
              </a:rPr>
              <a:t>y</a:t>
            </a:r>
            <a:r>
              <a:rPr sz="2400" spc="-40" dirty="0">
                <a:solidFill>
                  <a:srgbClr val="9EC77D"/>
                </a:solidFill>
              </a:rPr>
              <a:t> </a:t>
            </a:r>
            <a:r>
              <a:rPr sz="2400" spc="-240" dirty="0">
                <a:solidFill>
                  <a:srgbClr val="9EC77D"/>
                </a:solidFill>
              </a:rPr>
              <a:t>seno</a:t>
            </a:r>
            <a:r>
              <a:rPr sz="2400" spc="-25" dirty="0">
                <a:solidFill>
                  <a:srgbClr val="9EC77D"/>
                </a:solidFill>
              </a:rPr>
              <a:t> </a:t>
            </a:r>
            <a:r>
              <a:rPr sz="2400" spc="-229" dirty="0">
                <a:solidFill>
                  <a:srgbClr val="9EC77D"/>
                </a:solidFill>
              </a:rPr>
              <a:t>en</a:t>
            </a:r>
            <a:r>
              <a:rPr sz="2400" spc="-55" dirty="0">
                <a:solidFill>
                  <a:srgbClr val="9EC77D"/>
                </a:solidFill>
              </a:rPr>
              <a:t> </a:t>
            </a:r>
            <a:r>
              <a:rPr sz="2400" spc="-175" dirty="0">
                <a:solidFill>
                  <a:srgbClr val="9EC77D"/>
                </a:solidFill>
              </a:rPr>
              <a:t>el</a:t>
            </a:r>
            <a:endParaRPr sz="2400"/>
          </a:p>
          <a:p>
            <a:pPr marL="12700">
              <a:lnSpc>
                <a:spcPts val="2870"/>
              </a:lnSpc>
            </a:pPr>
            <a:r>
              <a:rPr sz="2400" spc="-170" dirty="0">
                <a:solidFill>
                  <a:srgbClr val="9EC77D"/>
                </a:solidFill>
              </a:rPr>
              <a:t>círculo</a:t>
            </a:r>
            <a:r>
              <a:rPr sz="2400" spc="-65" dirty="0">
                <a:solidFill>
                  <a:srgbClr val="9EC77D"/>
                </a:solidFill>
              </a:rPr>
              <a:t> </a:t>
            </a:r>
            <a:r>
              <a:rPr sz="2400" spc="-204" dirty="0">
                <a:solidFill>
                  <a:srgbClr val="9EC77D"/>
                </a:solidFill>
              </a:rPr>
              <a:t>trigonométrico</a:t>
            </a:r>
            <a:r>
              <a:rPr sz="2400" spc="-60" dirty="0">
                <a:solidFill>
                  <a:srgbClr val="9EC77D"/>
                </a:solidFill>
              </a:rPr>
              <a:t> </a:t>
            </a:r>
            <a:r>
              <a:rPr sz="2400" spc="-270" dirty="0">
                <a:solidFill>
                  <a:srgbClr val="9EC77D"/>
                </a:solidFill>
              </a:rPr>
              <a:t>como</a:t>
            </a:r>
            <a:r>
              <a:rPr sz="2400" spc="-85" dirty="0">
                <a:solidFill>
                  <a:srgbClr val="9EC77D"/>
                </a:solidFill>
              </a:rPr>
              <a:t> </a:t>
            </a:r>
            <a:r>
              <a:rPr sz="2400" spc="-235" dirty="0">
                <a:solidFill>
                  <a:srgbClr val="9EC77D"/>
                </a:solidFill>
              </a:rPr>
              <a:t>se</a:t>
            </a:r>
            <a:r>
              <a:rPr sz="2400" spc="-70" dirty="0">
                <a:solidFill>
                  <a:srgbClr val="9EC77D"/>
                </a:solidFill>
              </a:rPr>
              <a:t> </a:t>
            </a:r>
            <a:r>
              <a:rPr sz="2400" spc="-225" dirty="0">
                <a:solidFill>
                  <a:srgbClr val="9EC77D"/>
                </a:solidFill>
              </a:rPr>
              <a:t>observa</a:t>
            </a:r>
            <a:r>
              <a:rPr sz="2400" spc="-60" dirty="0">
                <a:solidFill>
                  <a:srgbClr val="9EC77D"/>
                </a:solidFill>
              </a:rPr>
              <a:t> </a:t>
            </a:r>
            <a:r>
              <a:rPr sz="2400" spc="-240" dirty="0">
                <a:solidFill>
                  <a:srgbClr val="9EC77D"/>
                </a:solidFill>
              </a:rPr>
              <a:t>en</a:t>
            </a:r>
            <a:r>
              <a:rPr sz="2400" spc="-65" dirty="0">
                <a:solidFill>
                  <a:srgbClr val="9EC77D"/>
                </a:solidFill>
              </a:rPr>
              <a:t> </a:t>
            </a:r>
            <a:r>
              <a:rPr sz="2400" spc="-175" dirty="0">
                <a:solidFill>
                  <a:srgbClr val="9EC77D"/>
                </a:solidFill>
              </a:rPr>
              <a:t>el</a:t>
            </a:r>
            <a:r>
              <a:rPr sz="2400" spc="-90" dirty="0">
                <a:solidFill>
                  <a:srgbClr val="9EC77D"/>
                </a:solidFill>
              </a:rPr>
              <a:t> </a:t>
            </a:r>
            <a:r>
              <a:rPr sz="2400" spc="-185" dirty="0">
                <a:solidFill>
                  <a:srgbClr val="9EC77D"/>
                </a:solidFill>
              </a:rPr>
              <a:t>gráfico.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48" y="1485214"/>
            <a:ext cx="4898517" cy="4420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03085" y="1786458"/>
            <a:ext cx="3742690" cy="1219835"/>
            <a:chOff x="6403085" y="1786458"/>
            <a:chExt cx="3742690" cy="1219835"/>
          </a:xfrm>
        </p:grpSpPr>
        <p:sp>
          <p:nvSpPr>
            <p:cNvPr id="5" name="object 5"/>
            <p:cNvSpPr/>
            <p:nvPr/>
          </p:nvSpPr>
          <p:spPr>
            <a:xfrm>
              <a:off x="6403085" y="1786458"/>
              <a:ext cx="3742690" cy="1219835"/>
            </a:xfrm>
            <a:custGeom>
              <a:avLst/>
              <a:gdLst/>
              <a:ahLst/>
              <a:cxnLst/>
              <a:rect l="l" t="t" r="r" b="b"/>
              <a:pathLst>
                <a:path w="3742690" h="1219835">
                  <a:moveTo>
                    <a:pt x="3742436" y="0"/>
                  </a:moveTo>
                  <a:lnTo>
                    <a:pt x="0" y="0"/>
                  </a:lnTo>
                  <a:lnTo>
                    <a:pt x="0" y="1219250"/>
                  </a:lnTo>
                  <a:lnTo>
                    <a:pt x="3742436" y="1219250"/>
                  </a:lnTo>
                  <a:lnTo>
                    <a:pt x="37424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80909" y="2170897"/>
              <a:ext cx="2212975" cy="0"/>
            </a:xfrm>
            <a:custGeom>
              <a:avLst/>
              <a:gdLst/>
              <a:ahLst/>
              <a:cxnLst/>
              <a:rect l="l" t="t" r="r" b="b"/>
              <a:pathLst>
                <a:path w="2212975">
                  <a:moveTo>
                    <a:pt x="0" y="0"/>
                  </a:moveTo>
                  <a:lnTo>
                    <a:pt x="168882" y="0"/>
                  </a:lnTo>
                </a:path>
                <a:path w="2212975">
                  <a:moveTo>
                    <a:pt x="2043100" y="0"/>
                  </a:moveTo>
                  <a:lnTo>
                    <a:pt x="2212520" y="0"/>
                  </a:lnTo>
                </a:path>
              </a:pathLst>
            </a:custGeom>
            <a:ln w="13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97851" y="2167272"/>
            <a:ext cx="15049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100" i="1" spc="30" dirty="0"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2506" y="1940311"/>
            <a:ext cx="325437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sz="2100" spc="15" dirty="0">
                <a:latin typeface="Times New Roman"/>
                <a:cs typeface="Times New Roman"/>
              </a:rPr>
              <a:t>t</a:t>
            </a:r>
            <a:r>
              <a:rPr sz="2100" spc="-5" dirty="0">
                <a:latin typeface="Times New Roman"/>
                <a:cs typeface="Times New Roman"/>
              </a:rPr>
              <a:t>a</a:t>
            </a:r>
            <a:r>
              <a:rPr sz="2100" spc="30" dirty="0">
                <a:latin typeface="Times New Roman"/>
                <a:cs typeface="Times New Roman"/>
              </a:rPr>
              <a:t>n</a:t>
            </a:r>
            <a:r>
              <a:rPr sz="2100" spc="-340" dirty="0">
                <a:latin typeface="Times New Roman"/>
                <a:cs typeface="Times New Roman"/>
              </a:rPr>
              <a:t> </a:t>
            </a:r>
            <a:r>
              <a:rPr sz="2250" spc="-60" dirty="0">
                <a:latin typeface="Symbol"/>
                <a:cs typeface="Symbol"/>
              </a:rPr>
              <a:t></a:t>
            </a:r>
            <a:r>
              <a:rPr sz="2250" spc="140" dirty="0">
                <a:latin typeface="Times New Roman"/>
                <a:cs typeface="Times New Roman"/>
              </a:rPr>
              <a:t> </a:t>
            </a:r>
            <a:r>
              <a:rPr sz="2100" spc="30" dirty="0">
                <a:latin typeface="Symbol"/>
                <a:cs typeface="Symbol"/>
              </a:rPr>
              <a:t>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3150" i="1" spc="44" baseline="35714" dirty="0">
                <a:latin typeface="Times New Roman"/>
                <a:cs typeface="Times New Roman"/>
              </a:rPr>
              <a:t>b</a:t>
            </a:r>
            <a:r>
              <a:rPr sz="3150" i="1" spc="157" baseline="35714" dirty="0">
                <a:latin typeface="Times New Roman"/>
                <a:cs typeface="Times New Roman"/>
              </a:rPr>
              <a:t> </a:t>
            </a:r>
            <a:r>
              <a:rPr sz="2100" spc="55" dirty="0">
                <a:latin typeface="Symbol"/>
                <a:cs typeface="Symbol"/>
              </a:rPr>
              <a:t>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250" spc="-60" dirty="0">
                <a:latin typeface="Symbol"/>
                <a:cs typeface="Symbol"/>
              </a:rPr>
              <a:t></a:t>
            </a:r>
            <a:r>
              <a:rPr sz="2250" spc="135" dirty="0">
                <a:latin typeface="Times New Roman"/>
                <a:cs typeface="Times New Roman"/>
              </a:rPr>
              <a:t> </a:t>
            </a:r>
            <a:r>
              <a:rPr sz="2100" spc="30" dirty="0">
                <a:latin typeface="Symbol"/>
                <a:cs typeface="Symbol"/>
              </a:rPr>
              <a:t>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arc</a:t>
            </a:r>
            <a:r>
              <a:rPr sz="2100" spc="15" dirty="0">
                <a:latin typeface="Times New Roman"/>
                <a:cs typeface="Times New Roman"/>
              </a:rPr>
              <a:t>t</a:t>
            </a:r>
            <a:r>
              <a:rPr sz="2100" spc="-5" dirty="0">
                <a:latin typeface="Times New Roman"/>
                <a:cs typeface="Times New Roman"/>
              </a:rPr>
              <a:t>a</a:t>
            </a:r>
            <a:r>
              <a:rPr sz="2100" spc="30" dirty="0">
                <a:latin typeface="Times New Roman"/>
                <a:cs typeface="Times New Roman"/>
              </a:rPr>
              <a:t>n</a:t>
            </a:r>
            <a:r>
              <a:rPr sz="2100" spc="-240" dirty="0">
                <a:latin typeface="Times New Roman"/>
                <a:cs typeface="Times New Roman"/>
              </a:rPr>
              <a:t> </a:t>
            </a:r>
            <a:r>
              <a:rPr sz="3150" spc="30" baseline="31746" dirty="0">
                <a:latin typeface="Symbol"/>
                <a:cs typeface="Symbol"/>
              </a:rPr>
              <a:t></a:t>
            </a:r>
            <a:r>
              <a:rPr sz="3150" spc="-150" baseline="31746" dirty="0">
                <a:latin typeface="Times New Roman"/>
                <a:cs typeface="Times New Roman"/>
              </a:rPr>
              <a:t> </a:t>
            </a:r>
            <a:r>
              <a:rPr sz="3150" i="1" spc="44" baseline="35714" dirty="0">
                <a:latin typeface="Times New Roman"/>
                <a:cs typeface="Times New Roman"/>
              </a:rPr>
              <a:t>b</a:t>
            </a:r>
            <a:r>
              <a:rPr sz="3150" i="1" spc="-120" baseline="35714" dirty="0">
                <a:latin typeface="Times New Roman"/>
                <a:cs typeface="Times New Roman"/>
              </a:rPr>
              <a:t> </a:t>
            </a:r>
            <a:r>
              <a:rPr sz="3150" spc="30" baseline="31746" dirty="0">
                <a:latin typeface="Symbol"/>
                <a:cs typeface="Symbol"/>
              </a:rPr>
              <a:t></a:t>
            </a:r>
            <a:endParaRPr sz="3150" baseline="31746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3841" y="2027789"/>
            <a:ext cx="52260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100" spc="20" dirty="0">
                <a:latin typeface="Symbol"/>
                <a:cs typeface="Symbol"/>
              </a:rPr>
              <a:t>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3150" i="1" spc="44" baseline="-29100" dirty="0">
                <a:latin typeface="Times New Roman"/>
                <a:cs typeface="Times New Roman"/>
              </a:rPr>
              <a:t>a</a:t>
            </a:r>
            <a:r>
              <a:rPr sz="3150" i="1" spc="-195" baseline="-2910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9241" y="2198103"/>
            <a:ext cx="47180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53060" algn="l"/>
              </a:tabLst>
            </a:pPr>
            <a:r>
              <a:rPr sz="2100" spc="20" dirty="0">
                <a:latin typeface="Symbol"/>
                <a:cs typeface="Symbol"/>
              </a:rPr>
              <a:t></a:t>
            </a:r>
            <a:r>
              <a:rPr sz="2100" spc="20" dirty="0">
                <a:latin typeface="Times New Roman"/>
                <a:cs typeface="Times New Roman"/>
              </a:rPr>
              <a:t>	</a:t>
            </a:r>
            <a:r>
              <a:rPr sz="2100" spc="20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8680" y="2670106"/>
            <a:ext cx="3742054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150" i="1" spc="-434" baseline="22486" dirty="0">
                <a:latin typeface="Times New Roman"/>
                <a:cs typeface="Times New Roman"/>
              </a:rPr>
              <a:t>r</a:t>
            </a:r>
            <a:r>
              <a:rPr sz="1950" spc="-52" baseline="12820" dirty="0">
                <a:latin typeface="Symbol"/>
                <a:cs typeface="Symbol"/>
              </a:rPr>
              <a:t></a:t>
            </a:r>
            <a:r>
              <a:rPr sz="1950" baseline="12820" dirty="0">
                <a:latin typeface="Times New Roman"/>
                <a:cs typeface="Times New Roman"/>
              </a:rPr>
              <a:t>  </a:t>
            </a:r>
            <a:r>
              <a:rPr sz="1950" spc="-209" baseline="12820" dirty="0">
                <a:latin typeface="Times New Roman"/>
                <a:cs typeface="Times New Roman"/>
              </a:rPr>
              <a:t> </a:t>
            </a:r>
            <a:r>
              <a:rPr sz="3150" spc="44" baseline="22486" dirty="0">
                <a:latin typeface="Symbol"/>
                <a:cs typeface="Symbol"/>
              </a:rPr>
              <a:t></a:t>
            </a:r>
            <a:r>
              <a:rPr sz="3150" spc="-75" baseline="22486" dirty="0">
                <a:latin typeface="Times New Roman"/>
                <a:cs typeface="Times New Roman"/>
              </a:rPr>
              <a:t> </a:t>
            </a:r>
            <a:r>
              <a:rPr sz="3150" i="1" spc="-345" baseline="22486" dirty="0">
                <a:latin typeface="Times New Roman"/>
                <a:cs typeface="Times New Roman"/>
              </a:rPr>
              <a:t>r</a:t>
            </a:r>
            <a:r>
              <a:rPr sz="1200" spc="10" dirty="0">
                <a:latin typeface="Times New Roman"/>
                <a:cs typeface="Times New Roman"/>
              </a:rPr>
              <a:t>36</a:t>
            </a:r>
            <a:r>
              <a:rPr sz="1200" spc="15" dirty="0">
                <a:latin typeface="Times New Roman"/>
                <a:cs typeface="Times New Roman"/>
              </a:rPr>
              <a:t>0</a:t>
            </a:r>
            <a:r>
              <a:rPr sz="1350" i="1" baseline="33950" dirty="0">
                <a:latin typeface="Times New Roman"/>
                <a:cs typeface="Times New Roman"/>
              </a:rPr>
              <a:t>o</a:t>
            </a:r>
            <a:r>
              <a:rPr sz="1350" i="1" spc="-15" baseline="339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300" spc="-35" dirty="0">
                <a:latin typeface="Symbol"/>
                <a:cs typeface="Symbol"/>
              </a:rPr>
              <a:t></a:t>
            </a:r>
            <a:r>
              <a:rPr sz="1300" dirty="0">
                <a:latin typeface="Times New Roman"/>
                <a:cs typeface="Times New Roman"/>
              </a:rPr>
              <a:t>  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3150" spc="44" baseline="22486" dirty="0">
                <a:latin typeface="Symbol"/>
                <a:cs typeface="Symbol"/>
              </a:rPr>
              <a:t></a:t>
            </a:r>
            <a:r>
              <a:rPr sz="3150" spc="-75" baseline="22486" dirty="0">
                <a:latin typeface="Times New Roman"/>
                <a:cs typeface="Times New Roman"/>
              </a:rPr>
              <a:t> </a:t>
            </a:r>
            <a:r>
              <a:rPr sz="3150" i="1" spc="-315" baseline="22486" dirty="0">
                <a:latin typeface="Times New Roman"/>
                <a:cs typeface="Times New Roman"/>
              </a:rPr>
              <a:t>r</a:t>
            </a:r>
            <a:r>
              <a:rPr sz="1200" spc="10" dirty="0">
                <a:latin typeface="Times New Roman"/>
                <a:cs typeface="Times New Roman"/>
              </a:rPr>
              <a:t>72</a:t>
            </a:r>
            <a:r>
              <a:rPr sz="1200" spc="15" dirty="0">
                <a:latin typeface="Times New Roman"/>
                <a:cs typeface="Times New Roman"/>
              </a:rPr>
              <a:t>0</a:t>
            </a:r>
            <a:r>
              <a:rPr sz="1350" i="1" baseline="33950" dirty="0">
                <a:latin typeface="Times New Roman"/>
                <a:cs typeface="Times New Roman"/>
              </a:rPr>
              <a:t>o</a:t>
            </a:r>
            <a:r>
              <a:rPr sz="1350" i="1" spc="-15" baseline="339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300" spc="-35" dirty="0">
                <a:latin typeface="Symbol"/>
                <a:cs typeface="Symbol"/>
              </a:rPr>
              <a:t></a:t>
            </a:r>
            <a:r>
              <a:rPr sz="1300" dirty="0">
                <a:latin typeface="Times New Roman"/>
                <a:cs typeface="Times New Roman"/>
              </a:rPr>
              <a:t>  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3150" spc="44" baseline="22486" dirty="0">
                <a:latin typeface="Symbol"/>
                <a:cs typeface="Symbol"/>
              </a:rPr>
              <a:t></a:t>
            </a:r>
            <a:r>
              <a:rPr sz="3150" spc="-75" baseline="22486" dirty="0">
                <a:latin typeface="Times New Roman"/>
                <a:cs typeface="Times New Roman"/>
              </a:rPr>
              <a:t> </a:t>
            </a:r>
            <a:r>
              <a:rPr sz="3150" i="1" spc="-494" baseline="22486" dirty="0">
                <a:latin typeface="Times New Roman"/>
                <a:cs typeface="Times New Roman"/>
              </a:rPr>
              <a:t>r</a:t>
            </a:r>
            <a:r>
              <a:rPr sz="1200" spc="10" dirty="0">
                <a:latin typeface="Times New Roman"/>
                <a:cs typeface="Times New Roman"/>
              </a:rPr>
              <a:t>108</a:t>
            </a:r>
            <a:r>
              <a:rPr sz="1200" spc="25" dirty="0">
                <a:latin typeface="Times New Roman"/>
                <a:cs typeface="Times New Roman"/>
              </a:rPr>
              <a:t>0</a:t>
            </a:r>
            <a:r>
              <a:rPr sz="1350" i="1" baseline="33950" dirty="0">
                <a:latin typeface="Times New Roman"/>
                <a:cs typeface="Times New Roman"/>
              </a:rPr>
              <a:t>o</a:t>
            </a:r>
            <a:r>
              <a:rPr sz="1350" i="1" spc="-22" baseline="339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</a:t>
            </a:r>
            <a:r>
              <a:rPr sz="1300" spc="-35" dirty="0">
                <a:latin typeface="Symbol"/>
                <a:cs typeface="Symbol"/>
              </a:rPr>
              <a:t>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3150" spc="44" baseline="22486" dirty="0">
                <a:latin typeface="Symbol"/>
                <a:cs typeface="Symbol"/>
              </a:rPr>
              <a:t></a:t>
            </a:r>
            <a:r>
              <a:rPr sz="3150" spc="-412" baseline="22486" dirty="0">
                <a:latin typeface="Times New Roman"/>
                <a:cs typeface="Times New Roman"/>
              </a:rPr>
              <a:t> </a:t>
            </a:r>
            <a:r>
              <a:rPr sz="3150" spc="7" baseline="22486" dirty="0">
                <a:latin typeface="Times New Roman"/>
                <a:cs typeface="Times New Roman"/>
              </a:rPr>
              <a:t>.......</a:t>
            </a:r>
            <a:endParaRPr sz="3150" baseline="22486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394" y="261683"/>
            <a:ext cx="5524500" cy="4006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300"/>
              </a:spcBef>
            </a:pPr>
            <a:r>
              <a:rPr sz="2000" b="1" spc="-36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ASO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0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000" b="1" spc="-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000" b="1" spc="-290" dirty="0">
                <a:solidFill>
                  <a:srgbClr val="C00000"/>
                </a:solidFill>
                <a:latin typeface="Arial"/>
                <a:cs typeface="Arial"/>
              </a:rPr>
              <a:t>RM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C00000"/>
                </a:solidFill>
                <a:latin typeface="Arial"/>
                <a:cs typeface="Arial"/>
              </a:rPr>
              <a:t>BI</a:t>
            </a:r>
            <a:r>
              <a:rPr sz="2000" b="1" spc="-27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235" dirty="0">
                <a:solidFill>
                  <a:srgbClr val="C00000"/>
                </a:solidFill>
                <a:latin typeface="Arial"/>
                <a:cs typeface="Arial"/>
              </a:rPr>
              <a:t>ÓMI</a:t>
            </a:r>
            <a:r>
              <a:rPr sz="2000" b="1" spc="-27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2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000" b="1" spc="-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2000" b="1" spc="-3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3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-254" dirty="0">
                <a:solidFill>
                  <a:srgbClr val="C00000"/>
                </a:solidFill>
                <a:latin typeface="Arial"/>
                <a:cs typeface="Arial"/>
              </a:rPr>
              <a:t>OL</a:t>
            </a:r>
            <a:r>
              <a:rPr sz="2000" b="1" spc="-27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26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855" y="1133221"/>
            <a:ext cx="3857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4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i</a:t>
            </a:r>
            <a:r>
              <a:rPr sz="24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400" spc="-235" dirty="0">
                <a:solidFill>
                  <a:srgbClr val="9EC77D"/>
                </a:solidFill>
                <a:latin typeface="Microsoft Sans Serif"/>
                <a:cs typeface="Microsoft Sans Serif"/>
              </a:rPr>
              <a:t>co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400" spc="-235" dirty="0">
                <a:solidFill>
                  <a:srgbClr val="9EC77D"/>
                </a:solidFill>
                <a:latin typeface="Microsoft Sans Serif"/>
                <a:cs typeface="Microsoft Sans Serif"/>
              </a:rPr>
              <a:t>oc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400" spc="-305" dirty="0">
                <a:solidFill>
                  <a:srgbClr val="9EC77D"/>
                </a:solidFill>
                <a:latin typeface="Microsoft Sans Serif"/>
                <a:cs typeface="Microsoft Sans Serif"/>
              </a:rPr>
              <a:t>mo</a:t>
            </a:r>
            <a:r>
              <a:rPr sz="2400" spc="-220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400" spc="-5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4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l</a:t>
            </a:r>
            <a:r>
              <a:rPr sz="24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400" spc="-240" dirty="0">
                <a:solidFill>
                  <a:srgbClr val="9EC77D"/>
                </a:solidFill>
                <a:latin typeface="Microsoft Sans Serif"/>
                <a:cs typeface="Microsoft Sans Serif"/>
              </a:rPr>
              <a:t>ú</a:t>
            </a:r>
            <a:r>
              <a:rPr sz="2400" spc="-305" dirty="0">
                <a:solidFill>
                  <a:srgbClr val="9EC77D"/>
                </a:solidFill>
                <a:latin typeface="Microsoft Sans Serif"/>
                <a:cs typeface="Microsoft Sans Serif"/>
              </a:rPr>
              <a:t>me</a:t>
            </a:r>
            <a:r>
              <a:rPr sz="2400" spc="-140" dirty="0">
                <a:solidFill>
                  <a:srgbClr val="9EC77D"/>
                </a:solidFill>
                <a:latin typeface="Microsoft Sans Serif"/>
                <a:cs typeface="Microsoft Sans Serif"/>
              </a:rPr>
              <a:t>r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24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400" spc="-280" dirty="0">
                <a:solidFill>
                  <a:srgbClr val="9EC77D"/>
                </a:solidFill>
                <a:latin typeface="Microsoft Sans Serif"/>
                <a:cs typeface="Microsoft Sans Serif"/>
              </a:rPr>
              <a:t>com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p</a:t>
            </a:r>
            <a:r>
              <a:rPr sz="24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l</a:t>
            </a:r>
            <a:r>
              <a:rPr sz="24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4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jo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908" y="1179830"/>
            <a:ext cx="1050290" cy="3117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2355"/>
              </a:lnSpc>
            </a:pPr>
            <a:r>
              <a:rPr sz="2100" i="1" spc="25" dirty="0">
                <a:latin typeface="Times New Roman"/>
                <a:cs typeface="Times New Roman"/>
              </a:rPr>
              <a:t>z</a:t>
            </a:r>
            <a:r>
              <a:rPr sz="2100" i="1" spc="-15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Symbol"/>
                <a:cs typeface="Symbol"/>
              </a:rPr>
              <a:t>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i="1" spc="35" dirty="0">
                <a:latin typeface="Times New Roman"/>
                <a:cs typeface="Times New Roman"/>
              </a:rPr>
              <a:t>a</a:t>
            </a:r>
            <a:r>
              <a:rPr sz="2100" i="1" spc="-195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Symbol"/>
                <a:cs typeface="Symbol"/>
              </a:rPr>
              <a:t></a:t>
            </a:r>
            <a:r>
              <a:rPr sz="2100" spc="-270" dirty="0">
                <a:latin typeface="Times New Roman"/>
                <a:cs typeface="Times New Roman"/>
              </a:rPr>
              <a:t> </a:t>
            </a:r>
            <a:r>
              <a:rPr sz="2100" i="1" spc="-25" dirty="0">
                <a:latin typeface="Times New Roman"/>
                <a:cs typeface="Times New Roman"/>
              </a:rPr>
              <a:t>b</a:t>
            </a:r>
            <a:r>
              <a:rPr sz="2100" i="1" spc="20" dirty="0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0801" y="1057973"/>
            <a:ext cx="4439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solidFill>
                  <a:srgbClr val="9EC77D"/>
                </a:solidFill>
              </a:rPr>
              <a:t>en</a:t>
            </a:r>
            <a:r>
              <a:rPr sz="2400" spc="-95" dirty="0">
                <a:solidFill>
                  <a:srgbClr val="9EC77D"/>
                </a:solidFill>
              </a:rPr>
              <a:t> </a:t>
            </a:r>
            <a:r>
              <a:rPr sz="2400" spc="-130" dirty="0">
                <a:solidFill>
                  <a:srgbClr val="9EC77D"/>
                </a:solidFill>
              </a:rPr>
              <a:t>f</a:t>
            </a:r>
            <a:r>
              <a:rPr sz="2400" spc="-245" dirty="0">
                <a:solidFill>
                  <a:srgbClr val="9EC77D"/>
                </a:solidFill>
              </a:rPr>
              <a:t>o</a:t>
            </a:r>
            <a:r>
              <a:rPr sz="2400" spc="-140" dirty="0">
                <a:solidFill>
                  <a:srgbClr val="9EC77D"/>
                </a:solidFill>
              </a:rPr>
              <a:t>r</a:t>
            </a:r>
            <a:r>
              <a:rPr sz="2400" spc="-365" dirty="0">
                <a:solidFill>
                  <a:srgbClr val="9EC77D"/>
                </a:solidFill>
              </a:rPr>
              <a:t>m</a:t>
            </a:r>
            <a:r>
              <a:rPr sz="2400" spc="-240" dirty="0">
                <a:solidFill>
                  <a:srgbClr val="9EC77D"/>
                </a:solidFill>
              </a:rPr>
              <a:t>a</a:t>
            </a:r>
            <a:r>
              <a:rPr sz="2400" spc="-90" dirty="0">
                <a:solidFill>
                  <a:srgbClr val="9EC77D"/>
                </a:solidFill>
              </a:rPr>
              <a:t> </a:t>
            </a:r>
            <a:r>
              <a:rPr sz="2400" spc="-180" dirty="0">
                <a:solidFill>
                  <a:srgbClr val="9EC77D"/>
                </a:solidFill>
              </a:rPr>
              <a:t>bi</a:t>
            </a:r>
            <a:r>
              <a:rPr sz="2400" spc="-240" dirty="0">
                <a:solidFill>
                  <a:srgbClr val="9EC77D"/>
                </a:solidFill>
              </a:rPr>
              <a:t>n</a:t>
            </a:r>
            <a:r>
              <a:rPr sz="2400" spc="-235" dirty="0">
                <a:solidFill>
                  <a:srgbClr val="9EC77D"/>
                </a:solidFill>
              </a:rPr>
              <a:t>ómic</a:t>
            </a:r>
            <a:r>
              <a:rPr sz="2400" spc="-240" dirty="0">
                <a:solidFill>
                  <a:srgbClr val="9EC77D"/>
                </a:solidFill>
              </a:rPr>
              <a:t>a</a:t>
            </a:r>
            <a:r>
              <a:rPr sz="2400" spc="-120" dirty="0">
                <a:solidFill>
                  <a:srgbClr val="9EC77D"/>
                </a:solidFill>
              </a:rPr>
              <a:t>,</a:t>
            </a:r>
            <a:r>
              <a:rPr sz="2400" spc="-85" dirty="0">
                <a:solidFill>
                  <a:srgbClr val="9EC77D"/>
                </a:solidFill>
              </a:rPr>
              <a:t> </a:t>
            </a:r>
            <a:r>
              <a:rPr sz="2400" spc="-240" dirty="0">
                <a:solidFill>
                  <a:srgbClr val="9EC77D"/>
                </a:solidFill>
              </a:rPr>
              <a:t>a</a:t>
            </a:r>
            <a:r>
              <a:rPr sz="2400" spc="-75" dirty="0">
                <a:solidFill>
                  <a:srgbClr val="9EC77D"/>
                </a:solidFill>
              </a:rPr>
              <a:t> </a:t>
            </a:r>
            <a:r>
              <a:rPr sz="2400" spc="-175" dirty="0">
                <a:solidFill>
                  <a:srgbClr val="9EC77D"/>
                </a:solidFill>
              </a:rPr>
              <a:t>la</a:t>
            </a:r>
            <a:r>
              <a:rPr sz="2400" spc="-95" dirty="0">
                <a:solidFill>
                  <a:srgbClr val="9EC77D"/>
                </a:solidFill>
              </a:rPr>
              <a:t> </a:t>
            </a:r>
            <a:r>
              <a:rPr sz="2400" spc="-130" dirty="0">
                <a:solidFill>
                  <a:srgbClr val="9EC77D"/>
                </a:solidFill>
              </a:rPr>
              <a:t>f</a:t>
            </a:r>
            <a:r>
              <a:rPr sz="2400" spc="-245" dirty="0">
                <a:solidFill>
                  <a:srgbClr val="9EC77D"/>
                </a:solidFill>
              </a:rPr>
              <a:t>o</a:t>
            </a:r>
            <a:r>
              <a:rPr sz="2400" spc="-140" dirty="0">
                <a:solidFill>
                  <a:srgbClr val="9EC77D"/>
                </a:solidFill>
              </a:rPr>
              <a:t>r</a:t>
            </a:r>
            <a:r>
              <a:rPr sz="2400" spc="-365" dirty="0">
                <a:solidFill>
                  <a:srgbClr val="9EC77D"/>
                </a:solidFill>
              </a:rPr>
              <a:t>m</a:t>
            </a:r>
            <a:r>
              <a:rPr sz="2400" spc="-240" dirty="0">
                <a:solidFill>
                  <a:srgbClr val="9EC77D"/>
                </a:solidFill>
              </a:rPr>
              <a:t>a</a:t>
            </a:r>
            <a:r>
              <a:rPr sz="2400" spc="-75" dirty="0">
                <a:solidFill>
                  <a:srgbClr val="9EC77D"/>
                </a:solidFill>
              </a:rPr>
              <a:t> </a:t>
            </a:r>
            <a:r>
              <a:rPr sz="2400" spc="-245" dirty="0">
                <a:solidFill>
                  <a:srgbClr val="9EC77D"/>
                </a:solidFill>
              </a:rPr>
              <a:t>p</a:t>
            </a:r>
            <a:r>
              <a:rPr sz="2400" spc="-235" dirty="0">
                <a:solidFill>
                  <a:srgbClr val="9EC77D"/>
                </a:solidFill>
              </a:rPr>
              <a:t>o</a:t>
            </a:r>
            <a:r>
              <a:rPr sz="2400" spc="-180" dirty="0">
                <a:solidFill>
                  <a:srgbClr val="9EC77D"/>
                </a:solidFill>
              </a:rPr>
              <a:t>la</a:t>
            </a:r>
            <a:r>
              <a:rPr sz="2400" spc="-150" dirty="0">
                <a:solidFill>
                  <a:srgbClr val="9EC77D"/>
                </a:solidFill>
              </a:rPr>
              <a:t>r</a:t>
            </a:r>
            <a:r>
              <a:rPr sz="2400" spc="-85" dirty="0">
                <a:solidFill>
                  <a:srgbClr val="9EC77D"/>
                </a:solidFill>
              </a:rPr>
              <a:t> </a:t>
            </a:r>
            <a:r>
              <a:rPr sz="2400" spc="-145" dirty="0">
                <a:solidFill>
                  <a:srgbClr val="9EC77D"/>
                </a:solidFill>
              </a:rPr>
              <a:t>r</a:t>
            </a:r>
            <a:r>
              <a:rPr sz="2400" baseline="-24305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2400" spc="187" baseline="-24305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9EC77D"/>
                </a:solidFill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9797" y="1847710"/>
            <a:ext cx="2040889" cy="560070"/>
            <a:chOff x="869797" y="1847710"/>
            <a:chExt cx="2040889" cy="560070"/>
          </a:xfrm>
        </p:grpSpPr>
        <p:sp>
          <p:nvSpPr>
            <p:cNvPr id="7" name="object 7"/>
            <p:cNvSpPr/>
            <p:nvPr/>
          </p:nvSpPr>
          <p:spPr>
            <a:xfrm>
              <a:off x="869797" y="1847710"/>
              <a:ext cx="2040889" cy="560070"/>
            </a:xfrm>
            <a:custGeom>
              <a:avLst/>
              <a:gdLst/>
              <a:ahLst/>
              <a:cxnLst/>
              <a:rect l="l" t="t" r="r" b="b"/>
              <a:pathLst>
                <a:path w="2040889" h="560069">
                  <a:moveTo>
                    <a:pt x="2040636" y="0"/>
                  </a:moveTo>
                  <a:lnTo>
                    <a:pt x="0" y="0"/>
                  </a:lnTo>
                  <a:lnTo>
                    <a:pt x="0" y="559828"/>
                  </a:lnTo>
                  <a:lnTo>
                    <a:pt x="2040636" y="559828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4779" y="1991070"/>
              <a:ext cx="196850" cy="347980"/>
            </a:xfrm>
            <a:custGeom>
              <a:avLst/>
              <a:gdLst/>
              <a:ahLst/>
              <a:cxnLst/>
              <a:rect l="l" t="t" r="r" b="b"/>
              <a:pathLst>
                <a:path w="196850" h="347980">
                  <a:moveTo>
                    <a:pt x="0" y="0"/>
                  </a:moveTo>
                  <a:lnTo>
                    <a:pt x="0" y="347625"/>
                  </a:lnTo>
                </a:path>
                <a:path w="196850" h="347980">
                  <a:moveTo>
                    <a:pt x="196779" y="0"/>
                  </a:moveTo>
                  <a:lnTo>
                    <a:pt x="196779" y="347625"/>
                  </a:lnTo>
                </a:path>
              </a:pathLst>
            </a:custGeom>
            <a:ln w="14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1908" y="1932753"/>
              <a:ext cx="991235" cy="344805"/>
            </a:xfrm>
            <a:custGeom>
              <a:avLst/>
              <a:gdLst/>
              <a:ahLst/>
              <a:cxnLst/>
              <a:rect l="l" t="t" r="r" b="b"/>
              <a:pathLst>
                <a:path w="991235" h="344805">
                  <a:moveTo>
                    <a:pt x="0" y="232129"/>
                  </a:moveTo>
                  <a:lnTo>
                    <a:pt x="28355" y="213916"/>
                  </a:lnTo>
                </a:path>
                <a:path w="991235" h="344805">
                  <a:moveTo>
                    <a:pt x="28925" y="213916"/>
                  </a:moveTo>
                  <a:lnTo>
                    <a:pt x="98948" y="343645"/>
                  </a:lnTo>
                </a:path>
                <a:path w="991235" h="344805">
                  <a:moveTo>
                    <a:pt x="98948" y="344213"/>
                  </a:moveTo>
                  <a:lnTo>
                    <a:pt x="175355" y="582"/>
                  </a:lnTo>
                </a:path>
                <a:path w="991235" h="344805">
                  <a:moveTo>
                    <a:pt x="175355" y="0"/>
                  </a:moveTo>
                  <a:lnTo>
                    <a:pt x="990815" y="0"/>
                  </a:lnTo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7718" y="1914261"/>
              <a:ext cx="993775" cy="351155"/>
            </a:xfrm>
            <a:custGeom>
              <a:avLst/>
              <a:gdLst/>
              <a:ahLst/>
              <a:cxnLst/>
              <a:rect l="l" t="t" r="r" b="b"/>
              <a:pathLst>
                <a:path w="993775" h="351155">
                  <a:moveTo>
                    <a:pt x="993710" y="0"/>
                  </a:moveTo>
                  <a:lnTo>
                    <a:pt x="172460" y="0"/>
                  </a:lnTo>
                  <a:lnTo>
                    <a:pt x="101274" y="320889"/>
                  </a:lnTo>
                  <a:lnTo>
                    <a:pt x="39935" y="211075"/>
                  </a:lnTo>
                  <a:lnTo>
                    <a:pt x="0" y="235553"/>
                  </a:lnTo>
                  <a:lnTo>
                    <a:pt x="4627" y="243518"/>
                  </a:lnTo>
                  <a:lnTo>
                    <a:pt x="23728" y="230429"/>
                  </a:lnTo>
                  <a:lnTo>
                    <a:pt x="94345" y="351042"/>
                  </a:lnTo>
                  <a:lnTo>
                    <a:pt x="108819" y="351042"/>
                  </a:lnTo>
                  <a:lnTo>
                    <a:pt x="182877" y="14230"/>
                  </a:lnTo>
                  <a:lnTo>
                    <a:pt x="993710" y="14230"/>
                  </a:lnTo>
                  <a:lnTo>
                    <a:pt x="993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9797" y="1847710"/>
            <a:ext cx="2040889" cy="560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770"/>
              </a:spcBef>
              <a:tabLst>
                <a:tab pos="1177290" algn="l"/>
              </a:tabLst>
            </a:pPr>
            <a:r>
              <a:rPr sz="2300" i="1" spc="15" dirty="0">
                <a:latin typeface="Times New Roman"/>
                <a:cs typeface="Times New Roman"/>
              </a:rPr>
              <a:t>z </a:t>
            </a:r>
            <a:r>
              <a:rPr sz="2300" i="1" spc="-21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i="1" spc="15" dirty="0">
                <a:latin typeface="Times New Roman"/>
                <a:cs typeface="Times New Roman"/>
              </a:rPr>
              <a:t>r</a:t>
            </a:r>
            <a:r>
              <a:rPr sz="2300" i="1" spc="4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i="1" spc="114" dirty="0">
                <a:latin typeface="Times New Roman"/>
                <a:cs typeface="Times New Roman"/>
              </a:rPr>
              <a:t>a</a:t>
            </a:r>
            <a:r>
              <a:rPr sz="1950" spc="37" baseline="44871" dirty="0">
                <a:latin typeface="Times New Roman"/>
                <a:cs typeface="Times New Roman"/>
              </a:rPr>
              <a:t>2</a:t>
            </a:r>
            <a:r>
              <a:rPr sz="1950" baseline="44871" dirty="0">
                <a:latin typeface="Times New Roman"/>
                <a:cs typeface="Times New Roman"/>
              </a:rPr>
              <a:t> </a:t>
            </a:r>
            <a:r>
              <a:rPr sz="1950" spc="-104" baseline="44871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</a:t>
            </a:r>
            <a:r>
              <a:rPr sz="2300" spc="-270" dirty="0">
                <a:latin typeface="Times New Roman"/>
                <a:cs typeface="Times New Roman"/>
              </a:rPr>
              <a:t> </a:t>
            </a:r>
            <a:r>
              <a:rPr sz="2300" i="1" spc="80" dirty="0">
                <a:latin typeface="Times New Roman"/>
                <a:cs typeface="Times New Roman"/>
              </a:rPr>
              <a:t>b</a:t>
            </a:r>
            <a:r>
              <a:rPr sz="1950" spc="37" baseline="44871" dirty="0">
                <a:latin typeface="Times New Roman"/>
                <a:cs typeface="Times New Roman"/>
              </a:rPr>
              <a:t>2</a:t>
            </a:r>
            <a:endParaRPr sz="1950" baseline="44871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69892" y="1847710"/>
            <a:ext cx="1160145" cy="560070"/>
            <a:chOff x="3969892" y="1847710"/>
            <a:chExt cx="1160145" cy="560070"/>
          </a:xfrm>
        </p:grpSpPr>
        <p:sp>
          <p:nvSpPr>
            <p:cNvPr id="13" name="object 13"/>
            <p:cNvSpPr/>
            <p:nvPr/>
          </p:nvSpPr>
          <p:spPr>
            <a:xfrm>
              <a:off x="3969892" y="1847710"/>
              <a:ext cx="1160145" cy="560070"/>
            </a:xfrm>
            <a:custGeom>
              <a:avLst/>
              <a:gdLst/>
              <a:ahLst/>
              <a:cxnLst/>
              <a:rect l="l" t="t" r="r" b="b"/>
              <a:pathLst>
                <a:path w="1160145" h="560069">
                  <a:moveTo>
                    <a:pt x="1159725" y="0"/>
                  </a:moveTo>
                  <a:lnTo>
                    <a:pt x="0" y="0"/>
                  </a:lnTo>
                  <a:lnTo>
                    <a:pt x="0" y="559828"/>
                  </a:lnTo>
                  <a:lnTo>
                    <a:pt x="1159725" y="559828"/>
                  </a:lnTo>
                  <a:lnTo>
                    <a:pt x="11597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8758" y="2137438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593" y="0"/>
                  </a:lnTo>
                </a:path>
              </a:pathLst>
            </a:custGeom>
            <a:ln w="106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55848" y="2131468"/>
            <a:ext cx="14859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i="1" spc="215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9324" y="1943919"/>
            <a:ext cx="103886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700" spc="120" dirty="0">
                <a:latin typeface="Times New Roman"/>
                <a:cs typeface="Times New Roman"/>
              </a:rPr>
              <a:t>t</a:t>
            </a:r>
            <a:r>
              <a:rPr sz="1700" spc="160" dirty="0">
                <a:latin typeface="Times New Roman"/>
                <a:cs typeface="Times New Roman"/>
              </a:rPr>
              <a:t>a</a:t>
            </a:r>
            <a:r>
              <a:rPr sz="1700" spc="215" dirty="0">
                <a:latin typeface="Times New Roman"/>
                <a:cs typeface="Times New Roman"/>
              </a:rPr>
              <a:t>n</a:t>
            </a:r>
            <a:r>
              <a:rPr sz="1700" spc="-250" dirty="0">
                <a:latin typeface="Times New Roman"/>
                <a:cs typeface="Times New Roman"/>
              </a:rPr>
              <a:t> </a:t>
            </a:r>
            <a:r>
              <a:rPr sz="1850" spc="180" dirty="0">
                <a:latin typeface="Symbol"/>
                <a:cs typeface="Symbol"/>
              </a:rPr>
              <a:t>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229" dirty="0">
                <a:latin typeface="Times New Roman"/>
                <a:cs typeface="Times New Roman"/>
              </a:rPr>
              <a:t> </a:t>
            </a:r>
            <a:r>
              <a:rPr sz="1700" spc="240" dirty="0">
                <a:latin typeface="Symbol"/>
                <a:cs typeface="Symbol"/>
              </a:rPr>
              <a:t>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2550" i="1" spc="322" baseline="35947" dirty="0">
                <a:latin typeface="Times New Roman"/>
                <a:cs typeface="Times New Roman"/>
              </a:rPr>
              <a:t>b</a:t>
            </a:r>
            <a:endParaRPr sz="2550" baseline="3594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0267" y="2959734"/>
            <a:ext cx="1078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solidFill>
                  <a:srgbClr val="C00000"/>
                </a:solidFill>
                <a:latin typeface="Arial"/>
                <a:cs typeface="Arial"/>
              </a:rPr>
              <a:t>Ejemplo: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17767" y="2979191"/>
            <a:ext cx="1172845" cy="309245"/>
            <a:chOff x="6517767" y="2979191"/>
            <a:chExt cx="1172845" cy="309245"/>
          </a:xfrm>
        </p:grpSpPr>
        <p:sp>
          <p:nvSpPr>
            <p:cNvPr id="19" name="object 19"/>
            <p:cNvSpPr/>
            <p:nvPr/>
          </p:nvSpPr>
          <p:spPr>
            <a:xfrm>
              <a:off x="6517767" y="2979191"/>
              <a:ext cx="1172845" cy="309245"/>
            </a:xfrm>
            <a:custGeom>
              <a:avLst/>
              <a:gdLst/>
              <a:ahLst/>
              <a:cxnLst/>
              <a:rect l="l" t="t" r="r" b="b"/>
              <a:pathLst>
                <a:path w="1172845" h="309245">
                  <a:moveTo>
                    <a:pt x="1172476" y="0"/>
                  </a:moveTo>
                  <a:lnTo>
                    <a:pt x="0" y="0"/>
                  </a:lnTo>
                  <a:lnTo>
                    <a:pt x="0" y="309219"/>
                  </a:lnTo>
                  <a:lnTo>
                    <a:pt x="1172476" y="309219"/>
                  </a:lnTo>
                  <a:lnTo>
                    <a:pt x="11724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7789" y="3016902"/>
              <a:ext cx="241834" cy="2324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517767" y="2979191"/>
            <a:ext cx="1172845" cy="3092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300"/>
              </a:spcBef>
              <a:tabLst>
                <a:tab pos="979169" algn="l"/>
              </a:tabLst>
            </a:pPr>
            <a:r>
              <a:rPr sz="1600" i="1" spc="35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</a:t>
            </a:r>
            <a:r>
              <a:rPr sz="1600" spc="30" dirty="0">
                <a:latin typeface="Times New Roman"/>
                <a:cs typeface="Times New Roman"/>
              </a:rPr>
              <a:t>2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2	</a:t>
            </a:r>
            <a:r>
              <a:rPr sz="1600" spc="-20" dirty="0">
                <a:latin typeface="Times New Roman"/>
                <a:cs typeface="Times New Roman"/>
              </a:rPr>
              <a:t>3</a:t>
            </a:r>
            <a:r>
              <a:rPr sz="1600" i="1" spc="-20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5207" y="4073207"/>
            <a:ext cx="767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Módulo: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02789" y="3992143"/>
            <a:ext cx="1276985" cy="410845"/>
            <a:chOff x="2002789" y="3992143"/>
            <a:chExt cx="1276985" cy="410845"/>
          </a:xfrm>
        </p:grpSpPr>
        <p:sp>
          <p:nvSpPr>
            <p:cNvPr id="24" name="object 24"/>
            <p:cNvSpPr/>
            <p:nvPr/>
          </p:nvSpPr>
          <p:spPr>
            <a:xfrm>
              <a:off x="2002789" y="3992143"/>
              <a:ext cx="1276985" cy="410845"/>
            </a:xfrm>
            <a:custGeom>
              <a:avLst/>
              <a:gdLst/>
              <a:ahLst/>
              <a:cxnLst/>
              <a:rect l="l" t="t" r="r" b="b"/>
              <a:pathLst>
                <a:path w="1276985" h="410845">
                  <a:moveTo>
                    <a:pt x="1276477" y="0"/>
                  </a:moveTo>
                  <a:lnTo>
                    <a:pt x="0" y="0"/>
                  </a:lnTo>
                  <a:lnTo>
                    <a:pt x="0" y="410311"/>
                  </a:lnTo>
                  <a:lnTo>
                    <a:pt x="1276477" y="410311"/>
                  </a:lnTo>
                  <a:lnTo>
                    <a:pt x="127647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8757" y="4063380"/>
              <a:ext cx="837565" cy="290830"/>
            </a:xfrm>
            <a:custGeom>
              <a:avLst/>
              <a:gdLst/>
              <a:ahLst/>
              <a:cxnLst/>
              <a:rect l="l" t="t" r="r" b="b"/>
              <a:pathLst>
                <a:path w="837564" h="290829">
                  <a:moveTo>
                    <a:pt x="0" y="196343"/>
                  </a:moveTo>
                  <a:lnTo>
                    <a:pt x="24313" y="180618"/>
                  </a:lnTo>
                </a:path>
                <a:path w="837564" h="290829">
                  <a:moveTo>
                    <a:pt x="24812" y="180618"/>
                  </a:moveTo>
                  <a:lnTo>
                    <a:pt x="83670" y="290228"/>
                  </a:lnTo>
                </a:path>
                <a:path w="837564" h="290829">
                  <a:moveTo>
                    <a:pt x="83670" y="290704"/>
                  </a:moveTo>
                  <a:lnTo>
                    <a:pt x="148373" y="0"/>
                  </a:lnTo>
                </a:path>
                <a:path w="837564" h="290829">
                  <a:moveTo>
                    <a:pt x="148373" y="0"/>
                  </a:moveTo>
                  <a:lnTo>
                    <a:pt x="8372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6830" y="4047890"/>
              <a:ext cx="839469" cy="296545"/>
            </a:xfrm>
            <a:custGeom>
              <a:avLst/>
              <a:gdLst/>
              <a:ahLst/>
              <a:cxnLst/>
              <a:rect l="l" t="t" r="r" b="b"/>
              <a:pathLst>
                <a:path w="839469" h="296545">
                  <a:moveTo>
                    <a:pt x="839160" y="0"/>
                  </a:moveTo>
                  <a:lnTo>
                    <a:pt x="145940" y="0"/>
                  </a:lnTo>
                  <a:lnTo>
                    <a:pt x="85625" y="270690"/>
                  </a:lnTo>
                  <a:lnTo>
                    <a:pt x="33568" y="178236"/>
                  </a:lnTo>
                  <a:lnTo>
                    <a:pt x="0" y="198727"/>
                  </a:lnTo>
                  <a:lnTo>
                    <a:pt x="3889" y="205877"/>
                  </a:lnTo>
                  <a:lnTo>
                    <a:pt x="20424" y="194915"/>
                  </a:lnTo>
                  <a:lnTo>
                    <a:pt x="79781" y="296423"/>
                  </a:lnTo>
                  <a:lnTo>
                    <a:pt x="91948" y="296423"/>
                  </a:lnTo>
                  <a:lnTo>
                    <a:pt x="154696" y="12387"/>
                  </a:lnTo>
                  <a:lnTo>
                    <a:pt x="839160" y="12387"/>
                  </a:lnTo>
                  <a:lnTo>
                    <a:pt x="839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02789" y="3992143"/>
            <a:ext cx="1276985" cy="4108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640"/>
              </a:spcBef>
              <a:tabLst>
                <a:tab pos="554355" algn="l"/>
              </a:tabLst>
            </a:pPr>
            <a:r>
              <a:rPr sz="1950" i="1" spc="10" dirty="0">
                <a:latin typeface="Times New Roman"/>
                <a:cs typeface="Times New Roman"/>
              </a:rPr>
              <a:t>r</a:t>
            </a:r>
            <a:r>
              <a:rPr sz="1950" i="1" spc="2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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i="1" spc="85" dirty="0">
                <a:latin typeface="Times New Roman"/>
                <a:cs typeface="Times New Roman"/>
              </a:rPr>
              <a:t>a</a:t>
            </a:r>
            <a:r>
              <a:rPr sz="1650" spc="30" baseline="42929" dirty="0">
                <a:latin typeface="Times New Roman"/>
                <a:cs typeface="Times New Roman"/>
              </a:rPr>
              <a:t>2</a:t>
            </a:r>
            <a:r>
              <a:rPr sz="1650" baseline="42929" dirty="0">
                <a:latin typeface="Times New Roman"/>
                <a:cs typeface="Times New Roman"/>
              </a:rPr>
              <a:t> </a:t>
            </a:r>
            <a:r>
              <a:rPr sz="1650" spc="-75" baseline="42929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</a:t>
            </a:r>
            <a:r>
              <a:rPr sz="1950" spc="-240" dirty="0">
                <a:latin typeface="Times New Roman"/>
                <a:cs typeface="Times New Roman"/>
              </a:rPr>
              <a:t> </a:t>
            </a:r>
            <a:r>
              <a:rPr sz="1950" i="1" spc="55" dirty="0">
                <a:latin typeface="Times New Roman"/>
                <a:cs typeface="Times New Roman"/>
              </a:rPr>
              <a:t>b</a:t>
            </a:r>
            <a:r>
              <a:rPr sz="1650" spc="30" baseline="42929" dirty="0">
                <a:latin typeface="Times New Roman"/>
                <a:cs typeface="Times New Roman"/>
              </a:rPr>
              <a:t>2</a:t>
            </a:r>
            <a:endParaRPr sz="1650" baseline="4292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0900" y="2894948"/>
            <a:ext cx="4218940" cy="93408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170" dirty="0">
                <a:solidFill>
                  <a:srgbClr val="9EC77D"/>
                </a:solidFill>
                <a:latin typeface="Microsoft Sans Serif"/>
                <a:cs typeface="Microsoft Sans Serif"/>
              </a:rPr>
              <a:t>Pasar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18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polar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9EC77D"/>
                </a:solidFill>
                <a:latin typeface="Microsoft Sans Serif"/>
                <a:cs typeface="Microsoft Sans Serif"/>
              </a:rPr>
              <a:t>el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siguiente</a:t>
            </a:r>
            <a:r>
              <a:rPr sz="1800" spc="-5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7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complejo:</a:t>
            </a:r>
            <a:endParaRPr sz="1800">
              <a:latin typeface="Microsoft Sans Serif"/>
              <a:cs typeface="Microsoft Sans Serif"/>
            </a:endParaRPr>
          </a:p>
          <a:p>
            <a:pPr marL="2169795">
              <a:lnSpc>
                <a:spcPct val="100000"/>
              </a:lnSpc>
              <a:spcBef>
                <a:spcPts val="1205"/>
              </a:spcBef>
            </a:pPr>
            <a:r>
              <a:rPr sz="2400" b="1" spc="-290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75027" y="4692116"/>
            <a:ext cx="1706880" cy="482600"/>
            <a:chOff x="1875027" y="4692116"/>
            <a:chExt cx="1706880" cy="482600"/>
          </a:xfrm>
        </p:grpSpPr>
        <p:sp>
          <p:nvSpPr>
            <p:cNvPr id="30" name="object 30"/>
            <p:cNvSpPr/>
            <p:nvPr/>
          </p:nvSpPr>
          <p:spPr>
            <a:xfrm>
              <a:off x="1875027" y="4692116"/>
              <a:ext cx="1706880" cy="482600"/>
            </a:xfrm>
            <a:custGeom>
              <a:avLst/>
              <a:gdLst/>
              <a:ahLst/>
              <a:cxnLst/>
              <a:rect l="l" t="t" r="r" b="b"/>
              <a:pathLst>
                <a:path w="1706879" h="482600">
                  <a:moveTo>
                    <a:pt x="1706499" y="0"/>
                  </a:moveTo>
                  <a:lnTo>
                    <a:pt x="0" y="0"/>
                  </a:lnTo>
                  <a:lnTo>
                    <a:pt x="0" y="481990"/>
                  </a:lnTo>
                  <a:lnTo>
                    <a:pt x="1706499" y="481990"/>
                  </a:lnTo>
                  <a:lnTo>
                    <a:pt x="170649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43103" y="4816777"/>
              <a:ext cx="227329" cy="266065"/>
            </a:xfrm>
            <a:custGeom>
              <a:avLst/>
              <a:gdLst/>
              <a:ahLst/>
              <a:cxnLst/>
              <a:rect l="l" t="t" r="r" b="b"/>
              <a:pathLst>
                <a:path w="227329" h="266064">
                  <a:moveTo>
                    <a:pt x="0" y="180258"/>
                  </a:moveTo>
                  <a:lnTo>
                    <a:pt x="20394" y="165565"/>
                  </a:lnTo>
                </a:path>
                <a:path w="227329" h="266064">
                  <a:moveTo>
                    <a:pt x="20813" y="165565"/>
                  </a:moveTo>
                  <a:lnTo>
                    <a:pt x="69767" y="265487"/>
                  </a:lnTo>
                </a:path>
                <a:path w="227329" h="266064">
                  <a:moveTo>
                    <a:pt x="69767" y="265979"/>
                  </a:moveTo>
                  <a:lnTo>
                    <a:pt x="123640" y="0"/>
                  </a:lnTo>
                </a:path>
                <a:path w="227329" h="266064">
                  <a:moveTo>
                    <a:pt x="123640" y="0"/>
                  </a:moveTo>
                  <a:lnTo>
                    <a:pt x="227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33098" y="4800856"/>
              <a:ext cx="229870" cy="272415"/>
            </a:xfrm>
            <a:custGeom>
              <a:avLst/>
              <a:gdLst/>
              <a:ahLst/>
              <a:cxnLst/>
              <a:rect l="l" t="t" r="r" b="b"/>
              <a:pathLst>
                <a:path w="229870" h="272414">
                  <a:moveTo>
                    <a:pt x="229328" y="0"/>
                  </a:moveTo>
                  <a:lnTo>
                    <a:pt x="121599" y="0"/>
                  </a:lnTo>
                  <a:lnTo>
                    <a:pt x="71825" y="245406"/>
                  </a:lnTo>
                  <a:lnTo>
                    <a:pt x="28157" y="163616"/>
                  </a:lnTo>
                  <a:lnTo>
                    <a:pt x="0" y="182711"/>
                  </a:lnTo>
                  <a:lnTo>
                    <a:pt x="3262" y="190057"/>
                  </a:lnTo>
                  <a:lnTo>
                    <a:pt x="17149" y="179282"/>
                  </a:lnTo>
                  <a:lnTo>
                    <a:pt x="66923" y="271858"/>
                  </a:lnTo>
                  <a:lnTo>
                    <a:pt x="76710" y="271858"/>
                  </a:lnTo>
                  <a:lnTo>
                    <a:pt x="128944" y="12752"/>
                  </a:lnTo>
                  <a:lnTo>
                    <a:pt x="229328" y="12752"/>
                  </a:lnTo>
                  <a:lnTo>
                    <a:pt x="229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13525" y="4761917"/>
              <a:ext cx="1329690" cy="372745"/>
            </a:xfrm>
            <a:custGeom>
              <a:avLst/>
              <a:gdLst/>
              <a:ahLst/>
              <a:cxnLst/>
              <a:rect l="l" t="t" r="r" b="b"/>
              <a:pathLst>
                <a:path w="1329689" h="372745">
                  <a:moveTo>
                    <a:pt x="0" y="250794"/>
                  </a:moveTo>
                  <a:lnTo>
                    <a:pt x="19993" y="230711"/>
                  </a:lnTo>
                </a:path>
                <a:path w="1329689" h="372745">
                  <a:moveTo>
                    <a:pt x="20394" y="230711"/>
                  </a:moveTo>
                  <a:lnTo>
                    <a:pt x="69767" y="372269"/>
                  </a:lnTo>
                </a:path>
                <a:path w="1329689" h="372745">
                  <a:moveTo>
                    <a:pt x="69767" y="372269"/>
                  </a:moveTo>
                  <a:lnTo>
                    <a:pt x="123640" y="501"/>
                  </a:lnTo>
                </a:path>
                <a:path w="1329689" h="372745">
                  <a:moveTo>
                    <a:pt x="123640" y="0"/>
                  </a:moveTo>
                  <a:lnTo>
                    <a:pt x="13290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03520" y="4745997"/>
              <a:ext cx="1330960" cy="378460"/>
            </a:xfrm>
            <a:custGeom>
              <a:avLst/>
              <a:gdLst/>
              <a:ahLst/>
              <a:cxnLst/>
              <a:rect l="l" t="t" r="r" b="b"/>
              <a:pathLst>
                <a:path w="1330960" h="378460">
                  <a:moveTo>
                    <a:pt x="1330715" y="0"/>
                  </a:moveTo>
                  <a:lnTo>
                    <a:pt x="121197" y="0"/>
                  </a:lnTo>
                  <a:lnTo>
                    <a:pt x="71406" y="345331"/>
                  </a:lnTo>
                  <a:lnTo>
                    <a:pt x="27756" y="226797"/>
                  </a:lnTo>
                  <a:lnTo>
                    <a:pt x="0" y="253244"/>
                  </a:lnTo>
                  <a:lnTo>
                    <a:pt x="3680" y="259610"/>
                  </a:lnTo>
                  <a:lnTo>
                    <a:pt x="16730" y="246876"/>
                  </a:lnTo>
                  <a:lnTo>
                    <a:pt x="66521" y="378148"/>
                  </a:lnTo>
                  <a:lnTo>
                    <a:pt x="76309" y="378148"/>
                  </a:lnTo>
                  <a:lnTo>
                    <a:pt x="129362" y="12251"/>
                  </a:lnTo>
                  <a:lnTo>
                    <a:pt x="1330715" y="12251"/>
                  </a:lnTo>
                  <a:lnTo>
                    <a:pt x="1330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75027" y="4692116"/>
            <a:ext cx="1706880" cy="482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860"/>
              </a:spcBef>
              <a:tabLst>
                <a:tab pos="459105" algn="l"/>
                <a:tab pos="1384300" algn="l"/>
              </a:tabLst>
            </a:pPr>
            <a:r>
              <a:rPr sz="1950" i="1" spc="-120" dirty="0">
                <a:latin typeface="Times New Roman"/>
                <a:cs typeface="Times New Roman"/>
              </a:rPr>
              <a:t>r</a:t>
            </a:r>
            <a:r>
              <a:rPr sz="1950" i="1" spc="-60" dirty="0">
                <a:latin typeface="Times New Roman"/>
                <a:cs typeface="Times New Roman"/>
              </a:rPr>
              <a:t> </a:t>
            </a:r>
            <a:r>
              <a:rPr sz="1950" spc="-165" dirty="0">
                <a:latin typeface="Symbol"/>
                <a:cs typeface="Symbol"/>
              </a:rPr>
              <a:t></a:t>
            </a:r>
            <a:r>
              <a:rPr sz="1950" spc="-165" dirty="0">
                <a:latin typeface="Times New Roman"/>
                <a:cs typeface="Times New Roman"/>
              </a:rPr>
              <a:t>	</a:t>
            </a:r>
            <a:r>
              <a:rPr sz="1950" spc="-125" dirty="0">
                <a:latin typeface="Times New Roman"/>
                <a:cs typeface="Times New Roman"/>
              </a:rPr>
              <a:t>(</a:t>
            </a:r>
            <a:r>
              <a:rPr sz="1950" spc="-125" dirty="0">
                <a:latin typeface="Symbol"/>
                <a:cs typeface="Symbol"/>
              </a:rPr>
              <a:t></a:t>
            </a:r>
            <a:r>
              <a:rPr sz="1950" spc="-125" dirty="0">
                <a:latin typeface="Times New Roman"/>
                <a:cs typeface="Times New Roman"/>
              </a:rPr>
              <a:t>2)</a:t>
            </a:r>
            <a:r>
              <a:rPr sz="1725" spc="-187" baseline="43478" dirty="0">
                <a:latin typeface="Times New Roman"/>
                <a:cs typeface="Times New Roman"/>
              </a:rPr>
              <a:t>2</a:t>
            </a:r>
            <a:r>
              <a:rPr sz="1725" spc="179" baseline="43478" dirty="0">
                <a:latin typeface="Times New Roman"/>
                <a:cs typeface="Times New Roman"/>
              </a:rPr>
              <a:t> </a:t>
            </a:r>
            <a:r>
              <a:rPr sz="1950" spc="-165" dirty="0">
                <a:latin typeface="Symbol"/>
                <a:cs typeface="Symbol"/>
              </a:rPr>
              <a:t></a:t>
            </a:r>
            <a:r>
              <a:rPr sz="1950" spc="-250" dirty="0">
                <a:latin typeface="Times New Roman"/>
                <a:cs typeface="Times New Roman"/>
              </a:rPr>
              <a:t> </a:t>
            </a:r>
            <a:r>
              <a:rPr sz="1950" spc="-114" dirty="0">
                <a:latin typeface="Times New Roman"/>
                <a:cs typeface="Times New Roman"/>
              </a:rPr>
              <a:t>(2	</a:t>
            </a:r>
            <a:r>
              <a:rPr sz="1950" spc="-90" dirty="0">
                <a:latin typeface="Times New Roman"/>
                <a:cs typeface="Times New Roman"/>
              </a:rPr>
              <a:t>3)</a:t>
            </a:r>
            <a:r>
              <a:rPr sz="1725" spc="-135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75027" y="5418175"/>
            <a:ext cx="1270635" cy="379730"/>
            <a:chOff x="1875027" y="5418175"/>
            <a:chExt cx="1270635" cy="379730"/>
          </a:xfrm>
        </p:grpSpPr>
        <p:sp>
          <p:nvSpPr>
            <p:cNvPr id="37" name="object 37"/>
            <p:cNvSpPr/>
            <p:nvPr/>
          </p:nvSpPr>
          <p:spPr>
            <a:xfrm>
              <a:off x="1875027" y="5418175"/>
              <a:ext cx="1270635" cy="379730"/>
            </a:xfrm>
            <a:custGeom>
              <a:avLst/>
              <a:gdLst/>
              <a:ahLst/>
              <a:cxnLst/>
              <a:rect l="l" t="t" r="r" b="b"/>
              <a:pathLst>
                <a:path w="1270635" h="379729">
                  <a:moveTo>
                    <a:pt x="1270381" y="0"/>
                  </a:moveTo>
                  <a:lnTo>
                    <a:pt x="0" y="0"/>
                  </a:lnTo>
                  <a:lnTo>
                    <a:pt x="0" y="379476"/>
                  </a:lnTo>
                  <a:lnTo>
                    <a:pt x="1270381" y="379476"/>
                  </a:lnTo>
                  <a:lnTo>
                    <a:pt x="127038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13788" y="5483729"/>
              <a:ext cx="779780" cy="279400"/>
            </a:xfrm>
            <a:custGeom>
              <a:avLst/>
              <a:gdLst/>
              <a:ahLst/>
              <a:cxnLst/>
              <a:rect l="l" t="t" r="r" b="b"/>
              <a:pathLst>
                <a:path w="779780" h="279400">
                  <a:moveTo>
                    <a:pt x="0" y="189230"/>
                  </a:moveTo>
                  <a:lnTo>
                    <a:pt x="26784" y="174317"/>
                  </a:lnTo>
                </a:path>
                <a:path w="779780" h="279400">
                  <a:moveTo>
                    <a:pt x="27301" y="174317"/>
                  </a:moveTo>
                  <a:lnTo>
                    <a:pt x="90322" y="278698"/>
                  </a:lnTo>
                </a:path>
                <a:path w="779780" h="279400">
                  <a:moveTo>
                    <a:pt x="90322" y="279214"/>
                  </a:moveTo>
                  <a:lnTo>
                    <a:pt x="160169" y="0"/>
                  </a:lnTo>
                </a:path>
                <a:path w="779780" h="279400">
                  <a:moveTo>
                    <a:pt x="160169" y="0"/>
                  </a:moveTo>
                  <a:lnTo>
                    <a:pt x="7793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00913" y="5467017"/>
              <a:ext cx="782320" cy="285750"/>
            </a:xfrm>
            <a:custGeom>
              <a:avLst/>
              <a:gdLst/>
              <a:ahLst/>
              <a:cxnLst/>
              <a:rect l="l" t="t" r="r" b="b"/>
              <a:pathLst>
                <a:path w="782319" h="285750">
                  <a:moveTo>
                    <a:pt x="781966" y="0"/>
                  </a:moveTo>
                  <a:lnTo>
                    <a:pt x="157564" y="0"/>
                  </a:lnTo>
                  <a:lnTo>
                    <a:pt x="92971" y="257618"/>
                  </a:lnTo>
                  <a:lnTo>
                    <a:pt x="36236" y="171747"/>
                  </a:lnTo>
                  <a:lnTo>
                    <a:pt x="0" y="191802"/>
                  </a:lnTo>
                  <a:lnTo>
                    <a:pt x="4220" y="199515"/>
                  </a:lnTo>
                  <a:lnTo>
                    <a:pt x="22586" y="189744"/>
                  </a:lnTo>
                  <a:lnTo>
                    <a:pt x="86124" y="285385"/>
                  </a:lnTo>
                  <a:lnTo>
                    <a:pt x="99258" y="285385"/>
                  </a:lnTo>
                  <a:lnTo>
                    <a:pt x="167016" y="13387"/>
                  </a:lnTo>
                  <a:lnTo>
                    <a:pt x="781966" y="13387"/>
                  </a:lnTo>
                  <a:lnTo>
                    <a:pt x="781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75027" y="5418175"/>
            <a:ext cx="1270635" cy="3797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5"/>
              </a:spcBef>
              <a:tabLst>
                <a:tab pos="599440" algn="l"/>
              </a:tabLst>
            </a:pPr>
            <a:r>
              <a:rPr sz="2100" i="1" spc="20" dirty="0">
                <a:latin typeface="Times New Roman"/>
                <a:cs typeface="Times New Roman"/>
              </a:rPr>
              <a:t>r </a:t>
            </a:r>
            <a:r>
              <a:rPr sz="2100" spc="30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25" dirty="0">
                <a:latin typeface="Times New Roman"/>
                <a:cs typeface="Times New Roman"/>
              </a:rPr>
              <a:t>4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spc="135" dirty="0">
                <a:latin typeface="Symbol"/>
                <a:cs typeface="Symbol"/>
              </a:rPr>
              <a:t></a:t>
            </a:r>
            <a:r>
              <a:rPr sz="2100" spc="-25" dirty="0">
                <a:latin typeface="Times New Roman"/>
                <a:cs typeface="Times New Roman"/>
              </a:rPr>
              <a:t>1</a:t>
            </a:r>
            <a:r>
              <a:rPr sz="2100" spc="25" dirty="0"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75027" y="5976839"/>
            <a:ext cx="935355" cy="765175"/>
            <a:chOff x="1875027" y="5976839"/>
            <a:chExt cx="935355" cy="765175"/>
          </a:xfrm>
        </p:grpSpPr>
        <p:sp>
          <p:nvSpPr>
            <p:cNvPr id="42" name="object 42"/>
            <p:cNvSpPr/>
            <p:nvPr/>
          </p:nvSpPr>
          <p:spPr>
            <a:xfrm>
              <a:off x="1875027" y="5976839"/>
              <a:ext cx="935355" cy="765175"/>
            </a:xfrm>
            <a:custGeom>
              <a:avLst/>
              <a:gdLst/>
              <a:ahLst/>
              <a:cxnLst/>
              <a:rect l="l" t="t" r="r" b="b"/>
              <a:pathLst>
                <a:path w="935355" h="765175">
                  <a:moveTo>
                    <a:pt x="935024" y="0"/>
                  </a:moveTo>
                  <a:lnTo>
                    <a:pt x="0" y="0"/>
                  </a:lnTo>
                  <a:lnTo>
                    <a:pt x="0" y="765022"/>
                  </a:lnTo>
                  <a:lnTo>
                    <a:pt x="935024" y="765022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1967" y="6041616"/>
              <a:ext cx="431165" cy="285750"/>
            </a:xfrm>
            <a:custGeom>
              <a:avLst/>
              <a:gdLst/>
              <a:ahLst/>
              <a:cxnLst/>
              <a:rect l="l" t="t" r="r" b="b"/>
              <a:pathLst>
                <a:path w="431164" h="285750">
                  <a:moveTo>
                    <a:pt x="0" y="192983"/>
                  </a:moveTo>
                  <a:lnTo>
                    <a:pt x="27161" y="177533"/>
                  </a:lnTo>
                </a:path>
                <a:path w="431164" h="285750">
                  <a:moveTo>
                    <a:pt x="27695" y="177533"/>
                  </a:moveTo>
                  <a:lnTo>
                    <a:pt x="94486" y="284685"/>
                  </a:lnTo>
                </a:path>
                <a:path w="431164" h="285750">
                  <a:moveTo>
                    <a:pt x="94486" y="285209"/>
                  </a:moveTo>
                  <a:lnTo>
                    <a:pt x="167266" y="523"/>
                  </a:lnTo>
                </a:path>
                <a:path w="431164" h="285750">
                  <a:moveTo>
                    <a:pt x="167266" y="0"/>
                  </a:moveTo>
                  <a:lnTo>
                    <a:pt x="4311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18675" y="6024288"/>
              <a:ext cx="434340" cy="292100"/>
            </a:xfrm>
            <a:custGeom>
              <a:avLst/>
              <a:gdLst/>
              <a:ahLst/>
              <a:cxnLst/>
              <a:rect l="l" t="t" r="r" b="b"/>
              <a:pathLst>
                <a:path w="434339" h="292100">
                  <a:moveTo>
                    <a:pt x="433873" y="0"/>
                  </a:moveTo>
                  <a:lnTo>
                    <a:pt x="163994" y="0"/>
                  </a:lnTo>
                  <a:lnTo>
                    <a:pt x="97203" y="263364"/>
                  </a:lnTo>
                  <a:lnTo>
                    <a:pt x="38004" y="175394"/>
                  </a:lnTo>
                  <a:lnTo>
                    <a:pt x="0" y="195646"/>
                  </a:lnTo>
                  <a:lnTo>
                    <a:pt x="4341" y="203655"/>
                  </a:lnTo>
                  <a:lnTo>
                    <a:pt x="22797" y="192460"/>
                  </a:lnTo>
                  <a:lnTo>
                    <a:pt x="90145" y="291625"/>
                  </a:lnTo>
                  <a:lnTo>
                    <a:pt x="103704" y="291625"/>
                  </a:lnTo>
                  <a:lnTo>
                    <a:pt x="174302" y="13334"/>
                  </a:lnTo>
                  <a:lnTo>
                    <a:pt x="433873" y="13334"/>
                  </a:lnTo>
                  <a:lnTo>
                    <a:pt x="433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903598" y="5926507"/>
            <a:ext cx="853440" cy="8369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566420" algn="l"/>
              </a:tabLst>
            </a:pPr>
            <a:r>
              <a:rPr sz="2100" i="1" spc="25" dirty="0">
                <a:latin typeface="Times New Roman"/>
                <a:cs typeface="Times New Roman"/>
              </a:rPr>
              <a:t>r</a:t>
            </a:r>
            <a:r>
              <a:rPr sz="2100" i="1" spc="75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25" dirty="0">
                <a:latin typeface="Times New Roman"/>
                <a:cs typeface="Times New Roman"/>
              </a:rPr>
              <a:t>16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100" i="1" spc="25" dirty="0">
                <a:latin typeface="Times New Roman"/>
                <a:cs typeface="Times New Roman"/>
              </a:rPr>
              <a:t>r</a:t>
            </a:r>
            <a:r>
              <a:rPr sz="2100" i="1" spc="40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Symbol"/>
                <a:cs typeface="Symbol"/>
              </a:rPr>
              <a:t>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Times New Roman"/>
                <a:cs typeface="Times New Roman"/>
              </a:rPr>
              <a:t>4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8925" y="3882606"/>
            <a:ext cx="3012948" cy="2376678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9170416" y="5865812"/>
            <a:ext cx="410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Microsoft Sans Serif"/>
                <a:cs typeface="Microsoft Sans Serif"/>
              </a:rPr>
              <a:t>R</a:t>
            </a:r>
            <a:r>
              <a:rPr sz="1800" spc="-155" dirty="0">
                <a:latin typeface="Microsoft Sans Serif"/>
                <a:cs typeface="Microsoft Sans Serif"/>
              </a:rPr>
              <a:t>eal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69630" y="3932237"/>
            <a:ext cx="8997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Microsoft Sans Serif"/>
                <a:cs typeface="Microsoft Sans Serif"/>
              </a:rPr>
              <a:t>Imaginario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0204450" y="6510655"/>
            <a:ext cx="1724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1800" b="1" i="1" spc="-265" dirty="0">
                <a:solidFill>
                  <a:srgbClr val="FFFFFF"/>
                </a:solidFill>
                <a:latin typeface="Arial"/>
                <a:cs typeface="Arial"/>
              </a:rPr>
              <a:t>Repaso Complejos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987" y="454659"/>
            <a:ext cx="2157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9EC77D"/>
                </a:solidFill>
                <a:latin typeface="Corbel"/>
                <a:cs typeface="Corbel"/>
              </a:rPr>
              <a:t>Argumento: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8219" y="1338910"/>
            <a:ext cx="1194435" cy="753745"/>
            <a:chOff x="1048219" y="1338910"/>
            <a:chExt cx="1194435" cy="753745"/>
          </a:xfrm>
        </p:grpSpPr>
        <p:sp>
          <p:nvSpPr>
            <p:cNvPr id="4" name="object 4"/>
            <p:cNvSpPr/>
            <p:nvPr/>
          </p:nvSpPr>
          <p:spPr>
            <a:xfrm>
              <a:off x="1048219" y="1338910"/>
              <a:ext cx="1194435" cy="753745"/>
            </a:xfrm>
            <a:custGeom>
              <a:avLst/>
              <a:gdLst/>
              <a:ahLst/>
              <a:cxnLst/>
              <a:rect l="l" t="t" r="r" b="b"/>
              <a:pathLst>
                <a:path w="1194435" h="753744">
                  <a:moveTo>
                    <a:pt x="1194244" y="0"/>
                  </a:moveTo>
                  <a:lnTo>
                    <a:pt x="0" y="0"/>
                  </a:lnTo>
                  <a:lnTo>
                    <a:pt x="0" y="753287"/>
                  </a:lnTo>
                  <a:lnTo>
                    <a:pt x="1194244" y="753287"/>
                  </a:lnTo>
                  <a:lnTo>
                    <a:pt x="11942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8330" y="1728759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>
                  <a:moveTo>
                    <a:pt x="0" y="0"/>
                  </a:moveTo>
                  <a:lnTo>
                    <a:pt x="182928" y="0"/>
                  </a:lnTo>
                </a:path>
              </a:pathLst>
            </a:custGeom>
            <a:ln w="14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16410" y="1725115"/>
            <a:ext cx="16129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i="1" spc="15" dirty="0"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1753" y="1480886"/>
            <a:ext cx="112903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300" spc="5" dirty="0">
                <a:latin typeface="Times New Roman"/>
                <a:cs typeface="Times New Roman"/>
              </a:rPr>
              <a:t>t</a:t>
            </a:r>
            <a:r>
              <a:rPr sz="2300" spc="-20" dirty="0">
                <a:latin typeface="Times New Roman"/>
                <a:cs typeface="Times New Roman"/>
              </a:rPr>
              <a:t>a</a:t>
            </a:r>
            <a:r>
              <a:rPr sz="2300" spc="15" dirty="0">
                <a:latin typeface="Times New Roman"/>
                <a:cs typeface="Times New Roman"/>
              </a:rPr>
              <a:t>n</a:t>
            </a:r>
            <a:r>
              <a:rPr sz="2300" spc="-3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Symbol"/>
                <a:cs typeface="Symbol"/>
              </a:rPr>
              <a:t>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Symbol"/>
                <a:cs typeface="Symbol"/>
              </a:rPr>
              <a:t></a:t>
            </a:r>
            <a:r>
              <a:rPr sz="2300" spc="105" dirty="0">
                <a:latin typeface="Times New Roman"/>
                <a:cs typeface="Times New Roman"/>
              </a:rPr>
              <a:t> </a:t>
            </a:r>
            <a:r>
              <a:rPr sz="3450" i="1" spc="22" baseline="35024" dirty="0">
                <a:latin typeface="Times New Roman"/>
                <a:cs typeface="Times New Roman"/>
              </a:rPr>
              <a:t>b</a:t>
            </a:r>
            <a:endParaRPr sz="3450" baseline="35024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4135" y="2471000"/>
            <a:ext cx="1920239" cy="675005"/>
            <a:chOff x="1034135" y="2471000"/>
            <a:chExt cx="1920239" cy="675005"/>
          </a:xfrm>
        </p:grpSpPr>
        <p:sp>
          <p:nvSpPr>
            <p:cNvPr id="9" name="object 9"/>
            <p:cNvSpPr/>
            <p:nvPr/>
          </p:nvSpPr>
          <p:spPr>
            <a:xfrm>
              <a:off x="1034135" y="2471000"/>
              <a:ext cx="1920239" cy="675005"/>
            </a:xfrm>
            <a:custGeom>
              <a:avLst/>
              <a:gdLst/>
              <a:ahLst/>
              <a:cxnLst/>
              <a:rect l="l" t="t" r="r" b="b"/>
              <a:pathLst>
                <a:path w="1920239" h="675005">
                  <a:moveTo>
                    <a:pt x="1919732" y="0"/>
                  </a:moveTo>
                  <a:lnTo>
                    <a:pt x="0" y="0"/>
                  </a:lnTo>
                  <a:lnTo>
                    <a:pt x="0" y="674916"/>
                  </a:lnTo>
                  <a:lnTo>
                    <a:pt x="1919732" y="674916"/>
                  </a:lnTo>
                  <a:lnTo>
                    <a:pt x="1919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7489" y="2538493"/>
              <a:ext cx="269240" cy="252095"/>
            </a:xfrm>
            <a:custGeom>
              <a:avLst/>
              <a:gdLst/>
              <a:ahLst/>
              <a:cxnLst/>
              <a:rect l="l" t="t" r="r" b="b"/>
              <a:pathLst>
                <a:path w="269239" h="252094">
                  <a:moveTo>
                    <a:pt x="0" y="170271"/>
                  </a:moveTo>
                  <a:lnTo>
                    <a:pt x="24600" y="156620"/>
                  </a:lnTo>
                </a:path>
                <a:path w="269239" h="252094">
                  <a:moveTo>
                    <a:pt x="24600" y="156620"/>
                  </a:moveTo>
                  <a:lnTo>
                    <a:pt x="82531" y="252095"/>
                  </a:lnTo>
                </a:path>
                <a:path w="269239" h="252094">
                  <a:moveTo>
                    <a:pt x="82531" y="252095"/>
                  </a:moveTo>
                  <a:lnTo>
                    <a:pt x="146260" y="481"/>
                  </a:lnTo>
                </a:path>
                <a:path w="269239" h="252094">
                  <a:moveTo>
                    <a:pt x="146260" y="0"/>
                  </a:moveTo>
                  <a:lnTo>
                    <a:pt x="268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5653" y="2523206"/>
              <a:ext cx="271780" cy="257810"/>
            </a:xfrm>
            <a:custGeom>
              <a:avLst/>
              <a:gdLst/>
              <a:ahLst/>
              <a:cxnLst/>
              <a:rect l="l" t="t" r="r" b="b"/>
              <a:pathLst>
                <a:path w="271780" h="257810">
                  <a:moveTo>
                    <a:pt x="271283" y="0"/>
                  </a:moveTo>
                  <a:lnTo>
                    <a:pt x="143845" y="0"/>
                  </a:lnTo>
                  <a:lnTo>
                    <a:pt x="84965" y="232823"/>
                  </a:lnTo>
                  <a:lnTo>
                    <a:pt x="33309" y="154734"/>
                  </a:lnTo>
                  <a:lnTo>
                    <a:pt x="0" y="173082"/>
                  </a:lnTo>
                  <a:lnTo>
                    <a:pt x="3859" y="179666"/>
                  </a:lnTo>
                  <a:lnTo>
                    <a:pt x="20266" y="169789"/>
                  </a:lnTo>
                  <a:lnTo>
                    <a:pt x="78691" y="257736"/>
                  </a:lnTo>
                  <a:lnTo>
                    <a:pt x="90744" y="257736"/>
                  </a:lnTo>
                  <a:lnTo>
                    <a:pt x="152534" y="11763"/>
                  </a:lnTo>
                  <a:lnTo>
                    <a:pt x="271283" y="11763"/>
                  </a:lnTo>
                  <a:lnTo>
                    <a:pt x="271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252" y="2849155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432526" y="0"/>
                  </a:lnTo>
                </a:path>
              </a:pathLst>
            </a:custGeom>
            <a:ln w="117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1507" y="2689011"/>
              <a:ext cx="269240" cy="252095"/>
            </a:xfrm>
            <a:custGeom>
              <a:avLst/>
              <a:gdLst/>
              <a:ahLst/>
              <a:cxnLst/>
              <a:rect l="l" t="t" r="r" b="b"/>
              <a:pathLst>
                <a:path w="269239" h="252094">
                  <a:moveTo>
                    <a:pt x="0" y="170251"/>
                  </a:moveTo>
                  <a:lnTo>
                    <a:pt x="24600" y="156601"/>
                  </a:lnTo>
                </a:path>
                <a:path w="269239" h="252094">
                  <a:moveTo>
                    <a:pt x="24600" y="156601"/>
                  </a:moveTo>
                  <a:lnTo>
                    <a:pt x="82531" y="251132"/>
                  </a:lnTo>
                </a:path>
                <a:path w="269239" h="252094">
                  <a:moveTo>
                    <a:pt x="82531" y="252076"/>
                  </a:moveTo>
                  <a:lnTo>
                    <a:pt x="146260" y="462"/>
                  </a:lnTo>
                </a:path>
                <a:path w="269239" h="252094">
                  <a:moveTo>
                    <a:pt x="146260" y="0"/>
                  </a:moveTo>
                  <a:lnTo>
                    <a:pt x="268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9672" y="2673724"/>
              <a:ext cx="271780" cy="257810"/>
            </a:xfrm>
            <a:custGeom>
              <a:avLst/>
              <a:gdLst/>
              <a:ahLst/>
              <a:cxnLst/>
              <a:rect l="l" t="t" r="r" b="b"/>
              <a:pathLst>
                <a:path w="271780" h="257810">
                  <a:moveTo>
                    <a:pt x="271283" y="0"/>
                  </a:moveTo>
                  <a:lnTo>
                    <a:pt x="143845" y="0"/>
                  </a:lnTo>
                  <a:lnTo>
                    <a:pt x="84965" y="232804"/>
                  </a:lnTo>
                  <a:lnTo>
                    <a:pt x="33309" y="154734"/>
                  </a:lnTo>
                  <a:lnTo>
                    <a:pt x="0" y="173062"/>
                  </a:lnTo>
                  <a:lnTo>
                    <a:pt x="3859" y="179647"/>
                  </a:lnTo>
                  <a:lnTo>
                    <a:pt x="20266" y="169770"/>
                  </a:lnTo>
                  <a:lnTo>
                    <a:pt x="78691" y="257736"/>
                  </a:lnTo>
                  <a:lnTo>
                    <a:pt x="90744" y="257736"/>
                  </a:lnTo>
                  <a:lnTo>
                    <a:pt x="152534" y="11744"/>
                  </a:lnTo>
                  <a:lnTo>
                    <a:pt x="271283" y="11744"/>
                  </a:lnTo>
                  <a:lnTo>
                    <a:pt x="271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36101" y="2644022"/>
            <a:ext cx="191579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070610" algn="l"/>
                <a:tab pos="1754505" algn="l"/>
              </a:tabLst>
            </a:pPr>
            <a:r>
              <a:rPr sz="1850" spc="50" dirty="0">
                <a:latin typeface="Times New Roman"/>
                <a:cs typeface="Times New Roman"/>
              </a:rPr>
              <a:t>tan</a:t>
            </a:r>
            <a:r>
              <a:rPr sz="1950" spc="50" dirty="0">
                <a:latin typeface="Symbol"/>
                <a:cs typeface="Symbol"/>
              </a:rPr>
              <a:t></a:t>
            </a:r>
            <a:r>
              <a:rPr sz="1950" spc="125" dirty="0">
                <a:latin typeface="Times New Roman"/>
                <a:cs typeface="Times New Roman"/>
              </a:rPr>
              <a:t> </a:t>
            </a:r>
            <a:r>
              <a:rPr sz="1850" spc="40" dirty="0">
                <a:latin typeface="Symbol"/>
                <a:cs typeface="Symbol"/>
              </a:rPr>
              <a:t>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2775" spc="60" baseline="36036" dirty="0">
                <a:latin typeface="Times New Roman"/>
                <a:cs typeface="Times New Roman"/>
              </a:rPr>
              <a:t>2	3</a:t>
            </a:r>
            <a:r>
              <a:rPr sz="2775" spc="247" baseline="36036" dirty="0">
                <a:latin typeface="Times New Roman"/>
                <a:cs typeface="Times New Roman"/>
              </a:rPr>
              <a:t> </a:t>
            </a:r>
            <a:r>
              <a:rPr sz="1850" spc="40" dirty="0">
                <a:latin typeface="Symbol"/>
                <a:cs typeface="Symbol"/>
              </a:rPr>
              <a:t>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40" dirty="0">
                <a:latin typeface="Symbol"/>
                <a:cs typeface="Symbol"/>
              </a:rPr>
              <a:t></a:t>
            </a:r>
            <a:r>
              <a:rPr sz="1850" spc="40" dirty="0">
                <a:latin typeface="Times New Roman"/>
                <a:cs typeface="Times New Roman"/>
              </a:rPr>
              <a:t>	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7381" y="2844351"/>
            <a:ext cx="26670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spc="10" dirty="0">
                <a:latin typeface="Symbol"/>
                <a:cs typeface="Symbol"/>
              </a:rPr>
              <a:t></a:t>
            </a:r>
            <a:r>
              <a:rPr sz="1850" spc="4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56398" y="3429000"/>
            <a:ext cx="1884045" cy="457200"/>
            <a:chOff x="1056398" y="3429000"/>
            <a:chExt cx="1884045" cy="457200"/>
          </a:xfrm>
        </p:grpSpPr>
        <p:sp>
          <p:nvSpPr>
            <p:cNvPr id="18" name="object 18"/>
            <p:cNvSpPr/>
            <p:nvPr/>
          </p:nvSpPr>
          <p:spPr>
            <a:xfrm>
              <a:off x="1056398" y="3429000"/>
              <a:ext cx="1884045" cy="457200"/>
            </a:xfrm>
            <a:custGeom>
              <a:avLst/>
              <a:gdLst/>
              <a:ahLst/>
              <a:cxnLst/>
              <a:rect l="l" t="t" r="r" b="b"/>
              <a:pathLst>
                <a:path w="1884045" h="457200">
                  <a:moveTo>
                    <a:pt x="18836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83664" y="457200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6205" y="3500089"/>
              <a:ext cx="328930" cy="305435"/>
            </a:xfrm>
            <a:custGeom>
              <a:avLst/>
              <a:gdLst/>
              <a:ahLst/>
              <a:cxnLst/>
              <a:rect l="l" t="t" r="r" b="b"/>
              <a:pathLst>
                <a:path w="328930" h="305435">
                  <a:moveTo>
                    <a:pt x="0" y="206299"/>
                  </a:moveTo>
                  <a:lnTo>
                    <a:pt x="30042" y="189572"/>
                  </a:lnTo>
                </a:path>
                <a:path w="328930" h="305435">
                  <a:moveTo>
                    <a:pt x="30042" y="189572"/>
                  </a:moveTo>
                  <a:lnTo>
                    <a:pt x="100728" y="304428"/>
                  </a:lnTo>
                </a:path>
                <a:path w="328930" h="305435">
                  <a:moveTo>
                    <a:pt x="100728" y="304985"/>
                  </a:moveTo>
                  <a:lnTo>
                    <a:pt x="179069" y="570"/>
                  </a:lnTo>
                </a:path>
                <a:path w="328930" h="305435">
                  <a:moveTo>
                    <a:pt x="179069" y="0"/>
                  </a:moveTo>
                  <a:lnTo>
                    <a:pt x="328676" y="0"/>
                  </a:lnTo>
                </a:path>
              </a:pathLst>
            </a:custGeom>
            <a:ln w="3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51763" y="3481967"/>
              <a:ext cx="332105" cy="311785"/>
            </a:xfrm>
            <a:custGeom>
              <a:avLst/>
              <a:gdLst/>
              <a:ahLst/>
              <a:cxnLst/>
              <a:rect l="l" t="t" r="r" b="b"/>
              <a:pathLst>
                <a:path w="332105" h="311785">
                  <a:moveTo>
                    <a:pt x="331622" y="0"/>
                  </a:moveTo>
                  <a:lnTo>
                    <a:pt x="176123" y="0"/>
                  </a:lnTo>
                  <a:lnTo>
                    <a:pt x="104278" y="281570"/>
                  </a:lnTo>
                  <a:lnTo>
                    <a:pt x="40643" y="187344"/>
                  </a:lnTo>
                  <a:lnTo>
                    <a:pt x="0" y="209088"/>
                  </a:lnTo>
                  <a:lnTo>
                    <a:pt x="4733" y="217451"/>
                  </a:lnTo>
                  <a:lnTo>
                    <a:pt x="24753" y="205742"/>
                  </a:lnTo>
                  <a:lnTo>
                    <a:pt x="96598" y="311677"/>
                  </a:lnTo>
                  <a:lnTo>
                    <a:pt x="110750" y="311677"/>
                  </a:lnTo>
                  <a:lnTo>
                    <a:pt x="186724" y="13945"/>
                  </a:lnTo>
                  <a:lnTo>
                    <a:pt x="331622" y="13945"/>
                  </a:lnTo>
                  <a:lnTo>
                    <a:pt x="331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56398" y="3429000"/>
            <a:ext cx="1884045" cy="457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254"/>
              </a:spcBef>
              <a:tabLst>
                <a:tab pos="1578610" algn="l"/>
              </a:tabLst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250" spc="85" dirty="0">
                <a:latin typeface="Symbol"/>
                <a:cs typeface="Symbol"/>
              </a:rPr>
              <a:t></a:t>
            </a:r>
            <a:r>
              <a:rPr sz="2250" spc="-40" dirty="0">
                <a:latin typeface="Times New Roman"/>
                <a:cs typeface="Times New Roman"/>
              </a:rPr>
              <a:t> </a:t>
            </a:r>
            <a:r>
              <a:rPr sz="2250" spc="80" dirty="0">
                <a:latin typeface="Times New Roman"/>
                <a:cs typeface="Times New Roman"/>
              </a:rPr>
              <a:t>tan</a:t>
            </a:r>
            <a:r>
              <a:rPr sz="1950" spc="120" baseline="42735" dirty="0">
                <a:latin typeface="Symbol"/>
                <a:cs typeface="Symbol"/>
              </a:rPr>
              <a:t></a:t>
            </a:r>
            <a:r>
              <a:rPr sz="1950" spc="120" baseline="42735" dirty="0">
                <a:latin typeface="Times New Roman"/>
                <a:cs typeface="Times New Roman"/>
              </a:rPr>
              <a:t>1</a:t>
            </a:r>
            <a:r>
              <a:rPr sz="2250" spc="80" dirty="0">
                <a:latin typeface="Times New Roman"/>
                <a:cs typeface="Times New Roman"/>
              </a:rPr>
              <a:t>(</a:t>
            </a:r>
            <a:r>
              <a:rPr sz="2250" spc="80" dirty="0">
                <a:latin typeface="Symbol"/>
                <a:cs typeface="Symbol"/>
              </a:rPr>
              <a:t></a:t>
            </a:r>
            <a:r>
              <a:rPr sz="2250" spc="80" dirty="0">
                <a:latin typeface="Times New Roman"/>
                <a:cs typeface="Times New Roman"/>
              </a:rPr>
              <a:t>	</a:t>
            </a:r>
            <a:r>
              <a:rPr sz="2250" spc="95" dirty="0">
                <a:latin typeface="Times New Roman"/>
                <a:cs typeface="Times New Roman"/>
              </a:rPr>
              <a:t>3)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1232" y="4092968"/>
            <a:ext cx="1589405" cy="503555"/>
          </a:xfrm>
          <a:custGeom>
            <a:avLst/>
            <a:gdLst/>
            <a:ahLst/>
            <a:cxnLst/>
            <a:rect l="l" t="t" r="r" b="b"/>
            <a:pathLst>
              <a:path w="1589405" h="503554">
                <a:moveTo>
                  <a:pt x="1589277" y="0"/>
                </a:moveTo>
                <a:lnTo>
                  <a:pt x="0" y="0"/>
                </a:lnTo>
                <a:lnTo>
                  <a:pt x="0" y="503288"/>
                </a:lnTo>
                <a:lnTo>
                  <a:pt x="1589277" y="503288"/>
                </a:lnTo>
                <a:lnTo>
                  <a:pt x="158927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39711" y="4020131"/>
            <a:ext cx="153543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60" dirty="0">
                <a:latin typeface="Symbol"/>
                <a:cs typeface="Symbol"/>
              </a:rPr>
              <a:t></a:t>
            </a:r>
            <a:r>
              <a:rPr sz="3600" spc="114" dirty="0">
                <a:latin typeface="Times New Roman"/>
                <a:cs typeface="Times New Roman"/>
              </a:rPr>
              <a:t> </a:t>
            </a:r>
            <a:r>
              <a:rPr sz="3400" spc="60" dirty="0">
                <a:latin typeface="Symbol"/>
                <a:cs typeface="Symbol"/>
              </a:rPr>
              <a:t></a:t>
            </a:r>
            <a:r>
              <a:rPr sz="3400" spc="-530" dirty="0">
                <a:latin typeface="Times New Roman"/>
                <a:cs typeface="Times New Roman"/>
              </a:rPr>
              <a:t> </a:t>
            </a:r>
            <a:r>
              <a:rPr sz="3400" spc="-30" dirty="0">
                <a:latin typeface="Times New Roman"/>
                <a:cs typeface="Times New Roman"/>
              </a:rPr>
              <a:t>12</a:t>
            </a:r>
            <a:r>
              <a:rPr sz="3400" spc="-40" dirty="0">
                <a:latin typeface="Times New Roman"/>
                <a:cs typeface="Times New Roman"/>
              </a:rPr>
              <a:t>0</a:t>
            </a:r>
            <a:r>
              <a:rPr sz="3400" spc="40" dirty="0">
                <a:latin typeface="Symbol"/>
                <a:cs typeface="Symbol"/>
              </a:rPr>
              <a:t></a:t>
            </a:r>
            <a:endParaRPr sz="34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06034" y="455295"/>
            <a:ext cx="2978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9EC77D"/>
                </a:solidFill>
                <a:latin typeface="Corbel"/>
                <a:cs typeface="Corbel"/>
              </a:rPr>
              <a:t>Forma</a:t>
            </a:r>
            <a:r>
              <a:rPr sz="2800" b="1" spc="-65" dirty="0">
                <a:solidFill>
                  <a:srgbClr val="9EC77D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EC77D"/>
                </a:solidFill>
                <a:latin typeface="Corbel"/>
                <a:cs typeface="Corbel"/>
              </a:rPr>
              <a:t>de</a:t>
            </a:r>
            <a:r>
              <a:rPr sz="2800" b="1" spc="-45" dirty="0">
                <a:solidFill>
                  <a:srgbClr val="9EC77D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9EC77D"/>
                </a:solidFill>
                <a:latin typeface="Corbel"/>
                <a:cs typeface="Corbel"/>
              </a:rPr>
              <a:t>expresar: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36716" y="1031455"/>
            <a:ext cx="1099820" cy="65976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90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5"/>
              </a:spcBef>
            </a:pPr>
            <a:r>
              <a:rPr sz="3450" i="1" spc="35" dirty="0">
                <a:latin typeface="Times New Roman"/>
                <a:cs typeface="Times New Roman"/>
              </a:rPr>
              <a:t>z</a:t>
            </a:r>
            <a:r>
              <a:rPr sz="3450" i="1" spc="-10" dirty="0">
                <a:latin typeface="Times New Roman"/>
                <a:cs typeface="Times New Roman"/>
              </a:rPr>
              <a:t> </a:t>
            </a:r>
            <a:r>
              <a:rPr sz="3450" spc="50" dirty="0">
                <a:latin typeface="Symbol"/>
                <a:cs typeface="Symbol"/>
              </a:rPr>
              <a:t></a:t>
            </a:r>
            <a:r>
              <a:rPr sz="3450" spc="-120" dirty="0">
                <a:latin typeface="Times New Roman"/>
                <a:cs typeface="Times New Roman"/>
              </a:rPr>
              <a:t> </a:t>
            </a:r>
            <a:r>
              <a:rPr sz="3450" i="1" spc="-260" dirty="0">
                <a:latin typeface="Times New Roman"/>
                <a:cs typeface="Times New Roman"/>
              </a:rPr>
              <a:t>r</a:t>
            </a:r>
            <a:r>
              <a:rPr sz="3150" spc="-390" baseline="-23809" dirty="0">
                <a:latin typeface="Symbol"/>
                <a:cs typeface="Symbol"/>
              </a:rPr>
              <a:t></a:t>
            </a:r>
            <a:endParaRPr sz="3150" baseline="-23809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9848" y="1882139"/>
            <a:ext cx="2170430" cy="44894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7747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10"/>
              </a:spcBef>
            </a:pPr>
            <a:r>
              <a:rPr sz="3300" i="1" spc="82" baseline="15151" dirty="0">
                <a:latin typeface="Times New Roman"/>
                <a:cs typeface="Times New Roman"/>
              </a:rPr>
              <a:t>z</a:t>
            </a:r>
            <a:r>
              <a:rPr sz="3300" i="1" spc="22" baseline="15151" dirty="0">
                <a:latin typeface="Times New Roman"/>
                <a:cs typeface="Times New Roman"/>
              </a:rPr>
              <a:t> </a:t>
            </a:r>
            <a:r>
              <a:rPr sz="3300" spc="120" baseline="15151" dirty="0">
                <a:latin typeface="Symbol"/>
                <a:cs typeface="Symbol"/>
              </a:rPr>
              <a:t></a:t>
            </a:r>
            <a:r>
              <a:rPr sz="3300" spc="-120" baseline="15151" dirty="0">
                <a:latin typeface="Times New Roman"/>
                <a:cs typeface="Times New Roman"/>
              </a:rPr>
              <a:t> </a:t>
            </a:r>
            <a:r>
              <a:rPr sz="3300" spc="-97" baseline="15151" dirty="0">
                <a:latin typeface="Times New Roman"/>
                <a:cs typeface="Times New Roman"/>
              </a:rPr>
              <a:t>4</a:t>
            </a:r>
            <a:r>
              <a:rPr sz="1250" spc="20" dirty="0">
                <a:latin typeface="Times New Roman"/>
                <a:cs typeface="Times New Roman"/>
              </a:rPr>
              <a:t>12</a:t>
            </a:r>
            <a:r>
              <a:rPr sz="1250" spc="15" dirty="0">
                <a:latin typeface="Times New Roman"/>
                <a:cs typeface="Times New Roman"/>
              </a:rPr>
              <a:t>0</a:t>
            </a:r>
            <a:r>
              <a:rPr sz="1250" spc="40" dirty="0">
                <a:latin typeface="Symbol"/>
                <a:cs typeface="Symbol"/>
              </a:rPr>
              <a:t>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3300" spc="120" baseline="15151" dirty="0">
                <a:latin typeface="Symbol"/>
                <a:cs typeface="Symbol"/>
              </a:rPr>
              <a:t></a:t>
            </a:r>
            <a:r>
              <a:rPr sz="3300" spc="-120" baseline="15151" dirty="0">
                <a:latin typeface="Times New Roman"/>
                <a:cs typeface="Times New Roman"/>
              </a:rPr>
              <a:t> </a:t>
            </a:r>
            <a:r>
              <a:rPr sz="3300" spc="82" baseline="15151" dirty="0">
                <a:latin typeface="Times New Roman"/>
                <a:cs typeface="Times New Roman"/>
              </a:rPr>
              <a:t>4</a:t>
            </a:r>
            <a:r>
              <a:rPr sz="1250" spc="120" dirty="0">
                <a:latin typeface="Times New Roman"/>
                <a:cs typeface="Times New Roman"/>
              </a:rPr>
              <a:t>(</a:t>
            </a:r>
            <a:r>
              <a:rPr sz="1250" spc="30" dirty="0">
                <a:latin typeface="Times New Roman"/>
                <a:cs typeface="Times New Roman"/>
              </a:rPr>
              <a:t>2</a:t>
            </a:r>
            <a:r>
              <a:rPr sz="1350" spc="5" dirty="0">
                <a:latin typeface="Symbol"/>
                <a:cs typeface="Symbol"/>
              </a:rPr>
              <a:t>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250" spc="95" dirty="0">
                <a:latin typeface="Times New Roman"/>
                <a:cs typeface="Times New Roman"/>
              </a:rPr>
              <a:t>/</a:t>
            </a:r>
            <a:r>
              <a:rPr sz="1250" spc="55" dirty="0">
                <a:latin typeface="Times New Roman"/>
                <a:cs typeface="Times New Roman"/>
              </a:rPr>
              <a:t>3</a:t>
            </a:r>
            <a:r>
              <a:rPr sz="1250" spc="125" dirty="0">
                <a:latin typeface="Times New Roman"/>
                <a:cs typeface="Times New Roman"/>
              </a:rPr>
              <a:t>)</a:t>
            </a:r>
            <a:r>
              <a:rPr sz="1250" i="1" spc="20" dirty="0">
                <a:latin typeface="Times New Roman"/>
                <a:cs typeface="Times New Roman"/>
              </a:rPr>
              <a:t>rad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00540" y="1031481"/>
            <a:ext cx="1639570" cy="565150"/>
          </a:xfrm>
          <a:custGeom>
            <a:avLst/>
            <a:gdLst/>
            <a:ahLst/>
            <a:cxnLst/>
            <a:rect l="l" t="t" r="r" b="b"/>
            <a:pathLst>
              <a:path w="1639570" h="565150">
                <a:moveTo>
                  <a:pt x="1639188" y="0"/>
                </a:moveTo>
                <a:lnTo>
                  <a:pt x="0" y="0"/>
                </a:lnTo>
                <a:lnTo>
                  <a:pt x="0" y="564781"/>
                </a:lnTo>
                <a:lnTo>
                  <a:pt x="1639188" y="564781"/>
                </a:lnTo>
                <a:lnTo>
                  <a:pt x="16391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91132" y="996171"/>
            <a:ext cx="163195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700" spc="-22" baseline="-33950" dirty="0">
                <a:latin typeface="Symbol"/>
                <a:cs typeface="Symbol"/>
              </a:rPr>
              <a:t></a:t>
            </a:r>
            <a:r>
              <a:rPr sz="2700" spc="172" baseline="-33950" dirty="0">
                <a:latin typeface="Times New Roman"/>
                <a:cs typeface="Times New Roman"/>
              </a:rPr>
              <a:t> </a:t>
            </a:r>
            <a:r>
              <a:rPr sz="2550" spc="60" baseline="-35947" dirty="0">
                <a:latin typeface="Symbol"/>
                <a:cs typeface="Symbol"/>
              </a:rPr>
              <a:t></a:t>
            </a:r>
            <a:r>
              <a:rPr sz="2550" spc="-352" baseline="-35947" dirty="0">
                <a:latin typeface="Times New Roman"/>
                <a:cs typeface="Times New Roman"/>
              </a:rPr>
              <a:t> </a:t>
            </a:r>
            <a:r>
              <a:rPr sz="2550" spc="30" baseline="-35947" dirty="0">
                <a:latin typeface="Times New Roman"/>
                <a:cs typeface="Times New Roman"/>
              </a:rPr>
              <a:t>120</a:t>
            </a:r>
            <a:r>
              <a:rPr sz="2550" spc="44" baseline="-35947" dirty="0">
                <a:latin typeface="Symbol"/>
                <a:cs typeface="Symbol"/>
              </a:rPr>
              <a:t></a:t>
            </a:r>
            <a:r>
              <a:rPr sz="2550" spc="-165" baseline="-35947" dirty="0">
                <a:latin typeface="Times New Roman"/>
                <a:cs typeface="Times New Roman"/>
              </a:rPr>
              <a:t> </a:t>
            </a:r>
            <a:r>
              <a:rPr sz="17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800" u="sng" spc="-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70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700" i="1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700" i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700" i="1" u="sng" spc="-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01408" y="1317865"/>
            <a:ext cx="435609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700" spc="20" dirty="0">
                <a:latin typeface="Times New Roman"/>
                <a:cs typeface="Times New Roman"/>
              </a:rPr>
              <a:t>360</a:t>
            </a:r>
            <a:r>
              <a:rPr sz="1700" spc="30" dirty="0">
                <a:latin typeface="Symbol"/>
                <a:cs typeface="Symbol"/>
              </a:rPr>
              <a:t>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22765" y="1828761"/>
            <a:ext cx="1494790" cy="775970"/>
          </a:xfrm>
          <a:custGeom>
            <a:avLst/>
            <a:gdLst/>
            <a:ahLst/>
            <a:cxnLst/>
            <a:rect l="l" t="t" r="r" b="b"/>
            <a:pathLst>
              <a:path w="1494790" h="775969">
                <a:moveTo>
                  <a:pt x="1494281" y="0"/>
                </a:moveTo>
                <a:lnTo>
                  <a:pt x="0" y="0"/>
                </a:lnTo>
                <a:lnTo>
                  <a:pt x="0" y="775500"/>
                </a:lnTo>
                <a:lnTo>
                  <a:pt x="1494281" y="775500"/>
                </a:lnTo>
                <a:lnTo>
                  <a:pt x="1494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100643" y="2226730"/>
            <a:ext cx="16764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350" spc="40" dirty="0">
                <a:latin typeface="Times New Roman"/>
                <a:cs typeface="Times New Roman"/>
              </a:rPr>
              <a:t>3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19838" y="1974879"/>
            <a:ext cx="145796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500" spc="-45" dirty="0">
                <a:latin typeface="Symbol"/>
                <a:cs typeface="Symbol"/>
              </a:rPr>
              <a:t>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350" spc="45" dirty="0">
                <a:latin typeface="Symbol"/>
                <a:cs typeface="Symbol"/>
              </a:rPr>
              <a:t></a:t>
            </a:r>
            <a:r>
              <a:rPr sz="2350" spc="110" dirty="0">
                <a:latin typeface="Times New Roman"/>
                <a:cs typeface="Times New Roman"/>
              </a:rPr>
              <a:t> </a:t>
            </a:r>
            <a:r>
              <a:rPr sz="3525" u="heavy" spc="-97" baseline="354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750" u="heavy" spc="-97" baseline="3333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750" spc="262" baseline="33333" dirty="0">
                <a:latin typeface="Times New Roman"/>
                <a:cs typeface="Times New Roman"/>
              </a:rPr>
              <a:t> </a:t>
            </a:r>
            <a:r>
              <a:rPr sz="2350" i="1" spc="25" dirty="0">
                <a:latin typeface="Times New Roman"/>
                <a:cs typeface="Times New Roman"/>
              </a:rPr>
              <a:t>rad</a:t>
            </a:r>
            <a:endParaRPr sz="235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0746" y="2999790"/>
            <a:ext cx="3432937" cy="272211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035165" y="3052127"/>
            <a:ext cx="8997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Microsoft Sans Serif"/>
                <a:cs typeface="Microsoft Sans Serif"/>
              </a:rPr>
              <a:t>Imaginario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77380" y="4882133"/>
            <a:ext cx="126619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latin typeface="Microsoft Sans Serif"/>
                <a:cs typeface="Microsoft Sans Serif"/>
              </a:rPr>
              <a:t>120°</a:t>
            </a:r>
            <a:endParaRPr sz="1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800" spc="-175" dirty="0">
                <a:latin typeface="Microsoft Sans Serif"/>
                <a:cs typeface="Microsoft Sans Serif"/>
              </a:rPr>
              <a:t>Real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074" y="3014835"/>
            <a:ext cx="243622" cy="23397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751156" y="2999099"/>
            <a:ext cx="51815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70556" y="3135525"/>
            <a:ext cx="971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54523" y="3304671"/>
            <a:ext cx="4502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700" spc="-5" dirty="0">
                <a:latin typeface="Times New Roman"/>
                <a:cs typeface="Times New Roman"/>
              </a:rPr>
              <a:t>2	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12037" y="3135525"/>
            <a:ext cx="4667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1700" spc="40" dirty="0">
                <a:latin typeface="Times New Roman"/>
                <a:cs typeface="Times New Roman"/>
              </a:rPr>
              <a:t>(</a:t>
            </a:r>
            <a:r>
              <a:rPr sz="1700" spc="-5" dirty="0">
                <a:latin typeface="Symbol"/>
                <a:cs typeface="Symbol"/>
              </a:rPr>
              <a:t>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" dirty="0"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7995" y="295084"/>
            <a:ext cx="5164455" cy="4006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2000" b="1" spc="-45" dirty="0">
                <a:solidFill>
                  <a:srgbClr val="C00000"/>
                </a:solidFill>
                <a:latin typeface="Corbel"/>
                <a:cs typeface="Corbel"/>
              </a:rPr>
              <a:t>PASO</a:t>
            </a:r>
            <a:r>
              <a:rPr sz="2000" b="1" spc="-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DE</a:t>
            </a:r>
            <a:r>
              <a:rPr sz="2000" b="1" spc="-1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LA</a:t>
            </a:r>
            <a:r>
              <a:rPr sz="2000" b="1" spc="-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FORMA</a:t>
            </a:r>
            <a:r>
              <a:rPr sz="2000" b="1" spc="-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orbel"/>
                <a:cs typeface="Corbel"/>
              </a:rPr>
              <a:t>POLAR</a:t>
            </a:r>
            <a:r>
              <a:rPr sz="2000" b="1" spc="-9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A</a:t>
            </a:r>
            <a:r>
              <a:rPr sz="2000" b="1" spc="-1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LA</a:t>
            </a:r>
            <a:r>
              <a:rPr sz="2000" b="1" spc="-5" dirty="0">
                <a:solidFill>
                  <a:srgbClr val="C00000"/>
                </a:solidFill>
                <a:latin typeface="Corbel"/>
                <a:cs typeface="Corbel"/>
              </a:rPr>
              <a:t> BINÓMICA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712" y="1158875"/>
            <a:ext cx="1220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i</a:t>
            </a:r>
            <a:r>
              <a:rPr sz="20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c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no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ce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5351" y="1159243"/>
            <a:ext cx="572770" cy="34417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6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1800" i="1" spc="15" dirty="0">
                <a:latin typeface="Times New Roman"/>
                <a:cs typeface="Times New Roman"/>
              </a:rPr>
              <a:t>z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Symbol"/>
                <a:cs typeface="Symbol"/>
              </a:rPr>
              <a:t>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i="1" spc="-140" dirty="0">
                <a:latin typeface="Times New Roman"/>
                <a:cs typeface="Times New Roman"/>
              </a:rPr>
              <a:t>r</a:t>
            </a:r>
            <a:r>
              <a:rPr sz="1650" spc="-209" baseline="-22727" dirty="0">
                <a:latin typeface="Symbol"/>
                <a:cs typeface="Symbol"/>
              </a:rPr>
              <a:t></a:t>
            </a:r>
            <a:endParaRPr sz="1650" baseline="-22727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6476" y="1158875"/>
            <a:ext cx="3998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f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2000" spc="-120" dirty="0">
                <a:solidFill>
                  <a:srgbClr val="9EC77D"/>
                </a:solidFill>
                <a:latin typeface="Microsoft Sans Serif"/>
                <a:cs typeface="Microsoft Sans Serif"/>
              </a:rPr>
              <a:t>r</a:t>
            </a:r>
            <a:r>
              <a:rPr sz="2000" spc="-315" dirty="0">
                <a:solidFill>
                  <a:srgbClr val="9EC77D"/>
                </a:solidFill>
                <a:latin typeface="Microsoft Sans Serif"/>
                <a:cs typeface="Microsoft Sans Serif"/>
              </a:rPr>
              <a:t>m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20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0" dirty="0">
                <a:solidFill>
                  <a:srgbClr val="9EC77D"/>
                </a:solidFill>
                <a:latin typeface="Arial"/>
                <a:cs typeface="Arial"/>
              </a:rPr>
              <a:t>pol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4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2000" b="1" spc="-114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pued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t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20" dirty="0">
                <a:solidFill>
                  <a:srgbClr val="9EC77D"/>
                </a:solidFill>
                <a:latin typeface="Microsoft Sans Serif"/>
                <a:cs typeface="Microsoft Sans Serif"/>
              </a:rPr>
              <a:t>r</a:t>
            </a:r>
            <a:r>
              <a:rPr sz="2000" spc="-315" dirty="0">
                <a:solidFill>
                  <a:srgbClr val="9EC77D"/>
                </a:solidFill>
                <a:latin typeface="Microsoft Sans Serif"/>
                <a:cs typeface="Microsoft Sans Serif"/>
              </a:rPr>
              <a:t>m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in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20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2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815" y="1854835"/>
            <a:ext cx="3521964" cy="281749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884292" y="1854771"/>
            <a:ext cx="2442210" cy="586105"/>
            <a:chOff x="4884292" y="1854771"/>
            <a:chExt cx="2442210" cy="586105"/>
          </a:xfrm>
        </p:grpSpPr>
        <p:sp>
          <p:nvSpPr>
            <p:cNvPr id="8" name="object 8"/>
            <p:cNvSpPr/>
            <p:nvPr/>
          </p:nvSpPr>
          <p:spPr>
            <a:xfrm>
              <a:off x="4884292" y="1854771"/>
              <a:ext cx="2442210" cy="586105"/>
            </a:xfrm>
            <a:custGeom>
              <a:avLst/>
              <a:gdLst/>
              <a:ahLst/>
              <a:cxnLst/>
              <a:rect l="l" t="t" r="r" b="b"/>
              <a:pathLst>
                <a:path w="2442209" h="586105">
                  <a:moveTo>
                    <a:pt x="2442083" y="0"/>
                  </a:moveTo>
                  <a:lnTo>
                    <a:pt x="0" y="0"/>
                  </a:lnTo>
                  <a:lnTo>
                    <a:pt x="0" y="585533"/>
                  </a:lnTo>
                  <a:lnTo>
                    <a:pt x="2442083" y="585533"/>
                  </a:lnTo>
                  <a:lnTo>
                    <a:pt x="24420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7838" y="2157803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136" y="0"/>
                  </a:lnTo>
                </a:path>
              </a:pathLst>
            </a:custGeom>
            <a:ln w="111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61388" y="2152142"/>
            <a:ext cx="104139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50" i="1" spc="35" dirty="0">
                <a:latin typeface="Times New Roman"/>
                <a:cs typeface="Times New Roman"/>
              </a:rPr>
              <a:t>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9827" y="1961812"/>
            <a:ext cx="1214755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1750" spc="40" dirty="0">
                <a:latin typeface="Times New Roman"/>
                <a:cs typeface="Times New Roman"/>
              </a:rPr>
              <a:t>cos</a:t>
            </a:r>
            <a:r>
              <a:rPr sz="1850" spc="40" dirty="0">
                <a:latin typeface="Symbol"/>
                <a:cs typeface="Symbol"/>
              </a:rPr>
              <a:t></a:t>
            </a:r>
            <a:r>
              <a:rPr sz="1850" spc="85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Symbol"/>
                <a:cs typeface="Symbol"/>
              </a:rPr>
              <a:t>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2625" i="1" spc="75" baseline="36507" dirty="0">
                <a:latin typeface="Times New Roman"/>
                <a:cs typeface="Times New Roman"/>
              </a:rPr>
              <a:t>a</a:t>
            </a:r>
            <a:r>
              <a:rPr sz="2625" i="1" spc="67" baseline="36507" dirty="0">
                <a:latin typeface="Times New Roman"/>
                <a:cs typeface="Times New Roman"/>
              </a:rPr>
              <a:t> </a:t>
            </a:r>
            <a:r>
              <a:rPr sz="1750" spc="95" dirty="0">
                <a:latin typeface="Symbol"/>
                <a:cs typeface="Symbol"/>
              </a:rPr>
              <a:t>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8253" y="1961812"/>
            <a:ext cx="1029969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750" i="1" spc="50" dirty="0">
                <a:latin typeface="Times New Roman"/>
                <a:cs typeface="Times New Roman"/>
              </a:rPr>
              <a:t>a</a:t>
            </a:r>
            <a:r>
              <a:rPr sz="1750" i="1" spc="-15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Symbol"/>
                <a:cs typeface="Symbol"/>
              </a:rPr>
              <a:t>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i="1" spc="35" dirty="0">
                <a:latin typeface="Times New Roman"/>
                <a:cs typeface="Times New Roman"/>
              </a:rPr>
              <a:t>r</a:t>
            </a:r>
            <a:r>
              <a:rPr sz="1750" i="1" spc="-145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c</a:t>
            </a:r>
            <a:r>
              <a:rPr sz="1750" spc="25" dirty="0">
                <a:latin typeface="Times New Roman"/>
                <a:cs typeface="Times New Roman"/>
              </a:rPr>
              <a:t>o</a:t>
            </a:r>
            <a:r>
              <a:rPr sz="1750" spc="130" dirty="0">
                <a:latin typeface="Times New Roman"/>
                <a:cs typeface="Times New Roman"/>
              </a:rPr>
              <a:t>s</a:t>
            </a:r>
            <a:r>
              <a:rPr sz="1850" spc="95" dirty="0">
                <a:latin typeface="Symbol"/>
                <a:cs typeface="Symbol"/>
              </a:rPr>
              <a:t></a:t>
            </a:r>
            <a:r>
              <a:rPr sz="1750" spc="25" dirty="0"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7694" y="2665183"/>
            <a:ext cx="2486660" cy="633730"/>
            <a:chOff x="4917694" y="2665183"/>
            <a:chExt cx="2486660" cy="633730"/>
          </a:xfrm>
        </p:grpSpPr>
        <p:sp>
          <p:nvSpPr>
            <p:cNvPr id="14" name="object 14"/>
            <p:cNvSpPr/>
            <p:nvPr/>
          </p:nvSpPr>
          <p:spPr>
            <a:xfrm>
              <a:off x="4917694" y="2665183"/>
              <a:ext cx="2486660" cy="633730"/>
            </a:xfrm>
            <a:custGeom>
              <a:avLst/>
              <a:gdLst/>
              <a:ahLst/>
              <a:cxnLst/>
              <a:rect l="l" t="t" r="r" b="b"/>
              <a:pathLst>
                <a:path w="2486659" h="633729">
                  <a:moveTo>
                    <a:pt x="2486659" y="0"/>
                  </a:moveTo>
                  <a:lnTo>
                    <a:pt x="0" y="0"/>
                  </a:lnTo>
                  <a:lnTo>
                    <a:pt x="0" y="633260"/>
                  </a:lnTo>
                  <a:lnTo>
                    <a:pt x="2486659" y="633260"/>
                  </a:lnTo>
                  <a:lnTo>
                    <a:pt x="24866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03183" y="2992913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679" y="0"/>
                  </a:lnTo>
                </a:path>
              </a:pathLst>
            </a:custGeom>
            <a:ln w="12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22058" y="2987826"/>
            <a:ext cx="11176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900" i="1" spc="35" dirty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3557" y="2782104"/>
            <a:ext cx="125793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900" i="1" spc="-40" dirty="0">
                <a:latin typeface="Times New Roman"/>
                <a:cs typeface="Times New Roman"/>
              </a:rPr>
              <a:t>sen</a:t>
            </a:r>
            <a:r>
              <a:rPr sz="2050" spc="-40" dirty="0">
                <a:latin typeface="Symbol"/>
                <a:cs typeface="Symbol"/>
              </a:rPr>
              <a:t></a:t>
            </a:r>
            <a:r>
              <a:rPr sz="2050" spc="80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2850" i="1" spc="67" baseline="35087" dirty="0">
                <a:latin typeface="Times New Roman"/>
                <a:cs typeface="Times New Roman"/>
              </a:rPr>
              <a:t>b</a:t>
            </a:r>
            <a:r>
              <a:rPr sz="2850" i="1" spc="30" baseline="35087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Symbol"/>
                <a:cs typeface="Symbol"/>
              </a:rPr>
              <a:t>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3496" y="2782104"/>
            <a:ext cx="102933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900" i="1" spc="45" dirty="0">
                <a:latin typeface="Times New Roman"/>
                <a:cs typeface="Times New Roman"/>
              </a:rPr>
              <a:t>b</a:t>
            </a:r>
            <a:r>
              <a:rPr sz="1900" i="1" spc="-90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Symbol"/>
                <a:cs typeface="Symbol"/>
              </a:rPr>
              <a:t>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rsen</a:t>
            </a:r>
            <a:r>
              <a:rPr sz="2050" dirty="0">
                <a:latin typeface="Symbol"/>
                <a:cs typeface="Symbol"/>
              </a:rPr>
              <a:t></a:t>
            </a:r>
            <a:r>
              <a:rPr sz="190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4248" y="3711409"/>
            <a:ext cx="1000760" cy="29718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2245"/>
              </a:lnSpc>
            </a:pPr>
            <a:r>
              <a:rPr sz="2000" i="1" spc="25" dirty="0">
                <a:latin typeface="Times New Roman"/>
                <a:cs typeface="Times New Roman"/>
              </a:rPr>
              <a:t>z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Symbol"/>
                <a:cs typeface="Symbol"/>
              </a:rPr>
              <a:t>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a</a:t>
            </a:r>
            <a:r>
              <a:rPr sz="2000" i="1" spc="-18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Symbol"/>
                <a:cs typeface="Symbol"/>
              </a:rPr>
              <a:t>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b</a:t>
            </a:r>
            <a:r>
              <a:rPr sz="2000" i="1" spc="2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59777" y="3716972"/>
            <a:ext cx="2275205" cy="300355"/>
          </a:xfrm>
          <a:custGeom>
            <a:avLst/>
            <a:gdLst/>
            <a:ahLst/>
            <a:cxnLst/>
            <a:rect l="l" t="t" r="r" b="b"/>
            <a:pathLst>
              <a:path w="2275204" h="300354">
                <a:moveTo>
                  <a:pt x="2274824" y="0"/>
                </a:moveTo>
                <a:lnTo>
                  <a:pt x="0" y="0"/>
                </a:lnTo>
                <a:lnTo>
                  <a:pt x="0" y="299783"/>
                </a:lnTo>
                <a:lnTo>
                  <a:pt x="2274824" y="299783"/>
                </a:lnTo>
                <a:lnTo>
                  <a:pt x="22748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71771" y="3695700"/>
            <a:ext cx="466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P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ro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3965" y="3641175"/>
            <a:ext cx="3263900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-15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,</a:t>
            </a:r>
            <a:r>
              <a:rPr sz="3000" spc="-135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3000" spc="-30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en</a:t>
            </a:r>
            <a:r>
              <a:rPr sz="3000" spc="-157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t</a:t>
            </a:r>
            <a:r>
              <a:rPr sz="3000" spc="-292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3000" spc="-30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3000" spc="-277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c</a:t>
            </a:r>
            <a:r>
              <a:rPr sz="3000" spc="-292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3000" spc="-27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300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3000" spc="-240" baseline="-2777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150" i="1" spc="80" dirty="0">
                <a:latin typeface="Times New Roman"/>
                <a:cs typeface="Times New Roman"/>
              </a:rPr>
              <a:t>z</a:t>
            </a:r>
            <a:r>
              <a:rPr sz="2150" i="1" spc="-5" dirty="0">
                <a:latin typeface="Times New Roman"/>
                <a:cs typeface="Times New Roman"/>
              </a:rPr>
              <a:t> </a:t>
            </a:r>
            <a:r>
              <a:rPr sz="2150" spc="114" dirty="0">
                <a:latin typeface="Symbol"/>
                <a:cs typeface="Symbol"/>
              </a:rPr>
              <a:t>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80" dirty="0">
                <a:latin typeface="Times New Roman"/>
                <a:cs typeface="Times New Roman"/>
              </a:rPr>
              <a:t>r</a:t>
            </a:r>
            <a:r>
              <a:rPr sz="2150" i="1" spc="-210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Times New Roman"/>
                <a:cs typeface="Times New Roman"/>
              </a:rPr>
              <a:t>c</a:t>
            </a:r>
            <a:r>
              <a:rPr sz="2150" spc="30" dirty="0">
                <a:latin typeface="Times New Roman"/>
                <a:cs typeface="Times New Roman"/>
              </a:rPr>
              <a:t>o</a:t>
            </a:r>
            <a:r>
              <a:rPr sz="2150" spc="160" dirty="0">
                <a:latin typeface="Times New Roman"/>
                <a:cs typeface="Times New Roman"/>
              </a:rPr>
              <a:t>s</a:t>
            </a:r>
            <a:r>
              <a:rPr sz="2300" spc="40" dirty="0">
                <a:latin typeface="Symbol"/>
                <a:cs typeface="Symbol"/>
              </a:rPr>
              <a:t>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150" spc="114" dirty="0">
                <a:latin typeface="Symbol"/>
                <a:cs typeface="Symbol"/>
              </a:rPr>
              <a:t>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i="1" spc="20" dirty="0">
                <a:latin typeface="Times New Roman"/>
                <a:cs typeface="Times New Roman"/>
              </a:rPr>
              <a:t>rs</a:t>
            </a:r>
            <a:r>
              <a:rPr sz="2150" i="1" spc="15" dirty="0">
                <a:latin typeface="Times New Roman"/>
                <a:cs typeface="Times New Roman"/>
              </a:rPr>
              <a:t>e</a:t>
            </a:r>
            <a:r>
              <a:rPr sz="2150" i="1" spc="-135" dirty="0">
                <a:latin typeface="Times New Roman"/>
                <a:cs typeface="Times New Roman"/>
              </a:rPr>
              <a:t>n</a:t>
            </a:r>
            <a:r>
              <a:rPr sz="2300" spc="95" dirty="0">
                <a:latin typeface="Symbol"/>
                <a:cs typeface="Symbol"/>
              </a:rPr>
              <a:t></a:t>
            </a:r>
            <a:r>
              <a:rPr sz="2150" i="1" spc="60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496" y="4907165"/>
            <a:ext cx="9911715" cy="32321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2150"/>
              </a:lnSpc>
              <a:tabLst>
                <a:tab pos="2205355" algn="l"/>
                <a:tab pos="2678430" algn="l"/>
              </a:tabLst>
            </a:pPr>
            <a:r>
              <a:rPr sz="1900" i="1" spc="60" dirty="0">
                <a:latin typeface="Times New Roman"/>
                <a:cs typeface="Times New Roman"/>
              </a:rPr>
              <a:t>z</a:t>
            </a:r>
            <a:r>
              <a:rPr sz="1900" i="1" spc="-5" dirty="0">
                <a:latin typeface="Times New Roman"/>
                <a:cs typeface="Times New Roman"/>
              </a:rPr>
              <a:t> </a:t>
            </a:r>
            <a:r>
              <a:rPr sz="1900" spc="85" dirty="0">
                <a:latin typeface="Symbol"/>
                <a:cs typeface="Symbol"/>
              </a:rPr>
              <a:t>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i="1" spc="50" dirty="0">
                <a:latin typeface="Times New Roman"/>
                <a:cs typeface="Times New Roman"/>
              </a:rPr>
              <a:t>r</a:t>
            </a:r>
            <a:r>
              <a:rPr sz="1900" spc="50" dirty="0">
                <a:latin typeface="Times New Roman"/>
                <a:cs typeface="Times New Roman"/>
              </a:rPr>
              <a:t>(cos</a:t>
            </a:r>
            <a:r>
              <a:rPr sz="2000" spc="50" dirty="0">
                <a:latin typeface="Symbol"/>
                <a:cs typeface="Symbol"/>
              </a:rPr>
              <a:t>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1900" spc="85" dirty="0">
                <a:latin typeface="Symbol"/>
                <a:cs typeface="Symbol"/>
              </a:rPr>
              <a:t>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sen</a:t>
            </a:r>
            <a:r>
              <a:rPr sz="2000" spc="15" dirty="0">
                <a:latin typeface="Symbol"/>
                <a:cs typeface="Symbol"/>
              </a:rPr>
              <a:t></a:t>
            </a:r>
            <a:r>
              <a:rPr sz="1900" i="1" spc="15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)	</a:t>
            </a:r>
            <a:r>
              <a:rPr sz="1900" spc="150" dirty="0">
                <a:latin typeface="Symbol"/>
                <a:cs typeface="Symbol"/>
              </a:rPr>
              <a:t></a:t>
            </a:r>
            <a:r>
              <a:rPr sz="1900" spc="150" dirty="0">
                <a:latin typeface="Times New Roman"/>
                <a:cs typeface="Times New Roman"/>
              </a:rPr>
              <a:t>	</a:t>
            </a:r>
            <a:r>
              <a:rPr sz="1900" spc="15" dirty="0">
                <a:latin typeface="Times New Roman"/>
                <a:cs typeface="Times New Roman"/>
              </a:rPr>
              <a:t>forma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trigonométrica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Times New Roman"/>
                <a:cs typeface="Times New Roman"/>
              </a:rPr>
              <a:t>que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permite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pasar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40" dirty="0">
                <a:latin typeface="Times New Roman"/>
                <a:cs typeface="Times New Roman"/>
              </a:rPr>
              <a:t>de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forma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polar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imes New Roman"/>
                <a:cs typeface="Times New Roman"/>
              </a:rPr>
              <a:t>a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forma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binómica.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150" y="346075"/>
            <a:ext cx="1078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solidFill>
                  <a:srgbClr val="C00000"/>
                </a:solidFill>
                <a:latin typeface="Arial"/>
                <a:cs typeface="Arial"/>
              </a:rPr>
              <a:t>Ejemplo: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100" y="299497"/>
            <a:ext cx="3881120" cy="91566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70" dirty="0">
                <a:solidFill>
                  <a:srgbClr val="9EC77D"/>
                </a:solidFill>
                <a:latin typeface="Microsoft Sans Serif"/>
                <a:cs typeface="Microsoft Sans Serif"/>
              </a:rPr>
              <a:t>Transformar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expresión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dada</a:t>
            </a:r>
            <a:r>
              <a:rPr sz="1800" spc="-4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en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1800" spc="-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polar,</a:t>
            </a:r>
            <a:endParaRPr sz="1800">
              <a:latin typeface="Microsoft Sans Serif"/>
              <a:cs typeface="Microsoft Sans Serif"/>
            </a:endParaRPr>
          </a:p>
          <a:p>
            <a:pPr marL="2169795">
              <a:lnSpc>
                <a:spcPct val="100000"/>
              </a:lnSpc>
              <a:spcBef>
                <a:spcPts val="1125"/>
              </a:spcBef>
            </a:pPr>
            <a:r>
              <a:rPr sz="2400" b="1" spc="-290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021" y="416610"/>
            <a:ext cx="664210" cy="2901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27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2250" i="1" spc="44" baseline="14814" dirty="0">
                <a:latin typeface="Times New Roman"/>
                <a:cs typeface="Times New Roman"/>
              </a:rPr>
              <a:t>z</a:t>
            </a:r>
            <a:r>
              <a:rPr sz="2250" i="1" spc="22" baseline="14814" dirty="0">
                <a:latin typeface="Times New Roman"/>
                <a:cs typeface="Times New Roman"/>
              </a:rPr>
              <a:t> </a:t>
            </a:r>
            <a:r>
              <a:rPr sz="2250" spc="60" baseline="14814" dirty="0">
                <a:latin typeface="Symbol"/>
                <a:cs typeface="Symbol"/>
              </a:rPr>
              <a:t></a:t>
            </a:r>
            <a:r>
              <a:rPr sz="2250" spc="-142" baseline="14814" dirty="0">
                <a:latin typeface="Times New Roman"/>
                <a:cs typeface="Times New Roman"/>
              </a:rPr>
              <a:t> </a:t>
            </a:r>
            <a:r>
              <a:rPr sz="2250" spc="30" baseline="14814" dirty="0">
                <a:latin typeface="Times New Roman"/>
                <a:cs typeface="Times New Roman"/>
              </a:rPr>
              <a:t>5</a:t>
            </a:r>
            <a:r>
              <a:rPr sz="850" spc="15" dirty="0">
                <a:latin typeface="Times New Roman"/>
                <a:cs typeface="Times New Roman"/>
              </a:rPr>
              <a:t>21</a:t>
            </a:r>
            <a:r>
              <a:rPr sz="850" spc="10" dirty="0">
                <a:latin typeface="Times New Roman"/>
                <a:cs typeface="Times New Roman"/>
              </a:rPr>
              <a:t>0</a:t>
            </a:r>
            <a:r>
              <a:rPr sz="850" spc="25" dirty="0">
                <a:latin typeface="Symbol"/>
                <a:cs typeface="Symbol"/>
              </a:rPr>
              <a:t></a:t>
            </a:r>
            <a:endParaRPr sz="8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8171" y="406653"/>
            <a:ext cx="176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,</a:t>
            </a:r>
            <a:r>
              <a:rPr sz="1800" spc="-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l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f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18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r</a:t>
            </a:r>
            <a:r>
              <a:rPr sz="1800" spc="-280" dirty="0">
                <a:solidFill>
                  <a:srgbClr val="9EC77D"/>
                </a:solidFill>
                <a:latin typeface="Microsoft Sans Serif"/>
                <a:cs typeface="Microsoft Sans Serif"/>
              </a:rPr>
              <a:t>m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a</a:t>
            </a:r>
            <a:r>
              <a:rPr sz="1800" spc="-5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b</a:t>
            </a:r>
            <a:r>
              <a:rPr sz="18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i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nó</a:t>
            </a:r>
            <a:r>
              <a:rPr sz="1800" spc="-285" dirty="0">
                <a:solidFill>
                  <a:srgbClr val="9EC77D"/>
                </a:solidFill>
                <a:latin typeface="Microsoft Sans Serif"/>
                <a:cs typeface="Microsoft Sans Serif"/>
              </a:rPr>
              <a:t>m</a:t>
            </a:r>
            <a:r>
              <a:rPr sz="18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i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ca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767" y="1590039"/>
            <a:ext cx="3751199" cy="32431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018278" y="1590027"/>
            <a:ext cx="2700020" cy="337820"/>
          </a:xfrm>
          <a:custGeom>
            <a:avLst/>
            <a:gdLst/>
            <a:ahLst/>
            <a:cxnLst/>
            <a:rect l="l" t="t" r="r" b="b"/>
            <a:pathLst>
              <a:path w="2700020" h="337819">
                <a:moveTo>
                  <a:pt x="2699639" y="0"/>
                </a:moveTo>
                <a:lnTo>
                  <a:pt x="0" y="0"/>
                </a:lnTo>
                <a:lnTo>
                  <a:pt x="0" y="337451"/>
                </a:lnTo>
                <a:lnTo>
                  <a:pt x="2699639" y="337451"/>
                </a:lnTo>
                <a:lnTo>
                  <a:pt x="26996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48521" y="1536560"/>
            <a:ext cx="2638425" cy="393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i="1" spc="65" dirty="0">
                <a:latin typeface="Times New Roman"/>
                <a:cs typeface="Times New Roman"/>
              </a:rPr>
              <a:t>a</a:t>
            </a:r>
            <a:r>
              <a:rPr sz="2250" i="1" spc="-80" dirty="0">
                <a:latin typeface="Times New Roman"/>
                <a:cs typeface="Times New Roman"/>
              </a:rPr>
              <a:t> </a:t>
            </a:r>
            <a:r>
              <a:rPr sz="2250" spc="70" dirty="0">
                <a:latin typeface="Symbol"/>
                <a:cs typeface="Symbol"/>
              </a:rPr>
              <a:t></a:t>
            </a:r>
            <a:r>
              <a:rPr sz="2250" spc="-125" dirty="0">
                <a:latin typeface="Times New Roman"/>
                <a:cs typeface="Times New Roman"/>
              </a:rPr>
              <a:t> </a:t>
            </a:r>
            <a:r>
              <a:rPr sz="2250" i="1" spc="50" dirty="0">
                <a:latin typeface="Times New Roman"/>
                <a:cs typeface="Times New Roman"/>
              </a:rPr>
              <a:t>r</a:t>
            </a:r>
            <a:r>
              <a:rPr sz="2250" i="1" spc="-229" dirty="0">
                <a:latin typeface="Times New Roman"/>
                <a:cs typeface="Times New Roman"/>
              </a:rPr>
              <a:t> </a:t>
            </a:r>
            <a:r>
              <a:rPr sz="2250" spc="-30" dirty="0">
                <a:latin typeface="Times New Roman"/>
                <a:cs typeface="Times New Roman"/>
              </a:rPr>
              <a:t>c</a:t>
            </a:r>
            <a:r>
              <a:rPr sz="2250" spc="-10" dirty="0">
                <a:latin typeface="Times New Roman"/>
                <a:cs typeface="Times New Roman"/>
              </a:rPr>
              <a:t>o</a:t>
            </a:r>
            <a:r>
              <a:rPr sz="2250" spc="14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Symbol"/>
                <a:cs typeface="Symbol"/>
              </a:rPr>
              <a:t>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250" spc="70" dirty="0">
                <a:latin typeface="Symbol"/>
                <a:cs typeface="Symbol"/>
              </a:rPr>
              <a:t></a:t>
            </a:r>
            <a:r>
              <a:rPr sz="2250" spc="-190" dirty="0">
                <a:latin typeface="Times New Roman"/>
                <a:cs typeface="Times New Roman"/>
              </a:rPr>
              <a:t> </a:t>
            </a:r>
            <a:r>
              <a:rPr sz="2250" spc="200" dirty="0">
                <a:latin typeface="Times New Roman"/>
                <a:cs typeface="Times New Roman"/>
              </a:rPr>
              <a:t>5</a:t>
            </a:r>
            <a:r>
              <a:rPr sz="2250" spc="-30" dirty="0">
                <a:latin typeface="Times New Roman"/>
                <a:cs typeface="Times New Roman"/>
              </a:rPr>
              <a:t>c</a:t>
            </a:r>
            <a:r>
              <a:rPr sz="2250" spc="-10" dirty="0">
                <a:latin typeface="Times New Roman"/>
                <a:cs typeface="Times New Roman"/>
              </a:rPr>
              <a:t>o</a:t>
            </a:r>
            <a:r>
              <a:rPr sz="2250" spc="50" dirty="0">
                <a:latin typeface="Times New Roman"/>
                <a:cs typeface="Times New Roman"/>
              </a:rPr>
              <a:t>s</a:t>
            </a:r>
            <a:r>
              <a:rPr sz="2250" spc="-30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210</a:t>
            </a:r>
            <a:r>
              <a:rPr sz="2250" spc="50" dirty="0">
                <a:latin typeface="Symbol"/>
                <a:cs typeface="Symbol"/>
              </a:rPr>
              <a:t></a:t>
            </a:r>
            <a:endParaRPr sz="2250">
              <a:latin typeface="Symbol"/>
              <a:cs typeface="Symbo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27803" y="2133612"/>
            <a:ext cx="2173605" cy="805815"/>
            <a:chOff x="5027803" y="2133612"/>
            <a:chExt cx="2173605" cy="805815"/>
          </a:xfrm>
        </p:grpSpPr>
        <p:sp>
          <p:nvSpPr>
            <p:cNvPr id="10" name="object 10"/>
            <p:cNvSpPr/>
            <p:nvPr/>
          </p:nvSpPr>
          <p:spPr>
            <a:xfrm>
              <a:off x="5027803" y="2133612"/>
              <a:ext cx="2173605" cy="805815"/>
            </a:xfrm>
            <a:custGeom>
              <a:avLst/>
              <a:gdLst/>
              <a:ahLst/>
              <a:cxnLst/>
              <a:rect l="l" t="t" r="r" b="b"/>
              <a:pathLst>
                <a:path w="2173604" h="805814">
                  <a:moveTo>
                    <a:pt x="2173478" y="0"/>
                  </a:moveTo>
                  <a:lnTo>
                    <a:pt x="0" y="0"/>
                  </a:lnTo>
                  <a:lnTo>
                    <a:pt x="0" y="805548"/>
                  </a:lnTo>
                  <a:lnTo>
                    <a:pt x="2173478" y="805548"/>
                  </a:lnTo>
                  <a:lnTo>
                    <a:pt x="217347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00764" y="2222057"/>
              <a:ext cx="273050" cy="255904"/>
            </a:xfrm>
            <a:custGeom>
              <a:avLst/>
              <a:gdLst/>
              <a:ahLst/>
              <a:cxnLst/>
              <a:rect l="l" t="t" r="r" b="b"/>
              <a:pathLst>
                <a:path w="273050" h="255905">
                  <a:moveTo>
                    <a:pt x="0" y="172974"/>
                  </a:moveTo>
                  <a:lnTo>
                    <a:pt x="24048" y="159086"/>
                  </a:lnTo>
                </a:path>
                <a:path w="273050" h="255905">
                  <a:moveTo>
                    <a:pt x="24551" y="159086"/>
                  </a:moveTo>
                  <a:lnTo>
                    <a:pt x="83939" y="254929"/>
                  </a:lnTo>
                </a:path>
                <a:path w="273050" h="255905">
                  <a:moveTo>
                    <a:pt x="83939" y="255400"/>
                  </a:moveTo>
                  <a:lnTo>
                    <a:pt x="148720" y="0"/>
                  </a:lnTo>
                </a:path>
                <a:path w="273050" h="255905">
                  <a:moveTo>
                    <a:pt x="148720" y="0"/>
                  </a:moveTo>
                  <a:lnTo>
                    <a:pt x="272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8730" y="2206953"/>
              <a:ext cx="275590" cy="260985"/>
            </a:xfrm>
            <a:custGeom>
              <a:avLst/>
              <a:gdLst/>
              <a:ahLst/>
              <a:cxnLst/>
              <a:rect l="l" t="t" r="r" b="b"/>
              <a:pathLst>
                <a:path w="275589" h="260985">
                  <a:moveTo>
                    <a:pt x="275363" y="0"/>
                  </a:moveTo>
                  <a:lnTo>
                    <a:pt x="145782" y="0"/>
                  </a:lnTo>
                  <a:lnTo>
                    <a:pt x="86394" y="235765"/>
                  </a:lnTo>
                  <a:lnTo>
                    <a:pt x="33869" y="156692"/>
                  </a:lnTo>
                  <a:lnTo>
                    <a:pt x="0" y="174896"/>
                  </a:lnTo>
                  <a:lnTo>
                    <a:pt x="3944" y="182095"/>
                  </a:lnTo>
                  <a:lnTo>
                    <a:pt x="20124" y="172032"/>
                  </a:lnTo>
                  <a:lnTo>
                    <a:pt x="80015" y="260677"/>
                  </a:lnTo>
                  <a:lnTo>
                    <a:pt x="92291" y="260677"/>
                  </a:lnTo>
                  <a:lnTo>
                    <a:pt x="155119" y="11985"/>
                  </a:lnTo>
                  <a:lnTo>
                    <a:pt x="275363" y="11985"/>
                  </a:lnTo>
                  <a:lnTo>
                    <a:pt x="275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9591" y="2537110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0" y="0"/>
                  </a:moveTo>
                  <a:lnTo>
                    <a:pt x="313660" y="0"/>
                  </a:lnTo>
                </a:path>
              </a:pathLst>
            </a:custGeom>
            <a:ln w="11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4590" y="2222057"/>
              <a:ext cx="274320" cy="255904"/>
            </a:xfrm>
            <a:custGeom>
              <a:avLst/>
              <a:gdLst/>
              <a:ahLst/>
              <a:cxnLst/>
              <a:rect l="l" t="t" r="r" b="b"/>
              <a:pathLst>
                <a:path w="274320" h="255905">
                  <a:moveTo>
                    <a:pt x="0" y="172974"/>
                  </a:moveTo>
                  <a:lnTo>
                    <a:pt x="24048" y="159086"/>
                  </a:lnTo>
                </a:path>
                <a:path w="274320" h="255905">
                  <a:moveTo>
                    <a:pt x="24551" y="159086"/>
                  </a:moveTo>
                  <a:lnTo>
                    <a:pt x="83939" y="254929"/>
                  </a:lnTo>
                </a:path>
                <a:path w="274320" h="255905">
                  <a:moveTo>
                    <a:pt x="83939" y="255400"/>
                  </a:moveTo>
                  <a:lnTo>
                    <a:pt x="148740" y="0"/>
                  </a:lnTo>
                </a:path>
                <a:path w="274320" h="255905">
                  <a:moveTo>
                    <a:pt x="148740" y="0"/>
                  </a:moveTo>
                  <a:lnTo>
                    <a:pt x="2739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62575" y="2206953"/>
              <a:ext cx="276225" cy="260985"/>
            </a:xfrm>
            <a:custGeom>
              <a:avLst/>
              <a:gdLst/>
              <a:ahLst/>
              <a:cxnLst/>
              <a:rect l="l" t="t" r="r" b="b"/>
              <a:pathLst>
                <a:path w="276225" h="260985">
                  <a:moveTo>
                    <a:pt x="275887" y="0"/>
                  </a:moveTo>
                  <a:lnTo>
                    <a:pt x="146265" y="0"/>
                  </a:lnTo>
                  <a:lnTo>
                    <a:pt x="86374" y="235765"/>
                  </a:lnTo>
                  <a:lnTo>
                    <a:pt x="33869" y="156692"/>
                  </a:lnTo>
                  <a:lnTo>
                    <a:pt x="0" y="174896"/>
                  </a:lnTo>
                  <a:lnTo>
                    <a:pt x="3924" y="182095"/>
                  </a:lnTo>
                  <a:lnTo>
                    <a:pt x="20607" y="172032"/>
                  </a:lnTo>
                  <a:lnTo>
                    <a:pt x="79994" y="260677"/>
                  </a:lnTo>
                  <a:lnTo>
                    <a:pt x="92270" y="260677"/>
                  </a:lnTo>
                  <a:lnTo>
                    <a:pt x="155099" y="11985"/>
                  </a:lnTo>
                  <a:lnTo>
                    <a:pt x="275887" y="11985"/>
                  </a:lnTo>
                  <a:lnTo>
                    <a:pt x="275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9552" y="2537110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424" y="0"/>
                  </a:lnTo>
                </a:path>
              </a:pathLst>
            </a:custGeom>
            <a:ln w="11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86071" y="2532466"/>
            <a:ext cx="13716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00" spc="25" dirty="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9216" y="2343178"/>
            <a:ext cx="833119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900" i="1" spc="25" dirty="0">
                <a:latin typeface="Times New Roman"/>
                <a:cs typeface="Times New Roman"/>
              </a:rPr>
              <a:t>a</a:t>
            </a:r>
            <a:r>
              <a:rPr sz="1900" i="1" spc="-10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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155" dirty="0">
                <a:latin typeface="Times New Roman"/>
                <a:cs typeface="Times New Roman"/>
              </a:rPr>
              <a:t>5</a:t>
            </a:r>
            <a:r>
              <a:rPr sz="2850" spc="22" baseline="42397" dirty="0">
                <a:latin typeface="Symbol"/>
                <a:cs typeface="Symbol"/>
              </a:rPr>
              <a:t></a:t>
            </a:r>
            <a:r>
              <a:rPr sz="2850" spc="-337" baseline="42397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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6980" y="2190800"/>
            <a:ext cx="11614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998219" algn="l"/>
              </a:tabLst>
            </a:pPr>
            <a:r>
              <a:rPr sz="1900" spc="25" dirty="0">
                <a:latin typeface="Times New Roman"/>
                <a:cs typeface="Times New Roman"/>
              </a:rPr>
              <a:t>3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2850" spc="22" baseline="7309" dirty="0">
                <a:latin typeface="Symbol"/>
                <a:cs typeface="Symbol"/>
              </a:rPr>
              <a:t></a:t>
            </a:r>
            <a:r>
              <a:rPr sz="2850" spc="-89" baseline="7309" dirty="0">
                <a:latin typeface="Times New Roman"/>
                <a:cs typeface="Times New Roman"/>
              </a:rPr>
              <a:t> </a:t>
            </a:r>
            <a:r>
              <a:rPr sz="2850" spc="37" baseline="-35087" dirty="0">
                <a:latin typeface="Symbol"/>
                <a:cs typeface="Symbol"/>
              </a:rPr>
              <a:t></a:t>
            </a:r>
            <a:r>
              <a:rPr sz="2850" spc="-67" baseline="-35087" dirty="0">
                <a:latin typeface="Times New Roman"/>
                <a:cs typeface="Times New Roman"/>
              </a:rPr>
              <a:t> </a:t>
            </a:r>
            <a:r>
              <a:rPr sz="2850" spc="37" baseline="-35087" dirty="0">
                <a:latin typeface="Symbol"/>
                <a:cs typeface="Symbol"/>
              </a:rPr>
              <a:t></a:t>
            </a:r>
            <a:r>
              <a:rPr sz="2850" spc="-202" baseline="-35087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Times New Roman"/>
                <a:cs typeface="Times New Roman"/>
              </a:rPr>
              <a:t>5	3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5764" y="2461070"/>
            <a:ext cx="80645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22909" algn="l"/>
              </a:tabLst>
            </a:pPr>
            <a:r>
              <a:rPr sz="1900" spc="15" dirty="0">
                <a:latin typeface="Symbol"/>
                <a:cs typeface="Symbol"/>
              </a:rPr>
              <a:t></a:t>
            </a:r>
            <a:r>
              <a:rPr sz="1900" spc="15" dirty="0">
                <a:latin typeface="Times New Roman"/>
                <a:cs typeface="Times New Roman"/>
              </a:rPr>
              <a:t>	</a:t>
            </a:r>
            <a:r>
              <a:rPr sz="2850" spc="37" baseline="-16081" dirty="0">
                <a:latin typeface="Times New Roman"/>
                <a:cs typeface="Times New Roman"/>
              </a:rPr>
              <a:t>2</a:t>
            </a:r>
            <a:r>
              <a:rPr sz="2850" spc="652" baseline="-16081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1164" y="2612971"/>
            <a:ext cx="75565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47065" algn="l"/>
              </a:tabLst>
            </a:pPr>
            <a:r>
              <a:rPr sz="1900" spc="15" dirty="0">
                <a:latin typeface="Symbol"/>
                <a:cs typeface="Symbol"/>
              </a:rPr>
              <a:t></a:t>
            </a:r>
            <a:r>
              <a:rPr sz="1900" spc="15" dirty="0">
                <a:latin typeface="Times New Roman"/>
                <a:cs typeface="Times New Roman"/>
              </a:rPr>
              <a:t>	</a:t>
            </a:r>
            <a:r>
              <a:rPr sz="1900" spc="15" dirty="0">
                <a:latin typeface="Symbol"/>
                <a:cs typeface="Symbol"/>
              </a:rPr>
              <a:t>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96560" y="3538181"/>
            <a:ext cx="3045460" cy="381000"/>
          </a:xfrm>
          <a:custGeom>
            <a:avLst/>
            <a:gdLst/>
            <a:ahLst/>
            <a:cxnLst/>
            <a:rect l="l" t="t" r="r" b="b"/>
            <a:pathLst>
              <a:path w="3045459" h="381000">
                <a:moveTo>
                  <a:pt x="3045333" y="0"/>
                </a:moveTo>
                <a:lnTo>
                  <a:pt x="0" y="0"/>
                </a:lnTo>
                <a:lnTo>
                  <a:pt x="0" y="380657"/>
                </a:lnTo>
                <a:lnTo>
                  <a:pt x="3045333" y="380657"/>
                </a:lnTo>
                <a:lnTo>
                  <a:pt x="304533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1967" y="3479505"/>
            <a:ext cx="297053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i="1" spc="70" dirty="0">
                <a:latin typeface="Times New Roman"/>
                <a:cs typeface="Times New Roman"/>
              </a:rPr>
              <a:t>b</a:t>
            </a:r>
            <a:r>
              <a:rPr sz="2550" i="1" spc="-130" dirty="0">
                <a:latin typeface="Times New Roman"/>
                <a:cs typeface="Times New Roman"/>
              </a:rPr>
              <a:t> </a:t>
            </a:r>
            <a:r>
              <a:rPr sz="2550" spc="75" dirty="0">
                <a:latin typeface="Symbol"/>
                <a:cs typeface="Symbol"/>
              </a:rPr>
              <a:t></a:t>
            </a:r>
            <a:r>
              <a:rPr sz="2550" spc="-145" dirty="0">
                <a:latin typeface="Times New Roman"/>
                <a:cs typeface="Times New Roman"/>
              </a:rPr>
              <a:t> </a:t>
            </a:r>
            <a:r>
              <a:rPr sz="2550" i="1" spc="-10" dirty="0">
                <a:latin typeface="Times New Roman"/>
                <a:cs typeface="Times New Roman"/>
              </a:rPr>
              <a:t>rs</a:t>
            </a:r>
            <a:r>
              <a:rPr sz="2550" i="1" spc="-35" dirty="0">
                <a:latin typeface="Times New Roman"/>
                <a:cs typeface="Times New Roman"/>
              </a:rPr>
              <a:t>e</a:t>
            </a:r>
            <a:r>
              <a:rPr sz="2550" i="1" spc="-204" dirty="0">
                <a:latin typeface="Times New Roman"/>
                <a:cs typeface="Times New Roman"/>
              </a:rPr>
              <a:t>n</a:t>
            </a:r>
            <a:r>
              <a:rPr sz="2700" spc="60" dirty="0">
                <a:latin typeface="Symbol"/>
                <a:cs typeface="Symbol"/>
              </a:rPr>
              <a:t></a:t>
            </a:r>
            <a:r>
              <a:rPr sz="2550" i="1" spc="35" dirty="0">
                <a:latin typeface="Times New Roman"/>
                <a:cs typeface="Times New Roman"/>
              </a:rPr>
              <a:t>i</a:t>
            </a:r>
            <a:r>
              <a:rPr sz="2550" i="1" spc="-40" dirty="0">
                <a:latin typeface="Times New Roman"/>
                <a:cs typeface="Times New Roman"/>
              </a:rPr>
              <a:t> </a:t>
            </a:r>
            <a:r>
              <a:rPr sz="2550" spc="75" dirty="0">
                <a:latin typeface="Symbol"/>
                <a:cs typeface="Symbol"/>
              </a:rPr>
              <a:t></a:t>
            </a:r>
            <a:r>
              <a:rPr sz="2550" spc="-215" dirty="0">
                <a:latin typeface="Times New Roman"/>
                <a:cs typeface="Times New Roman"/>
              </a:rPr>
              <a:t> </a:t>
            </a:r>
            <a:r>
              <a:rPr sz="2550" spc="10" dirty="0">
                <a:latin typeface="Times New Roman"/>
                <a:cs typeface="Times New Roman"/>
              </a:rPr>
              <a:t>5</a:t>
            </a:r>
            <a:r>
              <a:rPr sz="2550" i="1" spc="-10" dirty="0">
                <a:latin typeface="Times New Roman"/>
                <a:cs typeface="Times New Roman"/>
              </a:rPr>
              <a:t>s</a:t>
            </a:r>
            <a:r>
              <a:rPr sz="2550" i="1" spc="-35" dirty="0">
                <a:latin typeface="Times New Roman"/>
                <a:cs typeface="Times New Roman"/>
              </a:rPr>
              <a:t>e</a:t>
            </a:r>
            <a:r>
              <a:rPr sz="2550" i="1" spc="75" dirty="0">
                <a:latin typeface="Times New Roman"/>
                <a:cs typeface="Times New Roman"/>
              </a:rPr>
              <a:t>n</a:t>
            </a:r>
            <a:r>
              <a:rPr sz="2550" spc="-15" dirty="0">
                <a:latin typeface="Times New Roman"/>
                <a:cs typeface="Times New Roman"/>
              </a:rPr>
              <a:t>210</a:t>
            </a:r>
            <a:r>
              <a:rPr sz="2550" spc="-90" dirty="0">
                <a:latin typeface="Symbol"/>
                <a:cs typeface="Symbol"/>
              </a:rPr>
              <a:t></a:t>
            </a:r>
            <a:r>
              <a:rPr sz="2550" i="1" spc="35" dirty="0">
                <a:latin typeface="Times New Roman"/>
                <a:cs typeface="Times New Roman"/>
              </a:rPr>
              <a:t>i</a:t>
            </a:r>
            <a:endParaRPr sz="255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85639" y="4147451"/>
            <a:ext cx="1992630" cy="717550"/>
            <a:chOff x="4985639" y="4147451"/>
            <a:chExt cx="1992630" cy="717550"/>
          </a:xfrm>
        </p:grpSpPr>
        <p:sp>
          <p:nvSpPr>
            <p:cNvPr id="25" name="object 25"/>
            <p:cNvSpPr/>
            <p:nvPr/>
          </p:nvSpPr>
          <p:spPr>
            <a:xfrm>
              <a:off x="4985639" y="4147451"/>
              <a:ext cx="1992630" cy="717550"/>
            </a:xfrm>
            <a:custGeom>
              <a:avLst/>
              <a:gdLst/>
              <a:ahLst/>
              <a:cxnLst/>
              <a:rect l="l" t="t" r="r" b="b"/>
              <a:pathLst>
                <a:path w="1992629" h="717550">
                  <a:moveTo>
                    <a:pt x="1992122" y="0"/>
                  </a:moveTo>
                  <a:lnTo>
                    <a:pt x="0" y="0"/>
                  </a:lnTo>
                  <a:lnTo>
                    <a:pt x="0" y="717156"/>
                  </a:lnTo>
                  <a:lnTo>
                    <a:pt x="1992122" y="717156"/>
                  </a:lnTo>
                  <a:lnTo>
                    <a:pt x="199212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2034" y="4506780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59">
                  <a:moveTo>
                    <a:pt x="0" y="0"/>
                  </a:moveTo>
                  <a:lnTo>
                    <a:pt x="150875" y="0"/>
                  </a:lnTo>
                </a:path>
                <a:path w="975359">
                  <a:moveTo>
                    <a:pt x="823953" y="0"/>
                  </a:moveTo>
                  <a:lnTo>
                    <a:pt x="974828" y="0"/>
                  </a:lnTo>
                </a:path>
              </a:pathLst>
            </a:custGeom>
            <a:ln w="12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91840" y="4502474"/>
            <a:ext cx="1428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2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0925" y="4304579"/>
            <a:ext cx="19818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2000" i="1" spc="20" dirty="0">
                <a:latin typeface="Times New Roman"/>
                <a:cs typeface="Times New Roman"/>
              </a:rPr>
              <a:t>b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5</a:t>
            </a:r>
            <a:r>
              <a:rPr sz="3000" spc="22" baseline="30555" dirty="0">
                <a:latin typeface="Symbol"/>
                <a:cs typeface="Symbol"/>
              </a:rPr>
              <a:t></a:t>
            </a:r>
            <a:r>
              <a:rPr sz="3000" spc="-367" baseline="305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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3000" spc="30" baseline="34722" dirty="0">
                <a:latin typeface="Times New Roman"/>
                <a:cs typeface="Times New Roman"/>
              </a:rPr>
              <a:t>1</a:t>
            </a:r>
            <a:r>
              <a:rPr sz="3000" spc="-202" baseline="34722" dirty="0">
                <a:latin typeface="Times New Roman"/>
                <a:cs typeface="Times New Roman"/>
              </a:rPr>
              <a:t> </a:t>
            </a:r>
            <a:r>
              <a:rPr sz="3000" spc="22" baseline="30555" dirty="0">
                <a:latin typeface="Symbol"/>
                <a:cs typeface="Symbol"/>
              </a:rPr>
              <a:t></a:t>
            </a:r>
            <a:r>
              <a:rPr sz="3000" spc="-472" baseline="30555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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3000" spc="30" baseline="34722" dirty="0">
                <a:latin typeface="Times New Roman"/>
                <a:cs typeface="Times New Roman"/>
              </a:rPr>
              <a:t>5</a:t>
            </a:r>
            <a:r>
              <a:rPr sz="3000" spc="-247" baseline="34722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5154" y="4372540"/>
            <a:ext cx="6629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352425" algn="l"/>
              </a:tabLst>
            </a:pPr>
            <a:r>
              <a:rPr sz="2000" spc="15" dirty="0">
                <a:latin typeface="Symbol"/>
                <a:cs typeface="Symbol"/>
              </a:rPr>
              <a:t></a:t>
            </a:r>
            <a:r>
              <a:rPr sz="2000" spc="15" dirty="0">
                <a:latin typeface="Times New Roman"/>
                <a:cs typeface="Times New Roman"/>
              </a:rPr>
              <a:t>	</a:t>
            </a:r>
            <a:r>
              <a:rPr sz="3000" spc="30" baseline="-27777" dirty="0">
                <a:latin typeface="Times New Roman"/>
                <a:cs typeface="Times New Roman"/>
              </a:rPr>
              <a:t>2</a:t>
            </a:r>
            <a:r>
              <a:rPr sz="3000" spc="-254" baseline="-27777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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40554" y="4531458"/>
            <a:ext cx="6121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99109" algn="l"/>
              </a:tabLst>
            </a:pPr>
            <a:r>
              <a:rPr sz="2000" spc="15" dirty="0">
                <a:latin typeface="Symbol"/>
                <a:cs typeface="Symbol"/>
              </a:rPr>
              <a:t></a:t>
            </a:r>
            <a:r>
              <a:rPr sz="2000" spc="15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06442" y="5061851"/>
            <a:ext cx="2557145" cy="762000"/>
            <a:chOff x="4306442" y="5061851"/>
            <a:chExt cx="2557145" cy="762000"/>
          </a:xfrm>
        </p:grpSpPr>
        <p:sp>
          <p:nvSpPr>
            <p:cNvPr id="32" name="object 32"/>
            <p:cNvSpPr/>
            <p:nvPr/>
          </p:nvSpPr>
          <p:spPr>
            <a:xfrm>
              <a:off x="4306442" y="5061851"/>
              <a:ext cx="2557145" cy="762000"/>
            </a:xfrm>
            <a:custGeom>
              <a:avLst/>
              <a:gdLst/>
              <a:ahLst/>
              <a:cxnLst/>
              <a:rect l="l" t="t" r="r" b="b"/>
              <a:pathLst>
                <a:path w="2557145" h="762000">
                  <a:moveTo>
                    <a:pt x="2556891" y="0"/>
                  </a:moveTo>
                  <a:lnTo>
                    <a:pt x="0" y="0"/>
                  </a:lnTo>
                  <a:lnTo>
                    <a:pt x="0" y="761999"/>
                  </a:lnTo>
                  <a:lnTo>
                    <a:pt x="2556891" y="761999"/>
                  </a:lnTo>
                  <a:lnTo>
                    <a:pt x="25568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73052" y="5138048"/>
              <a:ext cx="304165" cy="284480"/>
            </a:xfrm>
            <a:custGeom>
              <a:avLst/>
              <a:gdLst/>
              <a:ahLst/>
              <a:cxnLst/>
              <a:rect l="l" t="t" r="r" b="b"/>
              <a:pathLst>
                <a:path w="304164" h="284479">
                  <a:moveTo>
                    <a:pt x="0" y="192242"/>
                  </a:moveTo>
                  <a:lnTo>
                    <a:pt x="26803" y="176830"/>
                  </a:lnTo>
                </a:path>
                <a:path w="304164" h="284479">
                  <a:moveTo>
                    <a:pt x="27902" y="176830"/>
                  </a:moveTo>
                  <a:lnTo>
                    <a:pt x="93552" y="283559"/>
                  </a:lnTo>
                </a:path>
                <a:path w="304164" h="284479">
                  <a:moveTo>
                    <a:pt x="93552" y="284102"/>
                  </a:moveTo>
                  <a:lnTo>
                    <a:pt x="165752" y="543"/>
                  </a:lnTo>
                </a:path>
                <a:path w="304164" h="284479">
                  <a:moveTo>
                    <a:pt x="165752" y="0"/>
                  </a:moveTo>
                  <a:lnTo>
                    <a:pt x="3041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9639" y="5120789"/>
              <a:ext cx="307340" cy="290830"/>
            </a:xfrm>
            <a:custGeom>
              <a:avLst/>
              <a:gdLst/>
              <a:ahLst/>
              <a:cxnLst/>
              <a:rect l="l" t="t" r="r" b="b"/>
              <a:pathLst>
                <a:path w="307339" h="290829">
                  <a:moveTo>
                    <a:pt x="306900" y="0"/>
                  </a:moveTo>
                  <a:lnTo>
                    <a:pt x="163038" y="0"/>
                  </a:lnTo>
                  <a:lnTo>
                    <a:pt x="96289" y="262322"/>
                  </a:lnTo>
                  <a:lnTo>
                    <a:pt x="37748" y="174700"/>
                  </a:lnTo>
                  <a:lnTo>
                    <a:pt x="0" y="194894"/>
                  </a:lnTo>
                  <a:lnTo>
                    <a:pt x="4373" y="202849"/>
                  </a:lnTo>
                  <a:lnTo>
                    <a:pt x="22990" y="191698"/>
                  </a:lnTo>
                  <a:lnTo>
                    <a:pt x="89178" y="290471"/>
                  </a:lnTo>
                  <a:lnTo>
                    <a:pt x="102860" y="290471"/>
                  </a:lnTo>
                  <a:lnTo>
                    <a:pt x="172885" y="13281"/>
                  </a:lnTo>
                  <a:lnTo>
                    <a:pt x="306900" y="13281"/>
                  </a:lnTo>
                  <a:lnTo>
                    <a:pt x="306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11404" y="5488254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476465" y="0"/>
                  </a:lnTo>
                </a:path>
                <a:path w="892809">
                  <a:moveTo>
                    <a:pt x="731397" y="0"/>
                  </a:moveTo>
                  <a:lnTo>
                    <a:pt x="892282" y="0"/>
                  </a:lnTo>
                </a:path>
              </a:pathLst>
            </a:custGeom>
            <a:ln w="13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21953" y="5274203"/>
            <a:ext cx="2546985" cy="558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14"/>
              </a:spcBef>
              <a:tabLst>
                <a:tab pos="1808480" algn="l"/>
              </a:tabLst>
            </a:pPr>
            <a:r>
              <a:rPr sz="2100" i="1" spc="30" dirty="0">
                <a:latin typeface="Times New Roman"/>
                <a:cs typeface="Times New Roman"/>
              </a:rPr>
              <a:t>z</a:t>
            </a:r>
            <a:r>
              <a:rPr sz="2100" i="1" spc="25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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i="1" spc="40" dirty="0">
                <a:latin typeface="Times New Roman"/>
                <a:cs typeface="Times New Roman"/>
              </a:rPr>
              <a:t>a</a:t>
            </a:r>
            <a:r>
              <a:rPr sz="2100" i="1" spc="-150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</a:t>
            </a:r>
            <a:r>
              <a:rPr sz="2100" spc="-225" dirty="0">
                <a:latin typeface="Times New Roman"/>
                <a:cs typeface="Times New Roman"/>
              </a:rPr>
              <a:t> </a:t>
            </a:r>
            <a:r>
              <a:rPr sz="2100" i="1" spc="15" dirty="0">
                <a:latin typeface="Times New Roman"/>
                <a:cs typeface="Times New Roman"/>
              </a:rPr>
              <a:t>b</a:t>
            </a:r>
            <a:r>
              <a:rPr sz="2100" i="1" spc="20" dirty="0">
                <a:latin typeface="Times New Roman"/>
                <a:cs typeface="Times New Roman"/>
              </a:rPr>
              <a:t>i</a:t>
            </a:r>
            <a:r>
              <a:rPr sz="2100" i="1" spc="5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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</a:t>
            </a:r>
            <a:r>
              <a:rPr sz="2100" spc="-150" dirty="0">
                <a:latin typeface="Times New Roman"/>
                <a:cs typeface="Times New Roman"/>
              </a:rPr>
              <a:t> </a:t>
            </a:r>
            <a:r>
              <a:rPr sz="3150" spc="60" baseline="35714" dirty="0">
                <a:latin typeface="Times New Roman"/>
                <a:cs typeface="Times New Roman"/>
              </a:rPr>
              <a:t>5</a:t>
            </a:r>
            <a:r>
              <a:rPr sz="3150" baseline="35714" dirty="0">
                <a:latin typeface="Times New Roman"/>
                <a:cs typeface="Times New Roman"/>
              </a:rPr>
              <a:t>	</a:t>
            </a:r>
            <a:r>
              <a:rPr sz="3150" spc="60" baseline="35714" dirty="0">
                <a:latin typeface="Times New Roman"/>
                <a:cs typeface="Times New Roman"/>
              </a:rPr>
              <a:t>3</a:t>
            </a:r>
            <a:r>
              <a:rPr sz="3150" spc="67" baseline="35714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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3150" spc="60" baseline="35714" dirty="0">
                <a:latin typeface="Times New Roman"/>
                <a:cs typeface="Times New Roman"/>
              </a:rPr>
              <a:t>5</a:t>
            </a:r>
            <a:r>
              <a:rPr sz="3150" spc="-254" baseline="35714" dirty="0">
                <a:latin typeface="Times New Roman"/>
                <a:cs typeface="Times New Roman"/>
              </a:rPr>
              <a:t> </a:t>
            </a:r>
            <a:r>
              <a:rPr sz="2100" i="1" spc="20" dirty="0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  <a:p>
            <a:pPr marL="1663700">
              <a:lnSpc>
                <a:spcPts val="2090"/>
              </a:lnSpc>
              <a:tabLst>
                <a:tab pos="2237105" algn="l"/>
              </a:tabLst>
            </a:pPr>
            <a:r>
              <a:rPr sz="2100" spc="40" dirty="0">
                <a:latin typeface="Times New Roman"/>
                <a:cs typeface="Times New Roman"/>
              </a:rPr>
              <a:t>2	2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44872" y="5987148"/>
            <a:ext cx="2391410" cy="742315"/>
            <a:chOff x="4444872" y="5987148"/>
            <a:chExt cx="2391410" cy="742315"/>
          </a:xfrm>
        </p:grpSpPr>
        <p:sp>
          <p:nvSpPr>
            <p:cNvPr id="38" name="object 38"/>
            <p:cNvSpPr/>
            <p:nvPr/>
          </p:nvSpPr>
          <p:spPr>
            <a:xfrm>
              <a:off x="4444872" y="5987148"/>
              <a:ext cx="2391410" cy="742315"/>
            </a:xfrm>
            <a:custGeom>
              <a:avLst/>
              <a:gdLst/>
              <a:ahLst/>
              <a:cxnLst/>
              <a:rect l="l" t="t" r="r" b="b"/>
              <a:pathLst>
                <a:path w="2391409" h="742315">
                  <a:moveTo>
                    <a:pt x="2391282" y="0"/>
                  </a:moveTo>
                  <a:lnTo>
                    <a:pt x="0" y="0"/>
                  </a:lnTo>
                  <a:lnTo>
                    <a:pt x="0" y="742124"/>
                  </a:lnTo>
                  <a:lnTo>
                    <a:pt x="2391282" y="742124"/>
                  </a:lnTo>
                  <a:lnTo>
                    <a:pt x="23912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3969" y="6061352"/>
              <a:ext cx="295275" cy="276860"/>
            </a:xfrm>
            <a:custGeom>
              <a:avLst/>
              <a:gdLst/>
              <a:ahLst/>
              <a:cxnLst/>
              <a:rect l="l" t="t" r="r" b="b"/>
              <a:pathLst>
                <a:path w="295275" h="276860">
                  <a:moveTo>
                    <a:pt x="0" y="187229"/>
                  </a:moveTo>
                  <a:lnTo>
                    <a:pt x="25978" y="172219"/>
                  </a:lnTo>
                </a:path>
                <a:path w="295275" h="276860">
                  <a:moveTo>
                    <a:pt x="26500" y="172219"/>
                  </a:moveTo>
                  <a:lnTo>
                    <a:pt x="90132" y="276165"/>
                  </a:lnTo>
                </a:path>
                <a:path w="295275" h="276860">
                  <a:moveTo>
                    <a:pt x="90132" y="276694"/>
                  </a:moveTo>
                  <a:lnTo>
                    <a:pt x="160112" y="529"/>
                  </a:lnTo>
                </a:path>
                <a:path w="295275" h="276860">
                  <a:moveTo>
                    <a:pt x="160112" y="0"/>
                  </a:moveTo>
                  <a:lnTo>
                    <a:pt x="294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969" y="6044543"/>
              <a:ext cx="297815" cy="283210"/>
            </a:xfrm>
            <a:custGeom>
              <a:avLst/>
              <a:gdLst/>
              <a:ahLst/>
              <a:cxnLst/>
              <a:rect l="l" t="t" r="r" b="b"/>
              <a:pathLst>
                <a:path w="297814" h="283210">
                  <a:moveTo>
                    <a:pt x="297462" y="0"/>
                  </a:moveTo>
                  <a:lnTo>
                    <a:pt x="157481" y="0"/>
                  </a:lnTo>
                  <a:lnTo>
                    <a:pt x="93328" y="255482"/>
                  </a:lnTo>
                  <a:lnTo>
                    <a:pt x="36065" y="170144"/>
                  </a:lnTo>
                  <a:lnTo>
                    <a:pt x="0" y="189812"/>
                  </a:lnTo>
                  <a:lnTo>
                    <a:pt x="3717" y="197560"/>
                  </a:lnTo>
                  <a:lnTo>
                    <a:pt x="21739" y="186700"/>
                  </a:lnTo>
                  <a:lnTo>
                    <a:pt x="86436" y="282897"/>
                  </a:lnTo>
                  <a:lnTo>
                    <a:pt x="99154" y="282897"/>
                  </a:lnTo>
                  <a:lnTo>
                    <a:pt x="167025" y="12934"/>
                  </a:lnTo>
                  <a:lnTo>
                    <a:pt x="297462" y="12934"/>
                  </a:lnTo>
                  <a:lnTo>
                    <a:pt x="297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66749" y="6402425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462357" y="0"/>
                  </a:lnTo>
                </a:path>
                <a:path w="865504">
                  <a:moveTo>
                    <a:pt x="708928" y="0"/>
                  </a:moveTo>
                  <a:lnTo>
                    <a:pt x="865344" y="0"/>
                  </a:lnTo>
                </a:path>
              </a:pathLst>
            </a:custGeom>
            <a:ln w="130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923183" y="6398928"/>
            <a:ext cx="71628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8325" algn="l"/>
              </a:tabLst>
            </a:pPr>
            <a:r>
              <a:rPr sz="2050" spc="30" dirty="0">
                <a:latin typeface="Times New Roman"/>
                <a:cs typeface="Times New Roman"/>
              </a:rPr>
              <a:t>2	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88380" y="6371866"/>
            <a:ext cx="3155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Times New Roman"/>
                <a:cs typeface="Times New Roman"/>
              </a:rPr>
              <a:t>21</a:t>
            </a:r>
            <a:r>
              <a:rPr sz="1200" spc="-10" dirty="0">
                <a:latin typeface="Times New Roman"/>
                <a:cs typeface="Times New Roman"/>
              </a:rPr>
              <a:t>0</a:t>
            </a:r>
            <a:r>
              <a:rPr sz="1200" spc="5" dirty="0">
                <a:latin typeface="Symbol"/>
                <a:cs typeface="Symbol"/>
              </a:rPr>
              <a:t>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58734" y="6193626"/>
            <a:ext cx="239839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16305" algn="l"/>
                <a:tab pos="1617345" algn="l"/>
              </a:tabLst>
            </a:pPr>
            <a:r>
              <a:rPr sz="2050" i="1" spc="25" dirty="0">
                <a:latin typeface="Times New Roman"/>
                <a:cs typeface="Times New Roman"/>
              </a:rPr>
              <a:t>z </a:t>
            </a:r>
            <a:r>
              <a:rPr sz="2050" spc="35" dirty="0">
                <a:latin typeface="Symbol"/>
                <a:cs typeface="Symbol"/>
              </a:rPr>
              <a:t>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30" dirty="0">
                <a:latin typeface="Times New Roman"/>
                <a:cs typeface="Times New Roman"/>
              </a:rPr>
              <a:t>5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35" dirty="0">
                <a:latin typeface="Symbol"/>
                <a:cs typeface="Symbol"/>
              </a:rPr>
              <a:t>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35" dirty="0">
                <a:latin typeface="Symbol"/>
                <a:cs typeface="Symbol"/>
              </a:rPr>
              <a:t></a:t>
            </a:r>
            <a:r>
              <a:rPr sz="2050" spc="-150" dirty="0">
                <a:latin typeface="Times New Roman"/>
                <a:cs typeface="Times New Roman"/>
              </a:rPr>
              <a:t> </a:t>
            </a:r>
            <a:r>
              <a:rPr sz="3075" spc="44" baseline="35230" dirty="0">
                <a:latin typeface="Times New Roman"/>
                <a:cs typeface="Times New Roman"/>
              </a:rPr>
              <a:t>5</a:t>
            </a:r>
            <a:r>
              <a:rPr sz="3075" baseline="35230" dirty="0">
                <a:latin typeface="Times New Roman"/>
                <a:cs typeface="Times New Roman"/>
              </a:rPr>
              <a:t>	</a:t>
            </a:r>
            <a:r>
              <a:rPr sz="3075" spc="44" baseline="35230" dirty="0">
                <a:latin typeface="Times New Roman"/>
                <a:cs typeface="Times New Roman"/>
              </a:rPr>
              <a:t>3</a:t>
            </a:r>
            <a:r>
              <a:rPr sz="3075" spc="60" baseline="35230" dirty="0">
                <a:latin typeface="Times New Roman"/>
                <a:cs typeface="Times New Roman"/>
              </a:rPr>
              <a:t> </a:t>
            </a:r>
            <a:r>
              <a:rPr sz="2050" spc="35" dirty="0">
                <a:latin typeface="Symbol"/>
                <a:cs typeface="Symbol"/>
              </a:rPr>
              <a:t>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3075" spc="44" baseline="35230" dirty="0">
                <a:latin typeface="Times New Roman"/>
                <a:cs typeface="Times New Roman"/>
              </a:rPr>
              <a:t>5</a:t>
            </a:r>
            <a:r>
              <a:rPr sz="3075" spc="-240" baseline="35230" dirty="0">
                <a:latin typeface="Times New Roman"/>
                <a:cs typeface="Times New Roman"/>
              </a:rPr>
              <a:t> </a:t>
            </a:r>
            <a:r>
              <a:rPr sz="2050" i="1" spc="-25" dirty="0">
                <a:latin typeface="Times New Roman"/>
                <a:cs typeface="Times New Roman"/>
              </a:rPr>
              <a:t>i</a:t>
            </a:r>
            <a:r>
              <a:rPr sz="2050" spc="15" dirty="0"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204450" y="6510655"/>
            <a:ext cx="1724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1800" b="1" i="1" spc="-265" dirty="0">
                <a:solidFill>
                  <a:srgbClr val="FFFFFF"/>
                </a:solidFill>
                <a:latin typeface="Arial"/>
                <a:cs typeface="Arial"/>
              </a:rPr>
              <a:t>Repaso Complejos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8500" y="165100"/>
            <a:ext cx="9415780" cy="680720"/>
            <a:chOff x="1968500" y="165100"/>
            <a:chExt cx="9415780" cy="680720"/>
          </a:xfrm>
        </p:grpSpPr>
        <p:sp>
          <p:nvSpPr>
            <p:cNvPr id="3" name="object 3"/>
            <p:cNvSpPr/>
            <p:nvPr/>
          </p:nvSpPr>
          <p:spPr>
            <a:xfrm>
              <a:off x="2068322" y="218160"/>
              <a:ext cx="9285605" cy="462280"/>
            </a:xfrm>
            <a:custGeom>
              <a:avLst/>
              <a:gdLst/>
              <a:ahLst/>
              <a:cxnLst/>
              <a:rect l="l" t="t" r="r" b="b"/>
              <a:pathLst>
                <a:path w="9285605" h="462280">
                  <a:moveTo>
                    <a:pt x="9285097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9285097" y="461670"/>
                  </a:lnTo>
                  <a:lnTo>
                    <a:pt x="92850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8500" y="165100"/>
              <a:ext cx="4676140" cy="680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240" y="165100"/>
              <a:ext cx="5146040" cy="6807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47570" y="230822"/>
            <a:ext cx="9035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OPERACIONES</a:t>
            </a:r>
            <a:r>
              <a:rPr sz="2400" b="1" spc="-7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CON</a:t>
            </a:r>
            <a:r>
              <a:rPr sz="2400" b="1" spc="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NÚMEROS</a:t>
            </a:r>
            <a:r>
              <a:rPr sz="2400" b="1" spc="-4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COMPLEJOS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 EN</a:t>
            </a:r>
            <a:r>
              <a:rPr sz="2400" b="1" spc="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FORMA BINOMICA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88" y="1894116"/>
            <a:ext cx="4082415" cy="5448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7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"/>
              </a:spcBef>
              <a:tabLst>
                <a:tab pos="1796414" algn="l"/>
                <a:tab pos="2338070" algn="l"/>
              </a:tabLst>
            </a:pPr>
            <a:r>
              <a:rPr sz="2850" i="1" spc="-130" dirty="0">
                <a:latin typeface="Times New Roman"/>
                <a:cs typeface="Times New Roman"/>
              </a:rPr>
              <a:t>z</a:t>
            </a:r>
            <a:r>
              <a:rPr sz="2475" spc="60" baseline="-25252" dirty="0">
                <a:latin typeface="Times New Roman"/>
                <a:cs typeface="Times New Roman"/>
              </a:rPr>
              <a:t>1</a:t>
            </a:r>
            <a:r>
              <a:rPr sz="2475" baseline="-25252" dirty="0">
                <a:latin typeface="Times New Roman"/>
                <a:cs typeface="Times New Roman"/>
              </a:rPr>
              <a:t> </a:t>
            </a:r>
            <a:r>
              <a:rPr sz="2475" spc="-75" baseline="-25252" dirty="0">
                <a:latin typeface="Times New Roman"/>
                <a:cs typeface="Times New Roman"/>
              </a:rPr>
              <a:t> </a:t>
            </a:r>
            <a:r>
              <a:rPr sz="2850" spc="80" dirty="0">
                <a:latin typeface="Symbol"/>
                <a:cs typeface="Symbol"/>
              </a:rPr>
              <a:t></a:t>
            </a:r>
            <a:r>
              <a:rPr sz="2850" spc="-135" dirty="0">
                <a:latin typeface="Times New Roman"/>
                <a:cs typeface="Times New Roman"/>
              </a:rPr>
              <a:t> </a:t>
            </a:r>
            <a:r>
              <a:rPr sz="2850" i="1" spc="-185" dirty="0">
                <a:latin typeface="Times New Roman"/>
                <a:cs typeface="Times New Roman"/>
              </a:rPr>
              <a:t>a</a:t>
            </a:r>
            <a:r>
              <a:rPr sz="2475" spc="60" baseline="-25252" dirty="0">
                <a:latin typeface="Times New Roman"/>
                <a:cs typeface="Times New Roman"/>
              </a:rPr>
              <a:t>1</a:t>
            </a:r>
            <a:r>
              <a:rPr sz="2475" spc="270" baseline="-25252" dirty="0">
                <a:latin typeface="Times New Roman"/>
                <a:cs typeface="Times New Roman"/>
              </a:rPr>
              <a:t> </a:t>
            </a:r>
            <a:r>
              <a:rPr sz="2850" spc="80" dirty="0">
                <a:latin typeface="Symbol"/>
                <a:cs typeface="Symbol"/>
              </a:rPr>
              <a:t></a:t>
            </a:r>
            <a:r>
              <a:rPr sz="2850" spc="-355" dirty="0">
                <a:latin typeface="Times New Roman"/>
                <a:cs typeface="Times New Roman"/>
              </a:rPr>
              <a:t> </a:t>
            </a:r>
            <a:r>
              <a:rPr sz="2850" i="1" spc="-315" dirty="0">
                <a:latin typeface="Times New Roman"/>
                <a:cs typeface="Times New Roman"/>
              </a:rPr>
              <a:t>b</a:t>
            </a:r>
            <a:r>
              <a:rPr sz="2475" spc="-127" baseline="-25252" dirty="0">
                <a:latin typeface="Times New Roman"/>
                <a:cs typeface="Times New Roman"/>
              </a:rPr>
              <a:t>1</a:t>
            </a:r>
            <a:r>
              <a:rPr sz="2850" i="1" spc="40" dirty="0">
                <a:latin typeface="Times New Roman"/>
                <a:cs typeface="Times New Roman"/>
              </a:rPr>
              <a:t>i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70" dirty="0">
                <a:latin typeface="Times New Roman"/>
                <a:cs typeface="Times New Roman"/>
              </a:rPr>
              <a:t>y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i="1" spc="60" dirty="0">
                <a:latin typeface="Times New Roman"/>
                <a:cs typeface="Times New Roman"/>
              </a:rPr>
              <a:t>z</a:t>
            </a:r>
            <a:r>
              <a:rPr sz="2475" spc="60" baseline="-25252" dirty="0">
                <a:latin typeface="Times New Roman"/>
                <a:cs typeface="Times New Roman"/>
              </a:rPr>
              <a:t>2</a:t>
            </a:r>
            <a:r>
              <a:rPr sz="2475" baseline="-25252" dirty="0">
                <a:latin typeface="Times New Roman"/>
                <a:cs typeface="Times New Roman"/>
              </a:rPr>
              <a:t> </a:t>
            </a:r>
            <a:r>
              <a:rPr sz="2475" spc="112" baseline="-25252" dirty="0">
                <a:latin typeface="Times New Roman"/>
                <a:cs typeface="Times New Roman"/>
              </a:rPr>
              <a:t> </a:t>
            </a:r>
            <a:r>
              <a:rPr sz="2850" spc="80" dirty="0">
                <a:latin typeface="Symbol"/>
                <a:cs typeface="Symbol"/>
              </a:rPr>
              <a:t></a:t>
            </a:r>
            <a:r>
              <a:rPr sz="2850" spc="-140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Times New Roman"/>
                <a:cs typeface="Times New Roman"/>
              </a:rPr>
              <a:t>a</a:t>
            </a:r>
            <a:r>
              <a:rPr sz="2475" spc="60" baseline="-25252" dirty="0">
                <a:latin typeface="Times New Roman"/>
                <a:cs typeface="Times New Roman"/>
              </a:rPr>
              <a:t>2</a:t>
            </a:r>
            <a:r>
              <a:rPr sz="2475" baseline="-25252" dirty="0">
                <a:latin typeface="Times New Roman"/>
                <a:cs typeface="Times New Roman"/>
              </a:rPr>
              <a:t> </a:t>
            </a:r>
            <a:r>
              <a:rPr sz="2475" spc="-157" baseline="-25252" dirty="0">
                <a:latin typeface="Times New Roman"/>
                <a:cs typeface="Times New Roman"/>
              </a:rPr>
              <a:t> </a:t>
            </a:r>
            <a:r>
              <a:rPr sz="2850" spc="80" dirty="0">
                <a:latin typeface="Symbol"/>
                <a:cs typeface="Symbol"/>
              </a:rPr>
              <a:t></a:t>
            </a:r>
            <a:r>
              <a:rPr sz="2850" spc="-365" dirty="0">
                <a:latin typeface="Times New Roman"/>
                <a:cs typeface="Times New Roman"/>
              </a:rPr>
              <a:t> </a:t>
            </a:r>
            <a:r>
              <a:rPr sz="2850" i="1" spc="-130" dirty="0">
                <a:latin typeface="Times New Roman"/>
                <a:cs typeface="Times New Roman"/>
              </a:rPr>
              <a:t>b</a:t>
            </a:r>
            <a:r>
              <a:rPr sz="2475" spc="52" baseline="-25252" dirty="0">
                <a:latin typeface="Times New Roman"/>
                <a:cs typeface="Times New Roman"/>
              </a:rPr>
              <a:t>2</a:t>
            </a:r>
            <a:r>
              <a:rPr sz="2850" i="1" spc="40" dirty="0">
                <a:latin typeface="Times New Roman"/>
                <a:cs typeface="Times New Roman"/>
              </a:rPr>
              <a:t>i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894778"/>
            <a:ext cx="235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8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8026" y="2656065"/>
            <a:ext cx="4245610" cy="4902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tabLst>
                <a:tab pos="559435" algn="l"/>
              </a:tabLst>
            </a:pPr>
            <a:r>
              <a:rPr sz="2550" spc="125" dirty="0">
                <a:latin typeface="Symbol"/>
                <a:cs typeface="Symbol"/>
              </a:rPr>
              <a:t></a:t>
            </a:r>
            <a:r>
              <a:rPr sz="2550" spc="125" dirty="0">
                <a:latin typeface="Times New Roman"/>
                <a:cs typeface="Times New Roman"/>
              </a:rPr>
              <a:t>	</a:t>
            </a:r>
            <a:r>
              <a:rPr sz="2550" i="1" spc="-114" dirty="0">
                <a:latin typeface="Times New Roman"/>
                <a:cs typeface="Times New Roman"/>
              </a:rPr>
              <a:t>z</a:t>
            </a:r>
            <a:r>
              <a:rPr sz="2175" spc="82" baseline="-24904" dirty="0">
                <a:latin typeface="Times New Roman"/>
                <a:cs typeface="Times New Roman"/>
              </a:rPr>
              <a:t>1</a:t>
            </a:r>
            <a:r>
              <a:rPr sz="2175" spc="247" baseline="-24904" dirty="0">
                <a:latin typeface="Times New Roman"/>
                <a:cs typeface="Times New Roman"/>
              </a:rPr>
              <a:t> </a:t>
            </a:r>
            <a:r>
              <a:rPr sz="2550" spc="80" dirty="0">
                <a:latin typeface="Symbol"/>
                <a:cs typeface="Symbol"/>
              </a:rPr>
              <a:t></a:t>
            </a:r>
            <a:r>
              <a:rPr sz="2550" spc="-105" dirty="0">
                <a:latin typeface="Times New Roman"/>
                <a:cs typeface="Times New Roman"/>
              </a:rPr>
              <a:t> </a:t>
            </a:r>
            <a:r>
              <a:rPr sz="2550" i="1" spc="45" dirty="0">
                <a:latin typeface="Times New Roman"/>
                <a:cs typeface="Times New Roman"/>
              </a:rPr>
              <a:t>z</a:t>
            </a:r>
            <a:r>
              <a:rPr sz="2175" spc="82" baseline="-24904" dirty="0">
                <a:latin typeface="Times New Roman"/>
                <a:cs typeface="Times New Roman"/>
              </a:rPr>
              <a:t>2</a:t>
            </a:r>
            <a:r>
              <a:rPr sz="2175" baseline="-24904" dirty="0">
                <a:latin typeface="Times New Roman"/>
                <a:cs typeface="Times New Roman"/>
              </a:rPr>
              <a:t> </a:t>
            </a:r>
            <a:r>
              <a:rPr sz="2175" spc="112" baseline="-24904" dirty="0">
                <a:latin typeface="Times New Roman"/>
                <a:cs typeface="Times New Roman"/>
              </a:rPr>
              <a:t> </a:t>
            </a:r>
            <a:r>
              <a:rPr sz="2550" spc="80" dirty="0">
                <a:latin typeface="Symbol"/>
                <a:cs typeface="Symbol"/>
              </a:rPr>
              <a:t></a:t>
            </a:r>
            <a:r>
              <a:rPr sz="2550" spc="-145" dirty="0">
                <a:latin typeface="Times New Roman"/>
                <a:cs typeface="Times New Roman"/>
              </a:rPr>
              <a:t> </a:t>
            </a:r>
            <a:r>
              <a:rPr sz="2550" spc="70" dirty="0">
                <a:latin typeface="Times New Roman"/>
                <a:cs typeface="Times New Roman"/>
              </a:rPr>
              <a:t>(</a:t>
            </a:r>
            <a:r>
              <a:rPr sz="2550" i="1" spc="-160" dirty="0">
                <a:latin typeface="Times New Roman"/>
                <a:cs typeface="Times New Roman"/>
              </a:rPr>
              <a:t>a</a:t>
            </a:r>
            <a:r>
              <a:rPr sz="2175" spc="82" baseline="-24904" dirty="0">
                <a:latin typeface="Times New Roman"/>
                <a:cs typeface="Times New Roman"/>
              </a:rPr>
              <a:t>1</a:t>
            </a:r>
            <a:r>
              <a:rPr sz="2175" spc="240" baseline="-24904" dirty="0">
                <a:latin typeface="Times New Roman"/>
                <a:cs typeface="Times New Roman"/>
              </a:rPr>
              <a:t> </a:t>
            </a:r>
            <a:r>
              <a:rPr sz="2550" spc="80" dirty="0">
                <a:latin typeface="Symbol"/>
                <a:cs typeface="Symbol"/>
              </a:rPr>
              <a:t></a:t>
            </a:r>
            <a:r>
              <a:rPr sz="2550" spc="-305" dirty="0">
                <a:latin typeface="Times New Roman"/>
                <a:cs typeface="Times New Roman"/>
              </a:rPr>
              <a:t> </a:t>
            </a:r>
            <a:r>
              <a:rPr sz="2550" i="1" spc="-285" dirty="0">
                <a:latin typeface="Times New Roman"/>
                <a:cs typeface="Times New Roman"/>
              </a:rPr>
              <a:t>b</a:t>
            </a:r>
            <a:r>
              <a:rPr sz="2175" spc="-82" baseline="-24904" dirty="0">
                <a:latin typeface="Times New Roman"/>
                <a:cs typeface="Times New Roman"/>
              </a:rPr>
              <a:t>1</a:t>
            </a:r>
            <a:r>
              <a:rPr sz="2550" i="1" spc="100" dirty="0">
                <a:latin typeface="Times New Roman"/>
                <a:cs typeface="Times New Roman"/>
              </a:rPr>
              <a:t>i</a:t>
            </a:r>
            <a:r>
              <a:rPr sz="2550" spc="50" dirty="0">
                <a:latin typeface="Times New Roman"/>
                <a:cs typeface="Times New Roman"/>
              </a:rPr>
              <a:t>)</a:t>
            </a:r>
            <a:r>
              <a:rPr sz="2550" spc="-270" dirty="0">
                <a:latin typeface="Times New Roman"/>
                <a:cs typeface="Times New Roman"/>
              </a:rPr>
              <a:t> </a:t>
            </a:r>
            <a:r>
              <a:rPr sz="2550" spc="80" dirty="0">
                <a:latin typeface="Symbol"/>
                <a:cs typeface="Symbol"/>
              </a:rPr>
              <a:t></a:t>
            </a:r>
            <a:r>
              <a:rPr sz="2550" spc="-254" dirty="0">
                <a:latin typeface="Times New Roman"/>
                <a:cs typeface="Times New Roman"/>
              </a:rPr>
              <a:t> </a:t>
            </a:r>
            <a:r>
              <a:rPr sz="2550" spc="55" dirty="0">
                <a:latin typeface="Times New Roman"/>
                <a:cs typeface="Times New Roman"/>
              </a:rPr>
              <a:t>(</a:t>
            </a:r>
            <a:r>
              <a:rPr sz="2550" i="1" spc="5" dirty="0">
                <a:latin typeface="Times New Roman"/>
                <a:cs typeface="Times New Roman"/>
              </a:rPr>
              <a:t>a</a:t>
            </a:r>
            <a:r>
              <a:rPr sz="2175" spc="82" baseline="-24904" dirty="0">
                <a:latin typeface="Times New Roman"/>
                <a:cs typeface="Times New Roman"/>
              </a:rPr>
              <a:t>2</a:t>
            </a:r>
            <a:r>
              <a:rPr sz="2175" baseline="-24904" dirty="0">
                <a:latin typeface="Times New Roman"/>
                <a:cs typeface="Times New Roman"/>
              </a:rPr>
              <a:t> </a:t>
            </a:r>
            <a:r>
              <a:rPr sz="2175" spc="-135" baseline="-24904" dirty="0">
                <a:latin typeface="Times New Roman"/>
                <a:cs typeface="Times New Roman"/>
              </a:rPr>
              <a:t> </a:t>
            </a:r>
            <a:r>
              <a:rPr sz="2550" spc="80" dirty="0">
                <a:latin typeface="Symbol"/>
                <a:cs typeface="Symbol"/>
              </a:rPr>
              <a:t></a:t>
            </a:r>
            <a:r>
              <a:rPr sz="2550" spc="-310" dirty="0">
                <a:latin typeface="Times New Roman"/>
                <a:cs typeface="Times New Roman"/>
              </a:rPr>
              <a:t> </a:t>
            </a:r>
            <a:r>
              <a:rPr sz="2550" i="1" spc="-110" dirty="0">
                <a:latin typeface="Times New Roman"/>
                <a:cs typeface="Times New Roman"/>
              </a:rPr>
              <a:t>b</a:t>
            </a:r>
            <a:r>
              <a:rPr sz="2175" spc="75" baseline="-24904" dirty="0">
                <a:latin typeface="Times New Roman"/>
                <a:cs typeface="Times New Roman"/>
              </a:rPr>
              <a:t>2</a:t>
            </a:r>
            <a:r>
              <a:rPr sz="2550" i="1" spc="110" dirty="0">
                <a:latin typeface="Times New Roman"/>
                <a:cs typeface="Times New Roman"/>
              </a:rPr>
              <a:t>i</a:t>
            </a:r>
            <a:r>
              <a:rPr sz="2550" spc="5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502" y="3385439"/>
            <a:ext cx="4378325" cy="5334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24815">
              <a:lnSpc>
                <a:spcPct val="100000"/>
              </a:lnSpc>
            </a:pPr>
            <a:r>
              <a:rPr sz="2800" i="1" spc="-130" dirty="0">
                <a:latin typeface="Times New Roman"/>
                <a:cs typeface="Times New Roman"/>
              </a:rPr>
              <a:t>z</a:t>
            </a:r>
            <a:r>
              <a:rPr sz="2400" spc="67" baseline="-24305" dirty="0">
                <a:latin typeface="Times New Roman"/>
                <a:cs typeface="Times New Roman"/>
              </a:rPr>
              <a:t>1</a:t>
            </a:r>
            <a:r>
              <a:rPr sz="2400" spc="270" baseline="-2430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Symbol"/>
                <a:cs typeface="Symbol"/>
              </a:rPr>
              <a:t>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i="1" spc="45" dirty="0">
                <a:latin typeface="Times New Roman"/>
                <a:cs typeface="Times New Roman"/>
              </a:rPr>
              <a:t>z</a:t>
            </a:r>
            <a:r>
              <a:rPr sz="2400" spc="67" baseline="-24305" dirty="0">
                <a:latin typeface="Times New Roman"/>
                <a:cs typeface="Times New Roman"/>
              </a:rPr>
              <a:t>2</a:t>
            </a:r>
            <a:r>
              <a:rPr sz="2400" baseline="-24305" dirty="0">
                <a:latin typeface="Times New Roman"/>
                <a:cs typeface="Times New Roman"/>
              </a:rPr>
              <a:t> </a:t>
            </a:r>
            <a:r>
              <a:rPr sz="2400" spc="120" baseline="-2430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Symbol"/>
                <a:cs typeface="Symbol"/>
              </a:rPr>
              <a:t>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(</a:t>
            </a:r>
            <a:r>
              <a:rPr sz="2800" i="1" spc="-180" dirty="0">
                <a:latin typeface="Times New Roman"/>
                <a:cs typeface="Times New Roman"/>
              </a:rPr>
              <a:t>a</a:t>
            </a:r>
            <a:r>
              <a:rPr sz="2400" spc="67" baseline="-24305" dirty="0">
                <a:latin typeface="Times New Roman"/>
                <a:cs typeface="Times New Roman"/>
              </a:rPr>
              <a:t>1</a:t>
            </a:r>
            <a:r>
              <a:rPr sz="2400" spc="270" baseline="-2430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Symbol"/>
                <a:cs typeface="Symbol"/>
              </a:rPr>
              <a:t>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</a:t>
            </a:r>
            <a:r>
              <a:rPr sz="2400" spc="67" baseline="-24305" dirty="0">
                <a:latin typeface="Times New Roman"/>
                <a:cs typeface="Times New Roman"/>
              </a:rPr>
              <a:t>2</a:t>
            </a:r>
            <a:r>
              <a:rPr sz="2400" spc="-195" baseline="-2430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)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Symbol"/>
                <a:cs typeface="Symbol"/>
              </a:rPr>
              <a:t>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(</a:t>
            </a:r>
            <a:r>
              <a:rPr sz="2800" i="1" spc="-310" dirty="0">
                <a:latin typeface="Times New Roman"/>
                <a:cs typeface="Times New Roman"/>
              </a:rPr>
              <a:t>b</a:t>
            </a:r>
            <a:r>
              <a:rPr sz="2400" spc="67" baseline="-24305" dirty="0">
                <a:latin typeface="Times New Roman"/>
                <a:cs typeface="Times New Roman"/>
              </a:rPr>
              <a:t>1</a:t>
            </a:r>
            <a:r>
              <a:rPr sz="2400" spc="270" baseline="-2430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Symbol"/>
                <a:cs typeface="Symbol"/>
              </a:rPr>
              <a:t></a:t>
            </a:r>
            <a:r>
              <a:rPr sz="2800" spc="-355" dirty="0">
                <a:latin typeface="Times New Roman"/>
                <a:cs typeface="Times New Roman"/>
              </a:rPr>
              <a:t> </a:t>
            </a:r>
            <a:r>
              <a:rPr sz="2800" i="1" spc="-130" dirty="0">
                <a:latin typeface="Times New Roman"/>
                <a:cs typeface="Times New Roman"/>
              </a:rPr>
              <a:t>b</a:t>
            </a:r>
            <a:r>
              <a:rPr sz="2400" spc="67" baseline="-24305" dirty="0">
                <a:latin typeface="Times New Roman"/>
                <a:cs typeface="Times New Roman"/>
              </a:rPr>
              <a:t>2</a:t>
            </a:r>
            <a:r>
              <a:rPr sz="2400" spc="-195" baseline="-2430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)</a:t>
            </a:r>
            <a:r>
              <a:rPr sz="2800" i="1" spc="35" dirty="0"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230" y="4217034"/>
            <a:ext cx="119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Ej</a:t>
            </a:r>
            <a:r>
              <a:rPr sz="2400" b="1" spc="10" dirty="0">
                <a:solidFill>
                  <a:srgbClr val="C00000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mp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lo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575" y="4664075"/>
            <a:ext cx="1341755" cy="4222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90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5"/>
              </a:spcBef>
            </a:pPr>
            <a:r>
              <a:rPr sz="2200" i="1" spc="-95" dirty="0">
                <a:latin typeface="Times New Roman"/>
                <a:cs typeface="Times New Roman"/>
              </a:rPr>
              <a:t>z</a:t>
            </a:r>
            <a:r>
              <a:rPr sz="1875" spc="22" baseline="-24444" dirty="0">
                <a:latin typeface="Times New Roman"/>
                <a:cs typeface="Times New Roman"/>
              </a:rPr>
              <a:t>1</a:t>
            </a:r>
            <a:r>
              <a:rPr sz="1875" baseline="-24444" dirty="0">
                <a:latin typeface="Times New Roman"/>
                <a:cs typeface="Times New Roman"/>
              </a:rPr>
              <a:t> </a:t>
            </a:r>
            <a:r>
              <a:rPr sz="1875" spc="15" baseline="-2444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2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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2</a:t>
            </a:r>
            <a:r>
              <a:rPr sz="2200" i="1" spc="5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762" y="5280025"/>
            <a:ext cx="1132205" cy="3905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ct val="100000"/>
              </a:lnSpc>
            </a:pPr>
            <a:r>
              <a:rPr sz="2050" i="1" spc="35" dirty="0">
                <a:latin typeface="Times New Roman"/>
                <a:cs typeface="Times New Roman"/>
              </a:rPr>
              <a:t>z</a:t>
            </a:r>
            <a:r>
              <a:rPr sz="1725" spc="22" baseline="-26570" dirty="0">
                <a:latin typeface="Times New Roman"/>
                <a:cs typeface="Times New Roman"/>
              </a:rPr>
              <a:t>2</a:t>
            </a:r>
            <a:r>
              <a:rPr sz="1725" baseline="-26570" dirty="0">
                <a:latin typeface="Times New Roman"/>
                <a:cs typeface="Times New Roman"/>
              </a:rPr>
              <a:t> </a:t>
            </a:r>
            <a:r>
              <a:rPr sz="1725" spc="157" baseline="-2657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</a:t>
            </a:r>
            <a:r>
              <a:rPr sz="2050" dirty="0">
                <a:latin typeface="Times New Roman"/>
                <a:cs typeface="Times New Roman"/>
              </a:rPr>
              <a:t>3</a:t>
            </a:r>
            <a:r>
              <a:rPr sz="2050" spc="-26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195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5860" y="751999"/>
            <a:ext cx="7797800" cy="9328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6299835" algn="l"/>
              </a:tabLst>
            </a:pPr>
            <a:r>
              <a:rPr sz="3600" b="1" i="1" u="heavy" spc="-412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</a:t>
            </a:r>
            <a:r>
              <a:rPr sz="3600" b="1" i="1" u="heavy" spc="-592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3600" b="1" i="1" u="heavy" spc="-359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3600" b="1" i="1" u="heavy" spc="-157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spc="-405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3600" b="1" i="1" u="heavy" spc="-359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3600" b="1" i="1" u="heavy" spc="-179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spc="-434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</a:t>
            </a:r>
            <a:r>
              <a:rPr sz="3600" b="1" i="1" u="heavy" spc="-607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3600" b="1" i="1" u="heavy" spc="-397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3600" b="1" i="1" u="heavy" spc="-202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3600" b="1" i="1" u="heavy" spc="-330" baseline="115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ejos</a:t>
            </a:r>
            <a:r>
              <a:rPr sz="3600" spc="-179" baseline="1157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3600" baseline="1157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O</a:t>
            </a:r>
            <a:r>
              <a:rPr sz="2400" b="1" spc="5" dirty="0">
                <a:solidFill>
                  <a:srgbClr val="C00000"/>
                </a:solidFill>
                <a:latin typeface="Corbel"/>
                <a:cs typeface="Corbel"/>
              </a:rPr>
              <a:t>L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UC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ÓN</a:t>
            </a:r>
            <a:endParaRPr sz="2400">
              <a:latin typeface="Corbel"/>
              <a:cs typeface="Corbel"/>
            </a:endParaRPr>
          </a:p>
          <a:p>
            <a:pPr marL="98425">
              <a:lnSpc>
                <a:spcPct val="100000"/>
              </a:lnSpc>
              <a:spcBef>
                <a:spcPts val="900"/>
              </a:spcBef>
            </a:pP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Sea: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2046" y="1548511"/>
            <a:ext cx="3105150" cy="13385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2745"/>
              </a:lnSpc>
            </a:pPr>
            <a:r>
              <a:rPr sz="2300" i="1" spc="-9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1 </a:t>
            </a:r>
            <a:r>
              <a:rPr sz="2025" spc="-225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i="1" spc="5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2 </a:t>
            </a:r>
            <a:r>
              <a:rPr sz="2025" spc="142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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75" dirty="0">
                <a:latin typeface="Times New Roman"/>
                <a:cs typeface="Times New Roman"/>
              </a:rPr>
              <a:t>(</a:t>
            </a:r>
            <a:r>
              <a:rPr sz="2300" spc="20" dirty="0">
                <a:latin typeface="Times New Roman"/>
                <a:cs typeface="Times New Roman"/>
              </a:rPr>
              <a:t>2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14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2</a:t>
            </a:r>
            <a:r>
              <a:rPr sz="2300" i="1" spc="85" dirty="0">
                <a:latin typeface="Times New Roman"/>
                <a:cs typeface="Times New Roman"/>
              </a:rPr>
              <a:t>i</a:t>
            </a:r>
            <a:r>
              <a:rPr sz="2300" spc="15" dirty="0">
                <a:latin typeface="Times New Roman"/>
                <a:cs typeface="Times New Roman"/>
              </a:rPr>
              <a:t>)</a:t>
            </a:r>
            <a:r>
              <a:rPr sz="2300" spc="-18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180" dirty="0">
                <a:latin typeface="Times New Roman"/>
                <a:cs typeface="Times New Roman"/>
              </a:rPr>
              <a:t> </a:t>
            </a:r>
            <a:r>
              <a:rPr sz="2300" spc="75" dirty="0">
                <a:latin typeface="Times New Roman"/>
                <a:cs typeface="Times New Roman"/>
              </a:rPr>
              <a:t>(</a:t>
            </a:r>
            <a:r>
              <a:rPr sz="2300" spc="15" dirty="0">
                <a:latin typeface="Symbol"/>
                <a:cs typeface="Symbol"/>
              </a:rPr>
              <a:t></a:t>
            </a:r>
            <a:r>
              <a:rPr sz="2300" spc="20" dirty="0">
                <a:latin typeface="Times New Roman"/>
                <a:cs typeface="Times New Roman"/>
              </a:rPr>
              <a:t>3</a:t>
            </a:r>
            <a:r>
              <a:rPr sz="2300" spc="-28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210" dirty="0">
                <a:latin typeface="Times New Roman"/>
                <a:cs typeface="Times New Roman"/>
              </a:rPr>
              <a:t> </a:t>
            </a:r>
            <a:r>
              <a:rPr sz="2300" i="1" spc="80" dirty="0">
                <a:latin typeface="Times New Roman"/>
                <a:cs typeface="Times New Roman"/>
              </a:rPr>
              <a:t>i</a:t>
            </a:r>
            <a:r>
              <a:rPr sz="2300" spc="15" dirty="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  <a:p>
            <a:pPr marL="58419" marR="210820">
              <a:lnSpc>
                <a:spcPct val="129299"/>
              </a:lnSpc>
            </a:pPr>
            <a:r>
              <a:rPr sz="2300" i="1" spc="-9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1 </a:t>
            </a:r>
            <a:r>
              <a:rPr sz="2025" spc="-225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i="1" spc="5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2 </a:t>
            </a:r>
            <a:r>
              <a:rPr sz="2025" spc="142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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75" dirty="0">
                <a:latin typeface="Times New Roman"/>
                <a:cs typeface="Times New Roman"/>
              </a:rPr>
              <a:t>(</a:t>
            </a:r>
            <a:r>
              <a:rPr sz="2300" spc="20" dirty="0">
                <a:latin typeface="Times New Roman"/>
                <a:cs typeface="Times New Roman"/>
              </a:rPr>
              <a:t>2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</a:t>
            </a:r>
            <a:r>
              <a:rPr sz="2300" spc="-250" dirty="0">
                <a:latin typeface="Times New Roman"/>
                <a:cs typeface="Times New Roman"/>
              </a:rPr>
              <a:t> </a:t>
            </a:r>
            <a:r>
              <a:rPr sz="2300" spc="-55" dirty="0">
                <a:latin typeface="Times New Roman"/>
                <a:cs typeface="Times New Roman"/>
              </a:rPr>
              <a:t>3</a:t>
            </a:r>
            <a:r>
              <a:rPr sz="2300" spc="15" dirty="0">
                <a:latin typeface="Times New Roman"/>
                <a:cs typeface="Times New Roman"/>
              </a:rPr>
              <a:t>)</a:t>
            </a:r>
            <a:r>
              <a:rPr sz="2300" spc="-190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175" dirty="0">
                <a:latin typeface="Times New Roman"/>
                <a:cs typeface="Times New Roman"/>
              </a:rPr>
              <a:t> </a:t>
            </a:r>
            <a:r>
              <a:rPr sz="2300" spc="75" dirty="0">
                <a:latin typeface="Times New Roman"/>
                <a:cs typeface="Times New Roman"/>
              </a:rPr>
              <a:t>(</a:t>
            </a:r>
            <a:r>
              <a:rPr sz="2300" spc="20" dirty="0">
                <a:latin typeface="Times New Roman"/>
                <a:cs typeface="Times New Roman"/>
              </a:rPr>
              <a:t>2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2300" spc="204" dirty="0">
                <a:latin typeface="Symbol"/>
                <a:cs typeface="Symbol"/>
              </a:rPr>
              <a:t></a:t>
            </a:r>
            <a:r>
              <a:rPr sz="2300" spc="-165" dirty="0">
                <a:latin typeface="Times New Roman"/>
                <a:cs typeface="Times New Roman"/>
              </a:rPr>
              <a:t>1</a:t>
            </a:r>
            <a:r>
              <a:rPr sz="2300" spc="5" dirty="0">
                <a:latin typeface="Times New Roman"/>
                <a:cs typeface="Times New Roman"/>
              </a:rPr>
              <a:t>)</a:t>
            </a:r>
            <a:r>
              <a:rPr sz="2300" i="1" spc="10" dirty="0">
                <a:latin typeface="Times New Roman"/>
                <a:cs typeface="Times New Roman"/>
              </a:rPr>
              <a:t>i  </a:t>
            </a:r>
            <a:r>
              <a:rPr sz="2300" i="1" spc="-9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1 </a:t>
            </a:r>
            <a:r>
              <a:rPr sz="2025" spc="-225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i="1" spc="55" dirty="0">
                <a:latin typeface="Times New Roman"/>
                <a:cs typeface="Times New Roman"/>
              </a:rPr>
              <a:t>z</a:t>
            </a:r>
            <a:r>
              <a:rPr sz="2025" baseline="-24691" dirty="0">
                <a:latin typeface="Times New Roman"/>
                <a:cs typeface="Times New Roman"/>
              </a:rPr>
              <a:t>2 </a:t>
            </a:r>
            <a:r>
              <a:rPr sz="2025" spc="142" baseline="-24691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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70" dirty="0">
                <a:latin typeface="Times New Roman"/>
                <a:cs typeface="Times New Roman"/>
              </a:rPr>
              <a:t>(</a:t>
            </a:r>
            <a:r>
              <a:rPr sz="2300" spc="20" dirty="0">
                <a:latin typeface="Symbol"/>
                <a:cs typeface="Symbol"/>
              </a:rPr>
              <a:t></a:t>
            </a:r>
            <a:r>
              <a:rPr sz="2300" spc="195" dirty="0">
                <a:latin typeface="Times New Roman"/>
                <a:cs typeface="Times New Roman"/>
              </a:rPr>
              <a:t>1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2300" spc="-90" dirty="0">
                <a:latin typeface="Times New Roman"/>
                <a:cs typeface="Times New Roman"/>
              </a:rPr>
              <a:t>3</a:t>
            </a:r>
            <a:r>
              <a:rPr sz="2300" i="1" spc="85" dirty="0">
                <a:latin typeface="Times New Roman"/>
                <a:cs typeface="Times New Roman"/>
              </a:rPr>
              <a:t>i</a:t>
            </a:r>
            <a:r>
              <a:rPr sz="2300" spc="15" dirty="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36" y="6619823"/>
            <a:ext cx="689860" cy="1302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690" y="3424529"/>
            <a:ext cx="3248025" cy="324802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0600" y="1251838"/>
            <a:ext cx="1567815" cy="4572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3020"/>
              </a:lnSpc>
            </a:pPr>
            <a:r>
              <a:rPr sz="2700" i="1" spc="60" dirty="0">
                <a:latin typeface="Times New Roman"/>
                <a:cs typeface="Times New Roman"/>
              </a:rPr>
              <a:t>z</a:t>
            </a:r>
            <a:r>
              <a:rPr sz="2700" i="1" spc="10" dirty="0">
                <a:latin typeface="Times New Roman"/>
                <a:cs typeface="Times New Roman"/>
              </a:rPr>
              <a:t> </a:t>
            </a:r>
            <a:r>
              <a:rPr sz="2700" spc="90" dirty="0">
                <a:latin typeface="Symbol"/>
                <a:cs typeface="Symbol"/>
              </a:rPr>
              <a:t>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i="1" spc="80" dirty="0">
                <a:latin typeface="Times New Roman"/>
                <a:cs typeface="Times New Roman"/>
              </a:rPr>
              <a:t>a</a:t>
            </a:r>
            <a:r>
              <a:rPr sz="2700" i="1" spc="-220" dirty="0">
                <a:latin typeface="Times New Roman"/>
                <a:cs typeface="Times New Roman"/>
              </a:rPr>
              <a:t> </a:t>
            </a:r>
            <a:r>
              <a:rPr sz="2700" spc="90" dirty="0">
                <a:latin typeface="Symbol"/>
                <a:cs typeface="Symbol"/>
              </a:rPr>
              <a:t>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i="1" spc="15" dirty="0">
                <a:latin typeface="Times New Roman"/>
                <a:cs typeface="Times New Roman"/>
              </a:rPr>
              <a:t>b</a:t>
            </a:r>
            <a:r>
              <a:rPr sz="2700" i="1" spc="4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559" y="129370"/>
            <a:ext cx="2777490" cy="96139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i="1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</a:t>
            </a:r>
            <a:r>
              <a:rPr sz="2400" b="1" i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.</a:t>
            </a:r>
            <a:r>
              <a:rPr sz="2400" b="1" i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</a:t>
            </a:r>
            <a:r>
              <a:rPr sz="2400" b="1" i="1" u="heavy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400" b="1" i="1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2400" b="1" i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400" b="1" i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</a:t>
            </a:r>
            <a:r>
              <a:rPr sz="2400" b="1" i="1" u="heavy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ejos:</a:t>
            </a:r>
            <a:endParaRPr sz="2400">
              <a:latin typeface="Arial"/>
              <a:cs typeface="Arial"/>
            </a:endParaRPr>
          </a:p>
          <a:p>
            <a:pPr marL="559435">
              <a:lnSpc>
                <a:spcPct val="100000"/>
              </a:lnSpc>
              <a:spcBef>
                <a:spcPts val="994"/>
              </a:spcBef>
            </a:pP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Sea: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483" y="1959432"/>
            <a:ext cx="1546225" cy="44513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2930"/>
              </a:lnSpc>
            </a:pPr>
            <a:r>
              <a:rPr sz="2600" i="1" spc="114" dirty="0">
                <a:latin typeface="Times New Roman"/>
                <a:cs typeface="Times New Roman"/>
              </a:rPr>
              <a:t>w</a:t>
            </a:r>
            <a:r>
              <a:rPr sz="2600" i="1" spc="-18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Symbol"/>
                <a:cs typeface="Symbol"/>
              </a:rPr>
              <a:t>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i="1" spc="75" dirty="0">
                <a:latin typeface="Times New Roman"/>
                <a:cs typeface="Times New Roman"/>
              </a:rPr>
              <a:t>c</a:t>
            </a:r>
            <a:r>
              <a:rPr sz="2600" i="1" spc="-22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Symbol"/>
                <a:cs typeface="Symbol"/>
              </a:rPr>
              <a:t>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i="1" spc="25" dirty="0">
                <a:latin typeface="Times New Roman"/>
                <a:cs typeface="Times New Roman"/>
              </a:rPr>
              <a:t>d</a:t>
            </a:r>
            <a:r>
              <a:rPr sz="2600" i="1" spc="45" dirty="0">
                <a:latin typeface="Times New Roman"/>
                <a:cs typeface="Times New Roman"/>
              </a:rPr>
              <a:t>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8682" y="1284566"/>
            <a:ext cx="3846829" cy="4464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0"/>
              </a:lnSpc>
              <a:tabLst>
                <a:tab pos="581660" algn="l"/>
              </a:tabLst>
            </a:pPr>
            <a:r>
              <a:rPr sz="2600" spc="190" dirty="0">
                <a:latin typeface="Symbol"/>
                <a:cs typeface="Symbol"/>
              </a:rPr>
              <a:t></a:t>
            </a:r>
            <a:r>
              <a:rPr sz="2600" spc="190" dirty="0">
                <a:latin typeface="Times New Roman"/>
                <a:cs typeface="Times New Roman"/>
              </a:rPr>
              <a:t>	</a:t>
            </a:r>
            <a:r>
              <a:rPr sz="2600" i="1" spc="85" dirty="0">
                <a:latin typeface="Times New Roman"/>
                <a:cs typeface="Times New Roman"/>
              </a:rPr>
              <a:t>z</a:t>
            </a:r>
            <a:r>
              <a:rPr sz="2600" i="1" spc="-17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Symbol"/>
                <a:cs typeface="Symbol"/>
              </a:rPr>
              <a:t>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i="1" spc="150" dirty="0">
                <a:latin typeface="Times New Roman"/>
                <a:cs typeface="Times New Roman"/>
              </a:rPr>
              <a:t>w</a:t>
            </a:r>
            <a:r>
              <a:rPr sz="2600" i="1" spc="-204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Symbol"/>
                <a:cs typeface="Symbol"/>
              </a:rPr>
              <a:t>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(</a:t>
            </a:r>
            <a:r>
              <a:rPr sz="2600" i="1" spc="110" dirty="0">
                <a:latin typeface="Times New Roman"/>
                <a:cs typeface="Times New Roman"/>
              </a:rPr>
              <a:t>a</a:t>
            </a:r>
            <a:r>
              <a:rPr sz="2600" i="1" spc="-23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Symbol"/>
                <a:cs typeface="Symbol"/>
              </a:rPr>
              <a:t>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i="1" spc="30" dirty="0">
                <a:latin typeface="Times New Roman"/>
                <a:cs typeface="Times New Roman"/>
              </a:rPr>
              <a:t>b</a:t>
            </a:r>
            <a:r>
              <a:rPr sz="2600" i="1" spc="110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)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455" dirty="0">
                <a:latin typeface="Symbol"/>
                <a:cs typeface="Symbol"/>
              </a:rPr>
              <a:t></a:t>
            </a:r>
            <a:r>
              <a:rPr sz="2600" spc="10" dirty="0">
                <a:latin typeface="Times New Roman"/>
                <a:cs typeface="Times New Roman"/>
              </a:rPr>
              <a:t>(</a:t>
            </a:r>
            <a:r>
              <a:rPr sz="2600" spc="85" dirty="0">
                <a:latin typeface="Times New Roman"/>
                <a:cs typeface="Times New Roman"/>
              </a:rPr>
              <a:t>c</a:t>
            </a:r>
            <a:r>
              <a:rPr sz="2600" spc="120" dirty="0">
                <a:latin typeface="Symbol"/>
                <a:cs typeface="Symbol"/>
              </a:rPr>
              <a:t>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i="1" spc="30" dirty="0">
                <a:latin typeface="Times New Roman"/>
                <a:cs typeface="Times New Roman"/>
              </a:rPr>
              <a:t>d</a:t>
            </a:r>
            <a:r>
              <a:rPr sz="2600" i="1" spc="110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8682" y="1894065"/>
            <a:ext cx="3843020" cy="5175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3415"/>
              </a:lnSpc>
            </a:pPr>
            <a:r>
              <a:rPr sz="3050" i="1" spc="85" dirty="0">
                <a:latin typeface="Times New Roman"/>
                <a:cs typeface="Times New Roman"/>
              </a:rPr>
              <a:t>z</a:t>
            </a:r>
            <a:r>
              <a:rPr sz="3050" i="1" spc="-195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</a:t>
            </a:r>
            <a:r>
              <a:rPr sz="3050" spc="-290" dirty="0">
                <a:latin typeface="Times New Roman"/>
                <a:cs typeface="Times New Roman"/>
              </a:rPr>
              <a:t> </a:t>
            </a:r>
            <a:r>
              <a:rPr sz="3050" i="1" spc="150" dirty="0">
                <a:latin typeface="Times New Roman"/>
                <a:cs typeface="Times New Roman"/>
              </a:rPr>
              <a:t>w</a:t>
            </a:r>
            <a:r>
              <a:rPr sz="3050" i="1" spc="-229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</a:t>
            </a:r>
            <a:r>
              <a:rPr sz="3050" spc="-185" dirty="0">
                <a:latin typeface="Times New Roman"/>
                <a:cs typeface="Times New Roman"/>
              </a:rPr>
              <a:t> </a:t>
            </a:r>
            <a:r>
              <a:rPr sz="3050" spc="90" dirty="0">
                <a:latin typeface="Times New Roman"/>
                <a:cs typeface="Times New Roman"/>
              </a:rPr>
              <a:t>(</a:t>
            </a:r>
            <a:r>
              <a:rPr sz="3050" i="1" spc="110" dirty="0">
                <a:latin typeface="Times New Roman"/>
                <a:cs typeface="Times New Roman"/>
              </a:rPr>
              <a:t>a</a:t>
            </a:r>
            <a:r>
              <a:rPr sz="3050" i="1" spc="-270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</a:t>
            </a:r>
            <a:r>
              <a:rPr sz="3050" spc="-385" dirty="0">
                <a:latin typeface="Times New Roman"/>
                <a:cs typeface="Times New Roman"/>
              </a:rPr>
              <a:t> </a:t>
            </a:r>
            <a:r>
              <a:rPr sz="3050" i="1" spc="105" dirty="0">
                <a:latin typeface="Times New Roman"/>
                <a:cs typeface="Times New Roman"/>
              </a:rPr>
              <a:t>c</a:t>
            </a:r>
            <a:r>
              <a:rPr sz="3050" spc="75" dirty="0">
                <a:latin typeface="Times New Roman"/>
                <a:cs typeface="Times New Roman"/>
              </a:rPr>
              <a:t>)</a:t>
            </a:r>
            <a:r>
              <a:rPr sz="3050" spc="-310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</a:t>
            </a:r>
            <a:r>
              <a:rPr sz="3050" spc="-330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(</a:t>
            </a:r>
            <a:r>
              <a:rPr sz="3050" i="1" spc="110" dirty="0">
                <a:latin typeface="Times New Roman"/>
                <a:cs typeface="Times New Roman"/>
              </a:rPr>
              <a:t>b</a:t>
            </a:r>
            <a:r>
              <a:rPr sz="3050" i="1" spc="-310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</a:t>
            </a:r>
            <a:r>
              <a:rPr sz="3050" spc="-340" dirty="0">
                <a:latin typeface="Times New Roman"/>
                <a:cs typeface="Times New Roman"/>
              </a:rPr>
              <a:t> </a:t>
            </a:r>
            <a:r>
              <a:rPr sz="3050" i="1" spc="370" dirty="0">
                <a:latin typeface="Times New Roman"/>
                <a:cs typeface="Times New Roman"/>
              </a:rPr>
              <a:t>d</a:t>
            </a:r>
            <a:r>
              <a:rPr sz="3050" spc="-15" dirty="0">
                <a:latin typeface="Times New Roman"/>
                <a:cs typeface="Times New Roman"/>
              </a:rPr>
              <a:t>)</a:t>
            </a:r>
            <a:r>
              <a:rPr sz="3050" i="1" spc="60" dirty="0">
                <a:latin typeface="Times New Roman"/>
                <a:cs typeface="Times New Roman"/>
              </a:rPr>
              <a:t>i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5532" y="3073653"/>
            <a:ext cx="119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Ej</a:t>
            </a:r>
            <a:r>
              <a:rPr sz="2400" b="1" spc="10" dirty="0">
                <a:solidFill>
                  <a:srgbClr val="C00000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mp</a:t>
            </a: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lo</a:t>
            </a:r>
            <a:r>
              <a:rPr sz="2400" b="1" dirty="0">
                <a:solidFill>
                  <a:srgbClr val="C00000"/>
                </a:solidFill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0195" y="3073653"/>
            <a:ext cx="151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SOLUCIÓN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2438" y="3603129"/>
            <a:ext cx="1502410" cy="4445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930"/>
              </a:lnSpc>
            </a:pPr>
            <a:r>
              <a:rPr sz="2600" i="1" spc="75" dirty="0">
                <a:latin typeface="Times New Roman"/>
                <a:cs typeface="Times New Roman"/>
              </a:rPr>
              <a:t>z</a:t>
            </a:r>
            <a:r>
              <a:rPr sz="2600" i="1" spc="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Symbol"/>
                <a:cs typeface="Symbol"/>
              </a:rPr>
              <a:t>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4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Symbol"/>
                <a:cs typeface="Symbol"/>
              </a:rPr>
              <a:t>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7</a:t>
            </a:r>
            <a:r>
              <a:rPr sz="2600" i="1" spc="55" dirty="0">
                <a:latin typeface="Times New Roman"/>
                <a:cs typeface="Times New Roman"/>
              </a:rPr>
              <a:t>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2438" y="4245483"/>
            <a:ext cx="1505585" cy="4400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3325"/>
              </a:lnSpc>
            </a:pPr>
            <a:r>
              <a:rPr sz="2950" i="1" spc="70" dirty="0">
                <a:latin typeface="Times New Roman"/>
                <a:cs typeface="Times New Roman"/>
              </a:rPr>
              <a:t>w</a:t>
            </a:r>
            <a:r>
              <a:rPr sz="2950" i="1" spc="-240" dirty="0">
                <a:latin typeface="Times New Roman"/>
                <a:cs typeface="Times New Roman"/>
              </a:rPr>
              <a:t> </a:t>
            </a:r>
            <a:r>
              <a:rPr sz="2950" spc="55" dirty="0">
                <a:latin typeface="Symbol"/>
                <a:cs typeface="Symbol"/>
              </a:rPr>
              <a:t></a:t>
            </a:r>
            <a:r>
              <a:rPr sz="2950" spc="-145" dirty="0">
                <a:latin typeface="Times New Roman"/>
                <a:cs typeface="Times New Roman"/>
              </a:rPr>
              <a:t> </a:t>
            </a:r>
            <a:r>
              <a:rPr sz="2950" spc="50" dirty="0">
                <a:latin typeface="Times New Roman"/>
                <a:cs typeface="Times New Roman"/>
              </a:rPr>
              <a:t>2</a:t>
            </a:r>
            <a:r>
              <a:rPr sz="2950" spc="-365" dirty="0">
                <a:latin typeface="Times New Roman"/>
                <a:cs typeface="Times New Roman"/>
              </a:rPr>
              <a:t> </a:t>
            </a:r>
            <a:r>
              <a:rPr sz="2950" spc="55" dirty="0">
                <a:latin typeface="Symbol"/>
                <a:cs typeface="Symbol"/>
              </a:rPr>
              <a:t></a:t>
            </a:r>
            <a:r>
              <a:rPr sz="2950" spc="-375" dirty="0">
                <a:latin typeface="Times New Roman"/>
                <a:cs typeface="Times New Roman"/>
              </a:rPr>
              <a:t> </a:t>
            </a:r>
            <a:r>
              <a:rPr sz="2950" spc="-165" dirty="0">
                <a:latin typeface="Times New Roman"/>
                <a:cs typeface="Times New Roman"/>
              </a:rPr>
              <a:t>3</a:t>
            </a:r>
            <a:r>
              <a:rPr sz="2950" i="1" spc="30" dirty="0">
                <a:latin typeface="Times New Roman"/>
                <a:cs typeface="Times New Roman"/>
              </a:rPr>
              <a:t>i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0692" y="3635755"/>
            <a:ext cx="3436620" cy="14916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3030"/>
              </a:lnSpc>
            </a:pPr>
            <a:r>
              <a:rPr sz="2700" i="1" spc="20" dirty="0">
                <a:latin typeface="Times New Roman"/>
                <a:cs typeface="Times New Roman"/>
              </a:rPr>
              <a:t>z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195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w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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4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7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20" dirty="0">
                <a:latin typeface="Times New Roman"/>
                <a:cs typeface="Times New Roman"/>
              </a:rPr>
              <a:t>)</a:t>
            </a:r>
            <a:r>
              <a:rPr sz="2700" spc="-229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28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2</a:t>
            </a:r>
            <a:r>
              <a:rPr sz="2700" spc="-26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85" dirty="0">
                <a:latin typeface="Times New Roman"/>
                <a:cs typeface="Times New Roman"/>
              </a:rPr>
              <a:t> </a:t>
            </a:r>
            <a:r>
              <a:rPr sz="2700" spc="-100" dirty="0">
                <a:latin typeface="Times New Roman"/>
                <a:cs typeface="Times New Roman"/>
              </a:rPr>
              <a:t>3</a:t>
            </a:r>
            <a:r>
              <a:rPr sz="2700" i="1" spc="80" dirty="0">
                <a:latin typeface="Times New Roman"/>
                <a:cs typeface="Times New Roman"/>
              </a:rPr>
              <a:t>i</a:t>
            </a:r>
            <a:r>
              <a:rPr sz="2700" spc="2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67945" marR="171450">
              <a:lnSpc>
                <a:spcPts val="4070"/>
              </a:lnSpc>
              <a:spcBef>
                <a:spcPts val="270"/>
              </a:spcBef>
            </a:pPr>
            <a:r>
              <a:rPr sz="2700" i="1" spc="20" dirty="0">
                <a:latin typeface="Times New Roman"/>
                <a:cs typeface="Times New Roman"/>
              </a:rPr>
              <a:t>z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195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w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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4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2</a:t>
            </a:r>
            <a:r>
              <a:rPr sz="2700" spc="20" dirty="0">
                <a:latin typeface="Times New Roman"/>
                <a:cs typeface="Times New Roman"/>
              </a:rPr>
              <a:t>)</a:t>
            </a:r>
            <a:r>
              <a:rPr sz="2700" spc="-229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7</a:t>
            </a:r>
            <a:r>
              <a:rPr sz="2700" spc="-229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31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3</a:t>
            </a:r>
            <a:r>
              <a:rPr sz="2700" dirty="0">
                <a:latin typeface="Times New Roman"/>
                <a:cs typeface="Times New Roman"/>
              </a:rPr>
              <a:t>)</a:t>
            </a:r>
            <a:r>
              <a:rPr sz="2700" i="1" spc="15" dirty="0">
                <a:latin typeface="Times New Roman"/>
                <a:cs typeface="Times New Roman"/>
              </a:rPr>
              <a:t>i  </a:t>
            </a:r>
            <a:r>
              <a:rPr sz="2700" i="1" spc="20" dirty="0">
                <a:latin typeface="Times New Roman"/>
                <a:cs typeface="Times New Roman"/>
              </a:rPr>
              <a:t>z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195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w</a:t>
            </a:r>
            <a:r>
              <a:rPr sz="2700" i="1" spc="-1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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2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19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4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2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4760" y="2231517"/>
            <a:ext cx="6520560" cy="40283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519" y="272034"/>
            <a:ext cx="7040880" cy="1502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794" y="1331150"/>
            <a:ext cx="10129520" cy="27698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299720" algn="l"/>
              </a:tabLst>
            </a:pP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Composición</a:t>
            </a:r>
            <a:r>
              <a:rPr sz="2400" b="1" spc="-3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del</a:t>
            </a: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Conjunto</a:t>
            </a:r>
            <a:r>
              <a:rPr sz="2400" b="1" spc="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</a:t>
            </a: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Números</a:t>
            </a:r>
            <a:r>
              <a:rPr sz="2400" b="1" spc="-4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Complejos.</a:t>
            </a:r>
            <a:endParaRPr sz="2400">
              <a:latin typeface="Times New Roman"/>
              <a:cs typeface="Times New Roman"/>
            </a:endParaRPr>
          </a:p>
          <a:p>
            <a:pPr marL="375920" indent="-3632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75285" algn="l"/>
                <a:tab pos="375920" algn="l"/>
              </a:tabLst>
            </a:pP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Propiedades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 los</a:t>
            </a:r>
            <a:r>
              <a:rPr sz="2400" b="1" spc="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Números</a:t>
            </a:r>
            <a:r>
              <a:rPr sz="2400" b="1" spc="-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Complejos.</a:t>
            </a:r>
            <a:endParaRPr sz="240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299720" algn="l"/>
              </a:tabLst>
            </a:pP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Operaciones </a:t>
            </a: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en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forma</a:t>
            </a:r>
            <a:r>
              <a:rPr sz="2400" b="1" spc="-4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binómica.</a:t>
            </a:r>
            <a:endParaRPr sz="240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299720" algn="l"/>
              </a:tabLst>
            </a:pP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Conversiones</a:t>
            </a:r>
            <a:r>
              <a:rPr sz="2400" b="1" spc="1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 números</a:t>
            </a:r>
            <a:r>
              <a:rPr sz="2400" b="1" spc="-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complejos</a:t>
            </a:r>
            <a:r>
              <a:rPr sz="2400" b="1" spc="-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 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forma</a:t>
            </a:r>
            <a:r>
              <a:rPr sz="2400" b="1" spc="-4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binómica</a:t>
            </a:r>
            <a:r>
              <a:rPr sz="2400" b="1" spc="-3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polar</a:t>
            </a:r>
            <a:r>
              <a:rPr sz="2400" b="1" spc="-4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y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viceversa.</a:t>
            </a:r>
            <a:endParaRPr sz="240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299720" algn="l"/>
              </a:tabLst>
            </a:pP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Operaciones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de</a:t>
            </a: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Times New Roman"/>
                <a:cs typeface="Times New Roman"/>
              </a:rPr>
              <a:t>números</a:t>
            </a:r>
            <a:r>
              <a:rPr sz="2400" b="1" spc="-3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2D050"/>
                </a:solidFill>
                <a:latin typeface="Times New Roman"/>
                <a:cs typeface="Times New Roman"/>
              </a:rPr>
              <a:t>complejos</a:t>
            </a:r>
            <a:r>
              <a:rPr sz="2400" b="1" spc="-3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Times New Roman"/>
                <a:cs typeface="Times New Roman"/>
              </a:rPr>
              <a:t>en</a:t>
            </a:r>
            <a:r>
              <a:rPr sz="2400" b="1" spc="5" dirty="0">
                <a:solidFill>
                  <a:srgbClr val="92D050"/>
                </a:solidFill>
                <a:latin typeface="Times New Roman"/>
                <a:cs typeface="Times New Roman"/>
              </a:rPr>
              <a:t> forma</a:t>
            </a:r>
            <a:r>
              <a:rPr sz="2400" b="1" spc="-5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92D050"/>
                </a:solidFill>
                <a:latin typeface="Times New Roman"/>
                <a:cs typeface="Times New Roman"/>
              </a:rPr>
              <a:t>polar.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4659" y="284479"/>
            <a:ext cx="2677160" cy="792480"/>
            <a:chOff x="454659" y="284479"/>
            <a:chExt cx="2677160" cy="792480"/>
          </a:xfrm>
        </p:grpSpPr>
        <p:sp>
          <p:nvSpPr>
            <p:cNvPr id="4" name="object 4"/>
            <p:cNvSpPr/>
            <p:nvPr/>
          </p:nvSpPr>
          <p:spPr>
            <a:xfrm>
              <a:off x="586854" y="354863"/>
              <a:ext cx="2461260" cy="523240"/>
            </a:xfrm>
            <a:custGeom>
              <a:avLst/>
              <a:gdLst/>
              <a:ahLst/>
              <a:cxnLst/>
              <a:rect l="l" t="t" r="r" b="b"/>
              <a:pathLst>
                <a:path w="2461260" h="523240">
                  <a:moveTo>
                    <a:pt x="2461133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2461133" y="523214"/>
                  </a:lnTo>
                  <a:lnTo>
                    <a:pt x="246113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659" y="284479"/>
              <a:ext cx="2677160" cy="7924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5797" y="365061"/>
            <a:ext cx="2228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rbel"/>
                <a:cs typeface="Corbel"/>
              </a:rPr>
              <a:t>CONTENIDOS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7715" y="241236"/>
            <a:ext cx="4170679" cy="967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PROPIEDADES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rbel"/>
                <a:cs typeface="Corbel"/>
              </a:rPr>
              <a:t>PARA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SUMA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P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ropi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Aso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c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40" dirty="0">
                <a:solidFill>
                  <a:srgbClr val="9EC77D"/>
                </a:solidFill>
                <a:latin typeface="Arial"/>
                <a:cs typeface="Arial"/>
              </a:rPr>
              <a:t>tiv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627" y="1389634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enemos: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9226" y="1458226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7588" y="1456118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121" y="1444625"/>
            <a:ext cx="966469" cy="2857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1880"/>
              </a:lnSpc>
            </a:pPr>
            <a:r>
              <a:rPr sz="1650" i="1" spc="75" dirty="0">
                <a:latin typeface="Times New Roman"/>
                <a:cs typeface="Times New Roman"/>
              </a:rPr>
              <a:t>u</a:t>
            </a:r>
            <a:r>
              <a:rPr sz="1650" i="1" spc="5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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i="1" spc="65" dirty="0">
                <a:latin typeface="Times New Roman"/>
                <a:cs typeface="Times New Roman"/>
              </a:rPr>
              <a:t>e</a:t>
            </a:r>
            <a:r>
              <a:rPr sz="1650" i="1" spc="-160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</a:t>
            </a:r>
            <a:r>
              <a:rPr sz="1650" spc="180" dirty="0">
                <a:latin typeface="Times New Roman"/>
                <a:cs typeface="Times New Roman"/>
              </a:rPr>
              <a:t> </a:t>
            </a:r>
            <a:r>
              <a:rPr sz="1650" i="1" spc="20" dirty="0">
                <a:latin typeface="Times New Roman"/>
                <a:cs typeface="Times New Roman"/>
              </a:rPr>
              <a:t>f</a:t>
            </a:r>
            <a:r>
              <a:rPr sz="1650" i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5004" y="1431671"/>
            <a:ext cx="135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5235" algn="l"/>
              </a:tabLst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;	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596" y="1981200"/>
            <a:ext cx="5599430" cy="15024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ts val="2075"/>
              </a:lnSpc>
            </a:pPr>
            <a:r>
              <a:rPr sz="1900" i="1" spc="10" dirty="0">
                <a:latin typeface="Times New Roman"/>
                <a:cs typeface="Times New Roman"/>
              </a:rPr>
              <a:t>z</a:t>
            </a:r>
            <a:r>
              <a:rPr sz="1900" i="1" spc="-9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imes New Roman"/>
                <a:cs typeface="Times New Roman"/>
              </a:rPr>
              <a:t>(</a:t>
            </a:r>
            <a:r>
              <a:rPr sz="1900" i="1" spc="20" dirty="0">
                <a:latin typeface="Times New Roman"/>
                <a:cs typeface="Times New Roman"/>
              </a:rPr>
              <a:t>w</a:t>
            </a:r>
            <a:r>
              <a:rPr sz="1900" i="1" spc="-21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200" dirty="0">
                <a:latin typeface="Times New Roman"/>
                <a:cs typeface="Times New Roman"/>
              </a:rPr>
              <a:t> </a:t>
            </a:r>
            <a:r>
              <a:rPr sz="1900" i="1" spc="95" dirty="0">
                <a:latin typeface="Times New Roman"/>
                <a:cs typeface="Times New Roman"/>
              </a:rPr>
              <a:t>u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135" dirty="0">
                <a:latin typeface="Times New Roman"/>
                <a:cs typeface="Times New Roman"/>
              </a:rPr>
              <a:t>(</a:t>
            </a:r>
            <a:r>
              <a:rPr sz="1900" i="1" spc="10" dirty="0">
                <a:latin typeface="Times New Roman"/>
                <a:cs typeface="Times New Roman"/>
              </a:rPr>
              <a:t>z</a:t>
            </a:r>
            <a:r>
              <a:rPr sz="1900" i="1" spc="-9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i="1" spc="-15" dirty="0">
                <a:latin typeface="Times New Roman"/>
                <a:cs typeface="Times New Roman"/>
              </a:rPr>
              <a:t>w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u</a:t>
            </a:r>
            <a:endParaRPr sz="19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60"/>
              </a:spcBef>
            </a:pPr>
            <a:r>
              <a:rPr sz="1900" spc="30" dirty="0">
                <a:latin typeface="Times New Roman"/>
                <a:cs typeface="Times New Roman"/>
              </a:rPr>
              <a:t>(</a:t>
            </a:r>
            <a:r>
              <a:rPr sz="1900" i="1" spc="30" dirty="0">
                <a:latin typeface="Times New Roman"/>
                <a:cs typeface="Times New Roman"/>
              </a:rPr>
              <a:t>a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20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bi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3900" spc="37" baseline="-3205" dirty="0">
                <a:latin typeface="Symbol"/>
                <a:cs typeface="Symbol"/>
              </a:rPr>
              <a:t>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i="1" spc="25" dirty="0">
                <a:latin typeface="Times New Roman"/>
                <a:cs typeface="Times New Roman"/>
              </a:rPr>
              <a:t>c</a:t>
            </a:r>
            <a:r>
              <a:rPr sz="1900" i="1" spc="-1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4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di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e</a:t>
            </a:r>
            <a:r>
              <a:rPr sz="1900" i="1" spc="-16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fi</a:t>
            </a:r>
            <a:r>
              <a:rPr sz="1900" spc="15" dirty="0">
                <a:latin typeface="Times New Roman"/>
                <a:cs typeface="Times New Roman"/>
              </a:rPr>
              <a:t>)</a:t>
            </a:r>
            <a:r>
              <a:rPr sz="3900" spc="22" baseline="-3205" dirty="0">
                <a:latin typeface="Symbol"/>
                <a:cs typeface="Symbol"/>
              </a:rPr>
              <a:t>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3900" spc="-60" baseline="-3205" dirty="0">
                <a:latin typeface="Symbol"/>
                <a:cs typeface="Symbol"/>
              </a:rPr>
              <a:t></a:t>
            </a:r>
            <a:r>
              <a:rPr sz="1900" spc="-40" dirty="0">
                <a:latin typeface="Times New Roman"/>
                <a:cs typeface="Times New Roman"/>
              </a:rPr>
              <a:t>(</a:t>
            </a:r>
            <a:r>
              <a:rPr sz="1900" i="1" spc="-40" dirty="0">
                <a:latin typeface="Times New Roman"/>
                <a:cs typeface="Times New Roman"/>
              </a:rPr>
              <a:t>a</a:t>
            </a:r>
            <a:r>
              <a:rPr sz="1900" i="1" spc="-1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204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bi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900" i="1" spc="-1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4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di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3900" spc="37" baseline="-3205" dirty="0">
                <a:latin typeface="Symbol"/>
                <a:cs typeface="Symbol"/>
              </a:rPr>
              <a:t>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e</a:t>
            </a:r>
            <a:r>
              <a:rPr sz="1900" i="1" spc="-16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fi</a:t>
            </a:r>
            <a:r>
              <a:rPr sz="1900" spc="3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32384" marR="49530">
              <a:lnSpc>
                <a:spcPts val="3100"/>
              </a:lnSpc>
              <a:spcBef>
                <a:spcPts val="260"/>
              </a:spcBef>
            </a:pPr>
            <a:r>
              <a:rPr sz="1900" spc="30" dirty="0">
                <a:latin typeface="Times New Roman"/>
                <a:cs typeface="Times New Roman"/>
              </a:rPr>
              <a:t>(</a:t>
            </a:r>
            <a:r>
              <a:rPr sz="1900" i="1" spc="30" dirty="0">
                <a:latin typeface="Times New Roman"/>
                <a:cs typeface="Times New Roman"/>
              </a:rPr>
              <a:t>a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20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bi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3900" spc="37" baseline="-3205" dirty="0">
                <a:latin typeface="Symbol"/>
                <a:cs typeface="Symbol"/>
              </a:rPr>
              <a:t>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i="1" spc="25" dirty="0">
                <a:latin typeface="Times New Roman"/>
                <a:cs typeface="Times New Roman"/>
              </a:rPr>
              <a:t>c</a:t>
            </a:r>
            <a:r>
              <a:rPr sz="1900" i="1" spc="-1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e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30" dirty="0">
                <a:latin typeface="Times New Roman"/>
                <a:cs typeface="Times New Roman"/>
              </a:rPr>
              <a:t>(</a:t>
            </a:r>
            <a:r>
              <a:rPr sz="1900" i="1" spc="30" dirty="0">
                <a:latin typeface="Times New Roman"/>
                <a:cs typeface="Times New Roman"/>
              </a:rPr>
              <a:t>d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i="1" spc="5" dirty="0">
                <a:latin typeface="Times New Roman"/>
                <a:cs typeface="Times New Roman"/>
              </a:rPr>
              <a:t>f</a:t>
            </a:r>
            <a:r>
              <a:rPr sz="1900" i="1" spc="-30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)</a:t>
            </a:r>
            <a:r>
              <a:rPr sz="1900" i="1" spc="-45" dirty="0">
                <a:latin typeface="Times New Roman"/>
                <a:cs typeface="Times New Roman"/>
              </a:rPr>
              <a:t>i</a:t>
            </a:r>
            <a:r>
              <a:rPr sz="3900" spc="-67" baseline="-3205" dirty="0">
                <a:latin typeface="Symbol"/>
                <a:cs typeface="Symbol"/>
              </a:rPr>
              <a:t></a:t>
            </a:r>
            <a:r>
              <a:rPr sz="3900" spc="-465" baseline="-320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3900" spc="-60" baseline="-3205" dirty="0">
                <a:latin typeface="Symbol"/>
                <a:cs typeface="Symbol"/>
              </a:rPr>
              <a:t></a:t>
            </a:r>
            <a:r>
              <a:rPr sz="1900" spc="-40" dirty="0">
                <a:latin typeface="Times New Roman"/>
                <a:cs typeface="Times New Roman"/>
              </a:rPr>
              <a:t>(</a:t>
            </a:r>
            <a:r>
              <a:rPr sz="1900" i="1" spc="-40" dirty="0">
                <a:latin typeface="Times New Roman"/>
                <a:cs typeface="Times New Roman"/>
              </a:rPr>
              <a:t>a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c</a:t>
            </a:r>
            <a:r>
              <a:rPr sz="1900" spc="30" dirty="0">
                <a:latin typeface="Times New Roman"/>
                <a:cs typeface="Times New Roman"/>
              </a:rPr>
              <a:t>)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i="1" dirty="0">
                <a:latin typeface="Times New Roman"/>
                <a:cs typeface="Times New Roman"/>
              </a:rPr>
              <a:t>b</a:t>
            </a:r>
            <a:r>
              <a:rPr sz="1900" i="1" spc="-1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d</a:t>
            </a:r>
            <a:r>
              <a:rPr sz="1900" i="1" spc="-27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Times New Roman"/>
                <a:cs typeface="Times New Roman"/>
              </a:rPr>
              <a:t>)</a:t>
            </a:r>
            <a:r>
              <a:rPr sz="1900" i="1" spc="25" dirty="0">
                <a:latin typeface="Times New Roman"/>
                <a:cs typeface="Times New Roman"/>
              </a:rPr>
              <a:t>i</a:t>
            </a:r>
            <a:r>
              <a:rPr sz="3900" spc="37" baseline="-3205" dirty="0">
                <a:latin typeface="Symbol"/>
                <a:cs typeface="Symbol"/>
              </a:rPr>
              <a:t>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e</a:t>
            </a:r>
            <a:r>
              <a:rPr sz="1900" i="1" spc="-16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fi</a:t>
            </a:r>
            <a:r>
              <a:rPr sz="1900" spc="30" dirty="0">
                <a:latin typeface="Times New Roman"/>
                <a:cs typeface="Times New Roman"/>
              </a:rPr>
              <a:t>)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a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900" i="1" spc="-13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e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b</a:t>
            </a:r>
            <a:r>
              <a:rPr sz="1900" i="1" spc="-1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d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10" dirty="0">
                <a:latin typeface="Times New Roman"/>
                <a:cs typeface="Times New Roman"/>
              </a:rPr>
              <a:t> </a:t>
            </a:r>
            <a:r>
              <a:rPr sz="1900" i="1" spc="5" dirty="0">
                <a:latin typeface="Times New Roman"/>
                <a:cs typeface="Times New Roman"/>
              </a:rPr>
              <a:t>f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)</a:t>
            </a:r>
            <a:r>
              <a:rPr sz="1900" i="1" spc="5" dirty="0">
                <a:latin typeface="Times New Roman"/>
                <a:cs typeface="Times New Roman"/>
              </a:rPr>
              <a:t>i</a:t>
            </a:r>
            <a:r>
              <a:rPr sz="1900" i="1" spc="1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a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8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80" dirty="0">
                <a:latin typeface="Times New Roman"/>
                <a:cs typeface="Times New Roman"/>
              </a:rPr>
              <a:t> </a:t>
            </a:r>
            <a:r>
              <a:rPr sz="1900" i="1" spc="25" dirty="0">
                <a:latin typeface="Times New Roman"/>
                <a:cs typeface="Times New Roman"/>
              </a:rPr>
              <a:t>e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7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b</a:t>
            </a:r>
            <a:r>
              <a:rPr sz="1900" i="1" spc="-15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d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204" dirty="0">
                <a:latin typeface="Times New Roman"/>
                <a:cs typeface="Times New Roman"/>
              </a:rPr>
              <a:t> </a:t>
            </a:r>
            <a:r>
              <a:rPr sz="1900" i="1" spc="5" dirty="0">
                <a:latin typeface="Times New Roman"/>
                <a:cs typeface="Times New Roman"/>
              </a:rPr>
              <a:t>f</a:t>
            </a:r>
            <a:r>
              <a:rPr sz="1900" i="1" spc="-2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)</a:t>
            </a:r>
            <a:r>
              <a:rPr sz="1900" i="1" spc="5" dirty="0">
                <a:latin typeface="Times New Roman"/>
                <a:cs typeface="Times New Roman"/>
              </a:rPr>
              <a:t>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715" y="3916045"/>
            <a:ext cx="2731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P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ropi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Co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2000" b="1" spc="-275" dirty="0">
                <a:solidFill>
                  <a:srgbClr val="9EC77D"/>
                </a:solidFill>
                <a:latin typeface="Arial"/>
                <a:cs typeface="Arial"/>
              </a:rPr>
              <a:t>mu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40" dirty="0">
                <a:solidFill>
                  <a:srgbClr val="9EC77D"/>
                </a:solidFill>
                <a:latin typeface="Arial"/>
                <a:cs typeface="Arial"/>
              </a:rPr>
              <a:t>tiv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6922" y="4517148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1528" y="4474908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4260" y="4451286"/>
            <a:ext cx="2449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enemos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3347" y="5072748"/>
            <a:ext cx="4485640" cy="1295400"/>
          </a:xfrm>
          <a:custGeom>
            <a:avLst/>
            <a:gdLst/>
            <a:ahLst/>
            <a:cxnLst/>
            <a:rect l="l" t="t" r="r" b="b"/>
            <a:pathLst>
              <a:path w="4485640" h="1295400">
                <a:moveTo>
                  <a:pt x="4485513" y="0"/>
                </a:moveTo>
                <a:lnTo>
                  <a:pt x="0" y="0"/>
                </a:lnTo>
                <a:lnTo>
                  <a:pt x="0" y="1295400"/>
                </a:lnTo>
                <a:lnTo>
                  <a:pt x="4485513" y="1295400"/>
                </a:lnTo>
                <a:lnTo>
                  <a:pt x="44855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2533" y="4888725"/>
            <a:ext cx="4406265" cy="14274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835"/>
              </a:spcBef>
            </a:pP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15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w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w</a:t>
            </a:r>
            <a:r>
              <a:rPr sz="2450" i="1" spc="-28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ts val="3679"/>
              </a:lnSpc>
              <a:spcBef>
                <a:spcPts val="100"/>
              </a:spcBef>
            </a:pPr>
            <a:r>
              <a:rPr sz="2450" spc="5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a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65" dirty="0">
                <a:latin typeface="Times New Roman"/>
                <a:cs typeface="Times New Roman"/>
              </a:rPr>
              <a:t> </a:t>
            </a:r>
            <a:r>
              <a:rPr sz="2450" i="1" spc="-15" dirty="0">
                <a:latin typeface="Times New Roman"/>
                <a:cs typeface="Times New Roman"/>
              </a:rPr>
              <a:t>b</a:t>
            </a:r>
            <a:r>
              <a:rPr sz="2450" i="1" spc="80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c</a:t>
            </a:r>
            <a:r>
              <a:rPr sz="2450" i="1" spc="-19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i="1" spc="-15" dirty="0">
                <a:latin typeface="Times New Roman"/>
                <a:cs typeface="Times New Roman"/>
              </a:rPr>
              <a:t>d</a:t>
            </a:r>
            <a:r>
              <a:rPr sz="2450" i="1" spc="80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30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10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c</a:t>
            </a:r>
            <a:r>
              <a:rPr sz="2450" i="1" spc="-20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180" dirty="0">
                <a:latin typeface="Times New Roman"/>
                <a:cs typeface="Times New Roman"/>
              </a:rPr>
              <a:t> </a:t>
            </a:r>
            <a:r>
              <a:rPr sz="2450" i="1" spc="-15" dirty="0">
                <a:latin typeface="Times New Roman"/>
                <a:cs typeface="Times New Roman"/>
              </a:rPr>
              <a:t>d</a:t>
            </a:r>
            <a:r>
              <a:rPr sz="2450" i="1" spc="80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229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20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a</a:t>
            </a:r>
            <a:r>
              <a:rPr sz="2450" i="1" spc="-18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i="1" spc="-15" dirty="0">
                <a:latin typeface="Times New Roman"/>
                <a:cs typeface="Times New Roman"/>
              </a:rPr>
              <a:t>b</a:t>
            </a:r>
            <a:r>
              <a:rPr sz="2450" i="1" spc="80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  </a:t>
            </a:r>
            <a:r>
              <a:rPr sz="2450" spc="5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a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i="1" spc="50" dirty="0">
                <a:latin typeface="Times New Roman"/>
                <a:cs typeface="Times New Roman"/>
              </a:rPr>
              <a:t>c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b</a:t>
            </a:r>
            <a:r>
              <a:rPr sz="2450" i="1" spc="-2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d</a:t>
            </a:r>
            <a:r>
              <a:rPr sz="2450" i="1" spc="-365" dirty="0">
                <a:latin typeface="Times New Roman"/>
                <a:cs typeface="Times New Roman"/>
              </a:rPr>
              <a:t> </a:t>
            </a:r>
            <a:r>
              <a:rPr sz="2450" spc="-30" dirty="0">
                <a:latin typeface="Times New Roman"/>
                <a:cs typeface="Times New Roman"/>
              </a:rPr>
              <a:t>)</a:t>
            </a:r>
            <a:r>
              <a:rPr sz="2450" i="1" spc="5" dirty="0">
                <a:latin typeface="Times New Roman"/>
                <a:cs typeface="Times New Roman"/>
              </a:rPr>
              <a:t>i</a:t>
            </a:r>
            <a:r>
              <a:rPr sz="2450" i="1" spc="-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11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c</a:t>
            </a:r>
            <a:r>
              <a:rPr sz="2450" i="1" spc="-19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i="1" spc="70" dirty="0">
                <a:latin typeface="Times New Roman"/>
                <a:cs typeface="Times New Roman"/>
              </a:rPr>
              <a:t>a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2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d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65" dirty="0">
                <a:latin typeface="Times New Roman"/>
                <a:cs typeface="Times New Roman"/>
              </a:rPr>
              <a:t> </a:t>
            </a:r>
            <a:r>
              <a:rPr sz="2450" i="1" spc="30" dirty="0">
                <a:latin typeface="Times New Roman"/>
                <a:cs typeface="Times New Roman"/>
              </a:rPr>
              <a:t>b</a:t>
            </a:r>
            <a:r>
              <a:rPr sz="2450" spc="-25" dirty="0">
                <a:latin typeface="Times New Roman"/>
                <a:cs typeface="Times New Roman"/>
              </a:rPr>
              <a:t>)</a:t>
            </a:r>
            <a:r>
              <a:rPr sz="2450" i="1" spc="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6730" y="877823"/>
            <a:ext cx="2061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3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l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325" dirty="0">
                <a:solidFill>
                  <a:srgbClr val="9EC77D"/>
                </a:solidFill>
                <a:latin typeface="Arial"/>
                <a:cs typeface="Arial"/>
              </a:rPr>
              <a:t>m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20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000" b="1" spc="-11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9EC77D"/>
                </a:solidFill>
                <a:latin typeface="Arial"/>
                <a:cs typeface="Arial"/>
              </a:rPr>
              <a:t>Neutro: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715" y="241236"/>
            <a:ext cx="41706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PROPIEDADES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b="1" spc="-50" dirty="0">
                <a:latin typeface="Corbel"/>
                <a:cs typeface="Corbel"/>
              </a:rPr>
              <a:t>PARA</a:t>
            </a:r>
            <a:r>
              <a:rPr sz="2400" b="1" spc="-20" dirty="0">
                <a:latin typeface="Corbel"/>
                <a:cs typeface="Corbel"/>
              </a:rPr>
              <a:t> </a:t>
            </a:r>
            <a:r>
              <a:rPr sz="2400" b="1" spc="5" dirty="0">
                <a:latin typeface="Corbel"/>
                <a:cs typeface="Corbel"/>
              </a:rPr>
              <a:t>LA</a:t>
            </a:r>
            <a:r>
              <a:rPr sz="2400" b="1" spc="-9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SUMA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4409" y="1439303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627" y="1389634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enemos: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7100" y="1458912"/>
            <a:ext cx="917575" cy="271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789"/>
              </a:lnSpc>
            </a:pP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1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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0</a:t>
            </a: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8720" y="1421129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5135" y="1959482"/>
            <a:ext cx="2667000" cy="15462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2425"/>
              </a:lnSpc>
            </a:pPr>
            <a:r>
              <a:rPr sz="2150" i="1" dirty="0">
                <a:latin typeface="Times New Roman"/>
                <a:cs typeface="Times New Roman"/>
              </a:rPr>
              <a:t>z</a:t>
            </a:r>
            <a:r>
              <a:rPr sz="2150" i="1" spc="-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i="1" dirty="0">
                <a:latin typeface="Times New Roman"/>
                <a:cs typeface="Times New Roman"/>
              </a:rPr>
              <a:t>a</a:t>
            </a:r>
            <a:r>
              <a:rPr sz="2150" i="1" spc="-1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25" dirty="0">
                <a:latin typeface="Times New Roman"/>
                <a:cs typeface="Times New Roman"/>
              </a:rPr>
              <a:t> </a:t>
            </a:r>
            <a:r>
              <a:rPr sz="2150" i="1" spc="-10" dirty="0">
                <a:latin typeface="Times New Roman"/>
                <a:cs typeface="Times New Roman"/>
              </a:rPr>
              <a:t>b</a:t>
            </a:r>
            <a:r>
              <a:rPr sz="2150" i="1" spc="70" dirty="0">
                <a:latin typeface="Times New Roman"/>
                <a:cs typeface="Times New Roman"/>
              </a:rPr>
              <a:t>i</a:t>
            </a:r>
            <a:r>
              <a:rPr sz="2150" dirty="0">
                <a:latin typeface="Times New Roman"/>
                <a:cs typeface="Times New Roman"/>
              </a:rPr>
              <a:t>)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dirty="0">
                <a:latin typeface="Times New Roman"/>
                <a:cs typeface="Times New Roman"/>
              </a:rPr>
              <a:t>0</a:t>
            </a:r>
            <a:r>
              <a:rPr sz="2150" spc="-2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-45" dirty="0">
                <a:latin typeface="Times New Roman"/>
                <a:cs typeface="Times New Roman"/>
              </a:rPr>
              <a:t>0</a:t>
            </a:r>
            <a:r>
              <a:rPr sz="2150" i="1" spc="70" dirty="0">
                <a:latin typeface="Times New Roman"/>
                <a:cs typeface="Times New Roman"/>
              </a:rPr>
              <a:t>i</a:t>
            </a:r>
            <a:r>
              <a:rPr sz="215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53340" marR="134620">
              <a:lnSpc>
                <a:spcPct val="125099"/>
              </a:lnSpc>
            </a:pPr>
            <a:r>
              <a:rPr sz="2150" i="1" dirty="0">
                <a:latin typeface="Times New Roman"/>
                <a:cs typeface="Times New Roman"/>
              </a:rPr>
              <a:t>z</a:t>
            </a:r>
            <a:r>
              <a:rPr sz="2150" i="1" spc="-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i="1" dirty="0">
                <a:latin typeface="Times New Roman"/>
                <a:cs typeface="Times New Roman"/>
              </a:rPr>
              <a:t>a</a:t>
            </a:r>
            <a:r>
              <a:rPr sz="2150" i="1" spc="-1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0</a:t>
            </a:r>
            <a:r>
              <a:rPr sz="2150" dirty="0">
                <a:latin typeface="Times New Roman"/>
                <a:cs typeface="Times New Roman"/>
              </a:rPr>
              <a:t>)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(</a:t>
            </a:r>
            <a:r>
              <a:rPr sz="2150" i="1" dirty="0">
                <a:latin typeface="Times New Roman"/>
                <a:cs typeface="Times New Roman"/>
              </a:rPr>
              <a:t>b</a:t>
            </a:r>
            <a:r>
              <a:rPr sz="2150" i="1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0</a:t>
            </a:r>
            <a:r>
              <a:rPr sz="2150" spc="-15" dirty="0">
                <a:latin typeface="Times New Roman"/>
                <a:cs typeface="Times New Roman"/>
              </a:rPr>
              <a:t>)</a:t>
            </a:r>
            <a:r>
              <a:rPr sz="2150" i="1" dirty="0">
                <a:latin typeface="Times New Roman"/>
                <a:cs typeface="Times New Roman"/>
              </a:rPr>
              <a:t>i  z</a:t>
            </a:r>
            <a:r>
              <a:rPr sz="2150" i="1" spc="-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a</a:t>
            </a:r>
            <a:r>
              <a:rPr sz="2150" i="1" spc="-1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25" dirty="0">
                <a:latin typeface="Times New Roman"/>
                <a:cs typeface="Times New Roman"/>
              </a:rPr>
              <a:t> </a:t>
            </a:r>
            <a:r>
              <a:rPr sz="2150" i="1" spc="-10" dirty="0">
                <a:latin typeface="Times New Roman"/>
                <a:cs typeface="Times New Roman"/>
              </a:rPr>
              <a:t>b</a:t>
            </a: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655"/>
              </a:spcBef>
            </a:pPr>
            <a:r>
              <a:rPr sz="2150" i="1" dirty="0">
                <a:latin typeface="Times New Roman"/>
                <a:cs typeface="Times New Roman"/>
              </a:rPr>
              <a:t>z</a:t>
            </a:r>
            <a:r>
              <a:rPr sz="2150" i="1" spc="-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z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850640"/>
            <a:ext cx="2672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4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P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ropi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9EC77D"/>
                </a:solidFill>
                <a:latin typeface="Arial"/>
                <a:cs typeface="Arial"/>
              </a:rPr>
              <a:t>del</a:t>
            </a:r>
            <a:r>
              <a:rPr sz="2000" b="1" spc="-11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Opu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s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4077" y="4367847"/>
            <a:ext cx="1157605" cy="271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ts val="1789"/>
              </a:lnSpc>
            </a:pPr>
            <a:r>
              <a:rPr sz="1600" spc="140" dirty="0">
                <a:latin typeface="Symbol"/>
                <a:cs typeface="Symbol"/>
              </a:rPr>
              <a:t></a:t>
            </a:r>
            <a:r>
              <a:rPr sz="1600" i="1" spc="10" dirty="0">
                <a:latin typeface="Times New Roman"/>
                <a:cs typeface="Times New Roman"/>
              </a:rPr>
              <a:t>z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Symbol"/>
                <a:cs typeface="Symbol"/>
              </a:rPr>
              <a:t></a:t>
            </a:r>
            <a:r>
              <a:rPr sz="1600" i="1" spc="15" dirty="0">
                <a:latin typeface="Times New Roman"/>
                <a:cs typeface="Times New Roman"/>
              </a:rPr>
              <a:t>a</a:t>
            </a:r>
            <a:r>
              <a:rPr sz="1600" i="1" spc="-1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50" y="4294123"/>
            <a:ext cx="109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os: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7301" y="4362513"/>
            <a:ext cx="935355" cy="271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89"/>
              </a:lnSpc>
            </a:pPr>
            <a:r>
              <a:rPr sz="1600" i="1" spc="10" dirty="0">
                <a:latin typeface="Times New Roman"/>
                <a:cs typeface="Times New Roman"/>
              </a:rPr>
              <a:t>z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a</a:t>
            </a:r>
            <a:r>
              <a:rPr sz="1600" i="1" spc="-9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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6160" y="4325620"/>
            <a:ext cx="169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opues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C00000"/>
                </a:solidFill>
                <a:latin typeface="Microsoft Sans Serif"/>
                <a:cs typeface="Microsoft Sans Serif"/>
              </a:rPr>
              <a:t>z</a:t>
            </a:r>
            <a:r>
              <a:rPr sz="18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1835" y="4902796"/>
            <a:ext cx="3187700" cy="15855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2375"/>
              </a:lnSpc>
            </a:pPr>
            <a:r>
              <a:rPr sz="2150" i="1" spc="5" dirty="0">
                <a:latin typeface="Times New Roman"/>
                <a:cs typeface="Times New Roman"/>
              </a:rPr>
              <a:t>z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spc="160" dirty="0">
                <a:latin typeface="Symbol"/>
                <a:cs typeface="Symbol"/>
              </a:rPr>
              <a:t></a:t>
            </a:r>
            <a:r>
              <a:rPr sz="2150" i="1" spc="105" dirty="0">
                <a:latin typeface="Times New Roman"/>
                <a:cs typeface="Times New Roman"/>
              </a:rPr>
              <a:t>z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0" dirty="0">
                <a:latin typeface="Times New Roman"/>
                <a:cs typeface="Times New Roman"/>
              </a:rPr>
              <a:t>(</a:t>
            </a:r>
            <a:r>
              <a:rPr sz="2150" i="1" spc="10" dirty="0">
                <a:latin typeface="Times New Roman"/>
                <a:cs typeface="Times New Roman"/>
              </a:rPr>
              <a:t>a</a:t>
            </a:r>
            <a:r>
              <a:rPr sz="2150" i="1" spc="-15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21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b</a:t>
            </a: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75" dirty="0">
                <a:latin typeface="Times New Roman"/>
                <a:cs typeface="Times New Roman"/>
              </a:rPr>
              <a:t> </a:t>
            </a:r>
            <a:r>
              <a:rPr sz="2150" spc="40" dirty="0">
                <a:latin typeface="Times New Roman"/>
                <a:cs typeface="Times New Roman"/>
              </a:rPr>
              <a:t>(</a:t>
            </a:r>
            <a:r>
              <a:rPr sz="2150" spc="70" dirty="0">
                <a:latin typeface="Symbol"/>
                <a:cs typeface="Symbol"/>
              </a:rPr>
              <a:t></a:t>
            </a:r>
            <a:r>
              <a:rPr sz="2150" i="1" spc="10" dirty="0">
                <a:latin typeface="Times New Roman"/>
                <a:cs typeface="Times New Roman"/>
              </a:rPr>
              <a:t>a</a:t>
            </a:r>
            <a:r>
              <a:rPr sz="2150" i="1" spc="-16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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b</a:t>
            </a: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53975" marR="288290">
              <a:lnSpc>
                <a:spcPct val="124600"/>
              </a:lnSpc>
            </a:pPr>
            <a:r>
              <a:rPr sz="2150" i="1" spc="5" dirty="0">
                <a:latin typeface="Times New Roman"/>
                <a:cs typeface="Times New Roman"/>
              </a:rPr>
              <a:t>z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spc="160" dirty="0">
                <a:latin typeface="Symbol"/>
                <a:cs typeface="Symbol"/>
              </a:rPr>
              <a:t></a:t>
            </a:r>
            <a:r>
              <a:rPr sz="2150" i="1" spc="105" dirty="0">
                <a:latin typeface="Times New Roman"/>
                <a:cs typeface="Times New Roman"/>
              </a:rPr>
              <a:t>z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50" dirty="0">
                <a:latin typeface="Times New Roman"/>
                <a:cs typeface="Times New Roman"/>
              </a:rPr>
              <a:t>(</a:t>
            </a:r>
            <a:r>
              <a:rPr sz="2150" i="1" spc="10" dirty="0">
                <a:latin typeface="Times New Roman"/>
                <a:cs typeface="Times New Roman"/>
              </a:rPr>
              <a:t>a</a:t>
            </a:r>
            <a:r>
              <a:rPr sz="2150" i="1" spc="-15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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i="1" spc="70" dirty="0">
                <a:latin typeface="Times New Roman"/>
                <a:cs typeface="Times New Roman"/>
              </a:rPr>
              <a:t>a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75" dirty="0">
                <a:latin typeface="Times New Roman"/>
                <a:cs typeface="Times New Roman"/>
              </a:rPr>
              <a:t> </a:t>
            </a:r>
            <a:r>
              <a:rPr sz="2150" spc="-15" dirty="0">
                <a:latin typeface="Times New Roman"/>
                <a:cs typeface="Times New Roman"/>
              </a:rPr>
              <a:t>(</a:t>
            </a:r>
            <a:r>
              <a:rPr sz="2150" i="1" spc="10" dirty="0">
                <a:latin typeface="Times New Roman"/>
                <a:cs typeface="Times New Roman"/>
              </a:rPr>
              <a:t>b</a:t>
            </a:r>
            <a:r>
              <a:rPr sz="2150" i="1" spc="-185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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i="1" spc="35" dirty="0">
                <a:latin typeface="Times New Roman"/>
                <a:cs typeface="Times New Roman"/>
              </a:rPr>
              <a:t>b</a:t>
            </a:r>
            <a:r>
              <a:rPr sz="2150" spc="-20" dirty="0">
                <a:latin typeface="Times New Roman"/>
                <a:cs typeface="Times New Roman"/>
              </a:rPr>
              <a:t>)</a:t>
            </a:r>
            <a:r>
              <a:rPr sz="2150" i="1" spc="5" dirty="0">
                <a:latin typeface="Times New Roman"/>
                <a:cs typeface="Times New Roman"/>
              </a:rPr>
              <a:t>i  z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spc="160" dirty="0">
                <a:latin typeface="Symbol"/>
                <a:cs typeface="Symbol"/>
              </a:rPr>
              <a:t></a:t>
            </a:r>
            <a:r>
              <a:rPr sz="2150" i="1" spc="105" dirty="0">
                <a:latin typeface="Times New Roman"/>
                <a:cs typeface="Times New Roman"/>
              </a:rPr>
              <a:t>z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spc="10" dirty="0">
                <a:latin typeface="Times New Roman"/>
                <a:cs typeface="Times New Roman"/>
              </a:rPr>
              <a:t>0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-30" dirty="0">
                <a:latin typeface="Times New Roman"/>
                <a:cs typeface="Times New Roman"/>
              </a:rPr>
              <a:t>0</a:t>
            </a:r>
            <a:r>
              <a:rPr sz="2150" i="1" spc="65" dirty="0">
                <a:latin typeface="Times New Roman"/>
                <a:cs typeface="Times New Roman"/>
              </a:rPr>
              <a:t>i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  <a:spcBef>
                <a:spcPts val="635"/>
              </a:spcBef>
            </a:pPr>
            <a:r>
              <a:rPr sz="2150" i="1" spc="5" dirty="0">
                <a:latin typeface="Times New Roman"/>
                <a:cs typeface="Times New Roman"/>
              </a:rPr>
              <a:t>z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spc="45" dirty="0">
                <a:latin typeface="Times New Roman"/>
                <a:cs typeface="Times New Roman"/>
              </a:rPr>
              <a:t>(</a:t>
            </a:r>
            <a:r>
              <a:rPr sz="2150" spc="165" dirty="0">
                <a:latin typeface="Symbol"/>
                <a:cs typeface="Symbol"/>
              </a:rPr>
              <a:t></a:t>
            </a:r>
            <a:r>
              <a:rPr sz="2150" i="1" spc="105" dirty="0">
                <a:latin typeface="Times New Roman"/>
                <a:cs typeface="Times New Roman"/>
              </a:rPr>
              <a:t>z</a:t>
            </a:r>
            <a:r>
              <a:rPr sz="2150" spc="5" dirty="0">
                <a:latin typeface="Times New Roman"/>
                <a:cs typeface="Times New Roman"/>
              </a:rPr>
              <a:t>)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1334" y="298196"/>
            <a:ext cx="599186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92100" algn="l"/>
              </a:tabLst>
            </a:pPr>
            <a:r>
              <a:rPr sz="2400" b="1" i="1" u="heavy" spc="-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2400" b="1" i="1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sz="2400" b="1" i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4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duct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400" b="1" i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400" b="1" i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tip</a:t>
            </a:r>
            <a:r>
              <a:rPr sz="2400" b="1" i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ica</a:t>
            </a:r>
            <a:r>
              <a:rPr sz="2400" b="1" i="1" u="heavy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400" b="1" i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400" b="1" i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ó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400" b="1" i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4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</a:t>
            </a:r>
            <a:r>
              <a:rPr sz="2400" b="1" i="1" u="heavy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ejos:</a:t>
            </a:r>
            <a:endParaRPr sz="2400">
              <a:latin typeface="Arial"/>
              <a:cs typeface="Arial"/>
            </a:endParaRPr>
          </a:p>
          <a:p>
            <a:pPr marL="619760" lvl="1" indent="-299720">
              <a:lnSpc>
                <a:spcPct val="100000"/>
              </a:lnSpc>
              <a:spcBef>
                <a:spcPts val="2110"/>
              </a:spcBef>
              <a:buAutoNum type="alphaLcParenR"/>
              <a:tabLst>
                <a:tab pos="619760" algn="l"/>
              </a:tabLst>
            </a:pP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Multiplicación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real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9EC77D"/>
                </a:solidFill>
                <a:latin typeface="Microsoft Sans Serif"/>
                <a:cs typeface="Microsoft Sans Serif"/>
              </a:rPr>
              <a:t>por</a:t>
            </a:r>
            <a:r>
              <a:rPr sz="20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4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1999" y="1355725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núme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6130" y="1397253"/>
            <a:ext cx="1020444" cy="2978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964"/>
              </a:lnSpc>
            </a:pPr>
            <a:r>
              <a:rPr sz="1750" i="1" spc="45" dirty="0">
                <a:latin typeface="Times New Roman"/>
                <a:cs typeface="Times New Roman"/>
              </a:rPr>
              <a:t>z</a:t>
            </a:r>
            <a:r>
              <a:rPr sz="1750" i="1" spc="5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Symbol"/>
                <a:cs typeface="Symbol"/>
              </a:rPr>
              <a:t></a:t>
            </a:r>
            <a:r>
              <a:rPr sz="1750" spc="-75" dirty="0">
                <a:latin typeface="Times New Roman"/>
                <a:cs typeface="Times New Roman"/>
              </a:rPr>
              <a:t> </a:t>
            </a:r>
            <a:r>
              <a:rPr sz="1750" i="1" spc="55" dirty="0">
                <a:latin typeface="Times New Roman"/>
                <a:cs typeface="Times New Roman"/>
              </a:rPr>
              <a:t>a</a:t>
            </a:r>
            <a:r>
              <a:rPr sz="1750" i="1" spc="-145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Symbol"/>
                <a:cs typeface="Symbol"/>
              </a:rPr>
              <a:t></a:t>
            </a:r>
            <a:r>
              <a:rPr sz="1750" spc="-215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</a:t>
            </a:r>
            <a:r>
              <a:rPr sz="1750" i="1" spc="30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434" y="1371028"/>
            <a:ext cx="1800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ú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comp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52409" y="734237"/>
            <a:ext cx="1955800" cy="816610"/>
          </a:xfrm>
          <a:custGeom>
            <a:avLst/>
            <a:gdLst/>
            <a:ahLst/>
            <a:cxnLst/>
            <a:rect l="l" t="t" r="r" b="b"/>
            <a:pathLst>
              <a:path w="1955800" h="816610">
                <a:moveTo>
                  <a:pt x="1955673" y="0"/>
                </a:moveTo>
                <a:lnTo>
                  <a:pt x="0" y="0"/>
                </a:lnTo>
                <a:lnTo>
                  <a:pt x="0" y="816432"/>
                </a:lnTo>
                <a:lnTo>
                  <a:pt x="1955673" y="816432"/>
                </a:lnTo>
                <a:lnTo>
                  <a:pt x="195567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61724" y="610085"/>
            <a:ext cx="1849120" cy="9467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550" spc="75" dirty="0">
                <a:latin typeface="Symbol"/>
                <a:cs typeface="Symbol"/>
              </a:rPr>
              <a:t></a:t>
            </a:r>
            <a:r>
              <a:rPr sz="2400" spc="30" dirty="0">
                <a:latin typeface="Times New Roman"/>
                <a:cs typeface="Times New Roman"/>
              </a:rPr>
              <a:t>.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550" spc="-65" dirty="0">
                <a:latin typeface="Symbol"/>
                <a:cs typeface="Symbol"/>
              </a:rPr>
              <a:t></a:t>
            </a:r>
            <a:r>
              <a:rPr sz="2550" spc="-39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(</a:t>
            </a:r>
            <a:r>
              <a:rPr sz="2400" i="1" spc="25" dirty="0">
                <a:latin typeface="Times New Roman"/>
                <a:cs typeface="Times New Roman"/>
              </a:rPr>
              <a:t>a</a:t>
            </a:r>
            <a:r>
              <a:rPr sz="2400" i="1" spc="-1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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b</a:t>
            </a:r>
            <a:r>
              <a:rPr sz="2400" i="1" spc="85" dirty="0">
                <a:latin typeface="Times New Roman"/>
                <a:cs typeface="Times New Roman"/>
              </a:rPr>
              <a:t>i</a:t>
            </a:r>
            <a:r>
              <a:rPr sz="2400" spc="1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550" spc="75" dirty="0">
                <a:latin typeface="Symbol"/>
                <a:cs typeface="Symbol"/>
              </a:rPr>
              <a:t></a:t>
            </a:r>
            <a:r>
              <a:rPr sz="2400" spc="30" dirty="0">
                <a:latin typeface="Times New Roman"/>
                <a:cs typeface="Times New Roman"/>
              </a:rPr>
              <a:t>.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550" spc="150" dirty="0">
                <a:latin typeface="Symbol"/>
                <a:cs typeface="Symbol"/>
              </a:rPr>
              <a:t></a:t>
            </a:r>
            <a:r>
              <a:rPr sz="2400" i="1" spc="25" dirty="0">
                <a:latin typeface="Times New Roman"/>
                <a:cs typeface="Times New Roman"/>
              </a:rPr>
              <a:t>a</a:t>
            </a:r>
            <a:r>
              <a:rPr sz="2400" i="1" spc="-1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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550" spc="75" dirty="0">
                <a:latin typeface="Symbol"/>
                <a:cs typeface="Symbol"/>
              </a:rPr>
              <a:t></a:t>
            </a:r>
            <a:r>
              <a:rPr sz="2400" i="1" spc="-5" dirty="0">
                <a:latin typeface="Times New Roman"/>
                <a:cs typeface="Times New Roman"/>
              </a:rPr>
              <a:t>b</a:t>
            </a:r>
            <a:r>
              <a:rPr sz="2400" i="1" spc="1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5298" y="2179764"/>
            <a:ext cx="1111250" cy="3289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170"/>
              </a:lnSpc>
            </a:pPr>
            <a:r>
              <a:rPr sz="1950" i="1" spc="45" dirty="0">
                <a:latin typeface="Times New Roman"/>
                <a:cs typeface="Times New Roman"/>
              </a:rPr>
              <a:t>z</a:t>
            </a:r>
            <a:r>
              <a:rPr sz="1950" i="1" spc="10" dirty="0">
                <a:latin typeface="Times New Roman"/>
                <a:cs typeface="Times New Roman"/>
              </a:rPr>
              <a:t> </a:t>
            </a:r>
            <a:r>
              <a:rPr sz="1950" spc="65" dirty="0">
                <a:latin typeface="Symbol"/>
                <a:cs typeface="Symbol"/>
              </a:rPr>
              <a:t>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spc="60" dirty="0">
                <a:latin typeface="Times New Roman"/>
                <a:cs typeface="Times New Roman"/>
              </a:rPr>
              <a:t>7</a:t>
            </a:r>
            <a:r>
              <a:rPr sz="1950" spc="-195" dirty="0">
                <a:latin typeface="Times New Roman"/>
                <a:cs typeface="Times New Roman"/>
              </a:rPr>
              <a:t> </a:t>
            </a:r>
            <a:r>
              <a:rPr sz="1950" spc="65" dirty="0">
                <a:latin typeface="Symbol"/>
                <a:cs typeface="Symbol"/>
              </a:rPr>
              <a:t>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5</a:t>
            </a:r>
            <a:r>
              <a:rPr sz="1950" i="1" spc="30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0678" y="2022246"/>
            <a:ext cx="2239010" cy="972819"/>
          </a:xfrm>
          <a:custGeom>
            <a:avLst/>
            <a:gdLst/>
            <a:ahLst/>
            <a:cxnLst/>
            <a:rect l="l" t="t" r="r" b="b"/>
            <a:pathLst>
              <a:path w="2239009" h="972819">
                <a:moveTo>
                  <a:pt x="2238755" y="0"/>
                </a:moveTo>
                <a:lnTo>
                  <a:pt x="0" y="0"/>
                </a:lnTo>
                <a:lnTo>
                  <a:pt x="0" y="972413"/>
                </a:lnTo>
                <a:lnTo>
                  <a:pt x="2238755" y="972413"/>
                </a:lnTo>
                <a:lnTo>
                  <a:pt x="22387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4188" y="1876842"/>
            <a:ext cx="2106295" cy="112268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000" spc="114" dirty="0">
                <a:latin typeface="Symbol"/>
                <a:cs typeface="Symbol"/>
              </a:rPr>
              <a:t></a:t>
            </a:r>
            <a:r>
              <a:rPr sz="2850" spc="45" dirty="0">
                <a:latin typeface="Times New Roman"/>
                <a:cs typeface="Times New Roman"/>
              </a:rPr>
              <a:t>.</a:t>
            </a:r>
            <a:r>
              <a:rPr sz="2850" i="1" spc="25" dirty="0">
                <a:latin typeface="Times New Roman"/>
                <a:cs typeface="Times New Roman"/>
              </a:rPr>
              <a:t>z </a:t>
            </a:r>
            <a:r>
              <a:rPr sz="2850" spc="35" dirty="0">
                <a:latin typeface="Symbol"/>
                <a:cs typeface="Symbol"/>
              </a:rPr>
              <a:t></a:t>
            </a:r>
            <a:r>
              <a:rPr sz="2850" spc="-130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6</a:t>
            </a:r>
            <a:r>
              <a:rPr sz="2850" spc="30" dirty="0">
                <a:latin typeface="Times New Roman"/>
                <a:cs typeface="Times New Roman"/>
              </a:rPr>
              <a:t>(7</a:t>
            </a:r>
            <a:r>
              <a:rPr sz="2850" spc="-24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Symbol"/>
                <a:cs typeface="Symbol"/>
              </a:rPr>
              <a:t></a:t>
            </a:r>
            <a:r>
              <a:rPr sz="2850" spc="-315" dirty="0">
                <a:latin typeface="Times New Roman"/>
                <a:cs typeface="Times New Roman"/>
              </a:rPr>
              <a:t> </a:t>
            </a:r>
            <a:r>
              <a:rPr sz="2850" spc="-80" dirty="0">
                <a:latin typeface="Times New Roman"/>
                <a:cs typeface="Times New Roman"/>
              </a:rPr>
              <a:t>5</a:t>
            </a:r>
            <a:r>
              <a:rPr sz="2850" i="1" spc="85" dirty="0">
                <a:latin typeface="Times New Roman"/>
                <a:cs typeface="Times New Roman"/>
              </a:rPr>
              <a:t>i</a:t>
            </a:r>
            <a:r>
              <a:rPr sz="2850" spc="20" dirty="0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000" spc="114" dirty="0">
                <a:latin typeface="Symbol"/>
                <a:cs typeface="Symbol"/>
              </a:rPr>
              <a:t></a:t>
            </a:r>
            <a:r>
              <a:rPr sz="2850" spc="45" dirty="0">
                <a:latin typeface="Times New Roman"/>
                <a:cs typeface="Times New Roman"/>
              </a:rPr>
              <a:t>.</a:t>
            </a:r>
            <a:r>
              <a:rPr sz="2850" i="1" spc="25" dirty="0">
                <a:latin typeface="Times New Roman"/>
                <a:cs typeface="Times New Roman"/>
              </a:rPr>
              <a:t>z </a:t>
            </a:r>
            <a:r>
              <a:rPr sz="2850" spc="35" dirty="0">
                <a:latin typeface="Symbol"/>
                <a:cs typeface="Symbol"/>
              </a:rPr>
              <a:t>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4</a:t>
            </a:r>
            <a:r>
              <a:rPr sz="2850" spc="30" dirty="0">
                <a:latin typeface="Times New Roman"/>
                <a:cs typeface="Times New Roman"/>
              </a:rPr>
              <a:t>2</a:t>
            </a:r>
            <a:r>
              <a:rPr sz="2850" spc="-290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Symbol"/>
                <a:cs typeface="Symbol"/>
              </a:rPr>
              <a:t></a:t>
            </a:r>
            <a:r>
              <a:rPr sz="2850" spc="-315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3</a:t>
            </a:r>
            <a:r>
              <a:rPr sz="2850" spc="-30" dirty="0">
                <a:latin typeface="Times New Roman"/>
                <a:cs typeface="Times New Roman"/>
              </a:rPr>
              <a:t>0</a:t>
            </a:r>
            <a:r>
              <a:rPr sz="2850" i="1" spc="15" dirty="0">
                <a:latin typeface="Times New Roman"/>
                <a:cs typeface="Times New Roman"/>
              </a:rPr>
              <a:t>i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6982" y="2136521"/>
            <a:ext cx="2190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2000" b="1" spc="-1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C00000"/>
                </a:solidFill>
                <a:latin typeface="Arial"/>
                <a:cs typeface="Arial"/>
              </a:rPr>
              <a:t>mplo</a:t>
            </a:r>
            <a:r>
              <a:rPr sz="2000" b="1" spc="-125" dirty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sz="20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ea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:</a:t>
            </a:r>
            <a:r>
              <a:rPr sz="20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1800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00"/>
                </a:solidFill>
                <a:latin typeface="Corbel"/>
                <a:cs typeface="Corbel"/>
              </a:rPr>
              <a:t>=</a:t>
            </a:r>
            <a:r>
              <a:rPr sz="1800" spc="-5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00"/>
                </a:solidFill>
                <a:latin typeface="Corbel"/>
                <a:cs typeface="Corbel"/>
              </a:rPr>
              <a:t>6</a:t>
            </a:r>
            <a:r>
              <a:rPr sz="1800" spc="15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8852" y="3306381"/>
            <a:ext cx="4180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b)</a:t>
            </a:r>
            <a:r>
              <a:rPr sz="2000" spc="3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Multiplicación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dos</a:t>
            </a:r>
            <a:r>
              <a:rPr sz="20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números</a:t>
            </a:r>
            <a:r>
              <a:rPr sz="20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complejos: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886" y="3796283"/>
            <a:ext cx="71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Siendo: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64282" y="3863987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4783" y="3861879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1153" y="3838320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3093" y="4383544"/>
            <a:ext cx="4872355" cy="166941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2375"/>
              </a:lnSpc>
            </a:pPr>
            <a:r>
              <a:rPr sz="2100" i="1" spc="5" dirty="0">
                <a:latin typeface="Times New Roman"/>
                <a:cs typeface="Times New Roman"/>
              </a:rPr>
              <a:t>z</a:t>
            </a:r>
            <a:r>
              <a:rPr sz="2100" spc="-35" dirty="0">
                <a:latin typeface="Times New Roman"/>
                <a:cs typeface="Times New Roman"/>
              </a:rPr>
              <a:t>.</a:t>
            </a:r>
            <a:r>
              <a:rPr sz="2100" i="1" spc="30" dirty="0">
                <a:latin typeface="Times New Roman"/>
                <a:cs typeface="Times New Roman"/>
              </a:rPr>
              <a:t>w</a:t>
            </a:r>
            <a:r>
              <a:rPr sz="2100" i="1" spc="-10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i="1" spc="20" dirty="0">
                <a:latin typeface="Times New Roman"/>
                <a:cs typeface="Times New Roman"/>
              </a:rPr>
              <a:t>a</a:t>
            </a:r>
            <a:r>
              <a:rPr sz="2100" i="1" spc="-14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b</a:t>
            </a:r>
            <a:r>
              <a:rPr sz="2100" i="1" spc="80" dirty="0">
                <a:latin typeface="Times New Roman"/>
                <a:cs typeface="Times New Roman"/>
              </a:rPr>
              <a:t>i</a:t>
            </a:r>
            <a:r>
              <a:rPr sz="2100" spc="-5" dirty="0">
                <a:latin typeface="Times New Roman"/>
                <a:cs typeface="Times New Roman"/>
              </a:rPr>
              <a:t>)</a:t>
            </a:r>
            <a:r>
              <a:rPr sz="2100" spc="10" dirty="0">
                <a:latin typeface="Times New Roman"/>
                <a:cs typeface="Times New Roman"/>
              </a:rPr>
              <a:t>.(</a:t>
            </a:r>
            <a:r>
              <a:rPr sz="2100" i="1" spc="20" dirty="0">
                <a:latin typeface="Times New Roman"/>
                <a:cs typeface="Times New Roman"/>
              </a:rPr>
              <a:t>c</a:t>
            </a:r>
            <a:r>
              <a:rPr sz="2100" i="1" spc="-15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d</a:t>
            </a:r>
            <a:r>
              <a:rPr sz="2100" i="1" spc="80" dirty="0">
                <a:latin typeface="Times New Roman"/>
                <a:cs typeface="Times New Roman"/>
              </a:rPr>
              <a:t>i</a:t>
            </a:r>
            <a:r>
              <a:rPr sz="2100" spc="15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940"/>
              </a:spcBef>
              <a:tabLst>
                <a:tab pos="3563620" algn="l"/>
              </a:tabLst>
            </a:pPr>
            <a:r>
              <a:rPr sz="2100" i="1" dirty="0">
                <a:latin typeface="Times New Roman"/>
                <a:cs typeface="Times New Roman"/>
              </a:rPr>
              <a:t>z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i="1" dirty="0">
                <a:latin typeface="Times New Roman"/>
                <a:cs typeface="Times New Roman"/>
              </a:rPr>
              <a:t>w</a:t>
            </a:r>
            <a:r>
              <a:rPr sz="2100" i="1" spc="-10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(</a:t>
            </a:r>
            <a:r>
              <a:rPr sz="2100" i="1" spc="25" dirty="0">
                <a:latin typeface="Times New Roman"/>
                <a:cs typeface="Times New Roman"/>
              </a:rPr>
              <a:t>ac</a:t>
            </a:r>
            <a:r>
              <a:rPr sz="2100" i="1" spc="-15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adi</a:t>
            </a:r>
            <a:r>
              <a:rPr sz="2100" i="1" spc="-12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bci</a:t>
            </a:r>
            <a:r>
              <a:rPr sz="2100" i="1" spc="-12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i="1" spc="40" dirty="0">
                <a:latin typeface="Times New Roman"/>
                <a:cs typeface="Times New Roman"/>
              </a:rPr>
              <a:t>bdi</a:t>
            </a:r>
            <a:r>
              <a:rPr sz="1800" spc="60" baseline="43981" dirty="0">
                <a:latin typeface="Times New Roman"/>
                <a:cs typeface="Times New Roman"/>
              </a:rPr>
              <a:t>2</a:t>
            </a:r>
            <a:r>
              <a:rPr sz="1800" spc="-104" baseline="4398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);	pero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i="1" spc="80" dirty="0">
                <a:latin typeface="Times New Roman"/>
                <a:cs typeface="Times New Roman"/>
              </a:rPr>
              <a:t>i</a:t>
            </a:r>
            <a:r>
              <a:rPr sz="1800" spc="120" baseline="43981" dirty="0">
                <a:latin typeface="Times New Roman"/>
                <a:cs typeface="Times New Roman"/>
              </a:rPr>
              <a:t>2</a:t>
            </a:r>
            <a:r>
              <a:rPr sz="1800" spc="532" baseline="43981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Symbol"/>
                <a:cs typeface="Symbol"/>
              </a:rPr>
              <a:t></a:t>
            </a:r>
            <a:r>
              <a:rPr sz="2100" spc="1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60"/>
              </a:spcBef>
            </a:pPr>
            <a:r>
              <a:rPr sz="2100" i="1" spc="5" dirty="0">
                <a:latin typeface="Times New Roman"/>
                <a:cs typeface="Times New Roman"/>
              </a:rPr>
              <a:t>z</a:t>
            </a:r>
            <a:r>
              <a:rPr sz="2100" spc="-35" dirty="0">
                <a:latin typeface="Times New Roman"/>
                <a:cs typeface="Times New Roman"/>
              </a:rPr>
              <a:t>.</a:t>
            </a:r>
            <a:r>
              <a:rPr sz="2100" i="1" spc="30" dirty="0">
                <a:latin typeface="Times New Roman"/>
                <a:cs typeface="Times New Roman"/>
              </a:rPr>
              <a:t>w</a:t>
            </a:r>
            <a:r>
              <a:rPr sz="2100" i="1" spc="-10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175" dirty="0">
                <a:latin typeface="Times New Roman"/>
                <a:cs typeface="Times New Roman"/>
              </a:rPr>
              <a:t> </a:t>
            </a:r>
            <a:r>
              <a:rPr sz="4350" spc="-247" baseline="-3831" dirty="0">
                <a:latin typeface="Symbol"/>
                <a:cs typeface="Symbol"/>
              </a:rPr>
              <a:t></a:t>
            </a:r>
            <a:r>
              <a:rPr sz="2100" i="1" spc="5" dirty="0">
                <a:latin typeface="Times New Roman"/>
                <a:cs typeface="Times New Roman"/>
              </a:rPr>
              <a:t>a</a:t>
            </a:r>
            <a:r>
              <a:rPr sz="2100" i="1" spc="20" dirty="0">
                <a:latin typeface="Times New Roman"/>
                <a:cs typeface="Times New Roman"/>
              </a:rPr>
              <a:t>c</a:t>
            </a:r>
            <a:r>
              <a:rPr sz="2100" i="1" spc="-15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20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b</a:t>
            </a:r>
            <a:r>
              <a:rPr sz="2100" i="1" spc="20" dirty="0">
                <a:latin typeface="Times New Roman"/>
                <a:cs typeface="Times New Roman"/>
              </a:rPr>
              <a:t>d</a:t>
            </a:r>
            <a:r>
              <a:rPr sz="2100" i="1" spc="-300" dirty="0">
                <a:latin typeface="Times New Roman"/>
                <a:cs typeface="Times New Roman"/>
              </a:rPr>
              <a:t> </a:t>
            </a: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spc="5" dirty="0">
                <a:latin typeface="Symbol"/>
                <a:cs typeface="Symbol"/>
              </a:rPr>
              <a:t></a:t>
            </a:r>
            <a:r>
              <a:rPr sz="2100" spc="-160" dirty="0">
                <a:latin typeface="Times New Roman"/>
                <a:cs typeface="Times New Roman"/>
              </a:rPr>
              <a:t>1</a:t>
            </a:r>
            <a:r>
              <a:rPr sz="2100" spc="15" dirty="0">
                <a:latin typeface="Times New Roman"/>
                <a:cs typeface="Times New Roman"/>
              </a:rPr>
              <a:t>)</a:t>
            </a:r>
            <a:r>
              <a:rPr sz="2100" spc="-18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180" dirty="0">
                <a:latin typeface="Times New Roman"/>
                <a:cs typeface="Times New Roman"/>
              </a:rPr>
              <a:t> </a:t>
            </a:r>
            <a:r>
              <a:rPr sz="2100" spc="55" dirty="0">
                <a:latin typeface="Times New Roman"/>
                <a:cs typeface="Times New Roman"/>
              </a:rPr>
              <a:t>(</a:t>
            </a:r>
            <a:r>
              <a:rPr sz="2100" i="1" spc="5" dirty="0">
                <a:latin typeface="Times New Roman"/>
                <a:cs typeface="Times New Roman"/>
              </a:rPr>
              <a:t>a</a:t>
            </a:r>
            <a:r>
              <a:rPr sz="2100" i="1" spc="20" dirty="0">
                <a:latin typeface="Times New Roman"/>
                <a:cs typeface="Times New Roman"/>
              </a:rPr>
              <a:t>d</a:t>
            </a:r>
            <a:r>
              <a:rPr sz="2100" i="1" spc="2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20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b</a:t>
            </a:r>
            <a:r>
              <a:rPr sz="2100" i="1" spc="65" dirty="0">
                <a:latin typeface="Times New Roman"/>
                <a:cs typeface="Times New Roman"/>
              </a:rPr>
              <a:t>c</a:t>
            </a:r>
            <a:r>
              <a:rPr sz="2100" spc="-15" dirty="0">
                <a:latin typeface="Times New Roman"/>
                <a:cs typeface="Times New Roman"/>
              </a:rPr>
              <a:t>)</a:t>
            </a:r>
            <a:r>
              <a:rPr sz="2100" i="1" spc="135" dirty="0">
                <a:latin typeface="Times New Roman"/>
                <a:cs typeface="Times New Roman"/>
              </a:rPr>
              <a:t>i</a:t>
            </a:r>
            <a:r>
              <a:rPr sz="4350" spc="-397" baseline="-3831" dirty="0">
                <a:latin typeface="Symbol"/>
                <a:cs typeface="Symbol"/>
              </a:rPr>
              <a:t></a:t>
            </a:r>
            <a:endParaRPr sz="4350" baseline="-3831">
              <a:latin typeface="Symbol"/>
              <a:cs typeface="Symbol"/>
            </a:endParaRPr>
          </a:p>
          <a:p>
            <a:pPr marL="53340">
              <a:lnSpc>
                <a:spcPct val="100000"/>
              </a:lnSpc>
              <a:spcBef>
                <a:spcPts val="765"/>
              </a:spcBef>
            </a:pPr>
            <a:r>
              <a:rPr sz="2100" i="1" spc="5" dirty="0">
                <a:latin typeface="Times New Roman"/>
                <a:cs typeface="Times New Roman"/>
              </a:rPr>
              <a:t>z</a:t>
            </a:r>
            <a:r>
              <a:rPr sz="2100" spc="-35" dirty="0">
                <a:latin typeface="Times New Roman"/>
                <a:cs typeface="Times New Roman"/>
              </a:rPr>
              <a:t>.</a:t>
            </a:r>
            <a:r>
              <a:rPr sz="2100" i="1" spc="30" dirty="0">
                <a:latin typeface="Times New Roman"/>
                <a:cs typeface="Times New Roman"/>
              </a:rPr>
              <a:t>w</a:t>
            </a:r>
            <a:r>
              <a:rPr sz="2100" i="1" spc="-10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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i="1" spc="5" dirty="0">
                <a:latin typeface="Times New Roman"/>
                <a:cs typeface="Times New Roman"/>
              </a:rPr>
              <a:t>a</a:t>
            </a:r>
            <a:r>
              <a:rPr sz="2100" i="1" spc="20" dirty="0">
                <a:latin typeface="Times New Roman"/>
                <a:cs typeface="Times New Roman"/>
              </a:rPr>
              <a:t>c</a:t>
            </a:r>
            <a:r>
              <a:rPr sz="2100" i="1" spc="-15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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b</a:t>
            </a:r>
            <a:r>
              <a:rPr sz="2100" i="1" spc="20" dirty="0">
                <a:latin typeface="Times New Roman"/>
                <a:cs typeface="Times New Roman"/>
              </a:rPr>
              <a:t>d</a:t>
            </a:r>
            <a:r>
              <a:rPr sz="2100" i="1" spc="-305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)</a:t>
            </a:r>
            <a:r>
              <a:rPr sz="2100" spc="-18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180" dirty="0">
                <a:latin typeface="Times New Roman"/>
                <a:cs typeface="Times New Roman"/>
              </a:rPr>
              <a:t> </a:t>
            </a:r>
            <a:r>
              <a:rPr sz="2100" spc="60" dirty="0">
                <a:latin typeface="Times New Roman"/>
                <a:cs typeface="Times New Roman"/>
              </a:rPr>
              <a:t>(</a:t>
            </a:r>
            <a:r>
              <a:rPr sz="2100" i="1" spc="5" dirty="0">
                <a:latin typeface="Times New Roman"/>
                <a:cs typeface="Times New Roman"/>
              </a:rPr>
              <a:t>a</a:t>
            </a:r>
            <a:r>
              <a:rPr sz="2100" i="1" spc="20" dirty="0">
                <a:latin typeface="Times New Roman"/>
                <a:cs typeface="Times New Roman"/>
              </a:rPr>
              <a:t>d </a:t>
            </a:r>
            <a:r>
              <a:rPr sz="2100" spc="25" dirty="0">
                <a:latin typeface="Symbol"/>
                <a:cs typeface="Symbol"/>
              </a:rPr>
              <a:t>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b</a:t>
            </a:r>
            <a:r>
              <a:rPr sz="2100" i="1" spc="65" dirty="0">
                <a:latin typeface="Times New Roman"/>
                <a:cs typeface="Times New Roman"/>
              </a:rPr>
              <a:t>c</a:t>
            </a:r>
            <a:r>
              <a:rPr sz="2100" spc="-10" dirty="0">
                <a:latin typeface="Times New Roman"/>
                <a:cs typeface="Times New Roman"/>
              </a:rPr>
              <a:t>)</a:t>
            </a:r>
            <a:r>
              <a:rPr sz="2100" i="1" spc="10" dirty="0"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22082" y="3371215"/>
            <a:ext cx="990600" cy="2933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930"/>
              </a:lnSpc>
            </a:pPr>
            <a:r>
              <a:rPr sz="1700" i="1" spc="55" dirty="0">
                <a:latin typeface="Times New Roman"/>
                <a:cs typeface="Times New Roman"/>
              </a:rPr>
              <a:t>z</a:t>
            </a:r>
            <a:r>
              <a:rPr sz="1700" i="1" spc="15" dirty="0">
                <a:latin typeface="Times New Roman"/>
                <a:cs typeface="Times New Roman"/>
              </a:rPr>
              <a:t> </a:t>
            </a:r>
            <a:r>
              <a:rPr sz="1700" spc="80" dirty="0">
                <a:latin typeface="Symbol"/>
                <a:cs typeface="Symbol"/>
              </a:rPr>
              <a:t>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4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spc="80" dirty="0">
                <a:latin typeface="Symbol"/>
                <a:cs typeface="Symbol"/>
              </a:rPr>
              <a:t></a:t>
            </a:r>
            <a:r>
              <a:rPr sz="1700" spc="-200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Times New Roman"/>
                <a:cs typeface="Times New Roman"/>
              </a:rPr>
              <a:t>3</a:t>
            </a:r>
            <a:r>
              <a:rPr sz="1700" i="1" spc="4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9200" y="3386975"/>
            <a:ext cx="1034415" cy="2622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975"/>
              </a:lnSpc>
            </a:pPr>
            <a:r>
              <a:rPr sz="1750" i="1" spc="60" dirty="0">
                <a:latin typeface="Times New Roman"/>
                <a:cs typeface="Times New Roman"/>
              </a:rPr>
              <a:t>w</a:t>
            </a:r>
            <a:r>
              <a:rPr sz="1750" i="1" spc="-14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Symbol"/>
                <a:cs typeface="Symbol"/>
              </a:rPr>
              <a:t></a:t>
            </a:r>
            <a:r>
              <a:rPr sz="1750" spc="-90" dirty="0">
                <a:latin typeface="Times New Roman"/>
                <a:cs typeface="Times New Roman"/>
              </a:rPr>
              <a:t> </a:t>
            </a:r>
            <a:r>
              <a:rPr sz="1750" spc="-5" dirty="0">
                <a:latin typeface="Symbol"/>
                <a:cs typeface="Symbol"/>
              </a:rPr>
              <a:t></a:t>
            </a:r>
            <a:r>
              <a:rPr sz="1750" spc="45" dirty="0">
                <a:latin typeface="Times New Roman"/>
                <a:cs typeface="Times New Roman"/>
              </a:rPr>
              <a:t>3</a:t>
            </a:r>
            <a:r>
              <a:rPr sz="1750" spc="-27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Symbol"/>
                <a:cs typeface="Symbol"/>
              </a:rPr>
              <a:t></a:t>
            </a:r>
            <a:r>
              <a:rPr sz="1750" spc="-220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Times New Roman"/>
                <a:cs typeface="Times New Roman"/>
              </a:rPr>
              <a:t>5</a:t>
            </a:r>
            <a:r>
              <a:rPr sz="1750" i="1" spc="25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4909" y="3337178"/>
            <a:ext cx="1179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0" dirty="0">
                <a:solidFill>
                  <a:srgbClr val="C00000"/>
                </a:solidFill>
                <a:latin typeface="Arial"/>
                <a:cs typeface="Arial"/>
              </a:rPr>
              <a:t>Ejemplo:</a:t>
            </a:r>
            <a:r>
              <a:rPr sz="2000" b="1" spc="25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99805" y="3367659"/>
            <a:ext cx="109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8176" y="3821048"/>
            <a:ext cx="151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SOLUCIÓN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78193" y="4365193"/>
            <a:ext cx="4705985" cy="19380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2215"/>
              </a:lnSpc>
            </a:pPr>
            <a:r>
              <a:rPr sz="2050" i="1" spc="-5" dirty="0">
                <a:latin typeface="Times New Roman"/>
                <a:cs typeface="Times New Roman"/>
              </a:rPr>
              <a:t>z</a:t>
            </a:r>
            <a:r>
              <a:rPr sz="2050" spc="-40" dirty="0">
                <a:latin typeface="Times New Roman"/>
                <a:cs typeface="Times New Roman"/>
              </a:rPr>
              <a:t>.</a:t>
            </a:r>
            <a:r>
              <a:rPr sz="2050" i="1" spc="-5" dirty="0">
                <a:latin typeface="Times New Roman"/>
                <a:cs typeface="Times New Roman"/>
              </a:rPr>
              <a:t>w</a:t>
            </a:r>
            <a:r>
              <a:rPr sz="2050" i="1" spc="-8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7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Times New Roman"/>
                <a:cs typeface="Times New Roman"/>
              </a:rPr>
              <a:t>(</a:t>
            </a:r>
            <a:r>
              <a:rPr sz="2050" spc="-5" dirty="0">
                <a:latin typeface="Times New Roman"/>
                <a:cs typeface="Times New Roman"/>
              </a:rPr>
              <a:t>4</a:t>
            </a:r>
            <a:r>
              <a:rPr sz="2050" spc="-19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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spc="-100" dirty="0">
                <a:latin typeface="Times New Roman"/>
                <a:cs typeface="Times New Roman"/>
              </a:rPr>
              <a:t>3</a:t>
            </a:r>
            <a:r>
              <a:rPr sz="2050" i="1" spc="60" dirty="0">
                <a:latin typeface="Times New Roman"/>
                <a:cs typeface="Times New Roman"/>
              </a:rPr>
              <a:t>i</a:t>
            </a:r>
            <a:r>
              <a:rPr sz="2050" spc="-15" dirty="0">
                <a:latin typeface="Times New Roman"/>
                <a:cs typeface="Times New Roman"/>
              </a:rPr>
              <a:t>)</a:t>
            </a:r>
            <a:r>
              <a:rPr sz="2050" spc="-5" dirty="0">
                <a:latin typeface="Times New Roman"/>
                <a:cs typeface="Times New Roman"/>
              </a:rPr>
              <a:t>.</a:t>
            </a:r>
            <a:r>
              <a:rPr sz="2050" spc="50" dirty="0">
                <a:latin typeface="Times New Roman"/>
                <a:cs typeface="Times New Roman"/>
              </a:rPr>
              <a:t>(</a:t>
            </a:r>
            <a:r>
              <a:rPr sz="2050" spc="-15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3</a:t>
            </a:r>
            <a:r>
              <a:rPr sz="2050" spc="-254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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spc="-65" dirty="0">
                <a:latin typeface="Times New Roman"/>
                <a:cs typeface="Times New Roman"/>
              </a:rPr>
              <a:t>5</a:t>
            </a:r>
            <a:r>
              <a:rPr sz="2050" i="1" spc="55" dirty="0">
                <a:latin typeface="Times New Roman"/>
                <a:cs typeface="Times New Roman"/>
              </a:rPr>
              <a:t>i</a:t>
            </a:r>
            <a:r>
              <a:rPr sz="2050" spc="-5" dirty="0"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875"/>
              </a:spcBef>
              <a:tabLst>
                <a:tab pos="3437254" algn="l"/>
              </a:tabLst>
            </a:pPr>
            <a:r>
              <a:rPr sz="2050" i="1" spc="-15" dirty="0">
                <a:latin typeface="Times New Roman"/>
                <a:cs typeface="Times New Roman"/>
              </a:rPr>
              <a:t>z</a:t>
            </a:r>
            <a:r>
              <a:rPr sz="2050" spc="-15" dirty="0">
                <a:latin typeface="Times New Roman"/>
                <a:cs typeface="Times New Roman"/>
              </a:rPr>
              <a:t>.</a:t>
            </a:r>
            <a:r>
              <a:rPr sz="2050" i="1" spc="-15" dirty="0">
                <a:latin typeface="Times New Roman"/>
                <a:cs typeface="Times New Roman"/>
              </a:rPr>
              <a:t>w</a:t>
            </a:r>
            <a:r>
              <a:rPr sz="2050" i="1" spc="-8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(</a:t>
            </a:r>
            <a:r>
              <a:rPr sz="2050" spc="5" dirty="0">
                <a:latin typeface="Symbol"/>
                <a:cs typeface="Symbol"/>
              </a:rPr>
              <a:t></a:t>
            </a:r>
            <a:r>
              <a:rPr sz="2050" spc="5" dirty="0">
                <a:latin typeface="Times New Roman"/>
                <a:cs typeface="Times New Roman"/>
              </a:rPr>
              <a:t>12</a:t>
            </a:r>
            <a:r>
              <a:rPr sz="2050" spc="-18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</a:t>
            </a:r>
            <a:r>
              <a:rPr sz="2050" spc="-130" dirty="0">
                <a:latin typeface="Times New Roman"/>
                <a:cs typeface="Times New Roman"/>
              </a:rPr>
              <a:t> </a:t>
            </a:r>
            <a:r>
              <a:rPr sz="2050" spc="-15" dirty="0">
                <a:latin typeface="Times New Roman"/>
                <a:cs typeface="Times New Roman"/>
              </a:rPr>
              <a:t>20</a:t>
            </a:r>
            <a:r>
              <a:rPr sz="2050" i="1" spc="-15" dirty="0">
                <a:latin typeface="Times New Roman"/>
                <a:cs typeface="Times New Roman"/>
              </a:rPr>
              <a:t>i</a:t>
            </a:r>
            <a:r>
              <a:rPr sz="2050" i="1" spc="-12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</a:t>
            </a:r>
            <a:r>
              <a:rPr sz="2050" spc="-225" dirty="0">
                <a:latin typeface="Times New Roman"/>
                <a:cs typeface="Times New Roman"/>
              </a:rPr>
              <a:t> </a:t>
            </a:r>
            <a:r>
              <a:rPr sz="2050" spc="-20" dirty="0">
                <a:latin typeface="Times New Roman"/>
                <a:cs typeface="Times New Roman"/>
              </a:rPr>
              <a:t>9</a:t>
            </a:r>
            <a:r>
              <a:rPr sz="2050" i="1" spc="-20" dirty="0">
                <a:latin typeface="Times New Roman"/>
                <a:cs typeface="Times New Roman"/>
              </a:rPr>
              <a:t>i</a:t>
            </a:r>
            <a:r>
              <a:rPr sz="2050" i="1" spc="-12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Symbol"/>
                <a:cs typeface="Symbol"/>
              </a:rPr>
              <a:t></a:t>
            </a:r>
            <a:r>
              <a:rPr sz="2050" spc="45" dirty="0">
                <a:latin typeface="Times New Roman"/>
                <a:cs typeface="Times New Roman"/>
              </a:rPr>
              <a:t>15</a:t>
            </a:r>
            <a:r>
              <a:rPr sz="2050" i="1" spc="45" dirty="0">
                <a:latin typeface="Times New Roman"/>
                <a:cs typeface="Times New Roman"/>
              </a:rPr>
              <a:t>i</a:t>
            </a:r>
            <a:r>
              <a:rPr sz="1725" spc="67" baseline="43478" dirty="0">
                <a:latin typeface="Times New Roman"/>
                <a:cs typeface="Times New Roman"/>
              </a:rPr>
              <a:t>2</a:t>
            </a:r>
            <a:r>
              <a:rPr sz="1725" spc="-97" baseline="43478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Times New Roman"/>
                <a:cs typeface="Times New Roman"/>
              </a:rPr>
              <a:t>);	pero</a:t>
            </a:r>
            <a:r>
              <a:rPr sz="2050" spc="-25" dirty="0">
                <a:latin typeface="Times New Roman"/>
                <a:cs typeface="Times New Roman"/>
              </a:rPr>
              <a:t> </a:t>
            </a:r>
            <a:r>
              <a:rPr sz="2050" i="1" spc="70" dirty="0">
                <a:latin typeface="Times New Roman"/>
                <a:cs typeface="Times New Roman"/>
              </a:rPr>
              <a:t>i</a:t>
            </a:r>
            <a:r>
              <a:rPr sz="1725" spc="104" baseline="43478" dirty="0">
                <a:latin typeface="Times New Roman"/>
                <a:cs typeface="Times New Roman"/>
              </a:rPr>
              <a:t>2</a:t>
            </a:r>
            <a:r>
              <a:rPr sz="1725" spc="525" baseline="43478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2050" i="1" spc="-5" dirty="0">
                <a:latin typeface="Times New Roman"/>
                <a:cs typeface="Times New Roman"/>
              </a:rPr>
              <a:t>z</a:t>
            </a:r>
            <a:r>
              <a:rPr sz="2050" spc="-40" dirty="0">
                <a:latin typeface="Times New Roman"/>
                <a:cs typeface="Times New Roman"/>
              </a:rPr>
              <a:t>.</a:t>
            </a:r>
            <a:r>
              <a:rPr sz="2050" i="1" spc="-5" dirty="0">
                <a:latin typeface="Times New Roman"/>
                <a:cs typeface="Times New Roman"/>
              </a:rPr>
              <a:t>w</a:t>
            </a:r>
            <a:r>
              <a:rPr sz="2050" i="1" spc="-8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165" dirty="0">
                <a:latin typeface="Times New Roman"/>
                <a:cs typeface="Times New Roman"/>
              </a:rPr>
              <a:t> </a:t>
            </a:r>
            <a:r>
              <a:rPr sz="4125" spc="-209" baseline="-3030" dirty="0">
                <a:latin typeface="Symbol"/>
                <a:cs typeface="Symbol"/>
              </a:rPr>
              <a:t></a:t>
            </a:r>
            <a:r>
              <a:rPr sz="2050" spc="-10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12</a:t>
            </a:r>
            <a:r>
              <a:rPr sz="2050" spc="-195" dirty="0">
                <a:latin typeface="Times New Roman"/>
                <a:cs typeface="Times New Roman"/>
              </a:rPr>
              <a:t> </a:t>
            </a:r>
            <a:r>
              <a:rPr sz="2050" spc="150" dirty="0">
                <a:latin typeface="Symbol"/>
                <a:cs typeface="Symbol"/>
              </a:rPr>
              <a:t></a:t>
            </a:r>
            <a:r>
              <a:rPr sz="2050" spc="-5" dirty="0">
                <a:latin typeface="Times New Roman"/>
                <a:cs typeface="Times New Roman"/>
              </a:rPr>
              <a:t>1</a:t>
            </a:r>
            <a:r>
              <a:rPr sz="2050" spc="-40" dirty="0">
                <a:latin typeface="Times New Roman"/>
                <a:cs typeface="Times New Roman"/>
              </a:rPr>
              <a:t>5</a:t>
            </a:r>
            <a:r>
              <a:rPr sz="2050" spc="45" dirty="0">
                <a:latin typeface="Times New Roman"/>
                <a:cs typeface="Times New Roman"/>
              </a:rPr>
              <a:t>(</a:t>
            </a:r>
            <a:r>
              <a:rPr sz="2050" spc="-15" dirty="0">
                <a:latin typeface="Symbol"/>
                <a:cs typeface="Symbol"/>
              </a:rPr>
              <a:t></a:t>
            </a:r>
            <a:r>
              <a:rPr sz="2050" spc="-165" dirty="0">
                <a:latin typeface="Times New Roman"/>
                <a:cs typeface="Times New Roman"/>
              </a:rPr>
              <a:t>1</a:t>
            </a:r>
            <a:r>
              <a:rPr sz="2050" spc="-5" dirty="0">
                <a:latin typeface="Times New Roman"/>
                <a:cs typeface="Times New Roman"/>
              </a:rPr>
              <a:t>)</a:t>
            </a:r>
            <a:r>
              <a:rPr sz="2050" spc="-17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</a:t>
            </a:r>
            <a:r>
              <a:rPr sz="2050" spc="-17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Times New Roman"/>
                <a:cs typeface="Times New Roman"/>
              </a:rPr>
              <a:t>(</a:t>
            </a:r>
            <a:r>
              <a:rPr sz="2050" spc="-5" dirty="0">
                <a:latin typeface="Times New Roman"/>
                <a:cs typeface="Times New Roman"/>
              </a:rPr>
              <a:t>20</a:t>
            </a:r>
            <a:r>
              <a:rPr sz="2050" spc="-19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</a:t>
            </a:r>
            <a:r>
              <a:rPr sz="2050" spc="-23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Times New Roman"/>
                <a:cs typeface="Times New Roman"/>
              </a:rPr>
              <a:t>9)</a:t>
            </a:r>
            <a:r>
              <a:rPr sz="2050" i="1" spc="110" dirty="0">
                <a:latin typeface="Times New Roman"/>
                <a:cs typeface="Times New Roman"/>
              </a:rPr>
              <a:t>i</a:t>
            </a:r>
            <a:r>
              <a:rPr sz="4125" spc="-375" baseline="-3030" dirty="0">
                <a:latin typeface="Symbol"/>
                <a:cs typeface="Symbol"/>
              </a:rPr>
              <a:t></a:t>
            </a:r>
            <a:endParaRPr sz="4125" baseline="-3030">
              <a:latin typeface="Symbol"/>
              <a:cs typeface="Symbol"/>
            </a:endParaRPr>
          </a:p>
          <a:p>
            <a:pPr marL="51435" marR="2326005">
              <a:lnSpc>
                <a:spcPct val="125400"/>
              </a:lnSpc>
              <a:spcBef>
                <a:spcPts val="90"/>
              </a:spcBef>
            </a:pPr>
            <a:r>
              <a:rPr sz="2050" i="1" spc="-5" dirty="0">
                <a:latin typeface="Times New Roman"/>
                <a:cs typeface="Times New Roman"/>
              </a:rPr>
              <a:t>z</a:t>
            </a:r>
            <a:r>
              <a:rPr sz="2050" spc="-40" dirty="0">
                <a:latin typeface="Times New Roman"/>
                <a:cs typeface="Times New Roman"/>
              </a:rPr>
              <a:t>.</a:t>
            </a:r>
            <a:r>
              <a:rPr sz="2050" i="1" spc="-5" dirty="0">
                <a:latin typeface="Times New Roman"/>
                <a:cs typeface="Times New Roman"/>
              </a:rPr>
              <a:t>w</a:t>
            </a:r>
            <a:r>
              <a:rPr sz="2050" i="1" spc="-8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7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Times New Roman"/>
                <a:cs typeface="Times New Roman"/>
              </a:rPr>
              <a:t>(</a:t>
            </a:r>
            <a:r>
              <a:rPr sz="2050" spc="-15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12</a:t>
            </a:r>
            <a:r>
              <a:rPr sz="2050" spc="-190" dirty="0">
                <a:latin typeface="Times New Roman"/>
                <a:cs typeface="Times New Roman"/>
              </a:rPr>
              <a:t> </a:t>
            </a:r>
            <a:r>
              <a:rPr sz="2050" spc="114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1</a:t>
            </a:r>
            <a:r>
              <a:rPr sz="2050" spc="-40" dirty="0">
                <a:latin typeface="Times New Roman"/>
                <a:cs typeface="Times New Roman"/>
              </a:rPr>
              <a:t>5</a:t>
            </a:r>
            <a:r>
              <a:rPr sz="2050" spc="-5" dirty="0">
                <a:latin typeface="Times New Roman"/>
                <a:cs typeface="Times New Roman"/>
              </a:rPr>
              <a:t>)</a:t>
            </a:r>
            <a:r>
              <a:rPr sz="2050" spc="-170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</a:t>
            </a:r>
            <a:r>
              <a:rPr sz="2050" spc="-170" dirty="0">
                <a:latin typeface="Times New Roman"/>
                <a:cs typeface="Times New Roman"/>
              </a:rPr>
              <a:t> </a:t>
            </a:r>
            <a:r>
              <a:rPr sz="2050" spc="-175" dirty="0">
                <a:latin typeface="Times New Roman"/>
                <a:cs typeface="Times New Roman"/>
              </a:rPr>
              <a:t>(</a:t>
            </a:r>
            <a:r>
              <a:rPr sz="2050" spc="-5" dirty="0">
                <a:latin typeface="Times New Roman"/>
                <a:cs typeface="Times New Roman"/>
              </a:rPr>
              <a:t>1</a:t>
            </a:r>
            <a:r>
              <a:rPr sz="2050" spc="-165" dirty="0">
                <a:latin typeface="Times New Roman"/>
                <a:cs typeface="Times New Roman"/>
              </a:rPr>
              <a:t>1</a:t>
            </a:r>
            <a:r>
              <a:rPr sz="2050" spc="-10" dirty="0">
                <a:latin typeface="Times New Roman"/>
                <a:cs typeface="Times New Roman"/>
              </a:rPr>
              <a:t>)</a:t>
            </a:r>
            <a:r>
              <a:rPr sz="2050" i="1" spc="-5" dirty="0">
                <a:latin typeface="Times New Roman"/>
                <a:cs typeface="Times New Roman"/>
              </a:rPr>
              <a:t>i  z</a:t>
            </a:r>
            <a:r>
              <a:rPr sz="2050" spc="-40" dirty="0">
                <a:latin typeface="Times New Roman"/>
                <a:cs typeface="Times New Roman"/>
              </a:rPr>
              <a:t>.</a:t>
            </a:r>
            <a:r>
              <a:rPr sz="2050" i="1" spc="-5" dirty="0">
                <a:latin typeface="Times New Roman"/>
                <a:cs typeface="Times New Roman"/>
              </a:rPr>
              <a:t>w</a:t>
            </a:r>
            <a:r>
              <a:rPr sz="2050" i="1" spc="-8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Symbol"/>
                <a:cs typeface="Symbol"/>
              </a:rPr>
              <a:t></a:t>
            </a:r>
            <a:r>
              <a:rPr sz="2050" spc="-5" dirty="0">
                <a:latin typeface="Times New Roman"/>
                <a:cs typeface="Times New Roman"/>
              </a:rPr>
              <a:t>27</a:t>
            </a:r>
            <a:r>
              <a:rPr sz="2050" spc="-160" dirty="0">
                <a:latin typeface="Times New Roman"/>
                <a:cs typeface="Times New Roman"/>
              </a:rPr>
              <a:t> </a:t>
            </a:r>
            <a:r>
              <a:rPr sz="2050" spc="150" dirty="0">
                <a:latin typeface="Symbol"/>
                <a:cs typeface="Symbol"/>
              </a:rPr>
              <a:t></a:t>
            </a:r>
            <a:r>
              <a:rPr sz="2050" spc="-5" dirty="0">
                <a:latin typeface="Times New Roman"/>
                <a:cs typeface="Times New Roman"/>
              </a:rPr>
              <a:t>1</a:t>
            </a:r>
            <a:r>
              <a:rPr sz="2050" spc="-195" dirty="0">
                <a:latin typeface="Times New Roman"/>
                <a:cs typeface="Times New Roman"/>
              </a:rPr>
              <a:t>1</a:t>
            </a:r>
            <a:r>
              <a:rPr sz="2050" i="1" spc="-5" dirty="0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0269" y="251777"/>
            <a:ext cx="5599430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PIEDADES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400" b="1" spc="-4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PLI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ÓN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P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ropi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Aso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c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40" dirty="0">
                <a:solidFill>
                  <a:srgbClr val="9EC77D"/>
                </a:solidFill>
                <a:latin typeface="Arial"/>
                <a:cs typeface="Arial"/>
              </a:rPr>
              <a:t>tiv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285" y="1334770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0148" y="1371231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509" y="1368996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9916" y="1357630"/>
            <a:ext cx="966469" cy="2857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1880"/>
              </a:lnSpc>
            </a:pPr>
            <a:r>
              <a:rPr sz="1650" i="1" spc="75" dirty="0">
                <a:latin typeface="Times New Roman"/>
                <a:cs typeface="Times New Roman"/>
              </a:rPr>
              <a:t>u</a:t>
            </a:r>
            <a:r>
              <a:rPr sz="1650" i="1" spc="5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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i="1" spc="65" dirty="0">
                <a:latin typeface="Times New Roman"/>
                <a:cs typeface="Times New Roman"/>
              </a:rPr>
              <a:t>e</a:t>
            </a:r>
            <a:r>
              <a:rPr sz="1650" i="1" spc="-160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</a:t>
            </a:r>
            <a:r>
              <a:rPr sz="1650" spc="180" dirty="0">
                <a:latin typeface="Times New Roman"/>
                <a:cs typeface="Times New Roman"/>
              </a:rPr>
              <a:t> </a:t>
            </a:r>
            <a:r>
              <a:rPr sz="1650" i="1" spc="20" dirty="0">
                <a:latin typeface="Times New Roman"/>
                <a:cs typeface="Times New Roman"/>
              </a:rPr>
              <a:t>f</a:t>
            </a:r>
            <a:r>
              <a:rPr sz="1650" i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5004" y="1366265"/>
            <a:ext cx="135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5235" algn="l"/>
              </a:tabLst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;	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3822" y="1904936"/>
            <a:ext cx="2179955" cy="4203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2765"/>
              </a:lnSpc>
            </a:pPr>
            <a:r>
              <a:rPr sz="2450" i="1" spc="20" dirty="0">
                <a:latin typeface="Times New Roman"/>
                <a:cs typeface="Times New Roman"/>
              </a:rPr>
              <a:t>z</a:t>
            </a:r>
            <a:r>
              <a:rPr sz="2450" spc="15" dirty="0">
                <a:latin typeface="Times New Roman"/>
                <a:cs typeface="Times New Roman"/>
              </a:rPr>
              <a:t>.</a:t>
            </a:r>
            <a:r>
              <a:rPr sz="2450" spc="120" dirty="0">
                <a:latin typeface="Times New Roman"/>
                <a:cs typeface="Times New Roman"/>
              </a:rPr>
              <a:t>(</a:t>
            </a:r>
            <a:r>
              <a:rPr sz="2450" i="1" spc="-105" dirty="0">
                <a:latin typeface="Times New Roman"/>
                <a:cs typeface="Times New Roman"/>
              </a:rPr>
              <a:t>w</a:t>
            </a:r>
            <a:r>
              <a:rPr sz="2450" spc="-150" dirty="0">
                <a:latin typeface="Times New Roman"/>
                <a:cs typeface="Times New Roman"/>
              </a:rPr>
              <a:t>.</a:t>
            </a:r>
            <a:r>
              <a:rPr sz="2450" i="1" spc="145" dirty="0">
                <a:latin typeface="Times New Roman"/>
                <a:cs typeface="Times New Roman"/>
              </a:rPr>
              <a:t>u</a:t>
            </a:r>
            <a:r>
              <a:rPr sz="2450" spc="60" dirty="0">
                <a:latin typeface="Times New Roman"/>
                <a:cs typeface="Times New Roman"/>
              </a:rPr>
              <a:t>)</a:t>
            </a:r>
            <a:r>
              <a:rPr sz="2450" spc="-75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Symbol"/>
                <a:cs typeface="Symbol"/>
              </a:rPr>
              <a:t></a:t>
            </a:r>
            <a:r>
              <a:rPr sz="2450" spc="-150" dirty="0">
                <a:latin typeface="Times New Roman"/>
                <a:cs typeface="Times New Roman"/>
              </a:rPr>
              <a:t> </a:t>
            </a:r>
            <a:r>
              <a:rPr sz="2450" spc="200" dirty="0">
                <a:latin typeface="Times New Roman"/>
                <a:cs typeface="Times New Roman"/>
              </a:rPr>
              <a:t>(</a:t>
            </a:r>
            <a:r>
              <a:rPr sz="2450" i="1" spc="20" dirty="0">
                <a:latin typeface="Times New Roman"/>
                <a:cs typeface="Times New Roman"/>
              </a:rPr>
              <a:t>z</a:t>
            </a:r>
            <a:r>
              <a:rPr sz="2450" spc="-30" dirty="0">
                <a:latin typeface="Times New Roman"/>
                <a:cs typeface="Times New Roman"/>
              </a:rPr>
              <a:t>.</a:t>
            </a:r>
            <a:r>
              <a:rPr sz="2450" i="1" spc="5" dirty="0">
                <a:latin typeface="Times New Roman"/>
                <a:cs typeface="Times New Roman"/>
              </a:rPr>
              <a:t>w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150" dirty="0">
                <a:latin typeface="Times New Roman"/>
                <a:cs typeface="Times New Roman"/>
              </a:rPr>
              <a:t>.</a:t>
            </a:r>
            <a:r>
              <a:rPr sz="2450" i="1" spc="95" dirty="0">
                <a:latin typeface="Times New Roman"/>
                <a:cs typeface="Times New Roman"/>
              </a:rPr>
              <a:t>u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7422" y="2620073"/>
            <a:ext cx="2731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-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9EC77D"/>
                </a:solidFill>
                <a:latin typeface="Arial"/>
                <a:cs typeface="Arial"/>
              </a:rPr>
              <a:t>Propi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9EC77D"/>
                </a:solidFill>
                <a:latin typeface="Arial"/>
                <a:cs typeface="Arial"/>
              </a:rPr>
              <a:t>C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000" b="1" spc="-270" dirty="0">
                <a:solidFill>
                  <a:srgbClr val="9EC77D"/>
                </a:solidFill>
                <a:latin typeface="Arial"/>
                <a:cs typeface="Arial"/>
              </a:rPr>
              <a:t>nm</a:t>
            </a:r>
            <a:r>
              <a:rPr sz="2000" b="1" spc="-229" dirty="0">
                <a:solidFill>
                  <a:srgbClr val="9EC77D"/>
                </a:solidFill>
                <a:latin typeface="Arial"/>
                <a:cs typeface="Arial"/>
              </a:rPr>
              <a:t>u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v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6938" y="3186048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6922" y="3232670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1528" y="3190430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4709" y="3166490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5725" y="3711968"/>
            <a:ext cx="1764030" cy="413384"/>
          </a:xfrm>
          <a:custGeom>
            <a:avLst/>
            <a:gdLst/>
            <a:ahLst/>
            <a:cxnLst/>
            <a:rect l="l" t="t" r="r" b="b"/>
            <a:pathLst>
              <a:path w="1764029" h="413385">
                <a:moveTo>
                  <a:pt x="1763776" y="0"/>
                </a:moveTo>
                <a:lnTo>
                  <a:pt x="0" y="0"/>
                </a:lnTo>
                <a:lnTo>
                  <a:pt x="0" y="413372"/>
                </a:lnTo>
                <a:lnTo>
                  <a:pt x="1763776" y="413372"/>
                </a:lnTo>
                <a:lnTo>
                  <a:pt x="17637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99936" y="3548741"/>
            <a:ext cx="160718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i="1" spc="-20" dirty="0">
                <a:latin typeface="Times New Roman"/>
                <a:cs typeface="Times New Roman"/>
              </a:rPr>
              <a:t>z</a:t>
            </a:r>
            <a:r>
              <a:rPr sz="3550" spc="-85" dirty="0">
                <a:latin typeface="Times New Roman"/>
                <a:cs typeface="Times New Roman"/>
              </a:rPr>
              <a:t>.</a:t>
            </a:r>
            <a:r>
              <a:rPr sz="3550" i="1" spc="110" dirty="0">
                <a:latin typeface="Times New Roman"/>
                <a:cs typeface="Times New Roman"/>
              </a:rPr>
              <a:t>w</a:t>
            </a:r>
            <a:r>
              <a:rPr sz="3550" i="1" spc="-325" dirty="0">
                <a:latin typeface="Times New Roman"/>
                <a:cs typeface="Times New Roman"/>
              </a:rPr>
              <a:t> </a:t>
            </a:r>
            <a:r>
              <a:rPr sz="3550" spc="90" dirty="0">
                <a:latin typeface="Symbol"/>
                <a:cs typeface="Symbol"/>
              </a:rPr>
              <a:t></a:t>
            </a:r>
            <a:r>
              <a:rPr sz="3550" spc="-175" dirty="0">
                <a:latin typeface="Times New Roman"/>
                <a:cs typeface="Times New Roman"/>
              </a:rPr>
              <a:t> </a:t>
            </a:r>
            <a:r>
              <a:rPr sz="3550" i="1" spc="-245" dirty="0">
                <a:latin typeface="Times New Roman"/>
                <a:cs typeface="Times New Roman"/>
              </a:rPr>
              <a:t>w</a:t>
            </a:r>
            <a:r>
              <a:rPr sz="3550" spc="15" dirty="0">
                <a:latin typeface="Times New Roman"/>
                <a:cs typeface="Times New Roman"/>
              </a:rPr>
              <a:t>.</a:t>
            </a:r>
            <a:r>
              <a:rPr sz="3550" i="1" spc="65" dirty="0">
                <a:latin typeface="Times New Roman"/>
                <a:cs typeface="Times New Roman"/>
              </a:rPr>
              <a:t>z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422" y="4525898"/>
            <a:ext cx="2061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3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l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325" dirty="0">
                <a:solidFill>
                  <a:srgbClr val="9EC77D"/>
                </a:solidFill>
                <a:latin typeface="Arial"/>
                <a:cs typeface="Arial"/>
              </a:rPr>
              <a:t>m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20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20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9EC77D"/>
                </a:solidFill>
                <a:latin typeface="Arial"/>
                <a:cs typeface="Arial"/>
              </a:rPr>
              <a:t>Neutro: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3425" y="4940363"/>
            <a:ext cx="968375" cy="271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789"/>
              </a:lnSpc>
            </a:pPr>
            <a:r>
              <a:rPr sz="1600" i="1" spc="20" dirty="0">
                <a:latin typeface="Times New Roman"/>
                <a:cs typeface="Times New Roman"/>
              </a:rPr>
              <a:t>w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a</a:t>
            </a:r>
            <a:r>
              <a:rPr sz="1600" i="1" spc="-9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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4800" y="4945633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54935" y="4974907"/>
            <a:ext cx="536575" cy="271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89"/>
              </a:lnSpc>
            </a:pPr>
            <a:r>
              <a:rPr sz="1600" i="1" spc="10" dirty="0">
                <a:latin typeface="Times New Roman"/>
                <a:cs typeface="Times New Roman"/>
              </a:rPr>
              <a:t>z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9935" y="4923408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neu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8082" y="4923408"/>
            <a:ext cx="171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o.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60320" y="5595251"/>
            <a:ext cx="2661285" cy="3702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2435"/>
              </a:lnSpc>
            </a:pPr>
            <a:r>
              <a:rPr sz="2150" i="1" spc="30" dirty="0">
                <a:latin typeface="Times New Roman"/>
                <a:cs typeface="Times New Roman"/>
              </a:rPr>
              <a:t>z</a:t>
            </a:r>
            <a:r>
              <a:rPr sz="2150" spc="-25" dirty="0">
                <a:latin typeface="Times New Roman"/>
                <a:cs typeface="Times New Roman"/>
              </a:rPr>
              <a:t>.</a:t>
            </a:r>
            <a:r>
              <a:rPr sz="2150" i="1" spc="130" dirty="0">
                <a:latin typeface="Times New Roman"/>
                <a:cs typeface="Times New Roman"/>
              </a:rPr>
              <a:t>w</a:t>
            </a:r>
            <a:r>
              <a:rPr sz="2150" i="1" spc="-155" dirty="0">
                <a:latin typeface="Times New Roman"/>
                <a:cs typeface="Times New Roman"/>
              </a:rPr>
              <a:t> </a:t>
            </a:r>
            <a:r>
              <a:rPr sz="2150" spc="305" dirty="0">
                <a:latin typeface="Symbol"/>
                <a:cs typeface="Symbol"/>
              </a:rPr>
              <a:t></a:t>
            </a:r>
            <a:r>
              <a:rPr sz="2150" spc="30" dirty="0">
                <a:latin typeface="Times New Roman"/>
                <a:cs typeface="Times New Roman"/>
              </a:rPr>
              <a:t>1</a:t>
            </a:r>
            <a:r>
              <a:rPr sz="2150" spc="10" dirty="0">
                <a:latin typeface="Times New Roman"/>
                <a:cs typeface="Times New Roman"/>
              </a:rPr>
              <a:t>.</a:t>
            </a:r>
            <a:r>
              <a:rPr sz="2150" spc="80" dirty="0">
                <a:latin typeface="Times New Roman"/>
                <a:cs typeface="Times New Roman"/>
              </a:rPr>
              <a:t>(</a:t>
            </a:r>
            <a:r>
              <a:rPr sz="2150" i="1" spc="95" dirty="0">
                <a:latin typeface="Times New Roman"/>
                <a:cs typeface="Times New Roman"/>
              </a:rPr>
              <a:t>a</a:t>
            </a:r>
            <a:r>
              <a:rPr sz="2150" i="1" spc="-185" dirty="0">
                <a:latin typeface="Times New Roman"/>
                <a:cs typeface="Times New Roman"/>
              </a:rPr>
              <a:t> </a:t>
            </a:r>
            <a:r>
              <a:rPr sz="2150" spc="105" dirty="0">
                <a:latin typeface="Symbol"/>
                <a:cs typeface="Symbol"/>
              </a:rPr>
              <a:t></a:t>
            </a:r>
            <a:r>
              <a:rPr sz="2150" spc="-270" dirty="0">
                <a:latin typeface="Times New Roman"/>
                <a:cs typeface="Times New Roman"/>
              </a:rPr>
              <a:t> </a:t>
            </a:r>
            <a:r>
              <a:rPr sz="2150" i="1" spc="30" dirty="0">
                <a:latin typeface="Times New Roman"/>
                <a:cs typeface="Times New Roman"/>
              </a:rPr>
              <a:t>b</a:t>
            </a:r>
            <a:r>
              <a:rPr sz="2150" i="1" spc="95" dirty="0">
                <a:latin typeface="Times New Roman"/>
                <a:cs typeface="Times New Roman"/>
              </a:rPr>
              <a:t>i</a:t>
            </a:r>
            <a:r>
              <a:rPr sz="2150" spc="65" dirty="0">
                <a:latin typeface="Times New Roman"/>
                <a:cs typeface="Times New Roman"/>
              </a:rPr>
              <a:t>)</a:t>
            </a:r>
            <a:r>
              <a:rPr sz="2150" spc="-65" dirty="0">
                <a:latin typeface="Times New Roman"/>
                <a:cs typeface="Times New Roman"/>
              </a:rPr>
              <a:t> </a:t>
            </a:r>
            <a:r>
              <a:rPr sz="2150" spc="105" dirty="0">
                <a:latin typeface="Symbol"/>
                <a:cs typeface="Symbol"/>
              </a:rPr>
              <a:t></a:t>
            </a:r>
            <a:r>
              <a:rPr sz="2150" spc="-100" dirty="0">
                <a:latin typeface="Times New Roman"/>
                <a:cs typeface="Times New Roman"/>
              </a:rPr>
              <a:t> </a:t>
            </a:r>
            <a:r>
              <a:rPr sz="2150" i="1" spc="95" dirty="0">
                <a:latin typeface="Times New Roman"/>
                <a:cs typeface="Times New Roman"/>
              </a:rPr>
              <a:t>a</a:t>
            </a:r>
            <a:r>
              <a:rPr sz="2150" i="1" spc="-180" dirty="0">
                <a:latin typeface="Times New Roman"/>
                <a:cs typeface="Times New Roman"/>
              </a:rPr>
              <a:t> </a:t>
            </a:r>
            <a:r>
              <a:rPr sz="2150" spc="105" dirty="0">
                <a:latin typeface="Symbol"/>
                <a:cs typeface="Symbol"/>
              </a:rPr>
              <a:t></a:t>
            </a:r>
            <a:r>
              <a:rPr sz="2150" spc="-270" dirty="0">
                <a:latin typeface="Times New Roman"/>
                <a:cs typeface="Times New Roman"/>
              </a:rPr>
              <a:t> </a:t>
            </a:r>
            <a:r>
              <a:rPr sz="2150" i="1" spc="30" dirty="0">
                <a:latin typeface="Times New Roman"/>
                <a:cs typeface="Times New Roman"/>
              </a:rPr>
              <a:t>b</a:t>
            </a:r>
            <a:r>
              <a:rPr sz="2150" i="1" spc="55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" y="877823"/>
            <a:ext cx="2570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4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- </a:t>
            </a:r>
            <a:r>
              <a:rPr sz="2000" b="1" spc="-245" dirty="0">
                <a:solidFill>
                  <a:srgbClr val="9EC77D"/>
                </a:solidFill>
                <a:latin typeface="Arial"/>
                <a:cs typeface="Arial"/>
              </a:rPr>
              <a:t>P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ropi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9EC77D"/>
                </a:solidFill>
                <a:latin typeface="Arial"/>
                <a:cs typeface="Arial"/>
              </a:rPr>
              <a:t>del</a:t>
            </a:r>
            <a:r>
              <a:rPr sz="2000" b="1" spc="-11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9EC77D"/>
                </a:solidFill>
                <a:latin typeface="Arial"/>
                <a:cs typeface="Arial"/>
              </a:rPr>
              <a:t>In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v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14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s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0269" y="251777"/>
            <a:ext cx="5599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0" dirty="0">
                <a:latin typeface="Arial"/>
                <a:cs typeface="Arial"/>
              </a:rPr>
              <a:t>PR</a:t>
            </a:r>
            <a:r>
              <a:rPr sz="2400" b="1" spc="-330" dirty="0">
                <a:latin typeface="Arial"/>
                <a:cs typeface="Arial"/>
              </a:rPr>
              <a:t>O</a:t>
            </a:r>
            <a:r>
              <a:rPr sz="2400" b="1" spc="-280" dirty="0">
                <a:latin typeface="Arial"/>
                <a:cs typeface="Arial"/>
              </a:rPr>
              <a:t>PIEDADES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425" dirty="0">
                <a:latin typeface="Arial"/>
                <a:cs typeface="Arial"/>
              </a:rPr>
              <a:t>P</a:t>
            </a:r>
            <a:r>
              <a:rPr sz="2400" b="1" spc="-315" dirty="0">
                <a:latin typeface="Arial"/>
                <a:cs typeface="Arial"/>
              </a:rPr>
              <a:t>ARA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-300" dirty="0">
                <a:latin typeface="Arial"/>
                <a:cs typeface="Arial"/>
              </a:rPr>
              <a:t>DE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75" dirty="0">
                <a:latin typeface="Arial"/>
                <a:cs typeface="Arial"/>
              </a:rPr>
              <a:t>L</a:t>
            </a:r>
            <a:r>
              <a:rPr sz="2400" b="1" spc="-315" dirty="0">
                <a:latin typeface="Arial"/>
                <a:cs typeface="Arial"/>
              </a:rPr>
              <a:t>A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340" dirty="0">
                <a:latin typeface="Arial"/>
                <a:cs typeface="Arial"/>
              </a:rPr>
              <a:t>MU</a:t>
            </a:r>
            <a:r>
              <a:rPr sz="2400" b="1" spc="-415" dirty="0">
                <a:latin typeface="Arial"/>
                <a:cs typeface="Arial"/>
              </a:rPr>
              <a:t>L</a:t>
            </a:r>
            <a:r>
              <a:rPr sz="2400" b="1" spc="-265" dirty="0">
                <a:latin typeface="Arial"/>
                <a:cs typeface="Arial"/>
              </a:rPr>
              <a:t>T</a:t>
            </a:r>
            <a:r>
              <a:rPr sz="2400" b="1" spc="-135" dirty="0">
                <a:latin typeface="Arial"/>
                <a:cs typeface="Arial"/>
              </a:rPr>
              <a:t>I</a:t>
            </a:r>
            <a:r>
              <a:rPr sz="2400" b="1" spc="-225" dirty="0">
                <a:latin typeface="Arial"/>
                <a:cs typeface="Arial"/>
              </a:rPr>
              <a:t>PLI</a:t>
            </a:r>
            <a:r>
              <a:rPr sz="2400" b="1" spc="-325" dirty="0">
                <a:latin typeface="Arial"/>
                <a:cs typeface="Arial"/>
              </a:rPr>
              <a:t>C</a:t>
            </a:r>
            <a:r>
              <a:rPr sz="2400" b="1" spc="-315" dirty="0">
                <a:latin typeface="Arial"/>
                <a:cs typeface="Arial"/>
              </a:rPr>
              <a:t>AC</a:t>
            </a:r>
            <a:r>
              <a:rPr sz="2400" b="1" spc="-135" dirty="0">
                <a:latin typeface="Arial"/>
                <a:cs typeface="Arial"/>
              </a:rPr>
              <a:t>I</a:t>
            </a:r>
            <a:r>
              <a:rPr sz="2400" b="1" spc="-330" dirty="0">
                <a:latin typeface="Arial"/>
                <a:cs typeface="Arial"/>
              </a:rPr>
              <a:t>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6494" y="1377353"/>
            <a:ext cx="1029335" cy="3003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975"/>
              </a:lnSpc>
            </a:pPr>
            <a:r>
              <a:rPr sz="1750" i="1" spc="50" dirty="0">
                <a:latin typeface="Times New Roman"/>
                <a:cs typeface="Times New Roman"/>
              </a:rPr>
              <a:t>z</a:t>
            </a:r>
            <a:r>
              <a:rPr sz="1750" i="1" spc="10" dirty="0">
                <a:latin typeface="Times New Roman"/>
                <a:cs typeface="Times New Roman"/>
              </a:rPr>
              <a:t> </a:t>
            </a:r>
            <a:r>
              <a:rPr sz="1750" spc="70" dirty="0">
                <a:latin typeface="Symbol"/>
                <a:cs typeface="Symbol"/>
              </a:rPr>
              <a:t></a:t>
            </a:r>
            <a:r>
              <a:rPr sz="1750" spc="-70" dirty="0">
                <a:latin typeface="Times New Roman"/>
                <a:cs typeface="Times New Roman"/>
              </a:rPr>
              <a:t> </a:t>
            </a:r>
            <a:r>
              <a:rPr sz="1750" i="1" spc="65" dirty="0">
                <a:latin typeface="Times New Roman"/>
                <a:cs typeface="Times New Roman"/>
              </a:rPr>
              <a:t>a</a:t>
            </a:r>
            <a:r>
              <a:rPr sz="1750" i="1" spc="-140" dirty="0">
                <a:latin typeface="Times New Roman"/>
                <a:cs typeface="Times New Roman"/>
              </a:rPr>
              <a:t> </a:t>
            </a:r>
            <a:r>
              <a:rPr sz="1750" spc="70" dirty="0">
                <a:latin typeface="Symbol"/>
                <a:cs typeface="Symbol"/>
              </a:rPr>
              <a:t></a:t>
            </a:r>
            <a:r>
              <a:rPr sz="1750" spc="-210" dirty="0">
                <a:latin typeface="Times New Roman"/>
                <a:cs typeface="Times New Roman"/>
              </a:rPr>
              <a:t> </a:t>
            </a:r>
            <a:r>
              <a:rPr sz="1750" i="1" spc="25" dirty="0">
                <a:latin typeface="Times New Roman"/>
                <a:cs typeface="Times New Roman"/>
              </a:rPr>
              <a:t>b</a:t>
            </a:r>
            <a:r>
              <a:rPr sz="1750" i="1" spc="35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1923" y="1311427"/>
            <a:ext cx="335915" cy="3200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ts val="1685"/>
              </a:lnSpc>
            </a:pPr>
            <a:r>
              <a:rPr sz="3000" i="1" baseline="-25000" dirty="0">
                <a:latin typeface="Times New Roman"/>
                <a:cs typeface="Times New Roman"/>
              </a:rPr>
              <a:t>z</a:t>
            </a:r>
            <a:r>
              <a:rPr sz="1150" dirty="0">
                <a:latin typeface="Symbol"/>
                <a:cs typeface="Symbol"/>
              </a:rPr>
              <a:t></a:t>
            </a:r>
            <a:r>
              <a:rPr sz="11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352" y="1355090"/>
            <a:ext cx="213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17656" y="1339596"/>
            <a:ext cx="7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7285" y="1196094"/>
            <a:ext cx="8311515" cy="861694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distinto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cero,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inverso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otro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denota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endParaRPr sz="1800">
              <a:latin typeface="Microsoft Sans Serif"/>
              <a:cs typeface="Microsoft Sans Serif"/>
            </a:endParaRPr>
          </a:p>
          <a:p>
            <a:pPr marL="182880">
              <a:lnSpc>
                <a:spcPct val="100000"/>
              </a:lnSpc>
              <a:spcBef>
                <a:spcPts val="1130"/>
              </a:spcBef>
            </a:pP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sa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ac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9174" y="2427604"/>
            <a:ext cx="1975485" cy="1285240"/>
            <a:chOff x="1519174" y="2427604"/>
            <a:chExt cx="1975485" cy="1285240"/>
          </a:xfrm>
        </p:grpSpPr>
        <p:sp>
          <p:nvSpPr>
            <p:cNvPr id="11" name="object 11"/>
            <p:cNvSpPr/>
            <p:nvPr/>
          </p:nvSpPr>
          <p:spPr>
            <a:xfrm>
              <a:off x="1519174" y="2427604"/>
              <a:ext cx="1975485" cy="1285240"/>
            </a:xfrm>
            <a:custGeom>
              <a:avLst/>
              <a:gdLst/>
              <a:ahLst/>
              <a:cxnLst/>
              <a:rect l="l" t="t" r="r" b="b"/>
              <a:pathLst>
                <a:path w="1975485" h="1285239">
                  <a:moveTo>
                    <a:pt x="1975103" y="0"/>
                  </a:moveTo>
                  <a:lnTo>
                    <a:pt x="0" y="0"/>
                  </a:lnTo>
                  <a:lnTo>
                    <a:pt x="0" y="1284732"/>
                  </a:lnTo>
                  <a:lnTo>
                    <a:pt x="1975103" y="1284732"/>
                  </a:lnTo>
                  <a:lnTo>
                    <a:pt x="19751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6350" y="3339983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177886" y="0"/>
                  </a:lnTo>
                </a:path>
                <a:path w="683260">
                  <a:moveTo>
                    <a:pt x="505223" y="0"/>
                  </a:moveTo>
                  <a:lnTo>
                    <a:pt x="683084" y="0"/>
                  </a:lnTo>
                </a:path>
              </a:pathLst>
            </a:custGeom>
            <a:ln w="15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42216" y="2438077"/>
            <a:ext cx="1969770" cy="1295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00" i="1" spc="5" dirty="0">
                <a:latin typeface="Times New Roman"/>
                <a:cs typeface="Times New Roman"/>
              </a:rPr>
              <a:t>z</a:t>
            </a:r>
            <a:r>
              <a:rPr sz="2400" spc="40" dirty="0">
                <a:latin typeface="Times New Roman"/>
                <a:cs typeface="Times New Roman"/>
              </a:rPr>
              <a:t>.</a:t>
            </a:r>
            <a:r>
              <a:rPr sz="2400" i="1" spc="180" dirty="0">
                <a:latin typeface="Times New Roman"/>
                <a:cs typeface="Times New Roman"/>
              </a:rPr>
              <a:t>z</a:t>
            </a:r>
            <a:r>
              <a:rPr sz="2100" spc="-15" baseline="43650" dirty="0">
                <a:latin typeface="Symbol"/>
                <a:cs typeface="Symbol"/>
              </a:rPr>
              <a:t></a:t>
            </a:r>
            <a:r>
              <a:rPr sz="2100" spc="7" baseline="43650" dirty="0">
                <a:latin typeface="Times New Roman"/>
                <a:cs typeface="Times New Roman"/>
              </a:rPr>
              <a:t>1</a:t>
            </a:r>
            <a:r>
              <a:rPr sz="2100" baseline="43650" dirty="0">
                <a:latin typeface="Times New Roman"/>
                <a:cs typeface="Times New Roman"/>
              </a:rPr>
              <a:t> </a:t>
            </a:r>
            <a:r>
              <a:rPr sz="2100" spc="-22" baseline="4365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i="1" spc="185" dirty="0">
                <a:latin typeface="Times New Roman"/>
                <a:cs typeface="Times New Roman"/>
              </a:rPr>
              <a:t>z</a:t>
            </a:r>
            <a:r>
              <a:rPr sz="2100" spc="-15" baseline="43650" dirty="0">
                <a:latin typeface="Symbol"/>
                <a:cs typeface="Symbol"/>
              </a:rPr>
              <a:t></a:t>
            </a:r>
            <a:r>
              <a:rPr sz="2100" spc="60" baseline="43650" dirty="0">
                <a:latin typeface="Times New Roman"/>
                <a:cs typeface="Times New Roman"/>
              </a:rPr>
              <a:t>1</a:t>
            </a:r>
            <a:r>
              <a:rPr sz="2400" spc="10" dirty="0">
                <a:latin typeface="Times New Roman"/>
                <a:cs typeface="Times New Roman"/>
              </a:rPr>
              <a:t>.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ts val="2390"/>
              </a:lnSpc>
              <a:spcBef>
                <a:spcPts val="2300"/>
              </a:spcBef>
            </a:pPr>
            <a:r>
              <a:rPr sz="2400" i="1" spc="5" dirty="0">
                <a:latin typeface="Times New Roman"/>
                <a:cs typeface="Times New Roman"/>
              </a:rPr>
              <a:t>z</a:t>
            </a:r>
            <a:r>
              <a:rPr sz="2400" spc="10" dirty="0">
                <a:latin typeface="Times New Roman"/>
                <a:cs typeface="Times New Roman"/>
              </a:rPr>
              <a:t>.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3600" spc="30" baseline="35879" dirty="0">
                <a:latin typeface="Times New Roman"/>
                <a:cs typeface="Times New Roman"/>
              </a:rPr>
              <a:t>1</a:t>
            </a:r>
            <a:r>
              <a:rPr sz="3600" spc="195" baseline="35879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3600" spc="30" baseline="35879" dirty="0">
                <a:latin typeface="Times New Roman"/>
                <a:cs typeface="Times New Roman"/>
              </a:rPr>
              <a:t>1</a:t>
            </a:r>
            <a:r>
              <a:rPr sz="3600" spc="-390" baseline="35879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.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i="1" spc="3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297180">
              <a:lnSpc>
                <a:spcPts val="2390"/>
              </a:lnSpc>
              <a:tabLst>
                <a:tab pos="802640" algn="l"/>
              </a:tabLst>
            </a:pPr>
            <a:r>
              <a:rPr sz="2400" i="1" spc="15" dirty="0">
                <a:latin typeface="Times New Roman"/>
                <a:cs typeface="Times New Roman"/>
              </a:rPr>
              <a:t>z	z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78121" y="2558160"/>
            <a:ext cx="6658609" cy="3081020"/>
            <a:chOff x="4278121" y="2558160"/>
            <a:chExt cx="6658609" cy="3081020"/>
          </a:xfrm>
        </p:grpSpPr>
        <p:sp>
          <p:nvSpPr>
            <p:cNvPr id="15" name="object 15"/>
            <p:cNvSpPr/>
            <p:nvPr/>
          </p:nvSpPr>
          <p:spPr>
            <a:xfrm>
              <a:off x="4278121" y="2558160"/>
              <a:ext cx="6658609" cy="3081020"/>
            </a:xfrm>
            <a:custGeom>
              <a:avLst/>
              <a:gdLst/>
              <a:ahLst/>
              <a:cxnLst/>
              <a:rect l="l" t="t" r="r" b="b"/>
              <a:pathLst>
                <a:path w="6658609" h="3081020">
                  <a:moveTo>
                    <a:pt x="6658229" y="0"/>
                  </a:moveTo>
                  <a:lnTo>
                    <a:pt x="0" y="0"/>
                  </a:lnTo>
                  <a:lnTo>
                    <a:pt x="0" y="3080639"/>
                  </a:lnTo>
                  <a:lnTo>
                    <a:pt x="6658229" y="3080639"/>
                  </a:lnTo>
                  <a:lnTo>
                    <a:pt x="66582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0864" y="2860130"/>
              <a:ext cx="2209800" cy="2493010"/>
            </a:xfrm>
            <a:custGeom>
              <a:avLst/>
              <a:gdLst/>
              <a:ahLst/>
              <a:cxnLst/>
              <a:rect l="l" t="t" r="r" b="b"/>
              <a:pathLst>
                <a:path w="2209800" h="2493010">
                  <a:moveTo>
                    <a:pt x="0" y="0"/>
                  </a:moveTo>
                  <a:lnTo>
                    <a:pt x="131110" y="0"/>
                  </a:lnTo>
                </a:path>
                <a:path w="2209800" h="2493010">
                  <a:moveTo>
                    <a:pt x="251639" y="352772"/>
                  </a:moveTo>
                  <a:lnTo>
                    <a:pt x="347346" y="352772"/>
                  </a:lnTo>
                </a:path>
                <a:path w="2209800" h="2493010">
                  <a:moveTo>
                    <a:pt x="251639" y="683977"/>
                  </a:moveTo>
                  <a:lnTo>
                    <a:pt x="347346" y="683977"/>
                  </a:lnTo>
                </a:path>
                <a:path w="2209800" h="2493010">
                  <a:moveTo>
                    <a:pt x="2113992" y="496244"/>
                  </a:moveTo>
                  <a:lnTo>
                    <a:pt x="2209623" y="496244"/>
                  </a:lnTo>
                </a:path>
                <a:path w="2209800" h="2493010">
                  <a:moveTo>
                    <a:pt x="0" y="1269080"/>
                  </a:moveTo>
                  <a:lnTo>
                    <a:pt x="521236" y="1269080"/>
                  </a:lnTo>
                </a:path>
                <a:path w="2209800" h="2493010">
                  <a:moveTo>
                    <a:pt x="624280" y="1269080"/>
                  </a:moveTo>
                  <a:lnTo>
                    <a:pt x="1141838" y="1269080"/>
                  </a:lnTo>
                </a:path>
                <a:path w="2209800" h="2493010">
                  <a:moveTo>
                    <a:pt x="0" y="1881153"/>
                  </a:moveTo>
                  <a:lnTo>
                    <a:pt x="646839" y="1881153"/>
                  </a:lnTo>
                </a:path>
                <a:path w="2209800" h="2493010">
                  <a:moveTo>
                    <a:pt x="0" y="2492794"/>
                  </a:moveTo>
                  <a:lnTo>
                    <a:pt x="646839" y="2492794"/>
                  </a:lnTo>
                </a:path>
                <a:path w="2209800" h="2493010">
                  <a:moveTo>
                    <a:pt x="859377" y="2492794"/>
                  </a:moveTo>
                  <a:lnTo>
                    <a:pt x="1506254" y="2492794"/>
                  </a:lnTo>
                </a:path>
              </a:pathLst>
            </a:custGeom>
            <a:ln w="11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49303" y="5170140"/>
            <a:ext cx="457073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79400" algn="l"/>
              </a:tabLst>
            </a:pPr>
            <a:r>
              <a:rPr sz="1750" i="1" spc="10" dirty="0">
                <a:latin typeface="Times New Roman"/>
                <a:cs typeface="Times New Roman"/>
              </a:rPr>
              <a:t>i	</a:t>
            </a:r>
            <a:r>
              <a:rPr sz="1750" spc="5" dirty="0">
                <a:latin typeface="Times New Roman"/>
                <a:cs typeface="Times New Roman"/>
              </a:rPr>
              <a:t>es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spc="15" dirty="0">
                <a:latin typeface="Times New Roman"/>
                <a:cs typeface="Times New Roman"/>
              </a:rPr>
              <a:t>otro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Times New Roman"/>
                <a:cs typeface="Times New Roman"/>
              </a:rPr>
              <a:t>número</a:t>
            </a:r>
            <a:r>
              <a:rPr sz="1750" spc="-55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complejo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15" dirty="0">
                <a:latin typeface="Times New Roman"/>
                <a:cs typeface="Times New Roman"/>
              </a:rPr>
              <a:t>que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es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el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inverso</a:t>
            </a:r>
            <a:r>
              <a:rPr sz="1750" dirty="0">
                <a:latin typeface="Times New Roman"/>
                <a:cs typeface="Times New Roman"/>
              </a:rPr>
              <a:t> </a:t>
            </a:r>
            <a:r>
              <a:rPr sz="1750" spc="15" dirty="0">
                <a:latin typeface="Times New Roman"/>
                <a:cs typeface="Times New Roman"/>
              </a:rPr>
              <a:t>de</a:t>
            </a:r>
            <a:r>
              <a:rPr sz="175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z.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7806" y="2575152"/>
            <a:ext cx="3486150" cy="1238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625" i="1" spc="82" baseline="-25396" dirty="0">
                <a:latin typeface="Times New Roman"/>
                <a:cs typeface="Times New Roman"/>
              </a:rPr>
              <a:t>z</a:t>
            </a:r>
            <a:r>
              <a:rPr sz="1000" spc="55" dirty="0">
                <a:latin typeface="Symbol"/>
                <a:cs typeface="Symbol"/>
              </a:rPr>
              <a:t></a:t>
            </a:r>
            <a:r>
              <a:rPr sz="1000" spc="55" dirty="0">
                <a:latin typeface="Times New Roman"/>
                <a:cs typeface="Times New Roman"/>
              </a:rPr>
              <a:t>1</a:t>
            </a:r>
            <a:r>
              <a:rPr sz="1000" spc="225" dirty="0">
                <a:latin typeface="Times New Roman"/>
                <a:cs typeface="Times New Roman"/>
              </a:rPr>
              <a:t> </a:t>
            </a:r>
            <a:r>
              <a:rPr sz="2625" spc="37" baseline="-25396" dirty="0">
                <a:latin typeface="Symbol"/>
                <a:cs typeface="Symbol"/>
              </a:rPr>
              <a:t></a:t>
            </a:r>
            <a:r>
              <a:rPr sz="2625" spc="52" baseline="-25396" dirty="0">
                <a:latin typeface="Times New Roman"/>
                <a:cs typeface="Times New Roman"/>
              </a:rPr>
              <a:t> </a:t>
            </a:r>
            <a:r>
              <a:rPr sz="2625" spc="30" baseline="9523" dirty="0">
                <a:latin typeface="Times New Roman"/>
                <a:cs typeface="Times New Roman"/>
              </a:rPr>
              <a:t>1</a:t>
            </a:r>
            <a:endParaRPr sz="2625" baseline="9523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100"/>
              </a:spcBef>
            </a:pPr>
            <a:r>
              <a:rPr sz="1750" i="1" spc="15" dirty="0">
                <a:latin typeface="Times New Roman"/>
                <a:cs typeface="Times New Roman"/>
              </a:rPr>
              <a:t>z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537845" marR="30480" indent="-513080">
              <a:lnSpc>
                <a:spcPct val="70400"/>
              </a:lnSpc>
              <a:tabLst>
                <a:tab pos="771525" algn="l"/>
                <a:tab pos="1183005" algn="l"/>
                <a:tab pos="2632075" algn="l"/>
              </a:tabLst>
            </a:pPr>
            <a:r>
              <a:rPr sz="1750" i="1" spc="135" dirty="0">
                <a:latin typeface="Times New Roman"/>
                <a:cs typeface="Times New Roman"/>
              </a:rPr>
              <a:t>z</a:t>
            </a:r>
            <a:r>
              <a:rPr sz="1500" spc="15" baseline="44444" dirty="0">
                <a:latin typeface="Symbol"/>
                <a:cs typeface="Symbol"/>
              </a:rPr>
              <a:t></a:t>
            </a:r>
            <a:r>
              <a:rPr sz="1500" spc="22" baseline="44444" dirty="0">
                <a:latin typeface="Times New Roman"/>
                <a:cs typeface="Times New Roman"/>
              </a:rPr>
              <a:t>1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7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2625" u="sng" spc="30" baseline="365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625" spc="-270" baseline="36507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Times New Roman"/>
                <a:cs typeface="Times New Roman"/>
              </a:rPr>
              <a:t>.</a:t>
            </a:r>
            <a:r>
              <a:rPr sz="1750" spc="-80" dirty="0">
                <a:latin typeface="Times New Roman"/>
                <a:cs typeface="Times New Roman"/>
              </a:rPr>
              <a:t> </a:t>
            </a:r>
            <a:r>
              <a:rPr sz="2625" i="1" u="sng" spc="22" baseline="365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2625" i="1" spc="-112" baseline="36507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Times New Roman"/>
                <a:cs typeface="Times New Roman"/>
              </a:rPr>
              <a:t>;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i="1" spc="15" dirty="0">
                <a:latin typeface="Times New Roman"/>
                <a:cs typeface="Times New Roman"/>
              </a:rPr>
              <a:t>si</a:t>
            </a:r>
            <a:r>
              <a:rPr sz="1750" i="1" spc="90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z</a:t>
            </a:r>
            <a:r>
              <a:rPr sz="1750" i="1" spc="3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75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</a:t>
            </a:r>
            <a:r>
              <a:rPr sz="1750" i="1" spc="170" dirty="0">
                <a:latin typeface="Times New Roman"/>
                <a:cs typeface="Times New Roman"/>
              </a:rPr>
              <a:t> </a:t>
            </a:r>
            <a:r>
              <a:rPr sz="1750" i="1" spc="20" dirty="0">
                <a:latin typeface="Times New Roman"/>
                <a:cs typeface="Times New Roman"/>
              </a:rPr>
              <a:t>y</a:t>
            </a:r>
            <a:r>
              <a:rPr sz="1750" i="1" dirty="0">
                <a:latin typeface="Times New Roman"/>
                <a:cs typeface="Times New Roman"/>
              </a:rPr>
              <a:t>	</a:t>
            </a:r>
            <a:r>
              <a:rPr sz="1750" i="1" spc="15" dirty="0">
                <a:latin typeface="Times New Roman"/>
                <a:cs typeface="Times New Roman"/>
              </a:rPr>
              <a:t>z</a:t>
            </a:r>
            <a:r>
              <a:rPr sz="1750" i="1" spc="4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9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-215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  </a:t>
            </a:r>
            <a:r>
              <a:rPr sz="2625" i="1" spc="22" baseline="3174" dirty="0">
                <a:latin typeface="Times New Roman"/>
                <a:cs typeface="Times New Roman"/>
              </a:rPr>
              <a:t>z	</a:t>
            </a:r>
            <a:r>
              <a:rPr sz="1750" i="1" spc="15" dirty="0">
                <a:latin typeface="Times New Roman"/>
                <a:cs typeface="Times New Roman"/>
              </a:rPr>
              <a:t>z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9269" y="3803479"/>
            <a:ext cx="9880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367030" algn="l"/>
              </a:tabLst>
            </a:pPr>
            <a:r>
              <a:rPr sz="1750" spc="20" dirty="0">
                <a:latin typeface="Times New Roman"/>
                <a:cs typeface="Times New Roman"/>
              </a:rPr>
              <a:t>1	</a:t>
            </a:r>
            <a:r>
              <a:rPr sz="2625" spc="15" baseline="-36507" dirty="0">
                <a:latin typeface="Times New Roman"/>
                <a:cs typeface="Times New Roman"/>
              </a:rPr>
              <a:t>.</a:t>
            </a:r>
            <a:r>
              <a:rPr sz="2625" spc="-240" baseline="-36507" dirty="0">
                <a:latin typeface="Times New Roman"/>
                <a:cs typeface="Times New Roman"/>
              </a:rPr>
              <a:t> </a:t>
            </a: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11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7806" y="3844720"/>
            <a:ext cx="495934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625" i="1" spc="82" baseline="-25396" dirty="0">
                <a:latin typeface="Times New Roman"/>
                <a:cs typeface="Times New Roman"/>
              </a:rPr>
              <a:t>z</a:t>
            </a:r>
            <a:r>
              <a:rPr sz="1000" spc="55" dirty="0">
                <a:latin typeface="Symbol"/>
                <a:cs typeface="Symbol"/>
              </a:rPr>
              <a:t></a:t>
            </a:r>
            <a:r>
              <a:rPr sz="1000" spc="55" dirty="0">
                <a:latin typeface="Times New Roman"/>
                <a:cs typeface="Times New Roman"/>
              </a:rPr>
              <a:t>1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2625" spc="37" baseline="-25396" dirty="0">
                <a:latin typeface="Symbol"/>
                <a:cs typeface="Symbol"/>
              </a:rPr>
              <a:t></a:t>
            </a:r>
            <a:endParaRPr sz="2625" baseline="-25396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5106" y="4105532"/>
            <a:ext cx="1678939" cy="607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17780" indent="501650">
              <a:lnSpc>
                <a:spcPct val="109100"/>
              </a:lnSpc>
              <a:spcBef>
                <a:spcPts val="90"/>
              </a:spcBef>
              <a:tabLst>
                <a:tab pos="603885" algn="l"/>
                <a:tab pos="1163320" algn="l"/>
              </a:tabLst>
            </a:pP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11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70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</a:t>
            </a:r>
            <a:r>
              <a:rPr sz="1750" i="1" dirty="0">
                <a:latin typeface="Times New Roman"/>
                <a:cs typeface="Times New Roman"/>
              </a:rPr>
              <a:t>	</a:t>
            </a: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-204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  </a:t>
            </a:r>
            <a:r>
              <a:rPr sz="2625" i="1" spc="202" baseline="-36507" dirty="0">
                <a:latin typeface="Times New Roman"/>
                <a:cs typeface="Times New Roman"/>
              </a:rPr>
              <a:t>z</a:t>
            </a:r>
            <a:r>
              <a:rPr sz="1500" spc="15" baseline="-16666" dirty="0">
                <a:latin typeface="Symbol"/>
                <a:cs typeface="Symbol"/>
              </a:rPr>
              <a:t></a:t>
            </a:r>
            <a:r>
              <a:rPr sz="1500" spc="22" baseline="-16666" dirty="0">
                <a:latin typeface="Times New Roman"/>
                <a:cs typeface="Times New Roman"/>
              </a:rPr>
              <a:t>1</a:t>
            </a:r>
            <a:r>
              <a:rPr sz="1500" baseline="-16666" dirty="0">
                <a:latin typeface="Times New Roman"/>
                <a:cs typeface="Times New Roman"/>
              </a:rPr>
              <a:t> </a:t>
            </a:r>
            <a:r>
              <a:rPr sz="1500" spc="7" baseline="-16666" dirty="0">
                <a:latin typeface="Times New Roman"/>
                <a:cs typeface="Times New Roman"/>
              </a:rPr>
              <a:t> </a:t>
            </a:r>
            <a:r>
              <a:rPr sz="2625" spc="37" baseline="-36507" dirty="0">
                <a:latin typeface="Symbol"/>
                <a:cs typeface="Symbol"/>
              </a:rPr>
              <a:t></a:t>
            </a:r>
            <a:r>
              <a:rPr sz="2625" baseline="-36507" dirty="0">
                <a:latin typeface="Times New Roman"/>
                <a:cs typeface="Times New Roman"/>
              </a:rPr>
              <a:t>	</a:t>
            </a:r>
            <a:r>
              <a:rPr sz="1750" i="1" spc="20" dirty="0">
                <a:latin typeface="Times New Roman"/>
                <a:cs typeface="Times New Roman"/>
              </a:rPr>
              <a:t>a</a:t>
            </a:r>
            <a:r>
              <a:rPr sz="1750" i="1" spc="-11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1750" i="1" spc="15" dirty="0">
                <a:latin typeface="Times New Roman"/>
                <a:cs typeface="Times New Roman"/>
              </a:rPr>
              <a:t>bi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87024" y="4717155"/>
            <a:ext cx="1300480" cy="6076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750" i="1" spc="110" dirty="0">
                <a:latin typeface="Times New Roman"/>
                <a:cs typeface="Times New Roman"/>
              </a:rPr>
              <a:t>a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-37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65" dirty="0">
                <a:latin typeface="Times New Roman"/>
                <a:cs typeface="Times New Roman"/>
              </a:rPr>
              <a:t> </a:t>
            </a:r>
            <a:r>
              <a:rPr sz="1750" i="1" spc="80" dirty="0">
                <a:latin typeface="Times New Roman"/>
                <a:cs typeface="Times New Roman"/>
              </a:rPr>
              <a:t>b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endParaRPr sz="1500" baseline="44444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  <a:spcBef>
                <a:spcPts val="195"/>
              </a:spcBef>
              <a:tabLst>
                <a:tab pos="1147445" algn="l"/>
              </a:tabLst>
            </a:pPr>
            <a:r>
              <a:rPr sz="1750" i="1" spc="20" dirty="0">
                <a:latin typeface="Times New Roman"/>
                <a:cs typeface="Times New Roman"/>
              </a:rPr>
              <a:t>a	b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7806" y="5068434"/>
            <a:ext cx="495934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625" i="1" spc="82" baseline="-25396" dirty="0">
                <a:latin typeface="Times New Roman"/>
                <a:cs typeface="Times New Roman"/>
              </a:rPr>
              <a:t>z</a:t>
            </a:r>
            <a:r>
              <a:rPr sz="1000" spc="55" dirty="0">
                <a:latin typeface="Symbol"/>
                <a:cs typeface="Symbol"/>
              </a:rPr>
              <a:t></a:t>
            </a:r>
            <a:r>
              <a:rPr sz="1000" spc="55" dirty="0">
                <a:latin typeface="Times New Roman"/>
                <a:cs typeface="Times New Roman"/>
              </a:rPr>
              <a:t>1</a:t>
            </a:r>
            <a:r>
              <a:rPr sz="1000" spc="195" dirty="0">
                <a:latin typeface="Times New Roman"/>
                <a:cs typeface="Times New Roman"/>
              </a:rPr>
              <a:t> </a:t>
            </a:r>
            <a:r>
              <a:rPr sz="2625" spc="37" baseline="-25396" dirty="0">
                <a:latin typeface="Symbol"/>
                <a:cs typeface="Symbol"/>
              </a:rPr>
              <a:t></a:t>
            </a:r>
            <a:endParaRPr sz="2625" baseline="-25396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03838" y="5170140"/>
            <a:ext cx="13843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50" spc="25" dirty="0">
                <a:latin typeface="Symbol"/>
                <a:cs typeface="Symbol"/>
              </a:rPr>
              <a:t>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9724" y="5347437"/>
            <a:ext cx="152273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884555" algn="l"/>
              </a:tabLst>
            </a:pPr>
            <a:r>
              <a:rPr sz="1750" i="1" spc="110" dirty="0">
                <a:latin typeface="Times New Roman"/>
                <a:cs typeface="Times New Roman"/>
              </a:rPr>
              <a:t>a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-37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70" dirty="0">
                <a:latin typeface="Times New Roman"/>
                <a:cs typeface="Times New Roman"/>
              </a:rPr>
              <a:t> </a:t>
            </a:r>
            <a:r>
              <a:rPr sz="1750" i="1" spc="80" dirty="0">
                <a:latin typeface="Times New Roman"/>
                <a:cs typeface="Times New Roman"/>
              </a:rPr>
              <a:t>b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	</a:t>
            </a:r>
            <a:r>
              <a:rPr sz="1750" i="1" spc="105" dirty="0">
                <a:latin typeface="Times New Roman"/>
                <a:cs typeface="Times New Roman"/>
              </a:rPr>
              <a:t>a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-37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70" dirty="0">
                <a:latin typeface="Times New Roman"/>
                <a:cs typeface="Times New Roman"/>
              </a:rPr>
              <a:t> </a:t>
            </a:r>
            <a:r>
              <a:rPr sz="1750" i="1" spc="80" dirty="0">
                <a:latin typeface="Times New Roman"/>
                <a:cs typeface="Times New Roman"/>
              </a:rPr>
              <a:t>b</a:t>
            </a:r>
            <a:r>
              <a:rPr sz="1500" spc="22" baseline="44444" dirty="0">
                <a:latin typeface="Times New Roman"/>
                <a:cs typeface="Times New Roman"/>
              </a:rPr>
              <a:t>2</a:t>
            </a:r>
            <a:endParaRPr sz="1500" baseline="4444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3415" y="866711"/>
            <a:ext cx="4545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5</a:t>
            </a:r>
            <a:r>
              <a:rPr sz="2000" b="1" spc="-100" dirty="0">
                <a:solidFill>
                  <a:srgbClr val="9EC77D"/>
                </a:solidFill>
                <a:latin typeface="Arial"/>
                <a:cs typeface="Arial"/>
              </a:rPr>
              <a:t>.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-</a:t>
            </a:r>
            <a:r>
              <a:rPr sz="2000" b="1" spc="-12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9EC77D"/>
                </a:solidFill>
                <a:latin typeface="Arial"/>
                <a:cs typeface="Arial"/>
              </a:rPr>
              <a:t>Propi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dad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9EC77D"/>
                </a:solidFill>
                <a:latin typeface="Arial"/>
                <a:cs typeface="Arial"/>
              </a:rPr>
              <a:t>Distribu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v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3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e</a:t>
            </a:r>
            <a:r>
              <a:rPr sz="2000" b="1" spc="-210" dirty="0">
                <a:solidFill>
                  <a:srgbClr val="9EC77D"/>
                </a:solidFill>
                <a:latin typeface="Arial"/>
                <a:cs typeface="Arial"/>
              </a:rPr>
              <a:t>spe</a:t>
            </a:r>
            <a:r>
              <a:rPr sz="2000" b="1" spc="-195" dirty="0">
                <a:solidFill>
                  <a:srgbClr val="9EC77D"/>
                </a:solidFill>
                <a:latin typeface="Arial"/>
                <a:cs typeface="Arial"/>
              </a:rPr>
              <a:t>c</a:t>
            </a:r>
            <a:r>
              <a:rPr sz="2000" b="1" spc="-130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000" b="1" spc="-220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000" b="1" spc="-12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14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9EC77D"/>
                </a:solidFill>
                <a:latin typeface="Arial"/>
                <a:cs typeface="Arial"/>
              </a:rPr>
              <a:t>l</a:t>
            </a:r>
            <a:r>
              <a:rPr sz="2000" b="1" spc="-200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000" b="1" spc="-11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9EC77D"/>
                </a:solidFill>
                <a:latin typeface="Arial"/>
                <a:cs typeface="Arial"/>
              </a:rPr>
              <a:t>suma: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0269" y="164846"/>
            <a:ext cx="559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latin typeface="Arial"/>
                <a:cs typeface="Arial"/>
              </a:rPr>
              <a:t>PROPIEDADES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345" dirty="0">
                <a:latin typeface="Arial"/>
                <a:cs typeface="Arial"/>
              </a:rPr>
              <a:t>PARA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DE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90" dirty="0">
                <a:latin typeface="Arial"/>
                <a:cs typeface="Arial"/>
              </a:rPr>
              <a:t>LA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280" dirty="0">
                <a:latin typeface="Arial"/>
                <a:cs typeface="Arial"/>
              </a:rPr>
              <a:t>MULTIPLICACIÓN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6782" y="1905050"/>
            <a:ext cx="2716530" cy="43560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2870"/>
              </a:lnSpc>
            </a:pPr>
            <a:r>
              <a:rPr sz="2550" i="1" spc="30" dirty="0">
                <a:latin typeface="Times New Roman"/>
                <a:cs typeface="Times New Roman"/>
              </a:rPr>
              <a:t>z</a:t>
            </a:r>
            <a:r>
              <a:rPr sz="2550" spc="10" dirty="0">
                <a:latin typeface="Times New Roman"/>
                <a:cs typeface="Times New Roman"/>
              </a:rPr>
              <a:t>.</a:t>
            </a:r>
            <a:r>
              <a:rPr sz="2550" spc="125" dirty="0">
                <a:latin typeface="Times New Roman"/>
                <a:cs typeface="Times New Roman"/>
              </a:rPr>
              <a:t>(</a:t>
            </a:r>
            <a:r>
              <a:rPr sz="2550" i="1" spc="140" dirty="0">
                <a:latin typeface="Times New Roman"/>
                <a:cs typeface="Times New Roman"/>
              </a:rPr>
              <a:t>w</a:t>
            </a:r>
            <a:r>
              <a:rPr sz="2550" i="1" spc="-350" dirty="0">
                <a:latin typeface="Times New Roman"/>
                <a:cs typeface="Times New Roman"/>
              </a:rPr>
              <a:t> </a:t>
            </a:r>
            <a:r>
              <a:rPr sz="2550" spc="114" dirty="0">
                <a:latin typeface="Symbol"/>
                <a:cs typeface="Symbol"/>
              </a:rPr>
              <a:t></a:t>
            </a:r>
            <a:r>
              <a:rPr sz="2550" spc="-320" dirty="0">
                <a:latin typeface="Times New Roman"/>
                <a:cs typeface="Times New Roman"/>
              </a:rPr>
              <a:t> </a:t>
            </a:r>
            <a:r>
              <a:rPr sz="2550" i="1" spc="165" dirty="0">
                <a:latin typeface="Times New Roman"/>
                <a:cs typeface="Times New Roman"/>
              </a:rPr>
              <a:t>u</a:t>
            </a:r>
            <a:r>
              <a:rPr sz="2550" spc="70" dirty="0">
                <a:latin typeface="Times New Roman"/>
                <a:cs typeface="Times New Roman"/>
              </a:rPr>
              <a:t>)</a:t>
            </a:r>
            <a:r>
              <a:rPr sz="2550" spc="-90" dirty="0">
                <a:latin typeface="Times New Roman"/>
                <a:cs typeface="Times New Roman"/>
              </a:rPr>
              <a:t> </a:t>
            </a:r>
            <a:r>
              <a:rPr sz="2550" spc="114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i="1" spc="35" dirty="0">
                <a:latin typeface="Times New Roman"/>
                <a:cs typeface="Times New Roman"/>
              </a:rPr>
              <a:t>z</a:t>
            </a:r>
            <a:r>
              <a:rPr sz="2550" spc="-35" dirty="0">
                <a:latin typeface="Times New Roman"/>
                <a:cs typeface="Times New Roman"/>
              </a:rPr>
              <a:t>.</a:t>
            </a:r>
            <a:r>
              <a:rPr sz="2550" i="1" spc="140" dirty="0">
                <a:latin typeface="Times New Roman"/>
                <a:cs typeface="Times New Roman"/>
              </a:rPr>
              <a:t>w</a:t>
            </a:r>
            <a:r>
              <a:rPr sz="2550" i="1" spc="-350" dirty="0">
                <a:latin typeface="Times New Roman"/>
                <a:cs typeface="Times New Roman"/>
              </a:rPr>
              <a:t> </a:t>
            </a:r>
            <a:r>
              <a:rPr sz="2550" spc="114" dirty="0">
                <a:latin typeface="Symbol"/>
                <a:cs typeface="Symbol"/>
              </a:rPr>
              <a:t></a:t>
            </a:r>
            <a:r>
              <a:rPr sz="2550" spc="-114" dirty="0">
                <a:latin typeface="Times New Roman"/>
                <a:cs typeface="Times New Roman"/>
              </a:rPr>
              <a:t> </a:t>
            </a:r>
            <a:r>
              <a:rPr sz="2550" i="1" spc="35" dirty="0">
                <a:latin typeface="Times New Roman"/>
                <a:cs typeface="Times New Roman"/>
              </a:rPr>
              <a:t>z</a:t>
            </a:r>
            <a:r>
              <a:rPr sz="2550" spc="-165" dirty="0">
                <a:latin typeface="Times New Roman"/>
                <a:cs typeface="Times New Roman"/>
              </a:rPr>
              <a:t>.</a:t>
            </a:r>
            <a:r>
              <a:rPr sz="2550" i="1" spc="105" dirty="0">
                <a:latin typeface="Times New Roman"/>
                <a:cs typeface="Times New Roman"/>
              </a:rPr>
              <a:t>u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1767" y="1335798"/>
            <a:ext cx="933450" cy="272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795"/>
              </a:lnSpc>
            </a:pPr>
            <a:r>
              <a:rPr sz="1600" i="1" spc="40" dirty="0">
                <a:latin typeface="Times New Roman"/>
                <a:cs typeface="Times New Roman"/>
              </a:rPr>
              <a:t>z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</a:t>
            </a:r>
            <a:r>
              <a:rPr sz="1600" i="1" spc="-1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Symbol"/>
                <a:cs typeface="Symbol"/>
              </a:rPr>
              <a:t>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2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0629" y="1335849"/>
            <a:ext cx="9023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705"/>
              </a:lnSpc>
            </a:pPr>
            <a:r>
              <a:rPr sz="1500" i="1" spc="80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d</a:t>
            </a:r>
            <a:r>
              <a:rPr sz="1500" i="1" spc="3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734" y="1348105"/>
            <a:ext cx="966469" cy="2857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1880"/>
              </a:lnSpc>
            </a:pPr>
            <a:r>
              <a:rPr sz="1650" i="1" spc="75" dirty="0">
                <a:latin typeface="Times New Roman"/>
                <a:cs typeface="Times New Roman"/>
              </a:rPr>
              <a:t>u</a:t>
            </a:r>
            <a:r>
              <a:rPr sz="1650" i="1" spc="5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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i="1" spc="65" dirty="0">
                <a:latin typeface="Times New Roman"/>
                <a:cs typeface="Times New Roman"/>
              </a:rPr>
              <a:t>e</a:t>
            </a:r>
            <a:r>
              <a:rPr sz="1650" i="1" spc="-160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Symbol"/>
                <a:cs typeface="Symbol"/>
              </a:rPr>
              <a:t></a:t>
            </a:r>
            <a:r>
              <a:rPr sz="1650" spc="180" dirty="0">
                <a:latin typeface="Times New Roman"/>
                <a:cs typeface="Times New Roman"/>
              </a:rPr>
              <a:t> </a:t>
            </a:r>
            <a:r>
              <a:rPr sz="1650" i="1" spc="20" dirty="0">
                <a:latin typeface="Times New Roman"/>
                <a:cs typeface="Times New Roman"/>
              </a:rPr>
              <a:t>f</a:t>
            </a:r>
            <a:r>
              <a:rPr sz="1650" i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2984" y="1321815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7285" y="1336675"/>
            <a:ext cx="180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1805" algn="l"/>
              </a:tabLst>
            </a:pP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Si:	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5782" y="298196"/>
            <a:ext cx="498856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92100" algn="l"/>
              </a:tabLst>
            </a:pPr>
            <a:r>
              <a:rPr sz="24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Cociente</a:t>
            </a:r>
            <a:r>
              <a:rPr sz="2400" b="1" i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400" b="1" i="1" u="heavy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visió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400" b="1" i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400" b="1" i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400" b="1" i="1" u="heavy" spc="-3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om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ejo</a:t>
            </a:r>
            <a:r>
              <a:rPr sz="24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2400">
              <a:latin typeface="Microsoft Sans Serif"/>
              <a:cs typeface="Microsoft Sans Serif"/>
            </a:endParaRPr>
          </a:p>
          <a:p>
            <a:pPr marL="506095" lvl="1" indent="-219075">
              <a:lnSpc>
                <a:spcPct val="100000"/>
              </a:lnSpc>
              <a:spcBef>
                <a:spcPts val="1790"/>
              </a:spcBef>
              <a:buAutoNum type="alphaLcParenR"/>
              <a:tabLst>
                <a:tab pos="506095" algn="l"/>
              </a:tabLst>
            </a:pPr>
            <a:r>
              <a:rPr sz="18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División</a:t>
            </a:r>
            <a:r>
              <a:rPr sz="1800" spc="-4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3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para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9EC77D"/>
                </a:solidFill>
                <a:latin typeface="Microsoft Sans Serif"/>
                <a:cs typeface="Microsoft Sans Serif"/>
              </a:rPr>
              <a:t>real: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7164" y="1378000"/>
            <a:ext cx="1209040" cy="3530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2320"/>
              </a:lnSpc>
            </a:pPr>
            <a:r>
              <a:rPr sz="2050" i="1" spc="60" dirty="0">
                <a:latin typeface="Times New Roman"/>
                <a:cs typeface="Times New Roman"/>
              </a:rPr>
              <a:t>z</a:t>
            </a:r>
            <a:r>
              <a:rPr sz="2050" i="1" spc="15" dirty="0">
                <a:latin typeface="Times New Roman"/>
                <a:cs typeface="Times New Roman"/>
              </a:rPr>
              <a:t> </a:t>
            </a:r>
            <a:r>
              <a:rPr sz="2050" spc="85" dirty="0">
                <a:latin typeface="Symbol"/>
                <a:cs typeface="Symbol"/>
              </a:rPr>
              <a:t></a:t>
            </a:r>
            <a:r>
              <a:rPr sz="2050" spc="-80" dirty="0">
                <a:latin typeface="Times New Roman"/>
                <a:cs typeface="Times New Roman"/>
              </a:rPr>
              <a:t> </a:t>
            </a:r>
            <a:r>
              <a:rPr sz="2050" i="1" spc="80" dirty="0">
                <a:latin typeface="Times New Roman"/>
                <a:cs typeface="Times New Roman"/>
              </a:rPr>
              <a:t>a</a:t>
            </a:r>
            <a:r>
              <a:rPr sz="2050" i="1" spc="-165" dirty="0">
                <a:latin typeface="Times New Roman"/>
                <a:cs typeface="Times New Roman"/>
              </a:rPr>
              <a:t> </a:t>
            </a:r>
            <a:r>
              <a:rPr sz="2050" spc="85" dirty="0">
                <a:latin typeface="Symbol"/>
                <a:cs typeface="Symbol"/>
              </a:rPr>
              <a:t></a:t>
            </a:r>
            <a:r>
              <a:rPr sz="2050" spc="-250" dirty="0">
                <a:latin typeface="Times New Roman"/>
                <a:cs typeface="Times New Roman"/>
              </a:rPr>
              <a:t> </a:t>
            </a:r>
            <a:r>
              <a:rPr sz="2050" i="1" spc="30" dirty="0">
                <a:latin typeface="Times New Roman"/>
                <a:cs typeface="Times New Roman"/>
              </a:rPr>
              <a:t>b</a:t>
            </a:r>
            <a:r>
              <a:rPr sz="2050" i="1" spc="40" dirty="0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3104" y="1399921"/>
            <a:ext cx="1736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18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ea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7635" y="1390332"/>
            <a:ext cx="463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ean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2839" y="1905000"/>
            <a:ext cx="2156460" cy="609600"/>
            <a:chOff x="1632839" y="1905000"/>
            <a:chExt cx="2156460" cy="609600"/>
          </a:xfrm>
        </p:grpSpPr>
        <p:sp>
          <p:nvSpPr>
            <p:cNvPr id="8" name="object 8"/>
            <p:cNvSpPr/>
            <p:nvPr/>
          </p:nvSpPr>
          <p:spPr>
            <a:xfrm>
              <a:off x="1632839" y="1905000"/>
              <a:ext cx="2156460" cy="609600"/>
            </a:xfrm>
            <a:custGeom>
              <a:avLst/>
              <a:gdLst/>
              <a:ahLst/>
              <a:cxnLst/>
              <a:rect l="l" t="t" r="r" b="b"/>
              <a:pathLst>
                <a:path w="2156460" h="609600">
                  <a:moveTo>
                    <a:pt x="2155952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155952" y="609600"/>
                  </a:lnTo>
                  <a:lnTo>
                    <a:pt x="21559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2515" y="2220486"/>
              <a:ext cx="1962150" cy="0"/>
            </a:xfrm>
            <a:custGeom>
              <a:avLst/>
              <a:gdLst/>
              <a:ahLst/>
              <a:cxnLst/>
              <a:rect l="l" t="t" r="r" b="b"/>
              <a:pathLst>
                <a:path w="1962150">
                  <a:moveTo>
                    <a:pt x="0" y="0"/>
                  </a:moveTo>
                  <a:lnTo>
                    <a:pt x="181655" y="0"/>
                  </a:lnTo>
                </a:path>
                <a:path w="1962150">
                  <a:moveTo>
                    <a:pt x="434052" y="0"/>
                  </a:moveTo>
                  <a:lnTo>
                    <a:pt x="1142009" y="0"/>
                  </a:lnTo>
                </a:path>
                <a:path w="1962150">
                  <a:moveTo>
                    <a:pt x="1371925" y="0"/>
                  </a:moveTo>
                  <a:lnTo>
                    <a:pt x="1554059" y="0"/>
                  </a:lnTo>
                </a:path>
                <a:path w="1962150">
                  <a:moveTo>
                    <a:pt x="1780174" y="0"/>
                  </a:moveTo>
                  <a:lnTo>
                    <a:pt x="1961779" y="0"/>
                  </a:lnTo>
                </a:path>
              </a:pathLst>
            </a:custGeom>
            <a:ln w="117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43291" y="1846799"/>
            <a:ext cx="2143125" cy="6800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380"/>
              </a:spcBef>
            </a:pPr>
            <a:r>
              <a:rPr sz="1850" i="1" spc="25" dirty="0">
                <a:latin typeface="Times New Roman"/>
                <a:cs typeface="Times New Roman"/>
              </a:rPr>
              <a:t>z </a:t>
            </a:r>
            <a:r>
              <a:rPr sz="1850" i="1" spc="-125" dirty="0">
                <a:latin typeface="Times New Roman"/>
                <a:cs typeface="Times New Roman"/>
              </a:rPr>
              <a:t> </a:t>
            </a:r>
            <a:r>
              <a:rPr sz="2775" spc="52" baseline="-34534" dirty="0">
                <a:latin typeface="Symbol"/>
                <a:cs typeface="Symbol"/>
              </a:rPr>
              <a:t></a:t>
            </a:r>
            <a:r>
              <a:rPr sz="2775" spc="89" baseline="-34534" dirty="0">
                <a:latin typeface="Times New Roman"/>
                <a:cs typeface="Times New Roman"/>
              </a:rPr>
              <a:t> </a:t>
            </a:r>
            <a:r>
              <a:rPr sz="1850" spc="50" dirty="0">
                <a:latin typeface="Times New Roman"/>
                <a:cs typeface="Times New Roman"/>
              </a:rPr>
              <a:t>(</a:t>
            </a:r>
            <a:r>
              <a:rPr sz="1850" i="1" spc="30" dirty="0">
                <a:latin typeface="Times New Roman"/>
                <a:cs typeface="Times New Roman"/>
              </a:rPr>
              <a:t>a</a:t>
            </a:r>
            <a:r>
              <a:rPr sz="1850" i="1" spc="-135" dirty="0">
                <a:latin typeface="Times New Roman"/>
                <a:cs typeface="Times New Roman"/>
              </a:rPr>
              <a:t> </a:t>
            </a:r>
            <a:r>
              <a:rPr sz="1850" spc="35" dirty="0">
                <a:latin typeface="Symbol"/>
                <a:cs typeface="Symbol"/>
              </a:rPr>
              <a:t></a:t>
            </a:r>
            <a:r>
              <a:rPr sz="1850" spc="-204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b</a:t>
            </a:r>
            <a:r>
              <a:rPr sz="1850" i="1" spc="65" dirty="0">
                <a:latin typeface="Times New Roman"/>
                <a:cs typeface="Times New Roman"/>
              </a:rPr>
              <a:t>i</a:t>
            </a:r>
            <a:r>
              <a:rPr sz="1850" spc="20" dirty="0">
                <a:latin typeface="Times New Roman"/>
                <a:cs typeface="Times New Roman"/>
              </a:rPr>
              <a:t>)</a:t>
            </a:r>
            <a:r>
              <a:rPr sz="1850" spc="-80" dirty="0">
                <a:latin typeface="Times New Roman"/>
                <a:cs typeface="Times New Roman"/>
              </a:rPr>
              <a:t> </a:t>
            </a:r>
            <a:r>
              <a:rPr sz="2775" spc="52" baseline="-34534" dirty="0">
                <a:latin typeface="Symbol"/>
                <a:cs typeface="Symbol"/>
              </a:rPr>
              <a:t></a:t>
            </a:r>
            <a:r>
              <a:rPr sz="2775" spc="330" baseline="-34534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a</a:t>
            </a:r>
            <a:r>
              <a:rPr sz="1850" i="1" spc="140" dirty="0">
                <a:latin typeface="Times New Roman"/>
                <a:cs typeface="Times New Roman"/>
              </a:rPr>
              <a:t> </a:t>
            </a:r>
            <a:r>
              <a:rPr sz="2775" spc="52" baseline="-34534" dirty="0">
                <a:latin typeface="Symbol"/>
                <a:cs typeface="Symbol"/>
              </a:rPr>
              <a:t></a:t>
            </a:r>
            <a:r>
              <a:rPr sz="2775" spc="172" baseline="-34534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b</a:t>
            </a:r>
            <a:r>
              <a:rPr sz="1850" i="1" spc="40" dirty="0">
                <a:latin typeface="Times New Roman"/>
                <a:cs typeface="Times New Roman"/>
              </a:rPr>
              <a:t> </a:t>
            </a:r>
            <a:r>
              <a:rPr sz="2775" i="1" spc="22" baseline="-34534" dirty="0">
                <a:latin typeface="Times New Roman"/>
                <a:cs typeface="Times New Roman"/>
              </a:rPr>
              <a:t>i</a:t>
            </a:r>
            <a:endParaRPr sz="2775" baseline="-34534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9"/>
              </a:spcBef>
              <a:tabLst>
                <a:tab pos="721995" algn="l"/>
                <a:tab pos="1397000" algn="l"/>
                <a:tab pos="1804670" algn="l"/>
              </a:tabLst>
            </a:pPr>
            <a:r>
              <a:rPr sz="1950" spc="-25" dirty="0">
                <a:latin typeface="Symbol"/>
                <a:cs typeface="Symbol"/>
              </a:rPr>
              <a:t></a:t>
            </a:r>
            <a:r>
              <a:rPr sz="1950" spc="-25" dirty="0">
                <a:latin typeface="Times New Roman"/>
                <a:cs typeface="Times New Roman"/>
              </a:rPr>
              <a:t>	</a:t>
            </a:r>
            <a:r>
              <a:rPr sz="1950" spc="-25" dirty="0">
                <a:latin typeface="Symbol"/>
                <a:cs typeface="Symbol"/>
              </a:rPr>
              <a:t></a:t>
            </a:r>
            <a:r>
              <a:rPr sz="1950" spc="-25" dirty="0">
                <a:latin typeface="Times New Roman"/>
                <a:cs typeface="Times New Roman"/>
              </a:rPr>
              <a:t>	</a:t>
            </a:r>
            <a:r>
              <a:rPr sz="1950" spc="-25" dirty="0">
                <a:latin typeface="Symbol"/>
                <a:cs typeface="Symbol"/>
              </a:rPr>
              <a:t></a:t>
            </a:r>
            <a:r>
              <a:rPr sz="1950" spc="-25" dirty="0">
                <a:latin typeface="Times New Roman"/>
                <a:cs typeface="Times New Roman"/>
              </a:rPr>
              <a:t>	</a:t>
            </a:r>
            <a:r>
              <a:rPr sz="1950" spc="-25" dirty="0">
                <a:latin typeface="Symbol"/>
                <a:cs typeface="Symbol"/>
              </a:rPr>
              <a:t>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5568" y="348678"/>
            <a:ext cx="2371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solidFill>
                  <a:srgbClr val="C00000"/>
                </a:solidFill>
                <a:latin typeface="Arial"/>
                <a:cs typeface="Arial"/>
              </a:rPr>
              <a:t>Eje</a:t>
            </a:r>
            <a:r>
              <a:rPr sz="2400" b="1" spc="-39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27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14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0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FFFF00"/>
                </a:solidFill>
                <a:latin typeface="Microsoft Sans Serif"/>
                <a:cs typeface="Microsoft Sans Serif"/>
              </a:rPr>
              <a:t>=</a:t>
            </a:r>
            <a:r>
              <a:rPr sz="2000" spc="-7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00"/>
                </a:solidFill>
                <a:latin typeface="Microsoft Sans Serif"/>
                <a:cs typeface="Microsoft Sans Serif"/>
              </a:rPr>
              <a:t>4</a:t>
            </a:r>
            <a:r>
              <a:rPr sz="2000" spc="-9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5982" y="364261"/>
            <a:ext cx="1216025" cy="3702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2435"/>
              </a:lnSpc>
            </a:pPr>
            <a:r>
              <a:rPr sz="2150" i="1" spc="60" dirty="0">
                <a:latin typeface="Times New Roman"/>
                <a:cs typeface="Times New Roman"/>
              </a:rPr>
              <a:t>z</a:t>
            </a:r>
            <a:r>
              <a:rPr sz="2150" i="1" spc="15" dirty="0">
                <a:latin typeface="Times New Roman"/>
                <a:cs typeface="Times New Roman"/>
              </a:rPr>
              <a:t> </a:t>
            </a:r>
            <a:r>
              <a:rPr sz="2150" spc="85" dirty="0">
                <a:latin typeface="Symbol"/>
                <a:cs typeface="Symbol"/>
              </a:rPr>
              <a:t>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2150" spc="75" dirty="0">
                <a:latin typeface="Times New Roman"/>
                <a:cs typeface="Times New Roman"/>
              </a:rPr>
              <a:t>8</a:t>
            </a:r>
            <a:r>
              <a:rPr sz="2150" spc="-275" dirty="0">
                <a:latin typeface="Times New Roman"/>
                <a:cs typeface="Times New Roman"/>
              </a:rPr>
              <a:t> </a:t>
            </a:r>
            <a:r>
              <a:rPr sz="2150" spc="85" dirty="0">
                <a:latin typeface="Symbol"/>
                <a:cs typeface="Symbol"/>
              </a:rPr>
              <a:t>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6</a:t>
            </a:r>
            <a:r>
              <a:rPr sz="2150" i="1" spc="40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2643" y="1012825"/>
            <a:ext cx="151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orbel"/>
                <a:cs typeface="Corbel"/>
              </a:rPr>
              <a:t>SOLUCIÓN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60717" y="1554225"/>
            <a:ext cx="2863215" cy="1776730"/>
            <a:chOff x="7260717" y="1554225"/>
            <a:chExt cx="2863215" cy="1776730"/>
          </a:xfrm>
        </p:grpSpPr>
        <p:sp>
          <p:nvSpPr>
            <p:cNvPr id="15" name="object 15"/>
            <p:cNvSpPr/>
            <p:nvPr/>
          </p:nvSpPr>
          <p:spPr>
            <a:xfrm>
              <a:off x="7260717" y="1554225"/>
              <a:ext cx="2863215" cy="1776730"/>
            </a:xfrm>
            <a:custGeom>
              <a:avLst/>
              <a:gdLst/>
              <a:ahLst/>
              <a:cxnLst/>
              <a:rect l="l" t="t" r="r" b="b"/>
              <a:pathLst>
                <a:path w="2863215" h="1776729">
                  <a:moveTo>
                    <a:pt x="2862961" y="0"/>
                  </a:moveTo>
                  <a:lnTo>
                    <a:pt x="0" y="0"/>
                  </a:lnTo>
                  <a:lnTo>
                    <a:pt x="0" y="1776222"/>
                  </a:lnTo>
                  <a:lnTo>
                    <a:pt x="2862961" y="1776222"/>
                  </a:lnTo>
                  <a:lnTo>
                    <a:pt x="286296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16446" y="2011326"/>
              <a:ext cx="2612390" cy="899794"/>
            </a:xfrm>
            <a:custGeom>
              <a:avLst/>
              <a:gdLst/>
              <a:ahLst/>
              <a:cxnLst/>
              <a:rect l="l" t="t" r="r" b="b"/>
              <a:pathLst>
                <a:path w="2612390" h="899794">
                  <a:moveTo>
                    <a:pt x="0" y="0"/>
                  </a:moveTo>
                  <a:lnTo>
                    <a:pt x="255153" y="0"/>
                  </a:lnTo>
                </a:path>
                <a:path w="2612390" h="899794">
                  <a:moveTo>
                    <a:pt x="609669" y="0"/>
                  </a:moveTo>
                  <a:lnTo>
                    <a:pt x="1574526" y="0"/>
                  </a:lnTo>
                </a:path>
                <a:path w="2612390" h="899794">
                  <a:moveTo>
                    <a:pt x="1898155" y="0"/>
                  </a:moveTo>
                  <a:lnTo>
                    <a:pt x="2096225" y="0"/>
                  </a:lnTo>
                </a:path>
                <a:path w="2612390" h="899794">
                  <a:moveTo>
                    <a:pt x="2413797" y="0"/>
                  </a:moveTo>
                  <a:lnTo>
                    <a:pt x="2611867" y="0"/>
                  </a:lnTo>
                </a:path>
                <a:path w="2612390" h="899794">
                  <a:moveTo>
                    <a:pt x="0" y="899187"/>
                  </a:moveTo>
                  <a:lnTo>
                    <a:pt x="255153" y="899187"/>
                  </a:lnTo>
                </a:path>
                <a:path w="2612390" h="899794">
                  <a:moveTo>
                    <a:pt x="1074300" y="899187"/>
                  </a:moveTo>
                  <a:lnTo>
                    <a:pt x="1272370" y="899187"/>
                  </a:lnTo>
                </a:path>
              </a:pathLst>
            </a:custGeom>
            <a:ln w="16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30320" y="2009786"/>
            <a:ext cx="160147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903605" algn="l"/>
                <a:tab pos="1419860" algn="l"/>
              </a:tabLst>
            </a:pPr>
            <a:r>
              <a:rPr sz="2600" spc="20" dirty="0">
                <a:latin typeface="Times New Roman"/>
                <a:cs typeface="Times New Roman"/>
              </a:rPr>
              <a:t>4	4	4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1558" y="2908322"/>
            <a:ext cx="18097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600" spc="20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11075" y="1991439"/>
            <a:ext cx="2254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750" spc="-65" dirty="0">
                <a:latin typeface="Symbol"/>
                <a:cs typeface="Symbol"/>
              </a:rPr>
              <a:t>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11075" y="2889975"/>
            <a:ext cx="2254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750" spc="-65" dirty="0">
                <a:latin typeface="Symbol"/>
                <a:cs typeface="Symbol"/>
              </a:rPr>
              <a:t>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58860" y="1538527"/>
            <a:ext cx="274828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00990" algn="l"/>
              </a:tabLst>
            </a:pPr>
            <a:r>
              <a:rPr sz="2600" i="1" spc="15" dirty="0">
                <a:latin typeface="Times New Roman"/>
                <a:cs typeface="Times New Roman"/>
              </a:rPr>
              <a:t>z	</a:t>
            </a:r>
            <a:r>
              <a:rPr sz="3900" spc="37" baseline="-35256" dirty="0">
                <a:latin typeface="Symbol"/>
                <a:cs typeface="Symbol"/>
              </a:rPr>
              <a:t></a:t>
            </a:r>
            <a:r>
              <a:rPr sz="3900" spc="172" baseline="-35256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(</a:t>
            </a:r>
            <a:r>
              <a:rPr sz="2600" spc="20" dirty="0">
                <a:latin typeface="Times New Roman"/>
                <a:cs typeface="Times New Roman"/>
              </a:rPr>
              <a:t>8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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6</a:t>
            </a:r>
            <a:r>
              <a:rPr sz="2600" i="1" spc="85" dirty="0">
                <a:latin typeface="Times New Roman"/>
                <a:cs typeface="Times New Roman"/>
              </a:rPr>
              <a:t>i</a:t>
            </a:r>
            <a:r>
              <a:rPr sz="2600" spc="15" dirty="0">
                <a:latin typeface="Times New Roman"/>
                <a:cs typeface="Times New Roman"/>
              </a:rPr>
              <a:t>)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3900" spc="37" baseline="-35256" dirty="0">
                <a:latin typeface="Symbol"/>
                <a:cs typeface="Symbol"/>
              </a:rPr>
              <a:t></a:t>
            </a:r>
            <a:r>
              <a:rPr sz="3900" spc="157" baseline="-35256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8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3900" spc="37" baseline="-35256" dirty="0">
                <a:latin typeface="Symbol"/>
                <a:cs typeface="Symbol"/>
              </a:rPr>
              <a:t></a:t>
            </a:r>
            <a:r>
              <a:rPr sz="3900" spc="7" baseline="-35256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6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3900" i="1" spc="15" baseline="-35256" dirty="0">
                <a:latin typeface="Times New Roman"/>
                <a:cs typeface="Times New Roman"/>
              </a:rPr>
              <a:t>i</a:t>
            </a:r>
            <a:endParaRPr sz="3900" baseline="-3525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58860" y="2647709"/>
            <a:ext cx="140906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00990" algn="l"/>
              </a:tabLst>
            </a:pPr>
            <a:r>
              <a:rPr sz="3900" i="1" spc="22" baseline="35256" dirty="0">
                <a:latin typeface="Times New Roman"/>
                <a:cs typeface="Times New Roman"/>
              </a:rPr>
              <a:t>z	</a:t>
            </a: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2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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3900" spc="30" baseline="35256" dirty="0">
                <a:latin typeface="Times New Roman"/>
                <a:cs typeface="Times New Roman"/>
              </a:rPr>
              <a:t>3</a:t>
            </a:r>
            <a:r>
              <a:rPr sz="3900" spc="-315" baseline="35256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6152" y="3472179"/>
            <a:ext cx="515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b)</a:t>
            </a:r>
            <a:r>
              <a:rPr sz="1800" spc="-7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División</a:t>
            </a:r>
            <a:r>
              <a:rPr sz="1800" spc="-4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un</a:t>
            </a:r>
            <a:r>
              <a:rPr sz="18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-3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por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9EC77D"/>
                </a:solidFill>
                <a:latin typeface="Microsoft Sans Serif"/>
                <a:cs typeface="Microsoft Sans Serif"/>
              </a:rPr>
              <a:t>otro</a:t>
            </a:r>
            <a:r>
              <a:rPr sz="18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3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complejo: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8077" y="4232529"/>
            <a:ext cx="470916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este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proceso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tenemos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tres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maneras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solución: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ed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ún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dec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ones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1355" y="3868204"/>
            <a:ext cx="889635" cy="259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705"/>
              </a:lnSpc>
            </a:pPr>
            <a:r>
              <a:rPr sz="1500" i="1" spc="45" dirty="0">
                <a:latin typeface="Times New Roman"/>
                <a:cs typeface="Times New Roman"/>
              </a:rPr>
              <a:t>z</a:t>
            </a:r>
            <a:r>
              <a:rPr sz="1500" i="1" spc="1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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i="1" spc="60" dirty="0">
                <a:latin typeface="Times New Roman"/>
                <a:cs typeface="Times New Roman"/>
              </a:rPr>
              <a:t>a</a:t>
            </a:r>
            <a:r>
              <a:rPr sz="1500" i="1" spc="-12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Symbol"/>
                <a:cs typeface="Symbol"/>
              </a:rPr>
              <a:t></a:t>
            </a:r>
            <a:r>
              <a:rPr sz="1500" spc="-180" dirty="0">
                <a:latin typeface="Times New Roman"/>
                <a:cs typeface="Times New Roman"/>
              </a:rPr>
              <a:t> </a:t>
            </a:r>
            <a:r>
              <a:rPr sz="1500" i="1" spc="25" dirty="0">
                <a:latin typeface="Times New Roman"/>
                <a:cs typeface="Times New Roman"/>
              </a:rPr>
              <a:t>b</a:t>
            </a:r>
            <a:r>
              <a:rPr sz="1500" i="1" spc="3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72739" y="3901287"/>
            <a:ext cx="892810" cy="2571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1689"/>
              </a:lnSpc>
            </a:pPr>
            <a:r>
              <a:rPr sz="1500" i="1" spc="65" dirty="0">
                <a:latin typeface="Times New Roman"/>
                <a:cs typeface="Times New Roman"/>
              </a:rPr>
              <a:t>w</a:t>
            </a:r>
            <a:r>
              <a:rPr sz="1500" i="1" spc="-10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Symbol"/>
                <a:cs typeface="Symbol"/>
              </a:rPr>
              <a:t>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i="1" spc="45" dirty="0">
                <a:latin typeface="Times New Roman"/>
                <a:cs typeface="Times New Roman"/>
              </a:rPr>
              <a:t>c</a:t>
            </a:r>
            <a:r>
              <a:rPr sz="1500" i="1" spc="-13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Symbol"/>
                <a:cs typeface="Symbol"/>
              </a:rPr>
              <a:t>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i="1" spc="15" dirty="0">
                <a:latin typeface="Times New Roman"/>
                <a:cs typeface="Times New Roman"/>
              </a:rPr>
              <a:t>d</a:t>
            </a:r>
            <a:r>
              <a:rPr sz="1500" i="1" spc="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5700" y="3819779"/>
            <a:ext cx="155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070" algn="l"/>
              </a:tabLst>
            </a:pP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Si	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01745" y="3828033"/>
            <a:ext cx="313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so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≠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02460" y="5311089"/>
            <a:ext cx="1471930" cy="860425"/>
            <a:chOff x="1902460" y="5311089"/>
            <a:chExt cx="1471930" cy="860425"/>
          </a:xfrm>
        </p:grpSpPr>
        <p:sp>
          <p:nvSpPr>
            <p:cNvPr id="30" name="object 30"/>
            <p:cNvSpPr/>
            <p:nvPr/>
          </p:nvSpPr>
          <p:spPr>
            <a:xfrm>
              <a:off x="1902460" y="5311089"/>
              <a:ext cx="1471930" cy="860425"/>
            </a:xfrm>
            <a:custGeom>
              <a:avLst/>
              <a:gdLst/>
              <a:ahLst/>
              <a:cxnLst/>
              <a:rect l="l" t="t" r="r" b="b"/>
              <a:pathLst>
                <a:path w="1471929" h="860425">
                  <a:moveTo>
                    <a:pt x="1471676" y="0"/>
                  </a:moveTo>
                  <a:lnTo>
                    <a:pt x="0" y="0"/>
                  </a:lnTo>
                  <a:lnTo>
                    <a:pt x="0" y="860424"/>
                  </a:lnTo>
                  <a:lnTo>
                    <a:pt x="1471676" y="860424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57999" y="5755015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5135" y="0"/>
                  </a:lnTo>
                </a:path>
              </a:pathLst>
            </a:custGeom>
            <a:ln w="1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02460" y="5311089"/>
            <a:ext cx="1471930" cy="8604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81280" marR="66675" indent="41275">
              <a:lnSpc>
                <a:spcPct val="65600"/>
              </a:lnSpc>
              <a:tabLst>
                <a:tab pos="398780" algn="l"/>
              </a:tabLst>
            </a:pPr>
            <a:r>
              <a:rPr sz="3900" i="1" spc="7" baseline="35256" dirty="0">
                <a:latin typeface="Times New Roman"/>
                <a:cs typeface="Times New Roman"/>
              </a:rPr>
              <a:t>z	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Times New Roman"/>
                <a:cs typeface="Times New Roman"/>
              </a:rPr>
              <a:t>y</a:t>
            </a:r>
            <a:r>
              <a:rPr sz="2600" i="1" dirty="0">
                <a:latin typeface="Times New Roman"/>
                <a:cs typeface="Times New Roman"/>
              </a:rPr>
              <a:t>i  </a:t>
            </a:r>
            <a:r>
              <a:rPr sz="2600" i="1" spc="10" dirty="0">
                <a:latin typeface="Times New Roman"/>
                <a:cs typeface="Times New Roman"/>
              </a:rPr>
              <a:t>w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67561" y="113855"/>
            <a:ext cx="2443480" cy="916305"/>
            <a:chOff x="1567561" y="113855"/>
            <a:chExt cx="2443480" cy="916305"/>
          </a:xfrm>
        </p:grpSpPr>
        <p:sp>
          <p:nvSpPr>
            <p:cNvPr id="4" name="object 4"/>
            <p:cNvSpPr/>
            <p:nvPr/>
          </p:nvSpPr>
          <p:spPr>
            <a:xfrm>
              <a:off x="1567561" y="113855"/>
              <a:ext cx="2443480" cy="916305"/>
            </a:xfrm>
            <a:custGeom>
              <a:avLst/>
              <a:gdLst/>
              <a:ahLst/>
              <a:cxnLst/>
              <a:rect l="l" t="t" r="r" b="b"/>
              <a:pathLst>
                <a:path w="2443479" h="916305">
                  <a:moveTo>
                    <a:pt x="2443099" y="0"/>
                  </a:moveTo>
                  <a:lnTo>
                    <a:pt x="0" y="0"/>
                  </a:lnTo>
                  <a:lnTo>
                    <a:pt x="0" y="915987"/>
                  </a:lnTo>
                  <a:lnTo>
                    <a:pt x="2443099" y="915987"/>
                  </a:lnTo>
                  <a:lnTo>
                    <a:pt x="24430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3103" y="557918"/>
              <a:ext cx="994410" cy="0"/>
            </a:xfrm>
            <a:custGeom>
              <a:avLst/>
              <a:gdLst/>
              <a:ahLst/>
              <a:cxnLst/>
              <a:rect l="l" t="t" r="r" b="b"/>
              <a:pathLst>
                <a:path w="994410">
                  <a:moveTo>
                    <a:pt x="0" y="0"/>
                  </a:moveTo>
                  <a:lnTo>
                    <a:pt x="994374" y="0"/>
                  </a:lnTo>
                </a:path>
              </a:pathLst>
            </a:custGeom>
            <a:ln w="1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0605" y="295975"/>
            <a:ext cx="2379345" cy="424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00" spc="112" baseline="35256" dirty="0">
                <a:latin typeface="Times New Roman"/>
                <a:cs typeface="Times New Roman"/>
              </a:rPr>
              <a:t>(</a:t>
            </a:r>
            <a:r>
              <a:rPr sz="3900" i="1" spc="7" baseline="35256" dirty="0">
                <a:latin typeface="Times New Roman"/>
                <a:cs typeface="Times New Roman"/>
              </a:rPr>
              <a:t>a</a:t>
            </a:r>
            <a:r>
              <a:rPr sz="3900" i="1" spc="-240" baseline="35256" dirty="0">
                <a:latin typeface="Times New Roman"/>
                <a:cs typeface="Times New Roman"/>
              </a:rPr>
              <a:t> </a:t>
            </a:r>
            <a:r>
              <a:rPr sz="3900" spc="15" baseline="35256" dirty="0">
                <a:latin typeface="Symbol"/>
                <a:cs typeface="Symbol"/>
              </a:rPr>
              <a:t></a:t>
            </a:r>
            <a:r>
              <a:rPr sz="3900" spc="-375" baseline="35256" dirty="0">
                <a:latin typeface="Times New Roman"/>
                <a:cs typeface="Times New Roman"/>
              </a:rPr>
              <a:t> </a:t>
            </a:r>
            <a:r>
              <a:rPr sz="3900" i="1" spc="7" baseline="35256" dirty="0">
                <a:latin typeface="Times New Roman"/>
                <a:cs typeface="Times New Roman"/>
              </a:rPr>
              <a:t>b</a:t>
            </a:r>
            <a:r>
              <a:rPr sz="3900" i="1" spc="150" baseline="35256" dirty="0">
                <a:latin typeface="Times New Roman"/>
                <a:cs typeface="Times New Roman"/>
              </a:rPr>
              <a:t>i</a:t>
            </a:r>
            <a:r>
              <a:rPr sz="3900" spc="7" baseline="35256" dirty="0">
                <a:latin typeface="Times New Roman"/>
                <a:cs typeface="Times New Roman"/>
              </a:rPr>
              <a:t>)</a:t>
            </a:r>
            <a:r>
              <a:rPr sz="3900" spc="232" baseline="35256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Times New Roman"/>
                <a:cs typeface="Times New Roman"/>
              </a:rPr>
              <a:t>y</a:t>
            </a:r>
            <a:r>
              <a:rPr sz="2600" i="1" spc="100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3826" y="556141"/>
            <a:ext cx="974725" cy="424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c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100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9401" y="1475739"/>
            <a:ext cx="6469380" cy="2110105"/>
          </a:xfrm>
          <a:custGeom>
            <a:avLst/>
            <a:gdLst/>
            <a:ahLst/>
            <a:cxnLst/>
            <a:rect l="l" t="t" r="r" b="b"/>
            <a:pathLst>
              <a:path w="6469380" h="2110104">
                <a:moveTo>
                  <a:pt x="6469126" y="0"/>
                </a:moveTo>
                <a:lnTo>
                  <a:pt x="0" y="0"/>
                </a:lnTo>
                <a:lnTo>
                  <a:pt x="0" y="2109724"/>
                </a:lnTo>
                <a:lnTo>
                  <a:pt x="6469126" y="2109724"/>
                </a:lnTo>
                <a:lnTo>
                  <a:pt x="64691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4787" y="2502613"/>
            <a:ext cx="1652270" cy="424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72465" algn="l"/>
              </a:tabLst>
            </a:pPr>
            <a:r>
              <a:rPr sz="2600" spc="15" dirty="0">
                <a:latin typeface="Symbol"/>
                <a:cs typeface="Symbol"/>
              </a:rPr>
              <a:t></a:t>
            </a:r>
            <a:r>
              <a:rPr sz="2600" spc="15" dirty="0">
                <a:latin typeface="Times New Roman"/>
                <a:cs typeface="Times New Roman"/>
              </a:rPr>
              <a:t>	</a:t>
            </a:r>
            <a:r>
              <a:rPr sz="2600" i="1" spc="90" dirty="0">
                <a:latin typeface="Times New Roman"/>
                <a:cs typeface="Times New Roman"/>
              </a:rPr>
              <a:t>i</a:t>
            </a:r>
            <a:r>
              <a:rPr sz="2250" spc="135" baseline="42592" dirty="0">
                <a:latin typeface="Times New Roman"/>
                <a:cs typeface="Times New Roman"/>
              </a:rPr>
              <a:t>2</a:t>
            </a:r>
            <a:r>
              <a:rPr sz="2250" spc="644" baseline="42592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1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412" y="1280514"/>
            <a:ext cx="4625340" cy="223520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30"/>
              </a:spcBef>
            </a:pPr>
            <a:r>
              <a:rPr sz="2600" spc="7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a</a:t>
            </a:r>
            <a:r>
              <a:rPr sz="2600" i="1" spc="-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b</a:t>
            </a:r>
            <a:r>
              <a:rPr sz="2600" i="1" spc="9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c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1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19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Times New Roman"/>
                <a:cs typeface="Times New Roman"/>
              </a:rPr>
              <a:t>y</a:t>
            </a:r>
            <a:r>
              <a:rPr sz="2600" i="1" spc="100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35"/>
              </a:spcBef>
            </a:pPr>
            <a:r>
              <a:rPr sz="2600" spc="7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a</a:t>
            </a:r>
            <a:r>
              <a:rPr sz="2600" i="1" spc="-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b</a:t>
            </a:r>
            <a:r>
              <a:rPr sz="2600" i="1" spc="9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-15" dirty="0">
                <a:latin typeface="Times New Roman"/>
                <a:cs typeface="Times New Roman"/>
              </a:rPr>
              <a:t>c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i="1" spc="-15" dirty="0">
                <a:latin typeface="Times New Roman"/>
                <a:cs typeface="Times New Roman"/>
              </a:rPr>
              <a:t>cy</a:t>
            </a:r>
            <a:r>
              <a:rPr sz="2600" i="1" spc="5" dirty="0">
                <a:latin typeface="Times New Roman"/>
                <a:cs typeface="Times New Roman"/>
              </a:rPr>
              <a:t>i</a:t>
            </a:r>
            <a:r>
              <a:rPr sz="2600" i="1" spc="-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-10" dirty="0">
                <a:latin typeface="Times New Roman"/>
                <a:cs typeface="Times New Roman"/>
              </a:rPr>
              <a:t>x</a:t>
            </a:r>
            <a:r>
              <a:rPr sz="2600" i="1" spc="5" dirty="0">
                <a:latin typeface="Times New Roman"/>
                <a:cs typeface="Times New Roman"/>
              </a:rPr>
              <a:t>i</a:t>
            </a:r>
            <a:r>
              <a:rPr sz="2600" i="1" spc="-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-10" dirty="0">
                <a:latin typeface="Times New Roman"/>
                <a:cs typeface="Times New Roman"/>
              </a:rPr>
              <a:t>y</a:t>
            </a:r>
            <a:r>
              <a:rPr sz="2600" i="1" spc="175" dirty="0">
                <a:latin typeface="Times New Roman"/>
                <a:cs typeface="Times New Roman"/>
              </a:rPr>
              <a:t>i</a:t>
            </a:r>
            <a:r>
              <a:rPr sz="2250" spc="7" baseline="42592" dirty="0">
                <a:latin typeface="Times New Roman"/>
                <a:cs typeface="Times New Roman"/>
              </a:rPr>
              <a:t>2</a:t>
            </a:r>
            <a:r>
              <a:rPr sz="2250" spc="-135" baseline="42592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85"/>
              </a:spcBef>
            </a:pPr>
            <a:r>
              <a:rPr sz="2600" spc="7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a</a:t>
            </a:r>
            <a:r>
              <a:rPr sz="2600" i="1" spc="-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b</a:t>
            </a:r>
            <a:r>
              <a:rPr sz="2600" i="1" spc="9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5325" spc="-345" baseline="-3129" dirty="0">
                <a:latin typeface="Symbol"/>
                <a:cs typeface="Symbol"/>
              </a:rPr>
              <a:t></a:t>
            </a:r>
            <a:r>
              <a:rPr sz="2600" i="1" spc="-15" dirty="0">
                <a:latin typeface="Times New Roman"/>
                <a:cs typeface="Times New Roman"/>
              </a:rPr>
              <a:t>c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-15" dirty="0">
                <a:latin typeface="Times New Roman"/>
                <a:cs typeface="Times New Roman"/>
              </a:rPr>
              <a:t>c</a:t>
            </a:r>
            <a:r>
              <a:rPr sz="2600" i="1" spc="5" dirty="0">
                <a:latin typeface="Times New Roman"/>
                <a:cs typeface="Times New Roman"/>
              </a:rPr>
              <a:t>y</a:t>
            </a:r>
            <a:r>
              <a:rPr sz="2600" i="1" spc="-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80" dirty="0">
                <a:latin typeface="Times New Roman"/>
                <a:cs typeface="Times New Roman"/>
              </a:rPr>
              <a:t>x</a:t>
            </a:r>
            <a:r>
              <a:rPr sz="2600" spc="-15" dirty="0">
                <a:latin typeface="Times New Roman"/>
                <a:cs typeface="Times New Roman"/>
              </a:rPr>
              <a:t>)</a:t>
            </a:r>
            <a:r>
              <a:rPr sz="2600" i="1" spc="5" dirty="0">
                <a:latin typeface="Times New Roman"/>
                <a:cs typeface="Times New Roman"/>
              </a:rPr>
              <a:t>i</a:t>
            </a:r>
            <a:r>
              <a:rPr sz="2600" i="1" spc="-14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125" dirty="0">
                <a:latin typeface="Times New Roman"/>
                <a:cs typeface="Times New Roman"/>
              </a:rPr>
              <a:t>y</a:t>
            </a:r>
            <a:r>
              <a:rPr sz="2600" spc="65" dirty="0">
                <a:latin typeface="Times New Roman"/>
                <a:cs typeface="Times New Roman"/>
              </a:rPr>
              <a:t>(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-200" dirty="0">
                <a:latin typeface="Times New Roman"/>
                <a:cs typeface="Times New Roman"/>
              </a:rPr>
              <a:t>1</a:t>
            </a:r>
            <a:r>
              <a:rPr sz="2600" spc="95" dirty="0">
                <a:latin typeface="Times New Roman"/>
                <a:cs typeface="Times New Roman"/>
              </a:rPr>
              <a:t>)</a:t>
            </a:r>
            <a:r>
              <a:rPr sz="5325" spc="-487" baseline="-3129" dirty="0">
                <a:latin typeface="Symbol"/>
                <a:cs typeface="Symbol"/>
              </a:rPr>
              <a:t></a:t>
            </a:r>
            <a:endParaRPr sz="5325" baseline="-3129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85"/>
              </a:spcBef>
            </a:pPr>
            <a:r>
              <a:rPr sz="2600" spc="75" dirty="0">
                <a:latin typeface="Times New Roman"/>
                <a:cs typeface="Times New Roman"/>
              </a:rPr>
              <a:t>(</a:t>
            </a:r>
            <a:r>
              <a:rPr sz="2600" i="1" spc="5" dirty="0">
                <a:latin typeface="Times New Roman"/>
                <a:cs typeface="Times New Roman"/>
              </a:rPr>
              <a:t>a</a:t>
            </a:r>
            <a:r>
              <a:rPr sz="2600" i="1" spc="-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b</a:t>
            </a:r>
            <a:r>
              <a:rPr sz="2600" i="1" spc="9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5325" spc="-337" baseline="-3129" dirty="0">
                <a:latin typeface="Symbol"/>
                <a:cs typeface="Symbol"/>
              </a:rPr>
              <a:t></a:t>
            </a: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-15" dirty="0">
                <a:latin typeface="Times New Roman"/>
                <a:cs typeface="Times New Roman"/>
              </a:rPr>
              <a:t>c</a:t>
            </a:r>
            <a:r>
              <a:rPr sz="2600" i="1" spc="5" dirty="0">
                <a:latin typeface="Times New Roman"/>
                <a:cs typeface="Times New Roman"/>
              </a:rPr>
              <a:t>x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114" dirty="0">
                <a:latin typeface="Times New Roman"/>
                <a:cs typeface="Times New Roman"/>
              </a:rPr>
              <a:t>y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(</a:t>
            </a:r>
            <a:r>
              <a:rPr sz="2600" i="1" spc="-15" dirty="0">
                <a:latin typeface="Times New Roman"/>
                <a:cs typeface="Times New Roman"/>
              </a:rPr>
              <a:t>c</a:t>
            </a:r>
            <a:r>
              <a:rPr sz="2600" i="1" spc="5" dirty="0">
                <a:latin typeface="Times New Roman"/>
                <a:cs typeface="Times New Roman"/>
              </a:rPr>
              <a:t>y</a:t>
            </a:r>
            <a:r>
              <a:rPr sz="2600" i="1" spc="-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75" dirty="0">
                <a:latin typeface="Times New Roman"/>
                <a:cs typeface="Times New Roman"/>
              </a:rPr>
              <a:t>x</a:t>
            </a:r>
            <a:r>
              <a:rPr sz="2600" spc="-15" dirty="0">
                <a:latin typeface="Times New Roman"/>
                <a:cs typeface="Times New Roman"/>
              </a:rPr>
              <a:t>)</a:t>
            </a:r>
            <a:r>
              <a:rPr sz="2600" i="1" spc="170" dirty="0">
                <a:latin typeface="Times New Roman"/>
                <a:cs typeface="Times New Roman"/>
              </a:rPr>
              <a:t>i</a:t>
            </a:r>
            <a:r>
              <a:rPr sz="5325" spc="-487" baseline="-3129" dirty="0">
                <a:latin typeface="Symbol"/>
                <a:cs typeface="Symbol"/>
              </a:rPr>
              <a:t></a:t>
            </a:r>
            <a:endParaRPr sz="5325" baseline="-3129">
              <a:latin typeface="Symbol"/>
              <a:cs typeface="Symbo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5085" y="3472560"/>
            <a:ext cx="3282315" cy="697230"/>
            <a:chOff x="915085" y="3472560"/>
            <a:chExt cx="3282315" cy="697230"/>
          </a:xfrm>
        </p:grpSpPr>
        <p:sp>
          <p:nvSpPr>
            <p:cNvPr id="12" name="object 12"/>
            <p:cNvSpPr/>
            <p:nvPr/>
          </p:nvSpPr>
          <p:spPr>
            <a:xfrm>
              <a:off x="915085" y="3537838"/>
              <a:ext cx="1805939" cy="501015"/>
            </a:xfrm>
            <a:custGeom>
              <a:avLst/>
              <a:gdLst/>
              <a:ahLst/>
              <a:cxnLst/>
              <a:rect l="l" t="t" r="r" b="b"/>
              <a:pathLst>
                <a:path w="1805939" h="501014">
                  <a:moveTo>
                    <a:pt x="85725" y="85725"/>
                  </a:moveTo>
                  <a:lnTo>
                    <a:pt x="78613" y="71501"/>
                  </a:lnTo>
                  <a:lnTo>
                    <a:pt x="42862" y="0"/>
                  </a:lnTo>
                  <a:lnTo>
                    <a:pt x="0" y="85725"/>
                  </a:lnTo>
                  <a:lnTo>
                    <a:pt x="28562" y="85725"/>
                  </a:lnTo>
                  <a:lnTo>
                    <a:pt x="28562" y="489839"/>
                  </a:lnTo>
                  <a:lnTo>
                    <a:pt x="57137" y="489839"/>
                  </a:lnTo>
                  <a:lnTo>
                    <a:pt x="57137" y="85725"/>
                  </a:lnTo>
                  <a:lnTo>
                    <a:pt x="85725" y="85725"/>
                  </a:lnTo>
                  <a:close/>
                </a:path>
                <a:path w="1805939" h="501014">
                  <a:moveTo>
                    <a:pt x="1805635" y="96647"/>
                  </a:moveTo>
                  <a:lnTo>
                    <a:pt x="1798459" y="82296"/>
                  </a:lnTo>
                  <a:lnTo>
                    <a:pt x="1762836" y="10922"/>
                  </a:lnTo>
                  <a:lnTo>
                    <a:pt x="1719910" y="96647"/>
                  </a:lnTo>
                  <a:lnTo>
                    <a:pt x="1748485" y="96647"/>
                  </a:lnTo>
                  <a:lnTo>
                    <a:pt x="1748485" y="500761"/>
                  </a:lnTo>
                  <a:lnTo>
                    <a:pt x="1777060" y="500761"/>
                  </a:lnTo>
                  <a:lnTo>
                    <a:pt x="1777060" y="96647"/>
                  </a:lnTo>
                  <a:lnTo>
                    <a:pt x="1805635" y="966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051" y="4016882"/>
              <a:ext cx="1731010" cy="0"/>
            </a:xfrm>
            <a:custGeom>
              <a:avLst/>
              <a:gdLst/>
              <a:ahLst/>
              <a:cxnLst/>
              <a:rect l="l" t="t" r="r" b="b"/>
              <a:pathLst>
                <a:path w="1731010">
                  <a:moveTo>
                    <a:pt x="0" y="0"/>
                  </a:moveTo>
                  <a:lnTo>
                    <a:pt x="1730870" y="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63472" y="3472560"/>
              <a:ext cx="2833370" cy="697230"/>
            </a:xfrm>
            <a:custGeom>
              <a:avLst/>
              <a:gdLst/>
              <a:ahLst/>
              <a:cxnLst/>
              <a:rect l="l" t="t" r="r" b="b"/>
              <a:pathLst>
                <a:path w="2833370" h="697229">
                  <a:moveTo>
                    <a:pt x="85725" y="85725"/>
                  </a:moveTo>
                  <a:lnTo>
                    <a:pt x="78549" y="71374"/>
                  </a:lnTo>
                  <a:lnTo>
                    <a:pt x="42926" y="0"/>
                  </a:lnTo>
                  <a:lnTo>
                    <a:pt x="0" y="85725"/>
                  </a:lnTo>
                  <a:lnTo>
                    <a:pt x="28575" y="85725"/>
                  </a:lnTo>
                  <a:lnTo>
                    <a:pt x="28575" y="681482"/>
                  </a:lnTo>
                  <a:lnTo>
                    <a:pt x="57150" y="681482"/>
                  </a:lnTo>
                  <a:lnTo>
                    <a:pt x="57150" y="85725"/>
                  </a:lnTo>
                  <a:lnTo>
                    <a:pt x="85725" y="85725"/>
                  </a:lnTo>
                  <a:close/>
                </a:path>
                <a:path w="2833370" h="697229">
                  <a:moveTo>
                    <a:pt x="2833370" y="100838"/>
                  </a:moveTo>
                  <a:lnTo>
                    <a:pt x="2826245" y="86614"/>
                  </a:lnTo>
                  <a:lnTo>
                    <a:pt x="2790444" y="15113"/>
                  </a:lnTo>
                  <a:lnTo>
                    <a:pt x="2747645" y="100838"/>
                  </a:lnTo>
                  <a:lnTo>
                    <a:pt x="2776220" y="100838"/>
                  </a:lnTo>
                  <a:lnTo>
                    <a:pt x="2776220" y="696722"/>
                  </a:lnTo>
                  <a:lnTo>
                    <a:pt x="2804795" y="696722"/>
                  </a:lnTo>
                  <a:lnTo>
                    <a:pt x="2804795" y="100838"/>
                  </a:lnTo>
                  <a:lnTo>
                    <a:pt x="2833370" y="100838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8999" y="4138929"/>
              <a:ext cx="2765425" cy="0"/>
            </a:xfrm>
            <a:custGeom>
              <a:avLst/>
              <a:gdLst/>
              <a:ahLst/>
              <a:cxnLst/>
              <a:rect l="l" t="t" r="r" b="b"/>
              <a:pathLst>
                <a:path w="2765425">
                  <a:moveTo>
                    <a:pt x="0" y="0"/>
                  </a:moveTo>
                  <a:lnTo>
                    <a:pt x="2764916" y="0"/>
                  </a:lnTo>
                </a:path>
              </a:pathLst>
            </a:custGeom>
            <a:ln w="2857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61642" y="4441367"/>
            <a:ext cx="1815464" cy="5283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3479"/>
              </a:lnSpc>
            </a:pPr>
            <a:r>
              <a:rPr sz="3100" i="1" spc="5" dirty="0">
                <a:latin typeface="Times New Roman"/>
                <a:cs typeface="Times New Roman"/>
              </a:rPr>
              <a:t>a </a:t>
            </a:r>
            <a:r>
              <a:rPr sz="3100" spc="5" dirty="0">
                <a:latin typeface="Symbol"/>
                <a:cs typeface="Symbol"/>
              </a:rPr>
              <a:t>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i="1" spc="-15" dirty="0">
                <a:latin typeface="Times New Roman"/>
                <a:cs typeface="Times New Roman"/>
              </a:rPr>
              <a:t>c</a:t>
            </a:r>
            <a:r>
              <a:rPr sz="3100" i="1" spc="5" dirty="0">
                <a:latin typeface="Times New Roman"/>
                <a:cs typeface="Times New Roman"/>
              </a:rPr>
              <a:t>x</a:t>
            </a:r>
            <a:r>
              <a:rPr sz="3100" i="1" spc="-204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Symbol"/>
                <a:cs typeface="Symbol"/>
              </a:rPr>
              <a:t></a:t>
            </a:r>
            <a:r>
              <a:rPr sz="3100" spc="-250" dirty="0">
                <a:latin typeface="Times New Roman"/>
                <a:cs typeface="Times New Roman"/>
              </a:rPr>
              <a:t> </a:t>
            </a:r>
            <a:r>
              <a:rPr sz="3100" i="1" spc="5" dirty="0">
                <a:latin typeface="Times New Roman"/>
                <a:cs typeface="Times New Roman"/>
              </a:rPr>
              <a:t>dy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6397" y="5192941"/>
            <a:ext cx="1906270" cy="5549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3650"/>
              </a:lnSpc>
            </a:pPr>
            <a:r>
              <a:rPr sz="3250" i="1" spc="5" dirty="0">
                <a:latin typeface="Times New Roman"/>
                <a:cs typeface="Times New Roman"/>
              </a:rPr>
              <a:t>b</a:t>
            </a:r>
            <a:r>
              <a:rPr sz="3250" i="1" spc="-45" dirty="0">
                <a:latin typeface="Times New Roman"/>
                <a:cs typeface="Times New Roman"/>
              </a:rPr>
              <a:t> </a:t>
            </a:r>
            <a:r>
              <a:rPr sz="3250" spc="10" dirty="0">
                <a:latin typeface="Symbol"/>
                <a:cs typeface="Symbol"/>
              </a:rPr>
              <a:t></a:t>
            </a:r>
            <a:r>
              <a:rPr sz="3250" spc="-50" dirty="0">
                <a:latin typeface="Times New Roman"/>
                <a:cs typeface="Times New Roman"/>
              </a:rPr>
              <a:t> </a:t>
            </a:r>
            <a:r>
              <a:rPr sz="3250" i="1" spc="5" dirty="0">
                <a:latin typeface="Times New Roman"/>
                <a:cs typeface="Times New Roman"/>
              </a:rPr>
              <a:t>dx</a:t>
            </a:r>
            <a:r>
              <a:rPr sz="3250" i="1" spc="-215" dirty="0">
                <a:latin typeface="Times New Roman"/>
                <a:cs typeface="Times New Roman"/>
              </a:rPr>
              <a:t> </a:t>
            </a:r>
            <a:r>
              <a:rPr sz="3250" spc="10" dirty="0">
                <a:latin typeface="Symbol"/>
                <a:cs typeface="Symbol"/>
              </a:rPr>
              <a:t></a:t>
            </a:r>
            <a:r>
              <a:rPr sz="3250" spc="-260" dirty="0">
                <a:latin typeface="Times New Roman"/>
                <a:cs typeface="Times New Roman"/>
              </a:rPr>
              <a:t> </a:t>
            </a:r>
            <a:r>
              <a:rPr sz="3250" i="1" spc="-15" dirty="0">
                <a:latin typeface="Times New Roman"/>
                <a:cs typeface="Times New Roman"/>
              </a:rPr>
              <a:t>c</a:t>
            </a:r>
            <a:r>
              <a:rPr sz="3250" i="1" spc="5" dirty="0">
                <a:latin typeface="Times New Roman"/>
                <a:cs typeface="Times New Roman"/>
              </a:rPr>
              <a:t>y</a:t>
            </a:r>
            <a:endParaRPr sz="32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31489" y="4445889"/>
            <a:ext cx="448309" cy="415925"/>
            <a:chOff x="3531489" y="4445889"/>
            <a:chExt cx="448309" cy="415925"/>
          </a:xfrm>
        </p:grpSpPr>
        <p:sp>
          <p:nvSpPr>
            <p:cNvPr id="19" name="object 19"/>
            <p:cNvSpPr/>
            <p:nvPr/>
          </p:nvSpPr>
          <p:spPr>
            <a:xfrm>
              <a:off x="3537839" y="4452239"/>
              <a:ext cx="435609" cy="403225"/>
            </a:xfrm>
            <a:custGeom>
              <a:avLst/>
              <a:gdLst/>
              <a:ahLst/>
              <a:cxnLst/>
              <a:rect l="l" t="t" r="r" b="b"/>
              <a:pathLst>
                <a:path w="435610" h="403225">
                  <a:moveTo>
                    <a:pt x="217677" y="0"/>
                  </a:moveTo>
                  <a:lnTo>
                    <a:pt x="167791" y="5319"/>
                  </a:lnTo>
                  <a:lnTo>
                    <a:pt x="121982" y="20471"/>
                  </a:lnTo>
                  <a:lnTo>
                    <a:pt x="81564" y="44247"/>
                  </a:lnTo>
                  <a:lnTo>
                    <a:pt x="47846" y="75438"/>
                  </a:lnTo>
                  <a:lnTo>
                    <a:pt x="22138" y="112837"/>
                  </a:lnTo>
                  <a:lnTo>
                    <a:pt x="5753" y="155234"/>
                  </a:lnTo>
                  <a:lnTo>
                    <a:pt x="0" y="201422"/>
                  </a:lnTo>
                  <a:lnTo>
                    <a:pt x="5753" y="247609"/>
                  </a:lnTo>
                  <a:lnTo>
                    <a:pt x="22138" y="290006"/>
                  </a:lnTo>
                  <a:lnTo>
                    <a:pt x="47846" y="327405"/>
                  </a:lnTo>
                  <a:lnTo>
                    <a:pt x="81564" y="358596"/>
                  </a:lnTo>
                  <a:lnTo>
                    <a:pt x="121982" y="382372"/>
                  </a:lnTo>
                  <a:lnTo>
                    <a:pt x="167791" y="397524"/>
                  </a:lnTo>
                  <a:lnTo>
                    <a:pt x="217677" y="402844"/>
                  </a:lnTo>
                  <a:lnTo>
                    <a:pt x="267611" y="397524"/>
                  </a:lnTo>
                  <a:lnTo>
                    <a:pt x="313453" y="382372"/>
                  </a:lnTo>
                  <a:lnTo>
                    <a:pt x="353894" y="358596"/>
                  </a:lnTo>
                  <a:lnTo>
                    <a:pt x="387626" y="327405"/>
                  </a:lnTo>
                  <a:lnTo>
                    <a:pt x="413341" y="290006"/>
                  </a:lnTo>
                  <a:lnTo>
                    <a:pt x="429729" y="247609"/>
                  </a:lnTo>
                  <a:lnTo>
                    <a:pt x="435483" y="201422"/>
                  </a:lnTo>
                  <a:lnTo>
                    <a:pt x="429729" y="155234"/>
                  </a:lnTo>
                  <a:lnTo>
                    <a:pt x="413341" y="112837"/>
                  </a:lnTo>
                  <a:lnTo>
                    <a:pt x="387626" y="75438"/>
                  </a:lnTo>
                  <a:lnTo>
                    <a:pt x="353894" y="44247"/>
                  </a:lnTo>
                  <a:lnTo>
                    <a:pt x="313453" y="20471"/>
                  </a:lnTo>
                  <a:lnTo>
                    <a:pt x="267611" y="531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37839" y="4452239"/>
              <a:ext cx="435609" cy="403225"/>
            </a:xfrm>
            <a:custGeom>
              <a:avLst/>
              <a:gdLst/>
              <a:ahLst/>
              <a:cxnLst/>
              <a:rect l="l" t="t" r="r" b="b"/>
              <a:pathLst>
                <a:path w="435610" h="403225">
                  <a:moveTo>
                    <a:pt x="0" y="201422"/>
                  </a:moveTo>
                  <a:lnTo>
                    <a:pt x="5753" y="155234"/>
                  </a:lnTo>
                  <a:lnTo>
                    <a:pt x="22138" y="112837"/>
                  </a:lnTo>
                  <a:lnTo>
                    <a:pt x="47846" y="75438"/>
                  </a:lnTo>
                  <a:lnTo>
                    <a:pt x="81564" y="44247"/>
                  </a:lnTo>
                  <a:lnTo>
                    <a:pt x="121982" y="20471"/>
                  </a:lnTo>
                  <a:lnTo>
                    <a:pt x="167791" y="5319"/>
                  </a:lnTo>
                  <a:lnTo>
                    <a:pt x="217677" y="0"/>
                  </a:lnTo>
                  <a:lnTo>
                    <a:pt x="267611" y="5319"/>
                  </a:lnTo>
                  <a:lnTo>
                    <a:pt x="313453" y="20471"/>
                  </a:lnTo>
                  <a:lnTo>
                    <a:pt x="353894" y="44247"/>
                  </a:lnTo>
                  <a:lnTo>
                    <a:pt x="387626" y="75438"/>
                  </a:lnTo>
                  <a:lnTo>
                    <a:pt x="413341" y="112837"/>
                  </a:lnTo>
                  <a:lnTo>
                    <a:pt x="429729" y="155234"/>
                  </a:lnTo>
                  <a:lnTo>
                    <a:pt x="435483" y="201422"/>
                  </a:lnTo>
                  <a:lnTo>
                    <a:pt x="429729" y="247609"/>
                  </a:lnTo>
                  <a:lnTo>
                    <a:pt x="413341" y="290006"/>
                  </a:lnTo>
                  <a:lnTo>
                    <a:pt x="387626" y="327405"/>
                  </a:lnTo>
                  <a:lnTo>
                    <a:pt x="353894" y="358596"/>
                  </a:lnTo>
                  <a:lnTo>
                    <a:pt x="313453" y="382372"/>
                  </a:lnTo>
                  <a:lnTo>
                    <a:pt x="267611" y="397524"/>
                  </a:lnTo>
                  <a:lnTo>
                    <a:pt x="217677" y="402844"/>
                  </a:lnTo>
                  <a:lnTo>
                    <a:pt x="167791" y="397524"/>
                  </a:lnTo>
                  <a:lnTo>
                    <a:pt x="121982" y="382372"/>
                  </a:lnTo>
                  <a:lnTo>
                    <a:pt x="81564" y="358596"/>
                  </a:lnTo>
                  <a:lnTo>
                    <a:pt x="47846" y="327405"/>
                  </a:lnTo>
                  <a:lnTo>
                    <a:pt x="22138" y="290006"/>
                  </a:lnTo>
                  <a:lnTo>
                    <a:pt x="5753" y="247609"/>
                  </a:lnTo>
                  <a:lnTo>
                    <a:pt x="0" y="201422"/>
                  </a:lnTo>
                  <a:close/>
                </a:path>
              </a:pathLst>
            </a:custGeom>
            <a:ln w="12700">
              <a:solidFill>
                <a:srgbClr val="2C7E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84270" y="4485258"/>
            <a:ext cx="141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31489" y="5240528"/>
            <a:ext cx="448309" cy="415925"/>
            <a:chOff x="3531489" y="5240528"/>
            <a:chExt cx="448309" cy="415925"/>
          </a:xfrm>
        </p:grpSpPr>
        <p:sp>
          <p:nvSpPr>
            <p:cNvPr id="23" name="object 23"/>
            <p:cNvSpPr/>
            <p:nvPr/>
          </p:nvSpPr>
          <p:spPr>
            <a:xfrm>
              <a:off x="3537839" y="5246878"/>
              <a:ext cx="435609" cy="403225"/>
            </a:xfrm>
            <a:custGeom>
              <a:avLst/>
              <a:gdLst/>
              <a:ahLst/>
              <a:cxnLst/>
              <a:rect l="l" t="t" r="r" b="b"/>
              <a:pathLst>
                <a:path w="435610" h="403225">
                  <a:moveTo>
                    <a:pt x="217677" y="0"/>
                  </a:moveTo>
                  <a:lnTo>
                    <a:pt x="167791" y="5319"/>
                  </a:lnTo>
                  <a:lnTo>
                    <a:pt x="121982" y="20471"/>
                  </a:lnTo>
                  <a:lnTo>
                    <a:pt x="81564" y="44247"/>
                  </a:lnTo>
                  <a:lnTo>
                    <a:pt x="47846" y="75438"/>
                  </a:lnTo>
                  <a:lnTo>
                    <a:pt x="22138" y="112837"/>
                  </a:lnTo>
                  <a:lnTo>
                    <a:pt x="5753" y="155234"/>
                  </a:lnTo>
                  <a:lnTo>
                    <a:pt x="0" y="201422"/>
                  </a:lnTo>
                  <a:lnTo>
                    <a:pt x="5753" y="247607"/>
                  </a:lnTo>
                  <a:lnTo>
                    <a:pt x="22138" y="289998"/>
                  </a:lnTo>
                  <a:lnTo>
                    <a:pt x="47846" y="327390"/>
                  </a:lnTo>
                  <a:lnTo>
                    <a:pt x="81564" y="358573"/>
                  </a:lnTo>
                  <a:lnTo>
                    <a:pt x="121982" y="382342"/>
                  </a:lnTo>
                  <a:lnTo>
                    <a:pt x="167791" y="397488"/>
                  </a:lnTo>
                  <a:lnTo>
                    <a:pt x="217677" y="402805"/>
                  </a:lnTo>
                  <a:lnTo>
                    <a:pt x="267611" y="397488"/>
                  </a:lnTo>
                  <a:lnTo>
                    <a:pt x="313453" y="382342"/>
                  </a:lnTo>
                  <a:lnTo>
                    <a:pt x="353894" y="358573"/>
                  </a:lnTo>
                  <a:lnTo>
                    <a:pt x="387626" y="327390"/>
                  </a:lnTo>
                  <a:lnTo>
                    <a:pt x="413341" y="289998"/>
                  </a:lnTo>
                  <a:lnTo>
                    <a:pt x="429729" y="247607"/>
                  </a:lnTo>
                  <a:lnTo>
                    <a:pt x="435483" y="201422"/>
                  </a:lnTo>
                  <a:lnTo>
                    <a:pt x="429729" y="155234"/>
                  </a:lnTo>
                  <a:lnTo>
                    <a:pt x="413341" y="112837"/>
                  </a:lnTo>
                  <a:lnTo>
                    <a:pt x="387626" y="75438"/>
                  </a:lnTo>
                  <a:lnTo>
                    <a:pt x="353894" y="44247"/>
                  </a:lnTo>
                  <a:lnTo>
                    <a:pt x="313453" y="20471"/>
                  </a:lnTo>
                  <a:lnTo>
                    <a:pt x="267611" y="531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7839" y="5246878"/>
              <a:ext cx="435609" cy="403225"/>
            </a:xfrm>
            <a:custGeom>
              <a:avLst/>
              <a:gdLst/>
              <a:ahLst/>
              <a:cxnLst/>
              <a:rect l="l" t="t" r="r" b="b"/>
              <a:pathLst>
                <a:path w="435610" h="403225">
                  <a:moveTo>
                    <a:pt x="0" y="201422"/>
                  </a:moveTo>
                  <a:lnTo>
                    <a:pt x="5753" y="155234"/>
                  </a:lnTo>
                  <a:lnTo>
                    <a:pt x="22138" y="112837"/>
                  </a:lnTo>
                  <a:lnTo>
                    <a:pt x="47846" y="75438"/>
                  </a:lnTo>
                  <a:lnTo>
                    <a:pt x="81564" y="44247"/>
                  </a:lnTo>
                  <a:lnTo>
                    <a:pt x="121982" y="20471"/>
                  </a:lnTo>
                  <a:lnTo>
                    <a:pt x="167791" y="5319"/>
                  </a:lnTo>
                  <a:lnTo>
                    <a:pt x="217677" y="0"/>
                  </a:lnTo>
                  <a:lnTo>
                    <a:pt x="267611" y="5319"/>
                  </a:lnTo>
                  <a:lnTo>
                    <a:pt x="313453" y="20471"/>
                  </a:lnTo>
                  <a:lnTo>
                    <a:pt x="353894" y="44247"/>
                  </a:lnTo>
                  <a:lnTo>
                    <a:pt x="387626" y="75438"/>
                  </a:lnTo>
                  <a:lnTo>
                    <a:pt x="413341" y="112837"/>
                  </a:lnTo>
                  <a:lnTo>
                    <a:pt x="429729" y="155234"/>
                  </a:lnTo>
                  <a:lnTo>
                    <a:pt x="435483" y="201422"/>
                  </a:lnTo>
                  <a:lnTo>
                    <a:pt x="429729" y="247607"/>
                  </a:lnTo>
                  <a:lnTo>
                    <a:pt x="413341" y="289998"/>
                  </a:lnTo>
                  <a:lnTo>
                    <a:pt x="387626" y="327390"/>
                  </a:lnTo>
                  <a:lnTo>
                    <a:pt x="353894" y="358573"/>
                  </a:lnTo>
                  <a:lnTo>
                    <a:pt x="313453" y="382342"/>
                  </a:lnTo>
                  <a:lnTo>
                    <a:pt x="267611" y="397488"/>
                  </a:lnTo>
                  <a:lnTo>
                    <a:pt x="217677" y="402805"/>
                  </a:lnTo>
                  <a:lnTo>
                    <a:pt x="167791" y="397488"/>
                  </a:lnTo>
                  <a:lnTo>
                    <a:pt x="121982" y="382342"/>
                  </a:lnTo>
                  <a:lnTo>
                    <a:pt x="81564" y="358573"/>
                  </a:lnTo>
                  <a:lnTo>
                    <a:pt x="47846" y="327390"/>
                  </a:lnTo>
                  <a:lnTo>
                    <a:pt x="22138" y="289998"/>
                  </a:lnTo>
                  <a:lnTo>
                    <a:pt x="5753" y="247607"/>
                  </a:lnTo>
                  <a:lnTo>
                    <a:pt x="0" y="201422"/>
                  </a:lnTo>
                  <a:close/>
                </a:path>
              </a:pathLst>
            </a:custGeom>
            <a:ln w="12700">
              <a:solidFill>
                <a:srgbClr val="2C7E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84270" y="5279961"/>
            <a:ext cx="141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34376" y="585152"/>
            <a:ext cx="2689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ó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00"/>
                </a:solidFill>
                <a:latin typeface="Microsoft Sans Serif"/>
                <a:cs typeface="Microsoft Sans Serif"/>
              </a:rPr>
              <a:t>1</a:t>
            </a:r>
            <a:r>
              <a:rPr sz="1800" spc="-6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desp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00"/>
                </a:solidFill>
                <a:latin typeface="Microsoft Sans Serif"/>
                <a:cs typeface="Microsoft Sans Serif"/>
              </a:rPr>
              <a:t>x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201025" y="1006538"/>
            <a:ext cx="1748155" cy="1021080"/>
            <a:chOff x="8201025" y="1006538"/>
            <a:chExt cx="1748155" cy="1021080"/>
          </a:xfrm>
        </p:grpSpPr>
        <p:sp>
          <p:nvSpPr>
            <p:cNvPr id="28" name="object 28"/>
            <p:cNvSpPr/>
            <p:nvPr/>
          </p:nvSpPr>
          <p:spPr>
            <a:xfrm>
              <a:off x="8201025" y="1006538"/>
              <a:ext cx="1748155" cy="1021080"/>
            </a:xfrm>
            <a:custGeom>
              <a:avLst/>
              <a:gdLst/>
              <a:ahLst/>
              <a:cxnLst/>
              <a:rect l="l" t="t" r="r" b="b"/>
              <a:pathLst>
                <a:path w="1748154" h="1021080">
                  <a:moveTo>
                    <a:pt x="1747901" y="0"/>
                  </a:moveTo>
                  <a:lnTo>
                    <a:pt x="0" y="0"/>
                  </a:lnTo>
                  <a:lnTo>
                    <a:pt x="0" y="1020762"/>
                  </a:lnTo>
                  <a:lnTo>
                    <a:pt x="1747901" y="1020762"/>
                  </a:lnTo>
                  <a:lnTo>
                    <a:pt x="174790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66850" y="1533196"/>
              <a:ext cx="989965" cy="0"/>
            </a:xfrm>
            <a:custGeom>
              <a:avLst/>
              <a:gdLst/>
              <a:ahLst/>
              <a:cxnLst/>
              <a:rect l="l" t="t" r="r" b="b"/>
              <a:pathLst>
                <a:path w="989965">
                  <a:moveTo>
                    <a:pt x="0" y="0"/>
                  </a:moveTo>
                  <a:lnTo>
                    <a:pt x="989430" y="0"/>
                  </a:lnTo>
                </a:path>
              </a:pathLst>
            </a:custGeom>
            <a:ln w="19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201025" y="1006538"/>
            <a:ext cx="174815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ts val="3585"/>
              </a:lnSpc>
            </a:pPr>
            <a:r>
              <a:rPr sz="4650" i="1" baseline="-34946" dirty="0">
                <a:latin typeface="Times New Roman"/>
                <a:cs typeface="Times New Roman"/>
              </a:rPr>
              <a:t>x</a:t>
            </a:r>
            <a:r>
              <a:rPr sz="4650" i="1" spc="-22" baseline="-34946" dirty="0">
                <a:latin typeface="Times New Roman"/>
                <a:cs typeface="Times New Roman"/>
              </a:rPr>
              <a:t> </a:t>
            </a:r>
            <a:r>
              <a:rPr sz="4650" spc="7" baseline="-34946" dirty="0">
                <a:latin typeface="Symbol"/>
                <a:cs typeface="Symbol"/>
              </a:rPr>
              <a:t></a:t>
            </a:r>
            <a:r>
              <a:rPr sz="4650" spc="292" baseline="-34946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</a:t>
            </a:r>
            <a:r>
              <a:rPr sz="3100" i="1" spc="-19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Symbol"/>
                <a:cs typeface="Symbol"/>
              </a:rPr>
              <a:t></a:t>
            </a:r>
            <a:r>
              <a:rPr sz="3100" spc="-20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dy</a:t>
            </a:r>
            <a:endParaRPr sz="3100">
              <a:latin typeface="Times New Roman"/>
              <a:cs typeface="Times New Roman"/>
            </a:endParaRPr>
          </a:p>
          <a:p>
            <a:pPr marL="1070610">
              <a:lnSpc>
                <a:spcPct val="100000"/>
              </a:lnSpc>
              <a:spcBef>
                <a:spcPts val="670"/>
              </a:spcBef>
            </a:pPr>
            <a:r>
              <a:rPr sz="3100" i="1" dirty="0">
                <a:latin typeface="Times New Roman"/>
                <a:cs typeface="Times New Roman"/>
              </a:rPr>
              <a:t>c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3009" y="2362136"/>
            <a:ext cx="4267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solidFill>
                  <a:srgbClr val="FFFF00"/>
                </a:solidFill>
                <a:latin typeface="Microsoft Sans Serif"/>
                <a:cs typeface="Microsoft Sans Serif"/>
              </a:rPr>
              <a:t>X</a:t>
            </a:r>
            <a:r>
              <a:rPr sz="1800" spc="-6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reemplazamos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ecuación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00"/>
                </a:solidFill>
                <a:latin typeface="Microsoft Sans Serif"/>
                <a:cs typeface="Microsoft Sans Serif"/>
              </a:rPr>
              <a:t>2</a:t>
            </a:r>
            <a:r>
              <a:rPr sz="1800" spc="-6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despejamos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00"/>
                </a:solidFill>
                <a:latin typeface="Microsoft Sans Serif"/>
                <a:cs typeface="Microsoft Sans Serif"/>
              </a:rPr>
              <a:t>y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38465" y="2859532"/>
            <a:ext cx="3119755" cy="2314575"/>
            <a:chOff x="8038465" y="2859532"/>
            <a:chExt cx="3119755" cy="2314575"/>
          </a:xfrm>
        </p:grpSpPr>
        <p:sp>
          <p:nvSpPr>
            <p:cNvPr id="33" name="object 33"/>
            <p:cNvSpPr/>
            <p:nvPr/>
          </p:nvSpPr>
          <p:spPr>
            <a:xfrm>
              <a:off x="8038465" y="2859532"/>
              <a:ext cx="3119755" cy="2314575"/>
            </a:xfrm>
            <a:custGeom>
              <a:avLst/>
              <a:gdLst/>
              <a:ahLst/>
              <a:cxnLst/>
              <a:rect l="l" t="t" r="r" b="b"/>
              <a:pathLst>
                <a:path w="3119754" h="2314575">
                  <a:moveTo>
                    <a:pt x="3119501" y="0"/>
                  </a:moveTo>
                  <a:lnTo>
                    <a:pt x="0" y="0"/>
                  </a:lnTo>
                  <a:lnTo>
                    <a:pt x="0" y="2314575"/>
                  </a:lnTo>
                  <a:lnTo>
                    <a:pt x="3119501" y="2314575"/>
                  </a:lnTo>
                  <a:lnTo>
                    <a:pt x="311950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87282" y="3411953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90">
                  <a:moveTo>
                    <a:pt x="0" y="0"/>
                  </a:moveTo>
                  <a:lnTo>
                    <a:pt x="935836" y="0"/>
                  </a:lnTo>
                </a:path>
              </a:pathLst>
            </a:custGeom>
            <a:ln w="1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170390" y="3411554"/>
            <a:ext cx="17907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950" i="1" spc="-5" dirty="0">
                <a:latin typeface="Times New Roman"/>
                <a:cs typeface="Times New Roman"/>
              </a:rPr>
              <a:t>c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57905" y="3118289"/>
            <a:ext cx="290195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950" i="1" spc="-5" dirty="0">
                <a:latin typeface="Times New Roman"/>
                <a:cs typeface="Times New Roman"/>
              </a:rPr>
              <a:t>b</a:t>
            </a:r>
            <a:r>
              <a:rPr sz="2950" i="1" spc="-50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</a:t>
            </a:r>
            <a:r>
              <a:rPr sz="2950" spc="-100" dirty="0">
                <a:latin typeface="Times New Roman"/>
                <a:cs typeface="Times New Roman"/>
              </a:rPr>
              <a:t> </a:t>
            </a:r>
            <a:r>
              <a:rPr sz="2950" i="1" spc="-25" dirty="0">
                <a:latin typeface="Times New Roman"/>
                <a:cs typeface="Times New Roman"/>
              </a:rPr>
              <a:t>c</a:t>
            </a:r>
            <a:r>
              <a:rPr sz="2950" i="1" spc="-5" dirty="0">
                <a:latin typeface="Times New Roman"/>
                <a:cs typeface="Times New Roman"/>
              </a:rPr>
              <a:t>y</a:t>
            </a:r>
            <a:r>
              <a:rPr sz="2950" i="1" spc="-155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20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d</a:t>
            </a:r>
            <a:r>
              <a:rPr sz="2950" i="1" spc="-135" dirty="0">
                <a:latin typeface="Times New Roman"/>
                <a:cs typeface="Times New Roman"/>
              </a:rPr>
              <a:t> </a:t>
            </a:r>
            <a:r>
              <a:rPr sz="4425" spc="-7" baseline="31073" dirty="0">
                <a:latin typeface="Symbol"/>
                <a:cs typeface="Symbol"/>
              </a:rPr>
              <a:t></a:t>
            </a:r>
            <a:r>
              <a:rPr sz="4425" spc="-157" baseline="31073" dirty="0">
                <a:latin typeface="Times New Roman"/>
                <a:cs typeface="Times New Roman"/>
              </a:rPr>
              <a:t> </a:t>
            </a:r>
            <a:r>
              <a:rPr sz="4425" i="1" spc="-7" baseline="34839" dirty="0">
                <a:latin typeface="Times New Roman"/>
                <a:cs typeface="Times New Roman"/>
              </a:rPr>
              <a:t>a</a:t>
            </a:r>
            <a:r>
              <a:rPr sz="4425" i="1" spc="-277" baseline="34839" dirty="0">
                <a:latin typeface="Times New Roman"/>
                <a:cs typeface="Times New Roman"/>
              </a:rPr>
              <a:t> </a:t>
            </a:r>
            <a:r>
              <a:rPr sz="4425" spc="-7" baseline="34839" dirty="0">
                <a:latin typeface="Symbol"/>
                <a:cs typeface="Symbol"/>
              </a:rPr>
              <a:t></a:t>
            </a:r>
            <a:r>
              <a:rPr sz="4425" spc="-292" baseline="34839" dirty="0">
                <a:latin typeface="Times New Roman"/>
                <a:cs typeface="Times New Roman"/>
              </a:rPr>
              <a:t> </a:t>
            </a:r>
            <a:r>
              <a:rPr sz="4425" i="1" spc="-7" baseline="34839" dirty="0">
                <a:latin typeface="Times New Roman"/>
                <a:cs typeface="Times New Roman"/>
              </a:rPr>
              <a:t>dy</a:t>
            </a:r>
            <a:r>
              <a:rPr sz="4425" i="1" spc="-135" baseline="34839" dirty="0">
                <a:latin typeface="Times New Roman"/>
                <a:cs typeface="Times New Roman"/>
              </a:rPr>
              <a:t> </a:t>
            </a:r>
            <a:r>
              <a:rPr sz="4425" spc="-7" baseline="31073" dirty="0">
                <a:latin typeface="Symbol"/>
                <a:cs typeface="Symbol"/>
              </a:rPr>
              <a:t></a:t>
            </a:r>
            <a:endParaRPr sz="4425" baseline="31073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86477" y="3218979"/>
            <a:ext cx="13481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91260" algn="l"/>
              </a:tabLst>
            </a:pPr>
            <a:r>
              <a:rPr sz="2950" spc="-5" dirty="0">
                <a:latin typeface="Symbol"/>
                <a:cs typeface="Symbol"/>
              </a:rPr>
              <a:t></a:t>
            </a:r>
            <a:r>
              <a:rPr sz="2950" spc="-5" dirty="0">
                <a:latin typeface="Times New Roman"/>
                <a:cs typeface="Times New Roman"/>
              </a:rPr>
              <a:t>	</a:t>
            </a:r>
            <a:r>
              <a:rPr sz="2950" spc="-5" dirty="0">
                <a:latin typeface="Symbol"/>
                <a:cs typeface="Symbol"/>
              </a:rPr>
              <a:t>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86477" y="3454574"/>
            <a:ext cx="13481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91260" algn="l"/>
              </a:tabLst>
            </a:pPr>
            <a:r>
              <a:rPr sz="2950" spc="-5" dirty="0">
                <a:latin typeface="Symbol"/>
                <a:cs typeface="Symbol"/>
              </a:rPr>
              <a:t></a:t>
            </a:r>
            <a:r>
              <a:rPr sz="2950" spc="-5" dirty="0">
                <a:latin typeface="Times New Roman"/>
                <a:cs typeface="Times New Roman"/>
              </a:rPr>
              <a:t>	</a:t>
            </a:r>
            <a:r>
              <a:rPr sz="2950" spc="-5" dirty="0">
                <a:latin typeface="Symbol"/>
                <a:cs typeface="Symbol"/>
              </a:rPr>
              <a:t>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57905" y="3845677"/>
            <a:ext cx="306768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30480">
              <a:lnSpc>
                <a:spcPct val="135500"/>
              </a:lnSpc>
              <a:spcBef>
                <a:spcPts val="95"/>
              </a:spcBef>
            </a:pPr>
            <a:r>
              <a:rPr sz="2950" i="1" spc="-5" dirty="0">
                <a:latin typeface="Times New Roman"/>
                <a:cs typeface="Times New Roman"/>
              </a:rPr>
              <a:t>bc</a:t>
            </a:r>
            <a:r>
              <a:rPr sz="2950" i="1" spc="-20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</a:t>
            </a:r>
            <a:r>
              <a:rPr sz="2950" spc="-105" dirty="0">
                <a:latin typeface="Times New Roman"/>
                <a:cs typeface="Times New Roman"/>
              </a:rPr>
              <a:t> </a:t>
            </a:r>
            <a:r>
              <a:rPr sz="2950" i="1" spc="140" dirty="0">
                <a:latin typeface="Times New Roman"/>
                <a:cs typeface="Times New Roman"/>
              </a:rPr>
              <a:t>c</a:t>
            </a:r>
            <a:r>
              <a:rPr sz="2550" baseline="42483" dirty="0">
                <a:latin typeface="Times New Roman"/>
                <a:cs typeface="Times New Roman"/>
              </a:rPr>
              <a:t>2</a:t>
            </a:r>
            <a:r>
              <a:rPr sz="2550" spc="-22" baseline="42483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y</a:t>
            </a:r>
            <a:r>
              <a:rPr sz="2950" i="1" spc="-155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20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ad</a:t>
            </a:r>
            <a:r>
              <a:rPr sz="2950" i="1" spc="50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20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d</a:t>
            </a:r>
            <a:r>
              <a:rPr sz="2950" i="1" spc="-330" dirty="0">
                <a:latin typeface="Times New Roman"/>
                <a:cs typeface="Times New Roman"/>
              </a:rPr>
              <a:t> </a:t>
            </a:r>
            <a:r>
              <a:rPr sz="2550" baseline="42483" dirty="0">
                <a:latin typeface="Times New Roman"/>
                <a:cs typeface="Times New Roman"/>
              </a:rPr>
              <a:t>2</a:t>
            </a:r>
            <a:r>
              <a:rPr sz="2550" spc="-37" baseline="42483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y  bc</a:t>
            </a:r>
            <a:r>
              <a:rPr sz="2950" i="1" spc="-204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</a:t>
            </a:r>
            <a:r>
              <a:rPr sz="2950" spc="-24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ad</a:t>
            </a:r>
            <a:r>
              <a:rPr sz="2950" i="1" spc="229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</a:t>
            </a:r>
            <a:r>
              <a:rPr sz="2950" spc="220" dirty="0">
                <a:latin typeface="Times New Roman"/>
                <a:cs typeface="Times New Roman"/>
              </a:rPr>
              <a:t> </a:t>
            </a:r>
            <a:r>
              <a:rPr sz="2950" i="1" spc="120" dirty="0">
                <a:latin typeface="Times New Roman"/>
                <a:cs typeface="Times New Roman"/>
              </a:rPr>
              <a:t>y</a:t>
            </a:r>
            <a:r>
              <a:rPr sz="2950" spc="15" dirty="0">
                <a:latin typeface="Times New Roman"/>
                <a:cs typeface="Times New Roman"/>
              </a:rPr>
              <a:t>(</a:t>
            </a:r>
            <a:r>
              <a:rPr sz="2950" i="1" spc="145" dirty="0">
                <a:latin typeface="Times New Roman"/>
                <a:cs typeface="Times New Roman"/>
              </a:rPr>
              <a:t>c</a:t>
            </a:r>
            <a:r>
              <a:rPr sz="2550" baseline="42483" dirty="0">
                <a:latin typeface="Times New Roman"/>
                <a:cs typeface="Times New Roman"/>
              </a:rPr>
              <a:t>2 </a:t>
            </a:r>
            <a:r>
              <a:rPr sz="2550" spc="-97" baseline="42483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20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d</a:t>
            </a:r>
            <a:r>
              <a:rPr sz="2950" i="1" spc="-335" dirty="0">
                <a:latin typeface="Times New Roman"/>
                <a:cs typeface="Times New Roman"/>
              </a:rPr>
              <a:t> </a:t>
            </a:r>
            <a:r>
              <a:rPr sz="2550" baseline="42483" dirty="0">
                <a:latin typeface="Times New Roman"/>
                <a:cs typeface="Times New Roman"/>
              </a:rPr>
              <a:t>2</a:t>
            </a:r>
            <a:r>
              <a:rPr sz="2550" spc="-142" baseline="42483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789161" y="5334000"/>
            <a:ext cx="1873250" cy="970280"/>
            <a:chOff x="8789161" y="5334000"/>
            <a:chExt cx="1873250" cy="970280"/>
          </a:xfrm>
        </p:grpSpPr>
        <p:sp>
          <p:nvSpPr>
            <p:cNvPr id="41" name="object 41"/>
            <p:cNvSpPr/>
            <p:nvPr/>
          </p:nvSpPr>
          <p:spPr>
            <a:xfrm>
              <a:off x="8789161" y="5334000"/>
              <a:ext cx="1873250" cy="970280"/>
            </a:xfrm>
            <a:custGeom>
              <a:avLst/>
              <a:gdLst/>
              <a:ahLst/>
              <a:cxnLst/>
              <a:rect l="l" t="t" r="r" b="b"/>
              <a:pathLst>
                <a:path w="1873250" h="970279">
                  <a:moveTo>
                    <a:pt x="1873250" y="0"/>
                  </a:moveTo>
                  <a:lnTo>
                    <a:pt x="0" y="0"/>
                  </a:lnTo>
                  <a:lnTo>
                    <a:pt x="0" y="969962"/>
                  </a:lnTo>
                  <a:lnTo>
                    <a:pt x="1873250" y="969962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42834" y="5834423"/>
              <a:ext cx="1130300" cy="0"/>
            </a:xfrm>
            <a:custGeom>
              <a:avLst/>
              <a:gdLst/>
              <a:ahLst/>
              <a:cxnLst/>
              <a:rect l="l" t="t" r="r" b="b"/>
              <a:pathLst>
                <a:path w="1130300">
                  <a:moveTo>
                    <a:pt x="0" y="0"/>
                  </a:moveTo>
                  <a:lnTo>
                    <a:pt x="1129781" y="0"/>
                  </a:lnTo>
                </a:path>
              </a:pathLst>
            </a:custGeom>
            <a:ln w="18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855467" y="5304272"/>
            <a:ext cx="17018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425" i="1" spc="-7" baseline="-34839" dirty="0">
                <a:latin typeface="Times New Roman"/>
                <a:cs typeface="Times New Roman"/>
              </a:rPr>
              <a:t>y</a:t>
            </a:r>
            <a:r>
              <a:rPr sz="4425" i="1" spc="37" baseline="-34839" dirty="0">
                <a:latin typeface="Times New Roman"/>
                <a:cs typeface="Times New Roman"/>
              </a:rPr>
              <a:t> </a:t>
            </a:r>
            <a:r>
              <a:rPr sz="4425" spc="-7" baseline="-34839" dirty="0">
                <a:latin typeface="Symbol"/>
                <a:cs typeface="Symbol"/>
              </a:rPr>
              <a:t></a:t>
            </a:r>
            <a:r>
              <a:rPr sz="4425" spc="127" baseline="-34839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bc</a:t>
            </a:r>
            <a:r>
              <a:rPr sz="2950" i="1" spc="-200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</a:t>
            </a:r>
            <a:r>
              <a:rPr sz="2950" spc="-24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ad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57447" y="5834054"/>
            <a:ext cx="107696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950" i="1" spc="135" dirty="0">
                <a:latin typeface="Times New Roman"/>
                <a:cs typeface="Times New Roman"/>
              </a:rPr>
              <a:t>c</a:t>
            </a:r>
            <a:r>
              <a:rPr sz="2550" baseline="42483" dirty="0">
                <a:latin typeface="Times New Roman"/>
                <a:cs typeface="Times New Roman"/>
              </a:rPr>
              <a:t>2 </a:t>
            </a:r>
            <a:r>
              <a:rPr sz="2550" spc="-89" baseline="42483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19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d</a:t>
            </a:r>
            <a:r>
              <a:rPr sz="2950" i="1" spc="-345" dirty="0">
                <a:latin typeface="Times New Roman"/>
                <a:cs typeface="Times New Roman"/>
              </a:rPr>
              <a:t> </a:t>
            </a:r>
            <a:r>
              <a:rPr sz="2550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5782" y="298196"/>
            <a:ext cx="4559935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92100" algn="l"/>
              </a:tabLst>
            </a:pPr>
            <a:r>
              <a:rPr sz="24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Cociente</a:t>
            </a:r>
            <a:r>
              <a:rPr sz="2400" b="1" i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400" b="1" i="1" u="heavy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visió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400" b="1" i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400" b="1" i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400" b="1" i="1" u="heavy" spc="-3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om</a:t>
            </a:r>
            <a:r>
              <a:rPr sz="2400" b="1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24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2400" b="1" i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ejo</a:t>
            </a:r>
            <a:r>
              <a:rPr sz="24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2400">
              <a:latin typeface="Microsoft Sans Serif"/>
              <a:cs typeface="Microsoft Sans Serif"/>
            </a:endParaRPr>
          </a:p>
          <a:p>
            <a:pPr marL="415290" lvl="1" indent="-155575">
              <a:lnSpc>
                <a:spcPct val="100000"/>
              </a:lnSpc>
              <a:spcBef>
                <a:spcPts val="2105"/>
              </a:spcBef>
              <a:buAutoNum type="romanLcParenR"/>
              <a:tabLst>
                <a:tab pos="415290" algn="l"/>
              </a:tabLst>
            </a:pP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ed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ún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dec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ones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447" y="1526921"/>
            <a:ext cx="285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va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00"/>
                </a:solidFill>
                <a:latin typeface="Microsoft Sans Serif"/>
                <a:cs typeface="Microsoft Sans Serif"/>
              </a:rPr>
              <a:t>y</a:t>
            </a:r>
            <a:r>
              <a:rPr sz="1800" spc="-6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aza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00"/>
                </a:solidFill>
                <a:latin typeface="Microsoft Sans Serif"/>
                <a:cs typeface="Microsoft Sans Serif"/>
              </a:rPr>
              <a:t>x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0257" y="2062416"/>
            <a:ext cx="1748155" cy="1021080"/>
            <a:chOff x="940257" y="2062416"/>
            <a:chExt cx="1748155" cy="1021080"/>
          </a:xfrm>
        </p:grpSpPr>
        <p:sp>
          <p:nvSpPr>
            <p:cNvPr id="6" name="object 6"/>
            <p:cNvSpPr/>
            <p:nvPr/>
          </p:nvSpPr>
          <p:spPr>
            <a:xfrm>
              <a:off x="940257" y="2062416"/>
              <a:ext cx="1748155" cy="1021080"/>
            </a:xfrm>
            <a:custGeom>
              <a:avLst/>
              <a:gdLst/>
              <a:ahLst/>
              <a:cxnLst/>
              <a:rect l="l" t="t" r="r" b="b"/>
              <a:pathLst>
                <a:path w="1748155" h="1021080">
                  <a:moveTo>
                    <a:pt x="1747901" y="0"/>
                  </a:moveTo>
                  <a:lnTo>
                    <a:pt x="0" y="0"/>
                  </a:lnTo>
                  <a:lnTo>
                    <a:pt x="0" y="1020762"/>
                  </a:lnTo>
                  <a:lnTo>
                    <a:pt x="1747901" y="1020762"/>
                  </a:lnTo>
                  <a:lnTo>
                    <a:pt x="174790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6537" y="2590703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89984" y="0"/>
                  </a:lnTo>
                </a:path>
              </a:pathLst>
            </a:custGeom>
            <a:ln w="19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0257" y="2062416"/>
            <a:ext cx="174815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ts val="3590"/>
              </a:lnSpc>
            </a:pPr>
            <a:r>
              <a:rPr sz="4650" i="1" spc="37" baseline="-34946" dirty="0">
                <a:latin typeface="Times New Roman"/>
                <a:cs typeface="Times New Roman"/>
              </a:rPr>
              <a:t>x</a:t>
            </a:r>
            <a:r>
              <a:rPr sz="4650" i="1" spc="-52" baseline="-34946" dirty="0">
                <a:latin typeface="Times New Roman"/>
                <a:cs typeface="Times New Roman"/>
              </a:rPr>
              <a:t> </a:t>
            </a:r>
            <a:r>
              <a:rPr sz="4650" spc="52" baseline="-34946" dirty="0">
                <a:latin typeface="Symbol"/>
                <a:cs typeface="Symbol"/>
              </a:rPr>
              <a:t></a:t>
            </a:r>
            <a:r>
              <a:rPr sz="4650" spc="247" baseline="-34946" dirty="0">
                <a:latin typeface="Times New Roman"/>
                <a:cs typeface="Times New Roman"/>
              </a:rPr>
              <a:t> </a:t>
            </a:r>
            <a:r>
              <a:rPr sz="3100" i="1" spc="30" dirty="0">
                <a:latin typeface="Times New Roman"/>
                <a:cs typeface="Times New Roman"/>
              </a:rPr>
              <a:t>a</a:t>
            </a:r>
            <a:r>
              <a:rPr sz="3100" i="1" spc="-215" dirty="0">
                <a:latin typeface="Times New Roman"/>
                <a:cs typeface="Times New Roman"/>
              </a:rPr>
              <a:t> </a:t>
            </a:r>
            <a:r>
              <a:rPr sz="3100" spc="35" dirty="0">
                <a:latin typeface="Symbol"/>
                <a:cs typeface="Symbol"/>
              </a:rPr>
              <a:t></a:t>
            </a:r>
            <a:r>
              <a:rPr sz="3100" spc="-229" dirty="0">
                <a:latin typeface="Times New Roman"/>
                <a:cs typeface="Times New Roman"/>
              </a:rPr>
              <a:t> </a:t>
            </a:r>
            <a:r>
              <a:rPr sz="3100" i="1" spc="5" dirty="0">
                <a:latin typeface="Times New Roman"/>
                <a:cs typeface="Times New Roman"/>
              </a:rPr>
              <a:t>d</a:t>
            </a:r>
            <a:r>
              <a:rPr sz="3100" i="1" spc="25" dirty="0"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  <a:p>
            <a:pPr marL="1071880">
              <a:lnSpc>
                <a:spcPct val="100000"/>
              </a:lnSpc>
              <a:spcBef>
                <a:spcPts val="675"/>
              </a:spcBef>
            </a:pPr>
            <a:r>
              <a:rPr sz="3100" i="1" spc="25" dirty="0">
                <a:latin typeface="Times New Roman"/>
                <a:cs typeface="Times New Roman"/>
              </a:rPr>
              <a:t>c</a:t>
            </a:r>
            <a:endParaRPr sz="31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2820" y="2046541"/>
            <a:ext cx="1873250" cy="970280"/>
            <a:chOff x="3012820" y="2046541"/>
            <a:chExt cx="1873250" cy="970280"/>
          </a:xfrm>
        </p:grpSpPr>
        <p:sp>
          <p:nvSpPr>
            <p:cNvPr id="10" name="object 10"/>
            <p:cNvSpPr/>
            <p:nvPr/>
          </p:nvSpPr>
          <p:spPr>
            <a:xfrm>
              <a:off x="3012820" y="2046541"/>
              <a:ext cx="1873250" cy="970280"/>
            </a:xfrm>
            <a:custGeom>
              <a:avLst/>
              <a:gdLst/>
              <a:ahLst/>
              <a:cxnLst/>
              <a:rect l="l" t="t" r="r" b="b"/>
              <a:pathLst>
                <a:path w="1873250" h="970280">
                  <a:moveTo>
                    <a:pt x="1873250" y="0"/>
                  </a:moveTo>
                  <a:lnTo>
                    <a:pt x="0" y="0"/>
                  </a:lnTo>
                  <a:lnTo>
                    <a:pt x="0" y="969962"/>
                  </a:lnTo>
                  <a:lnTo>
                    <a:pt x="1873250" y="969962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9EC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6493" y="2546965"/>
              <a:ext cx="1130300" cy="0"/>
            </a:xfrm>
            <a:custGeom>
              <a:avLst/>
              <a:gdLst/>
              <a:ahLst/>
              <a:cxnLst/>
              <a:rect l="l" t="t" r="r" b="b"/>
              <a:pathLst>
                <a:path w="1130300">
                  <a:moveTo>
                    <a:pt x="0" y="0"/>
                  </a:moveTo>
                  <a:lnTo>
                    <a:pt x="1129781" y="0"/>
                  </a:lnTo>
                </a:path>
              </a:pathLst>
            </a:custGeom>
            <a:ln w="18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79127" y="2016814"/>
            <a:ext cx="17018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425" i="1" spc="-7" baseline="-34839" dirty="0">
                <a:latin typeface="Times New Roman"/>
                <a:cs typeface="Times New Roman"/>
              </a:rPr>
              <a:t>y</a:t>
            </a:r>
            <a:r>
              <a:rPr sz="4425" i="1" spc="37" baseline="-34839" dirty="0">
                <a:latin typeface="Times New Roman"/>
                <a:cs typeface="Times New Roman"/>
              </a:rPr>
              <a:t> </a:t>
            </a:r>
            <a:r>
              <a:rPr sz="4425" spc="-7" baseline="-34839" dirty="0">
                <a:latin typeface="Symbol"/>
                <a:cs typeface="Symbol"/>
              </a:rPr>
              <a:t></a:t>
            </a:r>
            <a:r>
              <a:rPr sz="4425" spc="127" baseline="-34839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bc</a:t>
            </a:r>
            <a:r>
              <a:rPr sz="2950" i="1" spc="-200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</a:t>
            </a:r>
            <a:r>
              <a:rPr sz="2950" spc="-24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ad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1106" y="2546596"/>
            <a:ext cx="107696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950" i="1" spc="135" dirty="0">
                <a:latin typeface="Times New Roman"/>
                <a:cs typeface="Times New Roman"/>
              </a:rPr>
              <a:t>c</a:t>
            </a:r>
            <a:r>
              <a:rPr sz="2550" baseline="42483" dirty="0">
                <a:latin typeface="Times New Roman"/>
                <a:cs typeface="Times New Roman"/>
              </a:rPr>
              <a:t>2 </a:t>
            </a:r>
            <a:r>
              <a:rPr sz="2550" spc="-89" baseline="42483" dirty="0">
                <a:latin typeface="Times New Roman"/>
                <a:cs typeface="Times New Roman"/>
              </a:rPr>
              <a:t> </a:t>
            </a:r>
            <a:r>
              <a:rPr sz="2950" spc="-5" dirty="0">
                <a:latin typeface="Symbol"/>
                <a:cs typeface="Symbol"/>
              </a:rPr>
              <a:t></a:t>
            </a:r>
            <a:r>
              <a:rPr sz="2950" spc="-190" dirty="0">
                <a:latin typeface="Times New Roman"/>
                <a:cs typeface="Times New Roman"/>
              </a:rPr>
              <a:t> </a:t>
            </a:r>
            <a:r>
              <a:rPr sz="2950" i="1" spc="-5" dirty="0">
                <a:latin typeface="Times New Roman"/>
                <a:cs typeface="Times New Roman"/>
              </a:rPr>
              <a:t>d</a:t>
            </a:r>
            <a:r>
              <a:rPr sz="2950" i="1" spc="-345" dirty="0">
                <a:latin typeface="Times New Roman"/>
                <a:cs typeface="Times New Roman"/>
              </a:rPr>
              <a:t> </a:t>
            </a:r>
            <a:r>
              <a:rPr sz="2550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74748" y="3275558"/>
            <a:ext cx="3098165" cy="3321050"/>
            <a:chOff x="1674748" y="3275558"/>
            <a:chExt cx="3098165" cy="3321050"/>
          </a:xfrm>
        </p:grpSpPr>
        <p:sp>
          <p:nvSpPr>
            <p:cNvPr id="15" name="object 15"/>
            <p:cNvSpPr/>
            <p:nvPr/>
          </p:nvSpPr>
          <p:spPr>
            <a:xfrm>
              <a:off x="1674748" y="3275558"/>
              <a:ext cx="3098165" cy="3321050"/>
            </a:xfrm>
            <a:custGeom>
              <a:avLst/>
              <a:gdLst/>
              <a:ahLst/>
              <a:cxnLst/>
              <a:rect l="l" t="t" r="r" b="b"/>
              <a:pathLst>
                <a:path w="3098165" h="3321050">
                  <a:moveTo>
                    <a:pt x="3098165" y="0"/>
                  </a:moveTo>
                  <a:lnTo>
                    <a:pt x="0" y="0"/>
                  </a:lnTo>
                  <a:lnTo>
                    <a:pt x="0" y="3320796"/>
                  </a:lnTo>
                  <a:lnTo>
                    <a:pt x="3098165" y="3320796"/>
                  </a:lnTo>
                  <a:lnTo>
                    <a:pt x="309816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34604" y="4015454"/>
              <a:ext cx="1724660" cy="0"/>
            </a:xfrm>
            <a:custGeom>
              <a:avLst/>
              <a:gdLst/>
              <a:ahLst/>
              <a:cxnLst/>
              <a:rect l="l" t="t" r="r" b="b"/>
              <a:pathLst>
                <a:path w="1724660">
                  <a:moveTo>
                    <a:pt x="0" y="0"/>
                  </a:moveTo>
                  <a:lnTo>
                    <a:pt x="1724072" y="0"/>
                  </a:lnTo>
                </a:path>
              </a:pathLst>
            </a:custGeom>
            <a:ln w="13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5955" y="4779481"/>
              <a:ext cx="2530475" cy="0"/>
            </a:xfrm>
            <a:custGeom>
              <a:avLst/>
              <a:gdLst/>
              <a:ahLst/>
              <a:cxnLst/>
              <a:rect l="l" t="t" r="r" b="b"/>
              <a:pathLst>
                <a:path w="2530475">
                  <a:moveTo>
                    <a:pt x="0" y="0"/>
                  </a:moveTo>
                  <a:lnTo>
                    <a:pt x="2529874" y="0"/>
                  </a:lnTo>
                </a:path>
              </a:pathLst>
            </a:custGeom>
            <a:ln w="6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4604" y="5095057"/>
              <a:ext cx="2573020" cy="1102360"/>
            </a:xfrm>
            <a:custGeom>
              <a:avLst/>
              <a:gdLst/>
              <a:ahLst/>
              <a:cxnLst/>
              <a:rect l="l" t="t" r="r" b="b"/>
              <a:pathLst>
                <a:path w="2573020" h="1102360">
                  <a:moveTo>
                    <a:pt x="0" y="0"/>
                  </a:moveTo>
                  <a:lnTo>
                    <a:pt x="2572583" y="0"/>
                  </a:lnTo>
                </a:path>
                <a:path w="2573020" h="1102360">
                  <a:moveTo>
                    <a:pt x="0" y="1102330"/>
                  </a:moveTo>
                  <a:lnTo>
                    <a:pt x="2385369" y="1102330"/>
                  </a:lnTo>
                </a:path>
              </a:pathLst>
            </a:custGeom>
            <a:ln w="13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42895" y="3636264"/>
            <a:ext cx="92075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50" spc="-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26288" y="3266858"/>
            <a:ext cx="176022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225" i="1" spc="-7" baseline="-33591" dirty="0">
                <a:latin typeface="Times New Roman"/>
                <a:cs typeface="Times New Roman"/>
              </a:rPr>
              <a:t>a</a:t>
            </a:r>
            <a:r>
              <a:rPr sz="3225" i="1" spc="-202" baseline="-33591" dirty="0">
                <a:latin typeface="Times New Roman"/>
                <a:cs typeface="Times New Roman"/>
              </a:rPr>
              <a:t> </a:t>
            </a:r>
            <a:r>
              <a:rPr sz="3225" spc="-7" baseline="-33591" dirty="0">
                <a:latin typeface="Symbol"/>
                <a:cs typeface="Symbol"/>
              </a:rPr>
              <a:t></a:t>
            </a:r>
            <a:r>
              <a:rPr sz="3225" spc="-209" baseline="-33591" dirty="0">
                <a:latin typeface="Times New Roman"/>
                <a:cs typeface="Times New Roman"/>
              </a:rPr>
              <a:t> </a:t>
            </a:r>
            <a:r>
              <a:rPr sz="3225" i="1" spc="-7" baseline="-33591" dirty="0">
                <a:latin typeface="Times New Roman"/>
                <a:cs typeface="Times New Roman"/>
              </a:rPr>
              <a:t>d</a:t>
            </a:r>
            <a:r>
              <a:rPr sz="3225" i="1" spc="-150" baseline="-33591" dirty="0">
                <a:latin typeface="Times New Roman"/>
                <a:cs typeface="Times New Roman"/>
              </a:rPr>
              <a:t> </a:t>
            </a:r>
            <a:r>
              <a:rPr sz="3225" spc="-7" baseline="-3875" dirty="0">
                <a:latin typeface="Symbol"/>
                <a:cs typeface="Symbol"/>
              </a:rPr>
              <a:t></a:t>
            </a:r>
            <a:r>
              <a:rPr sz="3225" spc="-217" baseline="-3875" dirty="0">
                <a:latin typeface="Times New Roman"/>
                <a:cs typeface="Times New Roman"/>
              </a:rPr>
              <a:t> </a:t>
            </a:r>
            <a:r>
              <a:rPr sz="21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bc</a:t>
            </a:r>
            <a:r>
              <a:rPr sz="2150" i="1" u="sng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2150" u="sng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</a:t>
            </a:r>
            <a:r>
              <a:rPr sz="2150" i="1" spc="80" dirty="0">
                <a:latin typeface="Times New Roman"/>
                <a:cs typeface="Times New Roman"/>
              </a:rPr>
              <a:t> </a:t>
            </a:r>
            <a:r>
              <a:rPr sz="3225" spc="-7" baseline="-3875" dirty="0">
                <a:latin typeface="Symbol"/>
                <a:cs typeface="Symbol"/>
              </a:rPr>
              <a:t></a:t>
            </a:r>
            <a:endParaRPr sz="3225" baseline="-3875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7141" y="3503537"/>
            <a:ext cx="1191895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861694" algn="l"/>
              </a:tabLst>
            </a:pPr>
            <a:r>
              <a:rPr sz="2150" spc="-5" dirty="0">
                <a:latin typeface="Symbol"/>
                <a:cs typeface="Symbol"/>
              </a:rPr>
              <a:t></a:t>
            </a:r>
            <a:r>
              <a:rPr sz="2150" spc="-5" dirty="0">
                <a:latin typeface="Times New Roman"/>
                <a:cs typeface="Times New Roman"/>
              </a:rPr>
              <a:t>	</a:t>
            </a:r>
            <a:r>
              <a:rPr sz="1875" spc="-7" baseline="-6666" dirty="0">
                <a:latin typeface="Times New Roman"/>
                <a:cs typeface="Times New Roman"/>
              </a:rPr>
              <a:t>2</a:t>
            </a:r>
            <a:r>
              <a:rPr sz="1875" spc="104" baseline="-6666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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141" y="3643545"/>
            <a:ext cx="86360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487680" algn="l"/>
              </a:tabLst>
            </a:pPr>
            <a:r>
              <a:rPr sz="3225" spc="-7" baseline="-6459" dirty="0">
                <a:latin typeface="Symbol"/>
                <a:cs typeface="Symbol"/>
              </a:rPr>
              <a:t></a:t>
            </a:r>
            <a:r>
              <a:rPr sz="3225" spc="30" baseline="-6459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c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3422" y="3674823"/>
            <a:ext cx="117475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50" spc="-5" dirty="0">
                <a:latin typeface="Symbol"/>
                <a:cs typeface="Symbol"/>
              </a:rPr>
              <a:t>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8845" y="3798481"/>
            <a:ext cx="35052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50" i="1" spc="-5" dirty="0">
                <a:latin typeface="Times New Roman"/>
                <a:cs typeface="Times New Roman"/>
              </a:rPr>
              <a:t>x</a:t>
            </a:r>
            <a:r>
              <a:rPr sz="2150" i="1" spc="-9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8845" y="4878084"/>
            <a:ext cx="350520" cy="145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50" i="1" spc="-5" dirty="0">
                <a:latin typeface="Times New Roman"/>
                <a:cs typeface="Times New Roman"/>
              </a:rPr>
              <a:t>x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  <a:p>
            <a:pPr>
              <a:lnSpc>
                <a:spcPct val="100000"/>
              </a:lnSpc>
            </a:pPr>
            <a:endParaRPr sz="26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Symbol"/>
              <a:cs typeface="Symbol"/>
            </a:endParaRPr>
          </a:p>
          <a:p>
            <a:pPr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x</a:t>
            </a:r>
            <a:r>
              <a:rPr sz="2150" i="1" spc="-1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6288" y="3955636"/>
            <a:ext cx="2585085" cy="25908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840105" algn="ctr">
              <a:lnSpc>
                <a:spcPct val="100000"/>
              </a:lnSpc>
              <a:spcBef>
                <a:spcPts val="535"/>
              </a:spcBef>
            </a:pPr>
            <a:r>
              <a:rPr sz="2150" i="1" spc="-5" dirty="0">
                <a:latin typeface="Times New Roman"/>
                <a:cs typeface="Times New Roman"/>
              </a:rPr>
              <a:t>c</a:t>
            </a:r>
            <a:endParaRPr sz="215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434"/>
              </a:spcBef>
            </a:pPr>
            <a:r>
              <a:rPr sz="2150" i="1" spc="60" dirty="0">
                <a:latin typeface="Times New Roman"/>
                <a:cs typeface="Times New Roman"/>
              </a:rPr>
              <a:t>a</a:t>
            </a: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i="1" spc="100" dirty="0">
                <a:latin typeface="Times New Roman"/>
                <a:cs typeface="Times New Roman"/>
              </a:rPr>
              <a:t>c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baseline="42222" dirty="0">
                <a:latin typeface="Times New Roman"/>
                <a:cs typeface="Times New Roman"/>
              </a:rPr>
              <a:t> </a:t>
            </a:r>
            <a:r>
              <a:rPr sz="1875" spc="-75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r>
              <a:rPr sz="2150" i="1" spc="-250" dirty="0">
                <a:latin typeface="Times New Roman"/>
                <a:cs typeface="Times New Roman"/>
              </a:rPr>
              <a:t> 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spc="-112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)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r>
              <a:rPr sz="2150" i="1" spc="-30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(</a:t>
            </a:r>
            <a:r>
              <a:rPr sz="2150" i="1" spc="-5" dirty="0">
                <a:latin typeface="Times New Roman"/>
                <a:cs typeface="Times New Roman"/>
              </a:rPr>
              <a:t>bc</a:t>
            </a:r>
            <a:r>
              <a:rPr sz="2150" i="1" spc="-14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</a:t>
            </a:r>
            <a:r>
              <a:rPr sz="2150" spc="-18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ad</a:t>
            </a:r>
            <a:r>
              <a:rPr sz="2150" i="1" spc="-30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R="14604" algn="ctr">
              <a:lnSpc>
                <a:spcPts val="2400"/>
              </a:lnSpc>
              <a:spcBef>
                <a:spcPts val="390"/>
              </a:spcBef>
            </a:pPr>
            <a:r>
              <a:rPr sz="2150" i="1" spc="100" dirty="0">
                <a:latin typeface="Times New Roman"/>
                <a:cs typeface="Times New Roman"/>
              </a:rPr>
              <a:t>c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baseline="42222" dirty="0">
                <a:latin typeface="Times New Roman"/>
                <a:cs typeface="Times New Roman"/>
              </a:rPr>
              <a:t> </a:t>
            </a:r>
            <a:r>
              <a:rPr sz="1875" spc="-75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r>
              <a:rPr sz="2150" i="1" spc="-250" dirty="0">
                <a:latin typeface="Times New Roman"/>
                <a:cs typeface="Times New Roman"/>
              </a:rPr>
              <a:t> 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endParaRPr sz="1875" baseline="42222">
              <a:latin typeface="Times New Roman"/>
              <a:cs typeface="Times New Roman"/>
            </a:endParaRPr>
          </a:p>
          <a:p>
            <a:pPr marL="1270" algn="ctr">
              <a:lnSpc>
                <a:spcPts val="2400"/>
              </a:lnSpc>
            </a:pPr>
            <a:r>
              <a:rPr sz="21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endParaRPr sz="215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385"/>
              </a:spcBef>
            </a:pPr>
            <a:r>
              <a:rPr sz="2150" spc="-5" dirty="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  <a:p>
            <a:pPr marR="197485" algn="ctr">
              <a:lnSpc>
                <a:spcPct val="100000"/>
              </a:lnSpc>
              <a:spcBef>
                <a:spcPts val="400"/>
              </a:spcBef>
            </a:pPr>
            <a:r>
              <a:rPr sz="2150" i="1" spc="-5" dirty="0">
                <a:latin typeface="Times New Roman"/>
                <a:cs typeface="Times New Roman"/>
              </a:rPr>
              <a:t>a</a:t>
            </a:r>
            <a:r>
              <a:rPr sz="2150" i="1" spc="100" dirty="0">
                <a:latin typeface="Times New Roman"/>
                <a:cs typeface="Times New Roman"/>
              </a:rPr>
              <a:t>c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baseline="42222" dirty="0">
                <a:latin typeface="Times New Roman"/>
                <a:cs typeface="Times New Roman"/>
              </a:rPr>
              <a:t> </a:t>
            </a:r>
            <a:r>
              <a:rPr sz="1875" spc="-75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ad</a:t>
            </a:r>
            <a:r>
              <a:rPr sz="2150" i="1" spc="-250" dirty="0">
                <a:latin typeface="Times New Roman"/>
                <a:cs typeface="Times New Roman"/>
              </a:rPr>
              <a:t> 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baseline="42222" dirty="0">
                <a:latin typeface="Times New Roman"/>
                <a:cs typeface="Times New Roman"/>
              </a:rPr>
              <a:t> </a:t>
            </a:r>
            <a:r>
              <a:rPr sz="1875" spc="-75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21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b</a:t>
            </a:r>
            <a:r>
              <a:rPr sz="2150" i="1" spc="-20" dirty="0">
                <a:latin typeface="Times New Roman"/>
                <a:cs typeface="Times New Roman"/>
              </a:rPr>
              <a:t>c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r>
              <a:rPr sz="2150" i="1" spc="3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</a:t>
            </a:r>
            <a:r>
              <a:rPr sz="2150" spc="-17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ad</a:t>
            </a:r>
            <a:r>
              <a:rPr sz="2150" i="1" spc="-245" dirty="0">
                <a:latin typeface="Times New Roman"/>
                <a:cs typeface="Times New Roman"/>
              </a:rPr>
              <a:t> 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endParaRPr sz="1875" baseline="42222">
              <a:latin typeface="Times New Roman"/>
              <a:cs typeface="Times New Roman"/>
            </a:endParaRPr>
          </a:p>
          <a:p>
            <a:pPr marR="174625" algn="ctr">
              <a:lnSpc>
                <a:spcPct val="100000"/>
              </a:lnSpc>
              <a:spcBef>
                <a:spcPts val="455"/>
              </a:spcBef>
            </a:pPr>
            <a:r>
              <a:rPr sz="2150" i="1" spc="50" dirty="0">
                <a:latin typeface="Times New Roman"/>
                <a:cs typeface="Times New Roman"/>
              </a:rPr>
              <a:t>c</a:t>
            </a: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i="1" spc="100" dirty="0">
                <a:latin typeface="Times New Roman"/>
                <a:cs typeface="Times New Roman"/>
              </a:rPr>
              <a:t>c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baseline="42222" dirty="0">
                <a:latin typeface="Times New Roman"/>
                <a:cs typeface="Times New Roman"/>
              </a:rPr>
              <a:t> </a:t>
            </a:r>
            <a:r>
              <a:rPr sz="1875" spc="-75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d</a:t>
            </a:r>
            <a:r>
              <a:rPr sz="2150" i="1" spc="-250" dirty="0">
                <a:latin typeface="Times New Roman"/>
                <a:cs typeface="Times New Roman"/>
              </a:rPr>
              <a:t> </a:t>
            </a:r>
            <a:r>
              <a:rPr sz="1875" spc="-7" baseline="42222" dirty="0">
                <a:latin typeface="Times New Roman"/>
                <a:cs typeface="Times New Roman"/>
              </a:rPr>
              <a:t>2</a:t>
            </a:r>
            <a:r>
              <a:rPr sz="1875" spc="-112" baseline="42222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00223" y="5878283"/>
            <a:ext cx="1576705" cy="327025"/>
          </a:xfrm>
          <a:custGeom>
            <a:avLst/>
            <a:gdLst/>
            <a:ahLst/>
            <a:cxnLst/>
            <a:rect l="l" t="t" r="r" b="b"/>
            <a:pathLst>
              <a:path w="1576704" h="327025">
                <a:moveTo>
                  <a:pt x="0" y="0"/>
                </a:moveTo>
                <a:lnTo>
                  <a:pt x="303021" y="326567"/>
                </a:lnTo>
              </a:path>
              <a:path w="1576704" h="327025">
                <a:moveTo>
                  <a:pt x="1273555" y="0"/>
                </a:moveTo>
                <a:lnTo>
                  <a:pt x="1576704" y="326567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706232" y="734187"/>
            <a:ext cx="1884680" cy="1805305"/>
            <a:chOff x="7706232" y="734187"/>
            <a:chExt cx="1884680" cy="1805305"/>
          </a:xfrm>
        </p:grpSpPr>
        <p:sp>
          <p:nvSpPr>
            <p:cNvPr id="29" name="object 29"/>
            <p:cNvSpPr/>
            <p:nvPr/>
          </p:nvSpPr>
          <p:spPr>
            <a:xfrm>
              <a:off x="7706232" y="734187"/>
              <a:ext cx="1884680" cy="1805305"/>
            </a:xfrm>
            <a:custGeom>
              <a:avLst/>
              <a:gdLst/>
              <a:ahLst/>
              <a:cxnLst/>
              <a:rect l="l" t="t" r="r" b="b"/>
              <a:pathLst>
                <a:path w="1884679" h="1805305">
                  <a:moveTo>
                    <a:pt x="1884172" y="0"/>
                  </a:moveTo>
                  <a:lnTo>
                    <a:pt x="0" y="0"/>
                  </a:lnTo>
                  <a:lnTo>
                    <a:pt x="0" y="1804924"/>
                  </a:lnTo>
                  <a:lnTo>
                    <a:pt x="1884172" y="1804924"/>
                  </a:lnTo>
                  <a:lnTo>
                    <a:pt x="18841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27303" y="1191873"/>
              <a:ext cx="1297305" cy="896619"/>
            </a:xfrm>
            <a:custGeom>
              <a:avLst/>
              <a:gdLst/>
              <a:ahLst/>
              <a:cxnLst/>
              <a:rect l="l" t="t" r="r" b="b"/>
              <a:pathLst>
                <a:path w="1297304" h="896619">
                  <a:moveTo>
                    <a:pt x="0" y="0"/>
                  </a:moveTo>
                  <a:lnTo>
                    <a:pt x="1255065" y="0"/>
                  </a:lnTo>
                </a:path>
                <a:path w="1297304" h="896619">
                  <a:moveTo>
                    <a:pt x="0" y="896032"/>
                  </a:moveTo>
                  <a:lnTo>
                    <a:pt x="1297025" y="896032"/>
                  </a:lnTo>
                </a:path>
              </a:pathLst>
            </a:custGeom>
            <a:ln w="15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742144" y="744329"/>
            <a:ext cx="1765300" cy="8413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ts val="760"/>
              </a:lnSpc>
              <a:spcBef>
                <a:spcPts val="195"/>
              </a:spcBef>
              <a:tabLst>
                <a:tab pos="1009015" algn="l"/>
              </a:tabLst>
            </a:pPr>
            <a:r>
              <a:rPr sz="3600" i="1" spc="22" baseline="-35879" dirty="0">
                <a:latin typeface="Times New Roman"/>
                <a:cs typeface="Times New Roman"/>
              </a:rPr>
              <a:t>x</a:t>
            </a:r>
            <a:r>
              <a:rPr sz="3600" i="1" spc="-7" baseline="-35879" dirty="0">
                <a:latin typeface="Times New Roman"/>
                <a:cs typeface="Times New Roman"/>
              </a:rPr>
              <a:t> </a:t>
            </a:r>
            <a:r>
              <a:rPr sz="3600" spc="22" baseline="-35879" dirty="0">
                <a:latin typeface="Symbol"/>
                <a:cs typeface="Symbol"/>
              </a:rPr>
              <a:t></a:t>
            </a:r>
            <a:r>
              <a:rPr sz="3600" baseline="-35879" dirty="0">
                <a:latin typeface="Times New Roman"/>
                <a:cs typeface="Times New Roman"/>
              </a:rPr>
              <a:t> </a:t>
            </a:r>
            <a:r>
              <a:rPr sz="3600" spc="-367" baseline="-35879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ac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b</a:t>
            </a: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 i="1" spc="1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83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</a:pPr>
            <a:r>
              <a:rPr sz="2400" i="1" spc="75" dirty="0">
                <a:latin typeface="Times New Roman"/>
                <a:cs typeface="Times New Roman"/>
              </a:rPr>
              <a:t>c</a:t>
            </a:r>
            <a:r>
              <a:rPr sz="2400" spc="35" dirty="0">
                <a:latin typeface="Times New Roman"/>
                <a:cs typeface="Times New Roman"/>
              </a:rPr>
              <a:t>(</a:t>
            </a:r>
            <a:r>
              <a:rPr sz="2400" i="1" spc="135" dirty="0">
                <a:latin typeface="Times New Roman"/>
                <a:cs typeface="Times New Roman"/>
              </a:rPr>
              <a:t>c</a:t>
            </a:r>
            <a:r>
              <a:rPr sz="2100" baseline="43650" dirty="0">
                <a:latin typeface="Times New Roman"/>
                <a:cs typeface="Times New Roman"/>
              </a:rPr>
              <a:t>2 </a:t>
            </a:r>
            <a:r>
              <a:rPr sz="2100" spc="-67" baseline="4365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d</a:t>
            </a:r>
            <a:r>
              <a:rPr sz="2400" i="1" spc="-275" dirty="0">
                <a:latin typeface="Times New Roman"/>
                <a:cs typeface="Times New Roman"/>
              </a:rPr>
              <a:t> </a:t>
            </a:r>
            <a:r>
              <a:rPr sz="2100" baseline="43650" dirty="0">
                <a:latin typeface="Times New Roman"/>
                <a:cs typeface="Times New Roman"/>
              </a:rPr>
              <a:t>2</a:t>
            </a:r>
            <a:r>
              <a:rPr sz="2100" spc="-120" baseline="436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42144" y="1648614"/>
            <a:ext cx="180721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600" i="1" spc="22" baseline="-35879" dirty="0">
                <a:latin typeface="Times New Roman"/>
                <a:cs typeface="Times New Roman"/>
              </a:rPr>
              <a:t>x</a:t>
            </a:r>
            <a:r>
              <a:rPr sz="3600" i="1" spc="-7" baseline="-35879" dirty="0">
                <a:latin typeface="Times New Roman"/>
                <a:cs typeface="Times New Roman"/>
              </a:rPr>
              <a:t> </a:t>
            </a:r>
            <a:r>
              <a:rPr sz="3600" spc="22" baseline="-35879" dirty="0">
                <a:latin typeface="Symbol"/>
                <a:cs typeface="Symbol"/>
              </a:rPr>
              <a:t></a:t>
            </a:r>
            <a:r>
              <a:rPr sz="3600" spc="179" baseline="-35879" dirty="0">
                <a:latin typeface="Times New Roman"/>
                <a:cs typeface="Times New Roman"/>
              </a:rPr>
              <a:t> </a:t>
            </a:r>
            <a:r>
              <a:rPr sz="2400" i="1" spc="75" dirty="0">
                <a:latin typeface="Times New Roman"/>
                <a:cs typeface="Times New Roman"/>
              </a:rPr>
              <a:t>c</a:t>
            </a:r>
            <a:r>
              <a:rPr sz="2400" spc="70" dirty="0">
                <a:latin typeface="Times New Roman"/>
                <a:cs typeface="Times New Roman"/>
              </a:rPr>
              <a:t>(</a:t>
            </a:r>
            <a:r>
              <a:rPr sz="2400" i="1" spc="15" dirty="0">
                <a:latin typeface="Times New Roman"/>
                <a:cs typeface="Times New Roman"/>
              </a:rPr>
              <a:t>ac</a:t>
            </a:r>
            <a:r>
              <a:rPr sz="2400" i="1" spc="-15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bd</a:t>
            </a:r>
            <a:r>
              <a:rPr sz="2400" i="1" spc="-3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384" y="2085348"/>
            <a:ext cx="1290955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400" i="1" spc="75" dirty="0">
                <a:latin typeface="Times New Roman"/>
                <a:cs typeface="Times New Roman"/>
              </a:rPr>
              <a:t>c</a:t>
            </a:r>
            <a:r>
              <a:rPr sz="2400" spc="35" dirty="0">
                <a:latin typeface="Times New Roman"/>
                <a:cs typeface="Times New Roman"/>
              </a:rPr>
              <a:t>(</a:t>
            </a:r>
            <a:r>
              <a:rPr sz="2400" i="1" spc="135" dirty="0">
                <a:latin typeface="Times New Roman"/>
                <a:cs typeface="Times New Roman"/>
              </a:rPr>
              <a:t>c</a:t>
            </a:r>
            <a:r>
              <a:rPr sz="2100" baseline="43650" dirty="0">
                <a:latin typeface="Times New Roman"/>
                <a:cs typeface="Times New Roman"/>
              </a:rPr>
              <a:t>2 </a:t>
            </a:r>
            <a:r>
              <a:rPr sz="2100" spc="-67" baseline="4365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d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100" baseline="43650" dirty="0">
                <a:latin typeface="Times New Roman"/>
                <a:cs typeface="Times New Roman"/>
              </a:rPr>
              <a:t>2</a:t>
            </a:r>
            <a:r>
              <a:rPr sz="2100" spc="-120" baseline="4365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32140" y="1828800"/>
            <a:ext cx="173355" cy="566420"/>
          </a:xfrm>
          <a:custGeom>
            <a:avLst/>
            <a:gdLst/>
            <a:ahLst/>
            <a:cxnLst/>
            <a:rect l="l" t="t" r="r" b="b"/>
            <a:pathLst>
              <a:path w="173354" h="566419">
                <a:moveTo>
                  <a:pt x="0" y="0"/>
                </a:moveTo>
                <a:lnTo>
                  <a:pt x="151510" y="163322"/>
                </a:lnTo>
              </a:path>
              <a:path w="173354" h="566419">
                <a:moveTo>
                  <a:pt x="21716" y="402716"/>
                </a:moveTo>
                <a:lnTo>
                  <a:pt x="173354" y="566038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0675" y="2987675"/>
            <a:ext cx="1522730" cy="800100"/>
          </a:xfrm>
          <a:custGeom>
            <a:avLst/>
            <a:gdLst/>
            <a:ahLst/>
            <a:cxnLst/>
            <a:rect l="l" t="t" r="r" b="b"/>
            <a:pathLst>
              <a:path w="1522729" h="800100">
                <a:moveTo>
                  <a:pt x="1522349" y="0"/>
                </a:moveTo>
                <a:lnTo>
                  <a:pt x="0" y="0"/>
                </a:lnTo>
                <a:lnTo>
                  <a:pt x="0" y="800100"/>
                </a:lnTo>
                <a:lnTo>
                  <a:pt x="1522349" y="800100"/>
                </a:lnTo>
                <a:lnTo>
                  <a:pt x="1522349" y="0"/>
                </a:lnTo>
                <a:close/>
              </a:path>
            </a:pathLst>
          </a:custGeom>
          <a:solidFill>
            <a:srgbClr val="9EC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76572" y="2960957"/>
            <a:ext cx="1417320" cy="396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600" i="1" spc="15" baseline="-35879" dirty="0">
                <a:latin typeface="Times New Roman"/>
                <a:cs typeface="Times New Roman"/>
              </a:rPr>
              <a:t>x</a:t>
            </a:r>
            <a:r>
              <a:rPr sz="3600" i="1" spc="-7" baseline="-35879" dirty="0">
                <a:latin typeface="Times New Roman"/>
                <a:cs typeface="Times New Roman"/>
              </a:rPr>
              <a:t> </a:t>
            </a:r>
            <a:r>
              <a:rPr sz="3600" spc="22" baseline="-35879" dirty="0">
                <a:latin typeface="Symbol"/>
                <a:cs typeface="Symbol"/>
              </a:rPr>
              <a:t></a:t>
            </a:r>
            <a:r>
              <a:rPr sz="3600" spc="240" baseline="-35879" dirty="0">
                <a:latin typeface="Times New Roman"/>
                <a:cs typeface="Times New Roman"/>
              </a:rPr>
              <a:t> </a:t>
            </a:r>
            <a:r>
              <a:rPr sz="2400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</a:t>
            </a: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400" u="heavy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71775" y="3397947"/>
            <a:ext cx="901700" cy="396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400" i="1" spc="130" dirty="0">
                <a:latin typeface="Times New Roman"/>
                <a:cs typeface="Times New Roman"/>
              </a:rPr>
              <a:t>c</a:t>
            </a:r>
            <a:r>
              <a:rPr sz="2100" baseline="43650" dirty="0">
                <a:latin typeface="Times New Roman"/>
                <a:cs typeface="Times New Roman"/>
              </a:rPr>
              <a:t>2 </a:t>
            </a:r>
            <a:r>
              <a:rPr sz="2100" spc="-67" baseline="4365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d</a:t>
            </a:r>
            <a:r>
              <a:rPr sz="2400" i="1" spc="-275" dirty="0">
                <a:latin typeface="Times New Roman"/>
                <a:cs typeface="Times New Roman"/>
              </a:rPr>
              <a:t> </a:t>
            </a:r>
            <a:r>
              <a:rPr sz="2100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83604" y="3886517"/>
            <a:ext cx="134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spc="-5" dirty="0">
                <a:solidFill>
                  <a:srgbClr val="93D6E3"/>
                </a:solidFill>
                <a:uFill>
                  <a:solidFill>
                    <a:srgbClr val="93D6E3"/>
                  </a:solidFill>
                </a:uFill>
                <a:latin typeface="Arial"/>
                <a:cs typeface="Arial"/>
              </a:rPr>
              <a:t>Conclusión</a:t>
            </a:r>
            <a:r>
              <a:rPr sz="1800" b="1" i="1" spc="-5" dirty="0">
                <a:solidFill>
                  <a:srgbClr val="93D6E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86246" y="4520691"/>
            <a:ext cx="4191000" cy="942975"/>
            <a:chOff x="5786246" y="4520691"/>
            <a:chExt cx="4191000" cy="942975"/>
          </a:xfrm>
        </p:grpSpPr>
        <p:sp>
          <p:nvSpPr>
            <p:cNvPr id="40" name="object 40"/>
            <p:cNvSpPr/>
            <p:nvPr/>
          </p:nvSpPr>
          <p:spPr>
            <a:xfrm>
              <a:off x="5786246" y="4520691"/>
              <a:ext cx="4191000" cy="942975"/>
            </a:xfrm>
            <a:custGeom>
              <a:avLst/>
              <a:gdLst/>
              <a:ahLst/>
              <a:cxnLst/>
              <a:rect l="l" t="t" r="r" b="b"/>
              <a:pathLst>
                <a:path w="4191000" h="942975">
                  <a:moveTo>
                    <a:pt x="4191000" y="0"/>
                  </a:moveTo>
                  <a:lnTo>
                    <a:pt x="0" y="0"/>
                  </a:lnTo>
                  <a:lnTo>
                    <a:pt x="0" y="942975"/>
                  </a:lnTo>
                  <a:lnTo>
                    <a:pt x="4191000" y="942975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00600" y="4992379"/>
              <a:ext cx="2331720" cy="0"/>
            </a:xfrm>
            <a:custGeom>
              <a:avLst/>
              <a:gdLst/>
              <a:ahLst/>
              <a:cxnLst/>
              <a:rect l="l" t="t" r="r" b="b"/>
              <a:pathLst>
                <a:path w="2331720">
                  <a:moveTo>
                    <a:pt x="0" y="0"/>
                  </a:moveTo>
                  <a:lnTo>
                    <a:pt x="1009577" y="0"/>
                  </a:lnTo>
                </a:path>
                <a:path w="2331720">
                  <a:moveTo>
                    <a:pt x="1327045" y="0"/>
                  </a:moveTo>
                  <a:lnTo>
                    <a:pt x="2331407" y="0"/>
                  </a:lnTo>
                </a:path>
              </a:pathLst>
            </a:custGeom>
            <a:ln w="16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93239" y="4449633"/>
            <a:ext cx="4028440" cy="965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5"/>
              </a:spcBef>
            </a:pPr>
            <a:r>
              <a:rPr sz="3900" spc="292" baseline="-35256" dirty="0">
                <a:latin typeface="Times New Roman"/>
                <a:cs typeface="Times New Roman"/>
              </a:rPr>
              <a:t>(</a:t>
            </a:r>
            <a:r>
              <a:rPr sz="3900" i="1" spc="7" baseline="-35256" dirty="0">
                <a:latin typeface="Times New Roman"/>
                <a:cs typeface="Times New Roman"/>
              </a:rPr>
              <a:t>x</a:t>
            </a:r>
            <a:r>
              <a:rPr sz="3900" i="1" spc="-262" baseline="-35256" dirty="0">
                <a:latin typeface="Times New Roman"/>
                <a:cs typeface="Times New Roman"/>
              </a:rPr>
              <a:t> </a:t>
            </a:r>
            <a:r>
              <a:rPr sz="3900" spc="15" baseline="-35256" dirty="0">
                <a:latin typeface="Symbol"/>
                <a:cs typeface="Symbol"/>
              </a:rPr>
              <a:t></a:t>
            </a:r>
            <a:r>
              <a:rPr sz="3900" spc="112" baseline="-35256" dirty="0">
                <a:latin typeface="Times New Roman"/>
                <a:cs typeface="Times New Roman"/>
              </a:rPr>
              <a:t> </a:t>
            </a:r>
            <a:r>
              <a:rPr sz="3900" i="1" spc="-22" baseline="-35256" dirty="0">
                <a:latin typeface="Times New Roman"/>
                <a:cs typeface="Times New Roman"/>
              </a:rPr>
              <a:t>y</a:t>
            </a:r>
            <a:r>
              <a:rPr sz="3900" i="1" spc="142" baseline="-35256" dirty="0">
                <a:latin typeface="Times New Roman"/>
                <a:cs typeface="Times New Roman"/>
              </a:rPr>
              <a:t>i</a:t>
            </a:r>
            <a:r>
              <a:rPr sz="3900" spc="7" baseline="-35256" dirty="0">
                <a:latin typeface="Times New Roman"/>
                <a:cs typeface="Times New Roman"/>
              </a:rPr>
              <a:t>)</a:t>
            </a:r>
            <a:r>
              <a:rPr sz="3900" spc="-82" baseline="-35256" dirty="0">
                <a:latin typeface="Times New Roman"/>
                <a:cs typeface="Times New Roman"/>
              </a:rPr>
              <a:t> </a:t>
            </a:r>
            <a:r>
              <a:rPr sz="3900" spc="15" baseline="-35256" dirty="0">
                <a:latin typeface="Symbol"/>
                <a:cs typeface="Symbol"/>
              </a:rPr>
              <a:t></a:t>
            </a:r>
            <a:r>
              <a:rPr sz="3900" baseline="-35256" dirty="0">
                <a:latin typeface="Times New Roman"/>
                <a:cs typeface="Times New Roman"/>
              </a:rPr>
              <a:t> </a:t>
            </a:r>
            <a:r>
              <a:rPr sz="3900" spc="-1507" baseline="-4273" dirty="0">
                <a:latin typeface="Symbol"/>
                <a:cs typeface="Symbol"/>
              </a:rPr>
              <a:t></a:t>
            </a:r>
            <a:r>
              <a:rPr sz="3900" spc="7" baseline="-57692" dirty="0">
                <a:latin typeface="Symbol"/>
                <a:cs typeface="Symbol"/>
              </a:rPr>
              <a:t></a:t>
            </a:r>
            <a:r>
              <a:rPr sz="3900" spc="-502" baseline="-57692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ac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bd</a:t>
            </a:r>
            <a:r>
              <a:rPr sz="2600" i="1" spc="245" dirty="0">
                <a:latin typeface="Times New Roman"/>
                <a:cs typeface="Times New Roman"/>
              </a:rPr>
              <a:t> </a:t>
            </a:r>
            <a:r>
              <a:rPr sz="3900" spc="15" baseline="-35256" dirty="0">
                <a:latin typeface="Symbol"/>
                <a:cs typeface="Symbol"/>
              </a:rPr>
              <a:t></a:t>
            </a:r>
            <a:r>
              <a:rPr sz="3900" spc="-67" baseline="-35256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bc</a:t>
            </a:r>
            <a:r>
              <a:rPr sz="2600" i="1" spc="-1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ad</a:t>
            </a:r>
            <a:r>
              <a:rPr sz="2600" i="1" spc="90" dirty="0">
                <a:latin typeface="Times New Roman"/>
                <a:cs typeface="Times New Roman"/>
              </a:rPr>
              <a:t> </a:t>
            </a:r>
            <a:r>
              <a:rPr sz="3900" i="1" spc="7" baseline="-35256" dirty="0">
                <a:latin typeface="Times New Roman"/>
                <a:cs typeface="Times New Roman"/>
              </a:rPr>
              <a:t>i</a:t>
            </a:r>
            <a:endParaRPr sz="3900" baseline="-35256">
              <a:latin typeface="Times New Roman"/>
              <a:cs typeface="Times New Roman"/>
            </a:endParaRPr>
          </a:p>
          <a:p>
            <a:pPr marL="1359535">
              <a:lnSpc>
                <a:spcPct val="100000"/>
              </a:lnSpc>
              <a:spcBef>
                <a:spcPts val="580"/>
              </a:spcBef>
              <a:tabLst>
                <a:tab pos="2868930" algn="l"/>
              </a:tabLst>
            </a:pPr>
            <a:r>
              <a:rPr sz="3900" spc="7" baseline="-6410" dirty="0">
                <a:latin typeface="Symbol"/>
                <a:cs typeface="Symbol"/>
              </a:rPr>
              <a:t></a:t>
            </a:r>
            <a:r>
              <a:rPr sz="3900" spc="-292" baseline="-6410" dirty="0">
                <a:latin typeface="Times New Roman"/>
                <a:cs typeface="Times New Roman"/>
              </a:rPr>
              <a:t> </a:t>
            </a:r>
            <a:r>
              <a:rPr sz="2600" i="1" spc="130" dirty="0">
                <a:latin typeface="Times New Roman"/>
                <a:cs typeface="Times New Roman"/>
              </a:rPr>
              <a:t>c</a:t>
            </a:r>
            <a:r>
              <a:rPr sz="2250" spc="7" baseline="42592" dirty="0">
                <a:latin typeface="Times New Roman"/>
                <a:cs typeface="Times New Roman"/>
              </a:rPr>
              <a:t>2</a:t>
            </a:r>
            <a:r>
              <a:rPr sz="2250" baseline="42592" dirty="0">
                <a:latin typeface="Times New Roman"/>
                <a:cs typeface="Times New Roman"/>
              </a:rPr>
              <a:t> </a:t>
            </a:r>
            <a:r>
              <a:rPr sz="2250" spc="-75" baseline="42592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d</a:t>
            </a:r>
            <a:r>
              <a:rPr sz="2600" i="1" spc="-305" dirty="0">
                <a:latin typeface="Times New Roman"/>
                <a:cs typeface="Times New Roman"/>
              </a:rPr>
              <a:t> </a:t>
            </a:r>
            <a:r>
              <a:rPr sz="2250" spc="7" baseline="42592" dirty="0">
                <a:latin typeface="Times New Roman"/>
                <a:cs typeface="Times New Roman"/>
              </a:rPr>
              <a:t>2</a:t>
            </a:r>
            <a:r>
              <a:rPr sz="2250" baseline="42592" dirty="0">
                <a:latin typeface="Times New Roman"/>
                <a:cs typeface="Times New Roman"/>
              </a:rPr>
              <a:t>	</a:t>
            </a:r>
            <a:r>
              <a:rPr sz="2600" i="1" spc="130" dirty="0">
                <a:latin typeface="Times New Roman"/>
                <a:cs typeface="Times New Roman"/>
              </a:rPr>
              <a:t>c</a:t>
            </a:r>
            <a:r>
              <a:rPr sz="2250" spc="7" baseline="42592" dirty="0">
                <a:latin typeface="Times New Roman"/>
                <a:cs typeface="Times New Roman"/>
              </a:rPr>
              <a:t>2</a:t>
            </a:r>
            <a:r>
              <a:rPr sz="2250" baseline="42592" dirty="0">
                <a:latin typeface="Times New Roman"/>
                <a:cs typeface="Times New Roman"/>
              </a:rPr>
              <a:t> </a:t>
            </a:r>
            <a:r>
              <a:rPr sz="2250" spc="-67" baseline="42592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d</a:t>
            </a:r>
            <a:r>
              <a:rPr sz="2600" i="1" spc="-300" dirty="0">
                <a:latin typeface="Times New Roman"/>
                <a:cs typeface="Times New Roman"/>
              </a:rPr>
              <a:t> </a:t>
            </a:r>
            <a:r>
              <a:rPr sz="2250" spc="7" baseline="42592" dirty="0">
                <a:latin typeface="Times New Roman"/>
                <a:cs typeface="Times New Roman"/>
              </a:rPr>
              <a:t>2</a:t>
            </a:r>
            <a:endParaRPr sz="2250" baseline="42592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95139" y="5028766"/>
            <a:ext cx="140970" cy="424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600" spc="5" dirty="0">
                <a:latin typeface="Symbol"/>
                <a:cs typeface="Symbol"/>
              </a:rPr>
              <a:t></a:t>
            </a:r>
            <a:endParaRPr sz="26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0557" y="285178"/>
            <a:ext cx="823785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4</a:t>
            </a:r>
            <a:r>
              <a:rPr sz="2000" b="1" i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.</a:t>
            </a:r>
            <a:r>
              <a:rPr sz="2000" b="1" i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2000" b="1" i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Div</a:t>
            </a:r>
            <a:r>
              <a:rPr sz="2000" b="1" i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ió</a:t>
            </a:r>
            <a:r>
              <a:rPr sz="2000" b="1" i="1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000" b="1" i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mpl</a:t>
            </a:r>
            <a:r>
              <a:rPr sz="2000" b="1" i="1" u="heavy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jos</a:t>
            </a:r>
            <a:endParaRPr sz="2000">
              <a:latin typeface="Arial"/>
              <a:cs typeface="Arial"/>
            </a:endParaRPr>
          </a:p>
          <a:p>
            <a:pPr marL="236220">
              <a:lnSpc>
                <a:spcPct val="100000"/>
              </a:lnSpc>
              <a:spcBef>
                <a:spcPts val="1690"/>
              </a:spcBef>
            </a:pP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ii)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Formando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ecuaciones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solucionando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mediante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determinantes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(Método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Cramer),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decir: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539" y="1480947"/>
            <a:ext cx="1814830" cy="5270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3470"/>
              </a:lnSpc>
            </a:pPr>
            <a:r>
              <a:rPr sz="3100" i="1" spc="-15" dirty="0">
                <a:latin typeface="Times New Roman"/>
                <a:cs typeface="Times New Roman"/>
              </a:rPr>
              <a:t>c</a:t>
            </a:r>
            <a:r>
              <a:rPr sz="3100" i="1" spc="5" dirty="0">
                <a:latin typeface="Times New Roman"/>
                <a:cs typeface="Times New Roman"/>
              </a:rPr>
              <a:t>x</a:t>
            </a:r>
            <a:r>
              <a:rPr sz="3100" i="1" spc="-21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Symbol"/>
                <a:cs typeface="Symbol"/>
              </a:rPr>
              <a:t></a:t>
            </a:r>
            <a:r>
              <a:rPr sz="3100" spc="-250" dirty="0">
                <a:latin typeface="Times New Roman"/>
                <a:cs typeface="Times New Roman"/>
              </a:rPr>
              <a:t> </a:t>
            </a:r>
            <a:r>
              <a:rPr sz="3100" i="1" spc="5" dirty="0">
                <a:latin typeface="Times New Roman"/>
                <a:cs typeface="Times New Roman"/>
              </a:rPr>
              <a:t>dy</a:t>
            </a:r>
            <a:r>
              <a:rPr sz="3100" i="1" spc="45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Symbol"/>
                <a:cs typeface="Symbol"/>
              </a:rPr>
              <a:t>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i="1" spc="5" dirty="0"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976" y="2231770"/>
            <a:ext cx="1905000" cy="5556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3654"/>
              </a:lnSpc>
            </a:pPr>
            <a:r>
              <a:rPr sz="3250" i="1" spc="-15" dirty="0">
                <a:latin typeface="Times New Roman"/>
                <a:cs typeface="Times New Roman"/>
              </a:rPr>
              <a:t>c</a:t>
            </a:r>
            <a:r>
              <a:rPr sz="3250" i="1" spc="5" dirty="0">
                <a:latin typeface="Times New Roman"/>
                <a:cs typeface="Times New Roman"/>
              </a:rPr>
              <a:t>y</a:t>
            </a:r>
            <a:r>
              <a:rPr sz="3250" i="1" spc="-165" dirty="0">
                <a:latin typeface="Times New Roman"/>
                <a:cs typeface="Times New Roman"/>
              </a:rPr>
              <a:t> </a:t>
            </a:r>
            <a:r>
              <a:rPr sz="3250" spc="5" dirty="0">
                <a:latin typeface="Symbol"/>
                <a:cs typeface="Symbol"/>
              </a:rPr>
              <a:t></a:t>
            </a:r>
            <a:r>
              <a:rPr sz="3250" spc="-210" dirty="0">
                <a:latin typeface="Times New Roman"/>
                <a:cs typeface="Times New Roman"/>
              </a:rPr>
              <a:t> </a:t>
            </a:r>
            <a:r>
              <a:rPr sz="3250" i="1" spc="5" dirty="0">
                <a:latin typeface="Times New Roman"/>
                <a:cs typeface="Times New Roman"/>
              </a:rPr>
              <a:t>dx</a:t>
            </a:r>
            <a:r>
              <a:rPr sz="3250" i="1" spc="-5" dirty="0">
                <a:latin typeface="Times New Roman"/>
                <a:cs typeface="Times New Roman"/>
              </a:rPr>
              <a:t> </a:t>
            </a:r>
            <a:r>
              <a:rPr sz="3250" spc="5" dirty="0">
                <a:latin typeface="Symbol"/>
                <a:cs typeface="Symbol"/>
              </a:rPr>
              <a:t></a:t>
            </a:r>
            <a:r>
              <a:rPr sz="3250" spc="-160" dirty="0">
                <a:latin typeface="Times New Roman"/>
                <a:cs typeface="Times New Roman"/>
              </a:rPr>
              <a:t> </a:t>
            </a:r>
            <a:r>
              <a:rPr sz="3250" i="1" spc="5" dirty="0">
                <a:latin typeface="Times New Roman"/>
                <a:cs typeface="Times New Roman"/>
              </a:rPr>
              <a:t>b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57" y="3079496"/>
            <a:ext cx="1093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solidFill>
                  <a:srgbClr val="9EC77D"/>
                </a:solidFill>
                <a:latin typeface="Microsoft Sans Serif"/>
                <a:cs typeface="Microsoft Sans Serif"/>
              </a:rPr>
              <a:t>Re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f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re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cia: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600" y="3538359"/>
            <a:ext cx="934085" cy="631190"/>
            <a:chOff x="990600" y="3538359"/>
            <a:chExt cx="934085" cy="631190"/>
          </a:xfrm>
        </p:grpSpPr>
        <p:sp>
          <p:nvSpPr>
            <p:cNvPr id="8" name="object 8"/>
            <p:cNvSpPr/>
            <p:nvPr/>
          </p:nvSpPr>
          <p:spPr>
            <a:xfrm>
              <a:off x="990600" y="3538359"/>
              <a:ext cx="934085" cy="631190"/>
            </a:xfrm>
            <a:custGeom>
              <a:avLst/>
              <a:gdLst/>
              <a:ahLst/>
              <a:cxnLst/>
              <a:rect l="l" t="t" r="r" b="b"/>
              <a:pathLst>
                <a:path w="934085" h="631189">
                  <a:moveTo>
                    <a:pt x="933500" y="0"/>
                  </a:moveTo>
                  <a:lnTo>
                    <a:pt x="0" y="0"/>
                  </a:lnTo>
                  <a:lnTo>
                    <a:pt x="0" y="630923"/>
                  </a:lnTo>
                  <a:lnTo>
                    <a:pt x="933500" y="630923"/>
                  </a:lnTo>
                  <a:lnTo>
                    <a:pt x="9335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3980" y="3576729"/>
              <a:ext cx="339090" cy="550545"/>
            </a:xfrm>
            <a:custGeom>
              <a:avLst/>
              <a:gdLst/>
              <a:ahLst/>
              <a:cxnLst/>
              <a:rect l="l" t="t" r="r" b="b"/>
              <a:pathLst>
                <a:path w="339089" h="550545">
                  <a:moveTo>
                    <a:pt x="31598" y="0"/>
                  </a:moveTo>
                  <a:lnTo>
                    <a:pt x="31598" y="243047"/>
                  </a:lnTo>
                </a:path>
                <a:path w="339089" h="550545">
                  <a:moveTo>
                    <a:pt x="302204" y="0"/>
                  </a:moveTo>
                  <a:lnTo>
                    <a:pt x="302204" y="243047"/>
                  </a:lnTo>
                </a:path>
                <a:path w="339089" h="550545">
                  <a:moveTo>
                    <a:pt x="31598" y="306996"/>
                  </a:moveTo>
                  <a:lnTo>
                    <a:pt x="31598" y="550030"/>
                  </a:lnTo>
                </a:path>
                <a:path w="339089" h="550545">
                  <a:moveTo>
                    <a:pt x="302204" y="306996"/>
                  </a:moveTo>
                  <a:lnTo>
                    <a:pt x="302204" y="550030"/>
                  </a:lnTo>
                </a:path>
                <a:path w="339089" h="550545">
                  <a:moveTo>
                    <a:pt x="0" y="268617"/>
                  </a:moveTo>
                  <a:lnTo>
                    <a:pt x="338666" y="268617"/>
                  </a:lnTo>
                </a:path>
              </a:pathLst>
            </a:custGeom>
            <a:ln w="12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0600" y="3538359"/>
            <a:ext cx="934085" cy="6311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617220" marR="118110" indent="-556260">
              <a:lnSpc>
                <a:spcPct val="65600"/>
              </a:lnSpc>
              <a:tabLst>
                <a:tab pos="602615" algn="l"/>
              </a:tabLst>
            </a:pPr>
            <a:r>
              <a:rPr sz="1600" i="1" spc="375" dirty="0">
                <a:latin typeface="Times New Roman"/>
                <a:cs typeface="Times New Roman"/>
              </a:rPr>
              <a:t>x</a:t>
            </a:r>
            <a:r>
              <a:rPr sz="1600" i="1" spc="195" dirty="0">
                <a:latin typeface="Times New Roman"/>
                <a:cs typeface="Times New Roman"/>
              </a:rPr>
              <a:t> </a:t>
            </a:r>
            <a:r>
              <a:rPr sz="1600" spc="465" dirty="0">
                <a:latin typeface="Symbol"/>
                <a:cs typeface="Symbol"/>
              </a:rPr>
              <a:t>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2400" i="1" spc="465" baseline="39930" dirty="0">
                <a:latin typeface="Times New Roman"/>
                <a:cs typeface="Times New Roman"/>
              </a:rPr>
              <a:t>B  </a:t>
            </a:r>
            <a:r>
              <a:rPr sz="1600" i="1" spc="51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0600" y="4343793"/>
            <a:ext cx="962660" cy="631190"/>
            <a:chOff x="990600" y="4343793"/>
            <a:chExt cx="962660" cy="631190"/>
          </a:xfrm>
        </p:grpSpPr>
        <p:sp>
          <p:nvSpPr>
            <p:cNvPr id="12" name="object 12"/>
            <p:cNvSpPr/>
            <p:nvPr/>
          </p:nvSpPr>
          <p:spPr>
            <a:xfrm>
              <a:off x="990600" y="4343793"/>
              <a:ext cx="962660" cy="631190"/>
            </a:xfrm>
            <a:custGeom>
              <a:avLst/>
              <a:gdLst/>
              <a:ahLst/>
              <a:cxnLst/>
              <a:rect l="l" t="t" r="r" b="b"/>
              <a:pathLst>
                <a:path w="962660" h="631189">
                  <a:moveTo>
                    <a:pt x="962418" y="0"/>
                  </a:moveTo>
                  <a:lnTo>
                    <a:pt x="0" y="0"/>
                  </a:lnTo>
                  <a:lnTo>
                    <a:pt x="0" y="630923"/>
                  </a:lnTo>
                  <a:lnTo>
                    <a:pt x="962418" y="630923"/>
                  </a:lnTo>
                  <a:lnTo>
                    <a:pt x="9624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5350" y="4382163"/>
              <a:ext cx="349885" cy="550545"/>
            </a:xfrm>
            <a:custGeom>
              <a:avLst/>
              <a:gdLst/>
              <a:ahLst/>
              <a:cxnLst/>
              <a:rect l="l" t="t" r="r" b="b"/>
              <a:pathLst>
                <a:path w="349885" h="550545">
                  <a:moveTo>
                    <a:pt x="31714" y="0"/>
                  </a:moveTo>
                  <a:lnTo>
                    <a:pt x="31714" y="243047"/>
                  </a:lnTo>
                </a:path>
                <a:path w="349885" h="550545">
                  <a:moveTo>
                    <a:pt x="313037" y="0"/>
                  </a:moveTo>
                  <a:lnTo>
                    <a:pt x="313037" y="243047"/>
                  </a:lnTo>
                </a:path>
                <a:path w="349885" h="550545">
                  <a:moveTo>
                    <a:pt x="36590" y="306996"/>
                  </a:moveTo>
                  <a:lnTo>
                    <a:pt x="36590" y="550030"/>
                  </a:lnTo>
                </a:path>
                <a:path w="349885" h="550545">
                  <a:moveTo>
                    <a:pt x="308153" y="306996"/>
                  </a:moveTo>
                  <a:lnTo>
                    <a:pt x="308153" y="550030"/>
                  </a:lnTo>
                </a:path>
                <a:path w="349885" h="550545">
                  <a:moveTo>
                    <a:pt x="0" y="268617"/>
                  </a:moveTo>
                  <a:lnTo>
                    <a:pt x="349611" y="268617"/>
                  </a:lnTo>
                </a:path>
              </a:pathLst>
            </a:custGeom>
            <a:ln w="12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0600" y="4343793"/>
            <a:ext cx="962660" cy="63119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6200">
              <a:lnSpc>
                <a:spcPts val="1590"/>
              </a:lnSpc>
              <a:spcBef>
                <a:spcPts val="1220"/>
              </a:spcBef>
              <a:tabLst>
                <a:tab pos="604520" algn="l"/>
              </a:tabLst>
            </a:pPr>
            <a:r>
              <a:rPr sz="1600" i="1" spc="375" dirty="0">
                <a:latin typeface="Times New Roman"/>
                <a:cs typeface="Times New Roman"/>
              </a:rPr>
              <a:t>y</a:t>
            </a:r>
            <a:r>
              <a:rPr sz="1600" i="1" spc="235" dirty="0">
                <a:latin typeface="Times New Roman"/>
                <a:cs typeface="Times New Roman"/>
              </a:rPr>
              <a:t> </a:t>
            </a:r>
            <a:r>
              <a:rPr sz="1600" spc="465" dirty="0">
                <a:latin typeface="Symbol"/>
                <a:cs typeface="Symbol"/>
              </a:rPr>
              <a:t></a:t>
            </a:r>
            <a:r>
              <a:rPr sz="1600" spc="465" dirty="0">
                <a:latin typeface="Times New Roman"/>
                <a:cs typeface="Times New Roman"/>
              </a:rPr>
              <a:t>	</a:t>
            </a:r>
            <a:r>
              <a:rPr sz="2400" i="1" spc="847" baseline="39930" dirty="0">
                <a:latin typeface="Times New Roman"/>
                <a:cs typeface="Times New Roman"/>
              </a:rPr>
              <a:t>C</a:t>
            </a:r>
            <a:endParaRPr sz="2400" baseline="39930">
              <a:latin typeface="Times New Roman"/>
              <a:cs typeface="Times New Roman"/>
            </a:endParaRPr>
          </a:p>
          <a:p>
            <a:pPr marR="120014" algn="r">
              <a:lnSpc>
                <a:spcPts val="1590"/>
              </a:lnSpc>
            </a:pPr>
            <a:r>
              <a:rPr sz="1600" i="1" spc="52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8204" y="3664902"/>
            <a:ext cx="701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29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i="1" spc="-1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i="1" spc="-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i="1" spc="-1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0523" y="3958209"/>
            <a:ext cx="617220" cy="12700"/>
          </a:xfrm>
          <a:custGeom>
            <a:avLst/>
            <a:gdLst/>
            <a:ahLst/>
            <a:cxnLst/>
            <a:rect l="l" t="t" r="r" b="b"/>
            <a:pathLst>
              <a:path w="617220" h="12700">
                <a:moveTo>
                  <a:pt x="617220" y="0"/>
                </a:moveTo>
                <a:lnTo>
                  <a:pt x="0" y="0"/>
                </a:lnTo>
                <a:lnTo>
                  <a:pt x="0" y="12700"/>
                </a:lnTo>
                <a:lnTo>
                  <a:pt x="617220" y="12700"/>
                </a:lnTo>
                <a:lnTo>
                  <a:pt x="617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48204" y="4274820"/>
            <a:ext cx="920813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determinante</a:t>
            </a:r>
            <a:r>
              <a:rPr sz="2000" spc="-1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40" dirty="0">
                <a:solidFill>
                  <a:srgbClr val="9EC77D"/>
                </a:solidFill>
                <a:latin typeface="Microsoft Sans Serif"/>
                <a:cs typeface="Microsoft Sans Serif"/>
              </a:rPr>
              <a:t>IAI,</a:t>
            </a:r>
            <a:r>
              <a:rPr sz="20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se</a:t>
            </a:r>
            <a:r>
              <a:rPr sz="2000" spc="-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con</a:t>
            </a:r>
            <a:r>
              <a:rPr sz="2000" spc="-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los</a:t>
            </a:r>
            <a:r>
              <a:rPr sz="20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coeficientes</a:t>
            </a:r>
            <a:r>
              <a:rPr sz="2000" spc="-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las</a:t>
            </a:r>
            <a:r>
              <a:rPr sz="20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variables.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determinante</a:t>
            </a:r>
            <a:r>
              <a:rPr sz="2000" spc="1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9EC77D"/>
                </a:solidFill>
                <a:latin typeface="Microsoft Sans Serif"/>
                <a:cs typeface="Microsoft Sans Serif"/>
              </a:rPr>
              <a:t>IBI</a:t>
            </a:r>
            <a:r>
              <a:rPr sz="2000" spc="1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para</a:t>
            </a:r>
            <a:r>
              <a:rPr sz="2000" spc="204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40" dirty="0">
                <a:solidFill>
                  <a:srgbClr val="9EC77D"/>
                </a:solidFill>
                <a:latin typeface="Microsoft Sans Serif"/>
                <a:cs typeface="Microsoft Sans Serif"/>
              </a:rPr>
              <a:t>X</a:t>
            </a:r>
            <a:r>
              <a:rPr sz="2000" spc="17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se</a:t>
            </a:r>
            <a:r>
              <a:rPr sz="2000" spc="1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2000" spc="1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1ª</a:t>
            </a:r>
            <a:r>
              <a:rPr sz="2000" spc="1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columna</a:t>
            </a:r>
            <a:r>
              <a:rPr sz="2000" spc="2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con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los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términos</a:t>
            </a:r>
            <a:r>
              <a:rPr sz="2000" spc="1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independientes</a:t>
            </a:r>
            <a:r>
              <a:rPr sz="2000" spc="1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r>
              <a:rPr sz="2000" spc="19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spc="1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2ª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c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lumna</a:t>
            </a:r>
            <a:r>
              <a:rPr sz="2000" spc="-8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lo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c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o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40" dirty="0">
                <a:solidFill>
                  <a:srgbClr val="9EC77D"/>
                </a:solidFill>
                <a:latin typeface="Microsoft Sans Serif"/>
                <a:cs typeface="Microsoft Sans Serif"/>
              </a:rPr>
              <a:t>ficie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n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t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</a:t>
            </a:r>
            <a:r>
              <a:rPr sz="2000" spc="-204" dirty="0">
                <a:solidFill>
                  <a:srgbClr val="9EC77D"/>
                </a:solidFill>
                <a:latin typeface="Microsoft Sans Serif"/>
                <a:cs typeface="Microsoft Sans Serif"/>
              </a:rPr>
              <a:t>e</a:t>
            </a:r>
            <a:r>
              <a:rPr sz="20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305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spc="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determinante</a:t>
            </a:r>
            <a:r>
              <a:rPr sz="2000" spc="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ICI</a:t>
            </a:r>
            <a:r>
              <a:rPr sz="2000" spc="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para</a:t>
            </a:r>
            <a:r>
              <a:rPr sz="2000" spc="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se</a:t>
            </a:r>
            <a:r>
              <a:rPr sz="2000" spc="-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forma</a:t>
            </a:r>
            <a:r>
              <a:rPr sz="2000" spc="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1ª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columna</a:t>
            </a:r>
            <a:r>
              <a:rPr sz="2000" spc="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con</a:t>
            </a:r>
            <a:r>
              <a:rPr sz="2000" spc="2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los</a:t>
            </a:r>
            <a:r>
              <a:rPr sz="2000" spc="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coeficientes</a:t>
            </a:r>
            <a:r>
              <a:rPr sz="2000" spc="-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2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variable</a:t>
            </a:r>
            <a:r>
              <a:rPr sz="2000" spc="2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45" dirty="0">
                <a:solidFill>
                  <a:srgbClr val="9EC77D"/>
                </a:solidFill>
                <a:latin typeface="Microsoft Sans Serif"/>
                <a:cs typeface="Microsoft Sans Serif"/>
              </a:rPr>
              <a:t>X</a:t>
            </a:r>
            <a:r>
              <a:rPr sz="2000" spc="1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y</a:t>
            </a:r>
            <a:r>
              <a:rPr sz="2000" spc="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9EC77D"/>
                </a:solidFill>
                <a:latin typeface="Microsoft Sans Serif"/>
                <a:cs typeface="Microsoft Sans Serif"/>
              </a:rPr>
              <a:t>la</a:t>
            </a:r>
            <a:r>
              <a:rPr sz="200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2ª </a:t>
            </a:r>
            <a:r>
              <a:rPr sz="2000" spc="-52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con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los</a:t>
            </a:r>
            <a:r>
              <a:rPr sz="20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términos</a:t>
            </a:r>
            <a:r>
              <a:rPr sz="20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independientes</a:t>
            </a:r>
            <a:r>
              <a:rPr sz="2000" spc="-114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de</a:t>
            </a:r>
            <a:r>
              <a:rPr sz="2000" spc="-8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las</a:t>
            </a:r>
            <a:r>
              <a:rPr sz="20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9EC77D"/>
                </a:solidFill>
                <a:latin typeface="Microsoft Sans Serif"/>
                <a:cs typeface="Microsoft Sans Serif"/>
              </a:rPr>
              <a:t>ecuaciones.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009" y="89217"/>
            <a:ext cx="27946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Arial"/>
                <a:cs typeface="Arial"/>
              </a:rPr>
              <a:t>IN</a:t>
            </a:r>
            <a:r>
              <a:rPr sz="2800" b="1" i="1" spc="5" dirty="0">
                <a:latin typeface="Arial"/>
                <a:cs typeface="Arial"/>
              </a:rPr>
              <a:t>T</a:t>
            </a:r>
            <a:r>
              <a:rPr sz="2800" b="1" i="1" dirty="0">
                <a:latin typeface="Arial"/>
                <a:cs typeface="Arial"/>
              </a:rPr>
              <a:t>RODUCCIÓN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144" y="933196"/>
            <a:ext cx="109245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940" algn="l"/>
                <a:tab pos="3009900" algn="l"/>
                <a:tab pos="5024755" algn="l"/>
                <a:tab pos="6129655" algn="l"/>
                <a:tab pos="7174230" algn="l"/>
                <a:tab pos="9150350" algn="l"/>
              </a:tabLst>
            </a:pPr>
            <a:r>
              <a:rPr sz="2800" spc="-15" dirty="0">
                <a:solidFill>
                  <a:srgbClr val="9EC77D"/>
                </a:solidFill>
                <a:latin typeface="Arial MT"/>
                <a:cs typeface="Arial MT"/>
              </a:rPr>
              <a:t>E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l</a:t>
            </a:r>
            <a:r>
              <a:rPr sz="2800" dirty="0">
                <a:solidFill>
                  <a:srgbClr val="9EC77D"/>
                </a:solidFill>
                <a:latin typeface="Arial MT"/>
                <a:cs typeface="Arial MT"/>
              </a:rPr>
              <a:t>	</a:t>
            </a:r>
            <a:r>
              <a:rPr sz="2800" b="1" spc="-5" dirty="0">
                <a:solidFill>
                  <a:srgbClr val="9EC77D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800" b="1" spc="5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9EC77D"/>
                </a:solidFill>
                <a:latin typeface="Arial"/>
                <a:cs typeface="Arial"/>
              </a:rPr>
              <a:t>j</a:t>
            </a:r>
            <a:r>
              <a:rPr sz="2800" b="1" spc="5" dirty="0">
                <a:solidFill>
                  <a:srgbClr val="9EC77D"/>
                </a:solidFill>
                <a:latin typeface="Arial"/>
                <a:cs typeface="Arial"/>
              </a:rPr>
              <a:t>un</a:t>
            </a:r>
            <a:r>
              <a:rPr sz="2800" b="1" spc="-15" dirty="0">
                <a:solidFill>
                  <a:srgbClr val="9EC77D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9EC77D"/>
                </a:solidFill>
                <a:latin typeface="Arial"/>
                <a:cs typeface="Arial"/>
              </a:rPr>
              <a:t>o	f</a:t>
            </a:r>
            <a:r>
              <a:rPr sz="2800" b="1" spc="10" dirty="0">
                <a:solidFill>
                  <a:srgbClr val="9EC77D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9EC77D"/>
                </a:solidFill>
                <a:latin typeface="Arial"/>
                <a:cs typeface="Arial"/>
              </a:rPr>
              <a:t>rm</a:t>
            </a:r>
            <a:r>
              <a:rPr sz="2800" b="1" spc="-5" dirty="0">
                <a:solidFill>
                  <a:srgbClr val="9EC77D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9EC77D"/>
                </a:solidFill>
                <a:latin typeface="Arial"/>
                <a:cs typeface="Arial"/>
              </a:rPr>
              <a:t>do	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por</a:t>
            </a:r>
            <a:r>
              <a:rPr sz="2800" dirty="0">
                <a:solidFill>
                  <a:srgbClr val="9EC77D"/>
                </a:solidFill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los</a:t>
            </a:r>
            <a:r>
              <a:rPr sz="2800" dirty="0">
                <a:solidFill>
                  <a:srgbClr val="9EC77D"/>
                </a:solidFill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nú</a:t>
            </a:r>
            <a:r>
              <a:rPr sz="2800" spc="5" dirty="0">
                <a:solidFill>
                  <a:srgbClr val="9EC77D"/>
                </a:solidFill>
                <a:latin typeface="Arial MT"/>
                <a:cs typeface="Arial MT"/>
              </a:rPr>
              <a:t>m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9EC77D"/>
                </a:solidFill>
                <a:latin typeface="Arial MT"/>
                <a:cs typeface="Arial MT"/>
              </a:rPr>
              <a:t>r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os</a:t>
            </a:r>
            <a:r>
              <a:rPr sz="2800" dirty="0">
                <a:solidFill>
                  <a:srgbClr val="9EC77D"/>
                </a:solidFill>
                <a:latin typeface="Arial MT"/>
                <a:cs typeface="Arial MT"/>
              </a:rPr>
              <a:t>	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aci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ales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(Q)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e</a:t>
            </a:r>
            <a:r>
              <a:rPr sz="2800" spc="15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irracionales</a:t>
            </a:r>
            <a:r>
              <a:rPr sz="2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(I)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es</a:t>
            </a:r>
            <a:r>
              <a:rPr sz="2800" spc="15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el</a:t>
            </a:r>
            <a:r>
              <a:rPr sz="2800" spc="5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conjunto</a:t>
            </a:r>
            <a:r>
              <a:rPr sz="2800" spc="40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de</a:t>
            </a:r>
            <a:r>
              <a:rPr sz="2800" spc="15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los</a:t>
            </a:r>
            <a:r>
              <a:rPr sz="2800" spc="30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800" b="1" i="1" spc="-5" dirty="0">
                <a:solidFill>
                  <a:srgbClr val="9EC77D"/>
                </a:solidFill>
                <a:latin typeface="Arial"/>
                <a:cs typeface="Arial"/>
              </a:rPr>
              <a:t>números</a:t>
            </a:r>
            <a:r>
              <a:rPr sz="2800" b="1" i="1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reales</a:t>
            </a:r>
            <a:r>
              <a:rPr sz="2800" b="1" i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(R)</a:t>
            </a:r>
            <a:r>
              <a:rPr sz="2800" spc="-5" dirty="0">
                <a:solidFill>
                  <a:srgbClr val="9EC77D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27" y="1922979"/>
            <a:ext cx="6648577" cy="48370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0993" y="2325941"/>
            <a:ext cx="4368800" cy="142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 algn="just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RECTA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645"/>
              </a:spcBef>
            </a:pP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A</a:t>
            </a:r>
            <a:r>
              <a:rPr sz="2000" spc="-125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todo</a:t>
            </a:r>
            <a:r>
              <a:rPr sz="2000" spc="-30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número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EC77D"/>
                </a:solidFill>
                <a:latin typeface="Arial MT"/>
                <a:cs typeface="Arial MT"/>
              </a:rPr>
              <a:t>le </a:t>
            </a: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corresponde</a:t>
            </a:r>
            <a:r>
              <a:rPr sz="2000" spc="-60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un </a:t>
            </a:r>
            <a:r>
              <a:rPr sz="2000" spc="-540" dirty="0">
                <a:solidFill>
                  <a:srgbClr val="9EC77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punto de </a:t>
            </a:r>
            <a:r>
              <a:rPr sz="2000" spc="-5" dirty="0">
                <a:solidFill>
                  <a:srgbClr val="9EC77D"/>
                </a:solidFill>
                <a:latin typeface="Arial MT"/>
                <a:cs typeface="Arial MT"/>
              </a:rPr>
              <a:t>la recta </a:t>
            </a:r>
            <a:r>
              <a:rPr sz="2000" dirty="0">
                <a:solidFill>
                  <a:srgbClr val="9EC77D"/>
                </a:solidFill>
                <a:latin typeface="Arial MT"/>
                <a:cs typeface="Arial MT"/>
              </a:rPr>
              <a:t>y </a:t>
            </a:r>
            <a:r>
              <a:rPr sz="2000" spc="-5" dirty="0">
                <a:solidFill>
                  <a:srgbClr val="9EC77D"/>
                </a:solidFill>
                <a:latin typeface="Arial MT"/>
                <a:cs typeface="Arial MT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todo punto de la </a:t>
            </a:r>
            <a:r>
              <a:rPr sz="2000" b="1" spc="-5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recta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número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sz="2000" spc="5" dirty="0">
                <a:solidFill>
                  <a:srgbClr val="FF0000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3278" y="4200652"/>
            <a:ext cx="5120005" cy="15143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878" y="1873808"/>
            <a:ext cx="2258949" cy="4819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878" y="2650515"/>
            <a:ext cx="3636391" cy="5313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878" y="3576548"/>
            <a:ext cx="3274567" cy="458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878" y="4411383"/>
            <a:ext cx="3899916" cy="5684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800" y="5409907"/>
            <a:ext cx="4560951" cy="5436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557" y="285178"/>
            <a:ext cx="360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4</a:t>
            </a:r>
            <a:r>
              <a:rPr sz="2000" b="1" i="1" u="heavy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.</a:t>
            </a:r>
            <a:r>
              <a:rPr sz="2000" b="1" i="1" u="heavy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Div</a:t>
            </a:r>
            <a:r>
              <a:rPr sz="2000" b="1" i="1" u="heavy" spc="-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1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ió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mpl</a:t>
            </a: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jos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077" y="804545"/>
            <a:ext cx="8014334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ii)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Formando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ecuaciones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solucionando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mediante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determinantes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(Método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Cramer),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decir: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76835">
              <a:lnSpc>
                <a:spcPct val="100000"/>
              </a:lnSpc>
            </a:pP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con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nan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29" dirty="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557" y="285178"/>
            <a:ext cx="360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4</a:t>
            </a:r>
            <a:r>
              <a:rPr sz="2000" b="1" i="1" u="heavy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.</a:t>
            </a:r>
            <a:r>
              <a:rPr sz="2000" b="1" i="1" u="heavy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10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1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9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Div</a:t>
            </a:r>
            <a:r>
              <a:rPr sz="2000" b="1" i="1" u="heavy" spc="-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1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ió</a:t>
            </a:r>
            <a:r>
              <a:rPr sz="2000" b="1" i="1" u="heavy" spc="-2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</a:t>
            </a:r>
            <a:r>
              <a:rPr sz="2000" b="1" i="1" u="heavy" spc="-20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mpl</a:t>
            </a:r>
            <a:r>
              <a:rPr sz="2000" b="1" i="1" u="heavy" spc="-1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jos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164" y="805815"/>
            <a:ext cx="788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iii)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medio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de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la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conjugada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número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complejo del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denominador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fracción: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4148" y="1393444"/>
            <a:ext cx="5647690" cy="1546225"/>
            <a:chOff x="1034148" y="1393444"/>
            <a:chExt cx="5647690" cy="1546225"/>
          </a:xfrm>
        </p:grpSpPr>
        <p:sp>
          <p:nvSpPr>
            <p:cNvPr id="6" name="object 6"/>
            <p:cNvSpPr/>
            <p:nvPr/>
          </p:nvSpPr>
          <p:spPr>
            <a:xfrm>
              <a:off x="1034148" y="1393444"/>
              <a:ext cx="5647690" cy="1546225"/>
            </a:xfrm>
            <a:custGeom>
              <a:avLst/>
              <a:gdLst/>
              <a:ahLst/>
              <a:cxnLst/>
              <a:rect l="l" t="t" r="r" b="b"/>
              <a:pathLst>
                <a:path w="5647690" h="1546225">
                  <a:moveTo>
                    <a:pt x="5647436" y="0"/>
                  </a:moveTo>
                  <a:lnTo>
                    <a:pt x="0" y="0"/>
                  </a:lnTo>
                  <a:lnTo>
                    <a:pt x="0" y="1545716"/>
                  </a:lnTo>
                  <a:lnTo>
                    <a:pt x="5647436" y="1545716"/>
                  </a:lnTo>
                  <a:lnTo>
                    <a:pt x="5647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764" y="1457019"/>
              <a:ext cx="4164329" cy="1122045"/>
            </a:xfrm>
            <a:custGeom>
              <a:avLst/>
              <a:gdLst/>
              <a:ahLst/>
              <a:cxnLst/>
              <a:rect l="l" t="t" r="r" b="b"/>
              <a:pathLst>
                <a:path w="4164329" h="1122045">
                  <a:moveTo>
                    <a:pt x="0" y="320236"/>
                  </a:moveTo>
                  <a:lnTo>
                    <a:pt x="187297" y="320236"/>
                  </a:lnTo>
                </a:path>
                <a:path w="4164329" h="1122045">
                  <a:moveTo>
                    <a:pt x="447401" y="320236"/>
                  </a:moveTo>
                  <a:lnTo>
                    <a:pt x="634698" y="320236"/>
                  </a:lnTo>
                </a:path>
                <a:path w="4164329" h="1122045">
                  <a:moveTo>
                    <a:pt x="737753" y="356474"/>
                  </a:moveTo>
                  <a:lnTo>
                    <a:pt x="886900" y="356474"/>
                  </a:lnTo>
                </a:path>
                <a:path w="4164329" h="1122045">
                  <a:moveTo>
                    <a:pt x="718921" y="320236"/>
                  </a:moveTo>
                  <a:lnTo>
                    <a:pt x="906219" y="320236"/>
                  </a:lnTo>
                </a:path>
                <a:path w="4164329" h="1122045">
                  <a:moveTo>
                    <a:pt x="718921" y="0"/>
                  </a:moveTo>
                  <a:lnTo>
                    <a:pt x="906219" y="0"/>
                  </a:lnTo>
                </a:path>
                <a:path w="4164329" h="1122045">
                  <a:moveTo>
                    <a:pt x="1356586" y="0"/>
                  </a:moveTo>
                  <a:lnTo>
                    <a:pt x="1505733" y="0"/>
                  </a:lnTo>
                </a:path>
                <a:path w="4164329" h="1122045">
                  <a:moveTo>
                    <a:pt x="1191106" y="399067"/>
                  </a:moveTo>
                  <a:lnTo>
                    <a:pt x="1191106" y="689418"/>
                  </a:lnTo>
                </a:path>
                <a:path w="4164329" h="1122045">
                  <a:moveTo>
                    <a:pt x="1403674" y="399067"/>
                  </a:moveTo>
                  <a:lnTo>
                    <a:pt x="1403674" y="689418"/>
                  </a:lnTo>
                </a:path>
                <a:path w="4164329" h="1122045">
                  <a:moveTo>
                    <a:pt x="1166343" y="320236"/>
                  </a:moveTo>
                  <a:lnTo>
                    <a:pt x="1536448" y="320236"/>
                  </a:lnTo>
                </a:path>
                <a:path w="4164329" h="1122045">
                  <a:moveTo>
                    <a:pt x="0" y="1121778"/>
                  </a:moveTo>
                  <a:lnTo>
                    <a:pt x="187297" y="1121778"/>
                  </a:lnTo>
                </a:path>
                <a:path w="4164329" h="1122045">
                  <a:moveTo>
                    <a:pt x="447401" y="1121778"/>
                  </a:moveTo>
                  <a:lnTo>
                    <a:pt x="1177739" y="1121778"/>
                  </a:lnTo>
                </a:path>
                <a:path w="4164329" h="1122045">
                  <a:moveTo>
                    <a:pt x="1288716" y="1121778"/>
                  </a:moveTo>
                  <a:lnTo>
                    <a:pt x="1961565" y="1121778"/>
                  </a:lnTo>
                </a:path>
                <a:path w="4164329" h="1122045">
                  <a:moveTo>
                    <a:pt x="2221161" y="1121778"/>
                  </a:moveTo>
                  <a:lnTo>
                    <a:pt x="4164017" y="1121778"/>
                  </a:lnTo>
                </a:path>
              </a:pathLst>
            </a:custGeom>
            <a:ln w="11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66587" y="2376329"/>
            <a:ext cx="844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00" spc="1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4087" y="1784017"/>
            <a:ext cx="89661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447040" algn="l"/>
              </a:tabLst>
            </a:pPr>
            <a:r>
              <a:rPr sz="2850" i="1" spc="44" baseline="2923" dirty="0">
                <a:latin typeface="Times New Roman"/>
                <a:cs typeface="Times New Roman"/>
              </a:rPr>
              <a:t>w	w</a:t>
            </a:r>
            <a:r>
              <a:rPr sz="2850" i="1" spc="397" baseline="2923" dirty="0">
                <a:latin typeface="Times New Roman"/>
                <a:cs typeface="Times New Roman"/>
              </a:rPr>
              <a:t> </a:t>
            </a:r>
            <a:r>
              <a:rPr sz="1900" i="1" spc="30" dirty="0">
                <a:latin typeface="Times New Roman"/>
                <a:cs typeface="Times New Roman"/>
              </a:rP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4171" y="1658685"/>
            <a:ext cx="34099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850" i="1" spc="44" baseline="-33625" dirty="0">
                <a:latin typeface="Times New Roman"/>
                <a:cs typeface="Times New Roman"/>
              </a:rPr>
              <a:t>w</a:t>
            </a:r>
            <a:r>
              <a:rPr sz="2850" i="1" spc="-232" baseline="-336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406" y="1427562"/>
            <a:ext cx="153479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900" i="1" spc="15" dirty="0">
                <a:latin typeface="Times New Roman"/>
                <a:cs typeface="Times New Roman"/>
              </a:rPr>
              <a:t>z</a:t>
            </a:r>
            <a:r>
              <a:rPr sz="1900" i="1" spc="340" dirty="0">
                <a:latin typeface="Times New Roman"/>
                <a:cs typeface="Times New Roman"/>
              </a:rPr>
              <a:t> </a:t>
            </a:r>
            <a:r>
              <a:rPr sz="2850" spc="37" baseline="-35087" dirty="0">
                <a:latin typeface="Symbol"/>
                <a:cs typeface="Symbol"/>
              </a:rPr>
              <a:t></a:t>
            </a:r>
            <a:r>
              <a:rPr sz="2850" spc="540" baseline="-35087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z</a:t>
            </a:r>
            <a:r>
              <a:rPr sz="1900" i="1" spc="50" dirty="0">
                <a:latin typeface="Times New Roman"/>
                <a:cs typeface="Times New Roman"/>
              </a:rPr>
              <a:t> </a:t>
            </a:r>
            <a:r>
              <a:rPr sz="2850" spc="112" baseline="-35087" dirty="0">
                <a:latin typeface="Times New Roman"/>
                <a:cs typeface="Times New Roman"/>
              </a:rPr>
              <a:t>.</a:t>
            </a:r>
            <a:r>
              <a:rPr sz="1900" i="1" spc="75" dirty="0">
                <a:latin typeface="Times New Roman"/>
                <a:cs typeface="Times New Roman"/>
              </a:rPr>
              <a:t>w</a:t>
            </a:r>
            <a:r>
              <a:rPr sz="1900" i="1" spc="50" dirty="0">
                <a:latin typeface="Times New Roman"/>
                <a:cs typeface="Times New Roman"/>
              </a:rPr>
              <a:t> </a:t>
            </a:r>
            <a:r>
              <a:rPr sz="2850" spc="37" baseline="-35087" dirty="0">
                <a:latin typeface="Symbol"/>
                <a:cs typeface="Symbol"/>
              </a:rPr>
              <a:t></a:t>
            </a:r>
            <a:r>
              <a:rPr sz="2850" spc="397" baseline="-35087" dirty="0">
                <a:latin typeface="Times New Roman"/>
                <a:cs typeface="Times New Roman"/>
              </a:rPr>
              <a:t> </a:t>
            </a:r>
            <a:r>
              <a:rPr sz="1900" i="1" spc="5" dirty="0">
                <a:latin typeface="Times New Roman"/>
                <a:cs typeface="Times New Roman"/>
              </a:rPr>
              <a:t>z</a:t>
            </a:r>
            <a:r>
              <a:rPr sz="1900" spc="5" dirty="0">
                <a:latin typeface="Times New Roman"/>
                <a:cs typeface="Times New Roman"/>
              </a:rPr>
              <a:t>.</a:t>
            </a:r>
            <a:r>
              <a:rPr sz="1900" i="1" spc="5" dirty="0">
                <a:latin typeface="Times New Roman"/>
                <a:cs typeface="Times New Roman"/>
              </a:rP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406" y="2229105"/>
            <a:ext cx="41440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1274445" algn="l"/>
                <a:tab pos="2211070" algn="l"/>
              </a:tabLst>
            </a:pPr>
            <a:r>
              <a:rPr sz="1900" i="1" spc="15" dirty="0">
                <a:latin typeface="Times New Roman"/>
                <a:cs typeface="Times New Roman"/>
              </a:rPr>
              <a:t>z 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sz="2850" spc="37" baseline="-35087" dirty="0">
                <a:latin typeface="Symbol"/>
                <a:cs typeface="Symbol"/>
              </a:rPr>
              <a:t></a:t>
            </a:r>
            <a:r>
              <a:rPr sz="2850" spc="112" baseline="-35087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imes New Roman"/>
                <a:cs typeface="Times New Roman"/>
              </a:rPr>
              <a:t>(</a:t>
            </a:r>
            <a:r>
              <a:rPr sz="1900" i="1" spc="20" dirty="0">
                <a:latin typeface="Times New Roman"/>
                <a:cs typeface="Times New Roman"/>
              </a:rPr>
              <a:t>a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9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65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(</a:t>
            </a:r>
            <a:r>
              <a:rPr sz="1900" spc="60" dirty="0">
                <a:latin typeface="Times New Roman"/>
                <a:cs typeface="Times New Roman"/>
              </a:rPr>
              <a:t>c</a:t>
            </a:r>
            <a:r>
              <a:rPr sz="1900" spc="25" dirty="0">
                <a:latin typeface="Symbol"/>
                <a:cs typeface="Symbol"/>
              </a:rPr>
              <a:t>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d</a:t>
            </a:r>
            <a:r>
              <a:rPr sz="1900" i="1" spc="65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10" dirty="0">
                <a:latin typeface="Times New Roman"/>
                <a:cs typeface="Times New Roman"/>
              </a:rPr>
              <a:t>a</a:t>
            </a:r>
            <a:r>
              <a:rPr sz="1900" i="1" spc="20" dirty="0">
                <a:latin typeface="Times New Roman"/>
                <a:cs typeface="Times New Roman"/>
              </a:rPr>
              <a:t>c</a:t>
            </a:r>
            <a:r>
              <a:rPr sz="1900" i="1" spc="-140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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adi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8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-5" dirty="0">
                <a:latin typeface="Times New Roman"/>
                <a:cs typeface="Times New Roman"/>
              </a:rPr>
              <a:t>c</a:t>
            </a:r>
            <a:r>
              <a:rPr sz="1900" i="1" spc="10" dirty="0">
                <a:latin typeface="Times New Roman"/>
                <a:cs typeface="Times New Roman"/>
              </a:rPr>
              <a:t>i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</a:t>
            </a:r>
            <a:r>
              <a:rPr sz="1900" spc="-21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bd</a:t>
            </a:r>
            <a:r>
              <a:rPr sz="1900" i="1" spc="120" dirty="0">
                <a:latin typeface="Times New Roman"/>
                <a:cs typeface="Times New Roman"/>
              </a:rPr>
              <a:t>i</a:t>
            </a:r>
            <a:r>
              <a:rPr sz="1650" spc="15" baseline="42929" dirty="0">
                <a:latin typeface="Times New Roman"/>
                <a:cs typeface="Times New Roman"/>
              </a:rPr>
              <a:t>2</a:t>
            </a:r>
            <a:endParaRPr sz="1650" baseline="4292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9257" y="2383340"/>
            <a:ext cx="97028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821055" algn="l"/>
              </a:tabLst>
            </a:pPr>
            <a:r>
              <a:rPr sz="1900" spc="10" dirty="0">
                <a:latin typeface="Times New Roman"/>
                <a:cs typeface="Times New Roman"/>
              </a:rPr>
              <a:t>.	</a:t>
            </a:r>
            <a:r>
              <a:rPr sz="1900" spc="25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145" y="2383340"/>
            <a:ext cx="140525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16535" algn="l"/>
                <a:tab pos="944244" algn="l"/>
              </a:tabLst>
            </a:pPr>
            <a:r>
              <a:rPr sz="1900" spc="10" dirty="0">
                <a:latin typeface="Times New Roman"/>
                <a:cs typeface="Times New Roman"/>
              </a:rPr>
              <a:t>,	</a:t>
            </a:r>
            <a:r>
              <a:rPr sz="1900" spc="5" dirty="0">
                <a:latin typeface="Times New Roman"/>
                <a:cs typeface="Times New Roman"/>
              </a:rPr>
              <a:t>pero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i	</a:t>
            </a:r>
            <a:r>
              <a:rPr sz="1900" spc="25" dirty="0">
                <a:latin typeface="Symbol"/>
                <a:cs typeface="Symbol"/>
              </a:rPr>
              <a:t>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1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8687" y="2574301"/>
            <a:ext cx="356933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470534" algn="l"/>
                <a:tab pos="1305560" algn="l"/>
                <a:tab pos="2854325" algn="l"/>
              </a:tabLst>
            </a:pPr>
            <a:r>
              <a:rPr sz="1900" i="1" spc="30" dirty="0">
                <a:latin typeface="Times New Roman"/>
                <a:cs typeface="Times New Roman"/>
              </a:rPr>
              <a:t>w	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i="1" spc="20" dirty="0">
                <a:latin typeface="Times New Roman"/>
                <a:cs typeface="Times New Roman"/>
              </a:rPr>
              <a:t>c</a:t>
            </a:r>
            <a:r>
              <a:rPr sz="1900" i="1" spc="-13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3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d</a:t>
            </a:r>
            <a:r>
              <a:rPr sz="1900" i="1" spc="70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Times New Roman"/>
                <a:cs typeface="Times New Roman"/>
              </a:rPr>
              <a:t>(</a:t>
            </a:r>
            <a:r>
              <a:rPr sz="1900" spc="55" dirty="0">
                <a:latin typeface="Times New Roman"/>
                <a:cs typeface="Times New Roman"/>
              </a:rPr>
              <a:t>c</a:t>
            </a:r>
            <a:r>
              <a:rPr sz="1900" spc="25" dirty="0">
                <a:latin typeface="Symbol"/>
                <a:cs typeface="Symbol"/>
              </a:rPr>
              <a:t></a:t>
            </a:r>
            <a:r>
              <a:rPr sz="1900" spc="-16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d</a:t>
            </a:r>
            <a:r>
              <a:rPr sz="1900" i="1" spc="75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110" dirty="0">
                <a:latin typeface="Times New Roman"/>
                <a:cs typeface="Times New Roman"/>
              </a:rPr>
              <a:t>c</a:t>
            </a:r>
            <a:r>
              <a:rPr sz="1650" spc="15" baseline="42929" dirty="0">
                <a:latin typeface="Times New Roman"/>
                <a:cs typeface="Times New Roman"/>
              </a:rPr>
              <a:t>2</a:t>
            </a:r>
            <a:r>
              <a:rPr sz="1650" baseline="42929" dirty="0">
                <a:latin typeface="Times New Roman"/>
                <a:cs typeface="Times New Roman"/>
              </a:rPr>
              <a:t> </a:t>
            </a:r>
            <a:r>
              <a:rPr sz="1650" spc="-75" baseline="42929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</a:t>
            </a:r>
            <a:r>
              <a:rPr sz="1900" spc="-135" dirty="0">
                <a:latin typeface="Times New Roman"/>
                <a:cs typeface="Times New Roman"/>
              </a:rPr>
              <a:t> </a:t>
            </a:r>
            <a:r>
              <a:rPr sz="1900" i="1" spc="20" dirty="0">
                <a:latin typeface="Times New Roman"/>
                <a:cs typeface="Times New Roman"/>
              </a:rPr>
              <a:t>d</a:t>
            </a:r>
            <a:r>
              <a:rPr sz="1900" i="1" spc="-225" dirty="0">
                <a:latin typeface="Times New Roman"/>
                <a:cs typeface="Times New Roman"/>
              </a:rPr>
              <a:t> </a:t>
            </a:r>
            <a:r>
              <a:rPr sz="1650" spc="15" baseline="42929" dirty="0">
                <a:latin typeface="Times New Roman"/>
                <a:cs typeface="Times New Roman"/>
              </a:rPr>
              <a:t>2</a:t>
            </a:r>
            <a:endParaRPr sz="1650" baseline="42929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86548" y="3559670"/>
            <a:ext cx="4088765" cy="947419"/>
            <a:chOff x="1186548" y="3559670"/>
            <a:chExt cx="4088765" cy="947419"/>
          </a:xfrm>
        </p:grpSpPr>
        <p:sp>
          <p:nvSpPr>
            <p:cNvPr id="17" name="object 17"/>
            <p:cNvSpPr/>
            <p:nvPr/>
          </p:nvSpPr>
          <p:spPr>
            <a:xfrm>
              <a:off x="1186548" y="3559670"/>
              <a:ext cx="4088765" cy="947419"/>
            </a:xfrm>
            <a:custGeom>
              <a:avLst/>
              <a:gdLst/>
              <a:ahLst/>
              <a:cxnLst/>
              <a:rect l="l" t="t" r="r" b="b"/>
              <a:pathLst>
                <a:path w="4088765" h="947420">
                  <a:moveTo>
                    <a:pt x="4088511" y="0"/>
                  </a:moveTo>
                  <a:lnTo>
                    <a:pt x="0" y="0"/>
                  </a:lnTo>
                  <a:lnTo>
                    <a:pt x="0" y="947051"/>
                  </a:lnTo>
                  <a:lnTo>
                    <a:pt x="4088511" y="947051"/>
                  </a:lnTo>
                  <a:lnTo>
                    <a:pt x="40885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8315" y="4049804"/>
              <a:ext cx="3869690" cy="0"/>
            </a:xfrm>
            <a:custGeom>
              <a:avLst/>
              <a:gdLst/>
              <a:ahLst/>
              <a:cxnLst/>
              <a:rect l="l" t="t" r="r" b="b"/>
              <a:pathLst>
                <a:path w="3869690">
                  <a:moveTo>
                    <a:pt x="0" y="0"/>
                  </a:moveTo>
                  <a:lnTo>
                    <a:pt x="282035" y="0"/>
                  </a:lnTo>
                </a:path>
                <a:path w="3869690">
                  <a:moveTo>
                    <a:pt x="674229" y="0"/>
                  </a:moveTo>
                  <a:lnTo>
                    <a:pt x="3869629" y="0"/>
                  </a:lnTo>
                </a:path>
              </a:pathLst>
            </a:custGeom>
            <a:ln w="1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8493" y="3452171"/>
            <a:ext cx="4065270" cy="10623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750"/>
              </a:spcBef>
              <a:tabLst>
                <a:tab pos="389890" algn="l"/>
              </a:tabLst>
            </a:pPr>
            <a:r>
              <a:rPr sz="2850" i="1" spc="50" dirty="0">
                <a:latin typeface="Times New Roman"/>
                <a:cs typeface="Times New Roman"/>
              </a:rPr>
              <a:t>z	</a:t>
            </a:r>
            <a:r>
              <a:rPr sz="4275" spc="104" baseline="-35087" dirty="0">
                <a:latin typeface="Symbol"/>
                <a:cs typeface="Symbol"/>
              </a:rPr>
              <a:t></a:t>
            </a:r>
            <a:r>
              <a:rPr sz="4275" spc="157" baseline="-35087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Times New Roman"/>
                <a:cs typeface="Times New Roman"/>
              </a:rPr>
              <a:t>(</a:t>
            </a:r>
            <a:r>
              <a:rPr sz="2850" i="1" spc="25" dirty="0">
                <a:latin typeface="Times New Roman"/>
                <a:cs typeface="Times New Roman"/>
              </a:rPr>
              <a:t>a</a:t>
            </a:r>
            <a:r>
              <a:rPr sz="2850" i="1" spc="65" dirty="0">
                <a:latin typeface="Times New Roman"/>
                <a:cs typeface="Times New Roman"/>
              </a:rPr>
              <a:t>d</a:t>
            </a:r>
            <a:r>
              <a:rPr sz="2850" i="1" spc="25" dirty="0">
                <a:latin typeface="Times New Roman"/>
                <a:cs typeface="Times New Roman"/>
              </a:rPr>
              <a:t> </a:t>
            </a:r>
            <a:r>
              <a:rPr sz="2850" spc="70" dirty="0">
                <a:latin typeface="Symbol"/>
                <a:cs typeface="Symbol"/>
              </a:rPr>
              <a:t></a:t>
            </a:r>
            <a:r>
              <a:rPr sz="2850" spc="-315" dirty="0">
                <a:latin typeface="Times New Roman"/>
                <a:cs typeface="Times New Roman"/>
              </a:rPr>
              <a:t> </a:t>
            </a:r>
            <a:r>
              <a:rPr sz="2850" i="1" spc="25" dirty="0">
                <a:latin typeface="Times New Roman"/>
                <a:cs typeface="Times New Roman"/>
              </a:rPr>
              <a:t>b</a:t>
            </a:r>
            <a:r>
              <a:rPr sz="2850" i="1" spc="65" dirty="0">
                <a:latin typeface="Times New Roman"/>
                <a:cs typeface="Times New Roman"/>
              </a:rPr>
              <a:t>d</a:t>
            </a:r>
            <a:r>
              <a:rPr sz="2850" i="1" spc="-430" dirty="0">
                <a:latin typeface="Times New Roman"/>
                <a:cs typeface="Times New Roman"/>
              </a:rPr>
              <a:t> </a:t>
            </a:r>
            <a:r>
              <a:rPr sz="2850" spc="40" dirty="0">
                <a:latin typeface="Times New Roman"/>
                <a:cs typeface="Times New Roman"/>
              </a:rPr>
              <a:t>)</a:t>
            </a:r>
            <a:r>
              <a:rPr sz="2850" spc="-254" dirty="0">
                <a:latin typeface="Times New Roman"/>
                <a:cs typeface="Times New Roman"/>
              </a:rPr>
              <a:t> </a:t>
            </a:r>
            <a:r>
              <a:rPr sz="2850" spc="70" dirty="0">
                <a:latin typeface="Symbol"/>
                <a:cs typeface="Symbol"/>
              </a:rPr>
              <a:t></a:t>
            </a:r>
            <a:r>
              <a:rPr sz="2850" spc="-260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(</a:t>
            </a:r>
            <a:r>
              <a:rPr sz="2850" i="1" spc="25" dirty="0">
                <a:latin typeface="Times New Roman"/>
                <a:cs typeface="Times New Roman"/>
              </a:rPr>
              <a:t>b</a:t>
            </a:r>
            <a:r>
              <a:rPr sz="2850" i="1" spc="55" dirty="0">
                <a:latin typeface="Times New Roman"/>
                <a:cs typeface="Times New Roman"/>
              </a:rPr>
              <a:t>c</a:t>
            </a:r>
            <a:r>
              <a:rPr sz="2850" i="1" spc="-220" dirty="0">
                <a:latin typeface="Times New Roman"/>
                <a:cs typeface="Times New Roman"/>
              </a:rPr>
              <a:t> </a:t>
            </a:r>
            <a:r>
              <a:rPr sz="2850" spc="70" dirty="0">
                <a:latin typeface="Symbol"/>
                <a:cs typeface="Symbol"/>
              </a:rPr>
              <a:t></a:t>
            </a:r>
            <a:r>
              <a:rPr sz="2850" spc="-265" dirty="0">
                <a:latin typeface="Times New Roman"/>
                <a:cs typeface="Times New Roman"/>
              </a:rPr>
              <a:t> </a:t>
            </a:r>
            <a:r>
              <a:rPr sz="2850" i="1" spc="25" dirty="0">
                <a:latin typeface="Times New Roman"/>
                <a:cs typeface="Times New Roman"/>
              </a:rPr>
              <a:t>a</a:t>
            </a:r>
            <a:r>
              <a:rPr sz="2850" i="1" spc="65" dirty="0">
                <a:latin typeface="Times New Roman"/>
                <a:cs typeface="Times New Roman"/>
              </a:rPr>
              <a:t>d</a:t>
            </a:r>
            <a:r>
              <a:rPr sz="2850" i="1" spc="-42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)</a:t>
            </a:r>
            <a:r>
              <a:rPr sz="2850" i="1" spc="35" dirty="0">
                <a:latin typeface="Times New Roman"/>
                <a:cs typeface="Times New Roman"/>
              </a:rPr>
              <a:t>i</a:t>
            </a:r>
            <a:r>
              <a:rPr sz="2850" i="1" spc="-220" dirty="0">
                <a:latin typeface="Times New Roman"/>
                <a:cs typeface="Times New Roman"/>
              </a:rPr>
              <a:t> </a:t>
            </a:r>
            <a:r>
              <a:rPr sz="4275" spc="44" baseline="-35087" dirty="0">
                <a:latin typeface="Times New Roman"/>
                <a:cs typeface="Times New Roman"/>
              </a:rPr>
              <a:t>.</a:t>
            </a:r>
            <a:endParaRPr sz="4275" baseline="-3508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  <a:tabLst>
                <a:tab pos="1764030" algn="l"/>
              </a:tabLst>
            </a:pPr>
            <a:r>
              <a:rPr sz="2850" i="1" spc="85" dirty="0">
                <a:latin typeface="Times New Roman"/>
                <a:cs typeface="Times New Roman"/>
              </a:rPr>
              <a:t>w	</a:t>
            </a:r>
            <a:r>
              <a:rPr sz="2850" i="1" spc="160" dirty="0">
                <a:latin typeface="Times New Roman"/>
                <a:cs typeface="Times New Roman"/>
              </a:rPr>
              <a:t>c</a:t>
            </a:r>
            <a:r>
              <a:rPr sz="2475" spc="52" baseline="43771" dirty="0">
                <a:latin typeface="Times New Roman"/>
                <a:cs typeface="Times New Roman"/>
              </a:rPr>
              <a:t>2</a:t>
            </a:r>
            <a:r>
              <a:rPr sz="2475" baseline="43771" dirty="0">
                <a:latin typeface="Times New Roman"/>
                <a:cs typeface="Times New Roman"/>
              </a:rPr>
              <a:t> </a:t>
            </a:r>
            <a:r>
              <a:rPr sz="2475" spc="-97" baseline="43771" dirty="0">
                <a:latin typeface="Times New Roman"/>
                <a:cs typeface="Times New Roman"/>
              </a:rPr>
              <a:t> </a:t>
            </a:r>
            <a:r>
              <a:rPr sz="2850" spc="70" dirty="0">
                <a:latin typeface="Symbol"/>
                <a:cs typeface="Symbol"/>
              </a:rPr>
              <a:t></a:t>
            </a:r>
            <a:r>
              <a:rPr sz="2850" spc="-225" dirty="0">
                <a:latin typeface="Times New Roman"/>
                <a:cs typeface="Times New Roman"/>
              </a:rPr>
              <a:t> </a:t>
            </a:r>
            <a:r>
              <a:rPr sz="2850" i="1" spc="65" dirty="0">
                <a:latin typeface="Times New Roman"/>
                <a:cs typeface="Times New Roman"/>
              </a:rPr>
              <a:t>d</a:t>
            </a:r>
            <a:r>
              <a:rPr sz="2850" i="1" spc="-360" dirty="0">
                <a:latin typeface="Times New Roman"/>
                <a:cs typeface="Times New Roman"/>
              </a:rPr>
              <a:t> </a:t>
            </a:r>
            <a:r>
              <a:rPr sz="2475" spc="52" baseline="43771" dirty="0">
                <a:latin typeface="Times New Roman"/>
                <a:cs typeface="Times New Roman"/>
              </a:rPr>
              <a:t>2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32" y="6488290"/>
            <a:ext cx="652564" cy="130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4249" y="778459"/>
            <a:ext cx="1120140" cy="331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185"/>
              </a:lnSpc>
            </a:pPr>
            <a:r>
              <a:rPr sz="1950" i="1" spc="50" dirty="0">
                <a:latin typeface="Times New Roman"/>
                <a:cs typeface="Times New Roman"/>
              </a:rPr>
              <a:t>z</a:t>
            </a:r>
            <a:r>
              <a:rPr sz="1950" i="1" spc="10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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spc="65" dirty="0">
                <a:latin typeface="Times New Roman"/>
                <a:cs typeface="Times New Roman"/>
              </a:rPr>
              <a:t>4</a:t>
            </a:r>
            <a:r>
              <a:rPr sz="1950" spc="-225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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3</a:t>
            </a:r>
            <a:r>
              <a:rPr sz="1950" i="1" spc="35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445" y="795540"/>
            <a:ext cx="1029335" cy="3009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265"/>
              </a:lnSpc>
            </a:pPr>
            <a:r>
              <a:rPr sz="2000" i="1" spc="60" dirty="0">
                <a:latin typeface="Times New Roman"/>
                <a:cs typeface="Times New Roman"/>
              </a:rPr>
              <a:t>w</a:t>
            </a:r>
            <a:r>
              <a:rPr sz="2000" i="1" spc="-16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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3</a:t>
            </a:r>
            <a:r>
              <a:rPr sz="2000" spc="-30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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2</a:t>
            </a:r>
            <a:r>
              <a:rPr sz="2000" i="1" spc="25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550" y="388620"/>
            <a:ext cx="908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2000" b="1" spc="-19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spc="-215" dirty="0">
                <a:solidFill>
                  <a:srgbClr val="C00000"/>
                </a:solidFill>
                <a:latin typeface="Arial"/>
                <a:cs typeface="Arial"/>
              </a:rPr>
              <a:t>mplo</a:t>
            </a:r>
            <a:r>
              <a:rPr sz="2000" b="1" spc="-12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667" y="791273"/>
            <a:ext cx="4737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ado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9704" y="791273"/>
            <a:ext cx="119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7450" y="484759"/>
            <a:ext cx="1125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067" y="1313179"/>
            <a:ext cx="143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280" algn="l"/>
              </a:tabLst>
            </a:pPr>
            <a:r>
              <a:rPr sz="18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na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8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52925" y="1282700"/>
            <a:ext cx="6391275" cy="2070100"/>
            <a:chOff x="4352925" y="1282700"/>
            <a:chExt cx="6391275" cy="2070100"/>
          </a:xfrm>
        </p:grpSpPr>
        <p:sp>
          <p:nvSpPr>
            <p:cNvPr id="11" name="object 11"/>
            <p:cNvSpPr/>
            <p:nvPr/>
          </p:nvSpPr>
          <p:spPr>
            <a:xfrm>
              <a:off x="4352925" y="1282700"/>
              <a:ext cx="6391275" cy="2070100"/>
            </a:xfrm>
            <a:custGeom>
              <a:avLst/>
              <a:gdLst/>
              <a:ahLst/>
              <a:cxnLst/>
              <a:rect l="l" t="t" r="r" b="b"/>
              <a:pathLst>
                <a:path w="6391275" h="2070100">
                  <a:moveTo>
                    <a:pt x="6391275" y="0"/>
                  </a:moveTo>
                  <a:lnTo>
                    <a:pt x="0" y="0"/>
                  </a:lnTo>
                  <a:lnTo>
                    <a:pt x="0" y="2070100"/>
                  </a:lnTo>
                  <a:lnTo>
                    <a:pt x="6391275" y="2070100"/>
                  </a:lnTo>
                  <a:lnTo>
                    <a:pt x="63912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0298" y="1643412"/>
              <a:ext cx="5032375" cy="1402715"/>
            </a:xfrm>
            <a:custGeom>
              <a:avLst/>
              <a:gdLst/>
              <a:ahLst/>
              <a:cxnLst/>
              <a:rect l="l" t="t" r="r" b="b"/>
              <a:pathLst>
                <a:path w="5032375" h="1402714">
                  <a:moveTo>
                    <a:pt x="0" y="0"/>
                  </a:moveTo>
                  <a:lnTo>
                    <a:pt x="171698" y="0"/>
                  </a:lnTo>
                </a:path>
                <a:path w="5032375" h="1402714">
                  <a:moveTo>
                    <a:pt x="409961" y="0"/>
                  </a:moveTo>
                  <a:lnTo>
                    <a:pt x="1061704" y="0"/>
                  </a:lnTo>
                </a:path>
                <a:path w="5032375" h="1402714">
                  <a:moveTo>
                    <a:pt x="1163323" y="0"/>
                  </a:moveTo>
                  <a:lnTo>
                    <a:pt x="1811559" y="0"/>
                  </a:lnTo>
                </a:path>
                <a:path w="5032375" h="1402714">
                  <a:moveTo>
                    <a:pt x="2049833" y="0"/>
                  </a:moveTo>
                  <a:lnTo>
                    <a:pt x="5032291" y="0"/>
                  </a:lnTo>
                </a:path>
                <a:path w="5032375" h="1402714">
                  <a:moveTo>
                    <a:pt x="0" y="726735"/>
                  </a:moveTo>
                  <a:lnTo>
                    <a:pt x="171698" y="726735"/>
                  </a:lnTo>
                </a:path>
                <a:path w="5032375" h="1402714">
                  <a:moveTo>
                    <a:pt x="409961" y="726735"/>
                  </a:moveTo>
                  <a:lnTo>
                    <a:pt x="1671398" y="726735"/>
                  </a:lnTo>
                </a:path>
                <a:path w="5032375" h="1402714">
                  <a:moveTo>
                    <a:pt x="0" y="1402503"/>
                  </a:moveTo>
                  <a:lnTo>
                    <a:pt x="171698" y="1402503"/>
                  </a:lnTo>
                </a:path>
                <a:path w="5032375" h="1402714">
                  <a:moveTo>
                    <a:pt x="409961" y="1402503"/>
                  </a:moveTo>
                  <a:lnTo>
                    <a:pt x="963602" y="1402503"/>
                  </a:lnTo>
                </a:path>
                <a:path w="5032375" h="1402714">
                  <a:moveTo>
                    <a:pt x="1201859" y="1402503"/>
                  </a:moveTo>
                  <a:lnTo>
                    <a:pt x="1419108" y="1402503"/>
                  </a:lnTo>
                </a:path>
                <a:path w="5032375" h="1402714">
                  <a:moveTo>
                    <a:pt x="1632845" y="1402503"/>
                  </a:moveTo>
                  <a:lnTo>
                    <a:pt x="1846599" y="1402503"/>
                  </a:lnTo>
                </a:path>
              </a:pathLst>
            </a:custGeom>
            <a:ln w="11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81210" y="1436177"/>
            <a:ext cx="7747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7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0447" y="1284732"/>
            <a:ext cx="501840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2038350" algn="l"/>
              </a:tabLst>
            </a:pPr>
            <a:r>
              <a:rPr sz="1950" i="1" spc="-75" dirty="0">
                <a:latin typeface="Times New Roman"/>
                <a:cs typeface="Times New Roman"/>
              </a:rPr>
              <a:t>z </a:t>
            </a:r>
            <a:r>
              <a:rPr sz="1950" i="1" spc="-200" dirty="0">
                <a:latin typeface="Times New Roman"/>
                <a:cs typeface="Times New Roman"/>
              </a:rPr>
              <a:t> </a:t>
            </a:r>
            <a:r>
              <a:rPr sz="2925" spc="-157" baseline="-35612" dirty="0">
                <a:latin typeface="Symbol"/>
                <a:cs typeface="Symbol"/>
              </a:rPr>
              <a:t></a:t>
            </a:r>
            <a:r>
              <a:rPr sz="2925" spc="44" baseline="-35612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4</a:t>
            </a:r>
            <a:r>
              <a:rPr sz="1950" spc="-21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220" dirty="0">
                <a:latin typeface="Times New Roman"/>
                <a:cs typeface="Times New Roman"/>
              </a:rPr>
              <a:t> </a:t>
            </a:r>
            <a:r>
              <a:rPr sz="1950" spc="-180" dirty="0">
                <a:latin typeface="Times New Roman"/>
                <a:cs typeface="Times New Roman"/>
              </a:rPr>
              <a:t>3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3</a:t>
            </a:r>
            <a:r>
              <a:rPr sz="1950" spc="-265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</a:t>
            </a:r>
            <a:r>
              <a:rPr sz="1950" spc="-195" dirty="0">
                <a:latin typeface="Times New Roman"/>
                <a:cs typeface="Times New Roman"/>
              </a:rPr>
              <a:t> </a:t>
            </a:r>
            <a:r>
              <a:rPr sz="1950" spc="-120" dirty="0">
                <a:latin typeface="Times New Roman"/>
                <a:cs typeface="Times New Roman"/>
              </a:rPr>
              <a:t>2</a:t>
            </a:r>
            <a:r>
              <a:rPr sz="1950" i="1" spc="-5" dirty="0">
                <a:latin typeface="Times New Roman"/>
                <a:cs typeface="Times New Roman"/>
              </a:rPr>
              <a:t>i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4</a:t>
            </a:r>
            <a:r>
              <a:rPr sz="1950" spc="-75" dirty="0">
                <a:latin typeface="Times New Roman"/>
                <a:cs typeface="Times New Roman"/>
              </a:rPr>
              <a:t>)(</a:t>
            </a:r>
            <a:r>
              <a:rPr sz="1950" spc="-150" dirty="0">
                <a:latin typeface="Times New Roman"/>
                <a:cs typeface="Times New Roman"/>
              </a:rPr>
              <a:t>3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spc="-185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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4</a:t>
            </a:r>
            <a:r>
              <a:rPr sz="1950" spc="-75" dirty="0">
                <a:latin typeface="Times New Roman"/>
                <a:cs typeface="Times New Roman"/>
              </a:rPr>
              <a:t>)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2</a:t>
            </a:r>
            <a:r>
              <a:rPr sz="1950" spc="-60" dirty="0">
                <a:latin typeface="Times New Roman"/>
                <a:cs typeface="Times New Roman"/>
              </a:rPr>
              <a:t>)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spc="-15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204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spc="-150" dirty="0">
                <a:latin typeface="Times New Roman"/>
                <a:cs typeface="Times New Roman"/>
              </a:rPr>
              <a:t>3</a:t>
            </a:r>
            <a:r>
              <a:rPr sz="1950" spc="-75" dirty="0">
                <a:latin typeface="Times New Roman"/>
                <a:cs typeface="Times New Roman"/>
              </a:rPr>
              <a:t>)(</a:t>
            </a:r>
            <a:r>
              <a:rPr sz="1950" spc="-150" dirty="0">
                <a:latin typeface="Times New Roman"/>
                <a:cs typeface="Times New Roman"/>
              </a:rPr>
              <a:t>3</a:t>
            </a:r>
            <a:r>
              <a:rPr sz="1950" spc="-60" dirty="0">
                <a:latin typeface="Times New Roman"/>
                <a:cs typeface="Times New Roman"/>
              </a:rPr>
              <a:t>)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spc="-15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</a:t>
            </a:r>
            <a:r>
              <a:rPr sz="1950" spc="-235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spc="-150" dirty="0">
                <a:latin typeface="Times New Roman"/>
                <a:cs typeface="Times New Roman"/>
              </a:rPr>
              <a:t>3</a:t>
            </a:r>
            <a:r>
              <a:rPr sz="1950" spc="-75" dirty="0">
                <a:latin typeface="Times New Roman"/>
                <a:cs typeface="Times New Roman"/>
              </a:rPr>
              <a:t>)</a:t>
            </a:r>
            <a:r>
              <a:rPr sz="1950" spc="-20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2</a:t>
            </a:r>
            <a:r>
              <a:rPr sz="1950" spc="-55" dirty="0">
                <a:latin typeface="Times New Roman"/>
                <a:cs typeface="Times New Roman"/>
              </a:rPr>
              <a:t>)</a:t>
            </a:r>
            <a:r>
              <a:rPr sz="1950" i="1" spc="55" dirty="0">
                <a:latin typeface="Times New Roman"/>
                <a:cs typeface="Times New Roman"/>
              </a:rPr>
              <a:t>i</a:t>
            </a:r>
            <a:r>
              <a:rPr sz="1725" spc="-104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6528" y="1442876"/>
            <a:ext cx="92075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784225" algn="l"/>
              </a:tabLst>
            </a:pPr>
            <a:r>
              <a:rPr sz="1950" spc="-50" dirty="0">
                <a:latin typeface="Times New Roman"/>
                <a:cs typeface="Times New Roman"/>
              </a:rPr>
              <a:t>.	</a:t>
            </a:r>
            <a:r>
              <a:rPr sz="1950" spc="-105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3927" y="1442876"/>
            <a:ext cx="128841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8755" algn="l"/>
                <a:tab pos="865505" algn="l"/>
              </a:tabLst>
            </a:pPr>
            <a:r>
              <a:rPr sz="1950" spc="-50" dirty="0">
                <a:latin typeface="Times New Roman"/>
                <a:cs typeface="Times New Roman"/>
              </a:rPr>
              <a:t>,	</a:t>
            </a:r>
            <a:r>
              <a:rPr sz="1950" spc="-95" dirty="0">
                <a:latin typeface="Times New Roman"/>
                <a:cs typeface="Times New Roman"/>
              </a:rPr>
              <a:t>p</a:t>
            </a:r>
            <a:r>
              <a:rPr sz="1950" spc="-85" dirty="0">
                <a:latin typeface="Times New Roman"/>
                <a:cs typeface="Times New Roman"/>
              </a:rPr>
              <a:t>er</a:t>
            </a:r>
            <a:r>
              <a:rPr sz="1950" spc="-95" dirty="0">
                <a:latin typeface="Times New Roman"/>
                <a:cs typeface="Times New Roman"/>
              </a:rPr>
              <a:t>o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spc="-105" dirty="0">
                <a:latin typeface="Symbol"/>
                <a:cs typeface="Symbol"/>
              </a:rPr>
              <a:t>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spc="-110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2426" y="1638944"/>
            <a:ext cx="387794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427990" algn="l"/>
                <a:tab pos="3242945" algn="l"/>
              </a:tabLst>
            </a:pPr>
            <a:r>
              <a:rPr sz="1950" i="1" spc="-125" dirty="0">
                <a:latin typeface="Times New Roman"/>
                <a:cs typeface="Times New Roman"/>
              </a:rPr>
              <a:t>w	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3</a:t>
            </a:r>
            <a:r>
              <a:rPr sz="1950" spc="-265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spc="-125" dirty="0">
                <a:latin typeface="Times New Roman"/>
                <a:cs typeface="Times New Roman"/>
              </a:rPr>
              <a:t>2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spc="-95" dirty="0">
                <a:latin typeface="Times New Roman"/>
                <a:cs typeface="Times New Roman"/>
              </a:rPr>
              <a:t>3</a:t>
            </a:r>
            <a:r>
              <a:rPr sz="1950" spc="-265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</a:t>
            </a:r>
            <a:r>
              <a:rPr sz="1950" spc="-195" dirty="0">
                <a:latin typeface="Times New Roman"/>
                <a:cs typeface="Times New Roman"/>
              </a:rPr>
              <a:t> </a:t>
            </a:r>
            <a:r>
              <a:rPr sz="1950" spc="-120" dirty="0">
                <a:latin typeface="Times New Roman"/>
                <a:cs typeface="Times New Roman"/>
              </a:rPr>
              <a:t>2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spc="-65" dirty="0">
                <a:latin typeface="Times New Roman"/>
                <a:cs typeface="Times New Roman"/>
              </a:rPr>
              <a:t>)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100" dirty="0">
                <a:latin typeface="Times New Roman"/>
                <a:cs typeface="Times New Roman"/>
              </a:rPr>
              <a:t>3</a:t>
            </a:r>
            <a:r>
              <a:rPr sz="1725" spc="-104" baseline="43478" dirty="0">
                <a:latin typeface="Times New Roman"/>
                <a:cs typeface="Times New Roman"/>
              </a:rPr>
              <a:t>2</a:t>
            </a:r>
            <a:r>
              <a:rPr sz="1725" baseline="43478" dirty="0">
                <a:latin typeface="Times New Roman"/>
                <a:cs typeface="Times New Roman"/>
              </a:rPr>
              <a:t> </a:t>
            </a:r>
            <a:r>
              <a:rPr sz="1725" spc="-157" baseline="43478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170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2</a:t>
            </a:r>
            <a:r>
              <a:rPr sz="1725" spc="-104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7026" y="1957920"/>
            <a:ext cx="2037714" cy="14097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545"/>
              </a:spcBef>
            </a:pPr>
            <a:r>
              <a:rPr sz="1950" i="1" spc="-75" dirty="0">
                <a:latin typeface="Times New Roman"/>
                <a:cs typeface="Times New Roman"/>
              </a:rPr>
              <a:t>z </a:t>
            </a:r>
            <a:r>
              <a:rPr sz="1950" i="1" spc="-200" dirty="0">
                <a:latin typeface="Times New Roman"/>
                <a:cs typeface="Times New Roman"/>
              </a:rPr>
              <a:t> </a:t>
            </a:r>
            <a:r>
              <a:rPr sz="2925" spc="-157" baseline="-35612" dirty="0">
                <a:latin typeface="Symbol"/>
                <a:cs typeface="Symbol"/>
              </a:rPr>
              <a:t></a:t>
            </a:r>
            <a:r>
              <a:rPr sz="2925" spc="-202" baseline="-35612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12</a:t>
            </a:r>
            <a:r>
              <a:rPr sz="1950" spc="-21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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1950" spc="-150" dirty="0">
                <a:latin typeface="Times New Roman"/>
                <a:cs typeface="Times New Roman"/>
              </a:rPr>
              <a:t>8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spc="-15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220" dirty="0">
                <a:latin typeface="Times New Roman"/>
                <a:cs typeface="Times New Roman"/>
              </a:rPr>
              <a:t> </a:t>
            </a:r>
            <a:r>
              <a:rPr sz="1950" spc="-125" dirty="0">
                <a:latin typeface="Times New Roman"/>
                <a:cs typeface="Times New Roman"/>
              </a:rPr>
              <a:t>9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spc="-150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19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45"/>
              </a:spcBef>
              <a:tabLst>
                <a:tab pos="861694" algn="l"/>
              </a:tabLst>
            </a:pPr>
            <a:r>
              <a:rPr sz="1950" i="1" spc="-125" dirty="0">
                <a:latin typeface="Times New Roman"/>
                <a:cs typeface="Times New Roman"/>
              </a:rPr>
              <a:t>w	</a:t>
            </a:r>
            <a:r>
              <a:rPr sz="1950" spc="-95" dirty="0">
                <a:latin typeface="Times New Roman"/>
                <a:cs typeface="Times New Roman"/>
              </a:rPr>
              <a:t>9</a:t>
            </a:r>
            <a:r>
              <a:rPr sz="1950" spc="-215" dirty="0">
                <a:latin typeface="Times New Roman"/>
                <a:cs typeface="Times New Roman"/>
              </a:rPr>
              <a:t> </a:t>
            </a:r>
            <a:r>
              <a:rPr sz="1950" spc="-105" dirty="0">
                <a:latin typeface="Symbol"/>
                <a:cs typeface="Symbol"/>
              </a:rPr>
              <a:t>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4</a:t>
            </a:r>
            <a:endParaRPr sz="195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195"/>
              </a:spcBef>
            </a:pPr>
            <a:r>
              <a:rPr sz="1950" i="1" spc="-75" dirty="0">
                <a:latin typeface="Times New Roman"/>
                <a:cs typeface="Times New Roman"/>
              </a:rPr>
              <a:t>z </a:t>
            </a:r>
            <a:r>
              <a:rPr sz="1950" i="1" spc="-200" dirty="0">
                <a:latin typeface="Times New Roman"/>
                <a:cs typeface="Times New Roman"/>
              </a:rPr>
              <a:t> </a:t>
            </a:r>
            <a:r>
              <a:rPr sz="2925" spc="-157" baseline="-35612" dirty="0">
                <a:latin typeface="Symbol"/>
                <a:cs typeface="Symbol"/>
              </a:rPr>
              <a:t></a:t>
            </a:r>
            <a:r>
              <a:rPr sz="2925" spc="-202" baseline="-35612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18</a:t>
            </a:r>
            <a:r>
              <a:rPr sz="1950" spc="-240" dirty="0">
                <a:latin typeface="Times New Roman"/>
                <a:cs typeface="Times New Roman"/>
              </a:rPr>
              <a:t> </a:t>
            </a:r>
            <a:r>
              <a:rPr sz="1950" spc="25" dirty="0">
                <a:latin typeface="Symbol"/>
                <a:cs typeface="Symbol"/>
              </a:rPr>
              <a:t></a:t>
            </a:r>
            <a:r>
              <a:rPr sz="1950" spc="-260" dirty="0">
                <a:latin typeface="Times New Roman"/>
                <a:cs typeface="Times New Roman"/>
              </a:rPr>
              <a:t>1</a:t>
            </a:r>
            <a:r>
              <a:rPr sz="1950" i="1" spc="-55" dirty="0">
                <a:latin typeface="Times New Roman"/>
                <a:cs typeface="Times New Roman"/>
              </a:rPr>
              <a:t>i</a:t>
            </a:r>
            <a:r>
              <a:rPr sz="1950" i="1" spc="95" dirty="0">
                <a:latin typeface="Times New Roman"/>
                <a:cs typeface="Times New Roman"/>
              </a:rPr>
              <a:t> </a:t>
            </a:r>
            <a:r>
              <a:rPr sz="2925" spc="-157" baseline="-35612" dirty="0">
                <a:latin typeface="Symbol"/>
                <a:cs typeface="Symbol"/>
              </a:rPr>
              <a:t></a:t>
            </a:r>
            <a:r>
              <a:rPr sz="2925" spc="-202" baseline="-35612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18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2925" spc="-157" baseline="-35612" dirty="0">
                <a:latin typeface="Symbol"/>
                <a:cs typeface="Symbol"/>
              </a:rPr>
              <a:t></a:t>
            </a:r>
            <a:r>
              <a:rPr sz="2925" baseline="-35612" dirty="0">
                <a:latin typeface="Times New Roman"/>
                <a:cs typeface="Times New Roman"/>
              </a:rPr>
              <a:t> </a:t>
            </a:r>
            <a:r>
              <a:rPr sz="2925" spc="-337" baseline="-35612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1</a:t>
            </a:r>
            <a:r>
              <a:rPr sz="1950" spc="165" dirty="0">
                <a:latin typeface="Times New Roman"/>
                <a:cs typeface="Times New Roman"/>
              </a:rPr>
              <a:t> </a:t>
            </a:r>
            <a:r>
              <a:rPr sz="2925" i="1" spc="-82" baseline="-35612" dirty="0">
                <a:latin typeface="Times New Roman"/>
                <a:cs typeface="Times New Roman"/>
              </a:rPr>
              <a:t>i</a:t>
            </a:r>
            <a:endParaRPr sz="2925" baseline="-35612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50"/>
              </a:spcBef>
              <a:tabLst>
                <a:tab pos="602615" algn="l"/>
                <a:tab pos="1225550" algn="l"/>
                <a:tab pos="1654810" algn="l"/>
              </a:tabLst>
            </a:pPr>
            <a:r>
              <a:rPr sz="1950" i="1" spc="-125" dirty="0">
                <a:latin typeface="Times New Roman"/>
                <a:cs typeface="Times New Roman"/>
              </a:rPr>
              <a:t>w	</a:t>
            </a:r>
            <a:r>
              <a:rPr sz="1950" spc="-95" dirty="0">
                <a:latin typeface="Times New Roman"/>
                <a:cs typeface="Times New Roman"/>
              </a:rPr>
              <a:t>13	13	13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991360" y="172720"/>
            <a:ext cx="8221980" cy="1049020"/>
            <a:chOff x="1991360" y="172720"/>
            <a:chExt cx="8221980" cy="10490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360" y="172720"/>
              <a:ext cx="7345680" cy="685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5560" y="172720"/>
              <a:ext cx="1287779" cy="685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0100" y="535940"/>
              <a:ext cx="2981959" cy="6858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72716" y="256603"/>
            <a:ext cx="783844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</a:pPr>
            <a:r>
              <a:rPr sz="2400" b="1" spc="-295" dirty="0">
                <a:solidFill>
                  <a:srgbClr val="C00000"/>
                </a:solidFill>
                <a:latin typeface="Arial"/>
                <a:cs typeface="Arial"/>
              </a:rPr>
              <a:t>OPERACIONES</a:t>
            </a:r>
            <a:r>
              <a:rPr sz="24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C00000"/>
                </a:solidFill>
                <a:latin typeface="Arial"/>
                <a:cs typeface="Arial"/>
              </a:rPr>
              <a:t>CON</a:t>
            </a:r>
            <a:r>
              <a:rPr sz="2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15" dirty="0">
                <a:solidFill>
                  <a:srgbClr val="C00000"/>
                </a:solidFill>
                <a:latin typeface="Arial"/>
                <a:cs typeface="Arial"/>
              </a:rPr>
              <a:t>NUMEROS</a:t>
            </a:r>
            <a:r>
              <a:rPr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00" dirty="0">
                <a:solidFill>
                  <a:srgbClr val="C00000"/>
                </a:solidFill>
                <a:latin typeface="Arial"/>
                <a:cs typeface="Arial"/>
              </a:rPr>
              <a:t>COMPLEJOS</a:t>
            </a:r>
            <a:r>
              <a:rPr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00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24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25" dirty="0">
                <a:solidFill>
                  <a:srgbClr val="C00000"/>
                </a:solidFill>
                <a:latin typeface="Arial"/>
                <a:cs typeface="Arial"/>
              </a:rPr>
              <a:t>FORMA</a:t>
            </a:r>
            <a:r>
              <a:rPr sz="2400" b="1" spc="-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05" dirty="0">
                <a:solidFill>
                  <a:srgbClr val="C00000"/>
                </a:solidFill>
                <a:latin typeface="Arial"/>
                <a:cs typeface="Arial"/>
              </a:rPr>
              <a:t>POLAR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70"/>
              </a:lnSpc>
            </a:pPr>
            <a:r>
              <a:rPr sz="2400" b="1" spc="-34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7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spc="-3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335" dirty="0">
                <a:solidFill>
                  <a:srgbClr val="C00000"/>
                </a:solidFill>
                <a:latin typeface="Arial"/>
                <a:cs typeface="Arial"/>
              </a:rPr>
              <a:t>GO</a:t>
            </a:r>
            <a:r>
              <a:rPr sz="2400" b="1" spc="-3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-33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36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90" dirty="0">
                <a:solidFill>
                  <a:srgbClr val="C00000"/>
                </a:solidFill>
                <a:latin typeface="Arial"/>
                <a:cs typeface="Arial"/>
              </a:rPr>
              <a:t>ÉTR</a:t>
            </a:r>
            <a:r>
              <a:rPr sz="2400" b="1" spc="-13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-315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362" y="1045209"/>
            <a:ext cx="1141539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80"/>
              </a:lnSpc>
              <a:spcBef>
                <a:spcPts val="100"/>
              </a:spcBef>
            </a:pPr>
            <a:r>
              <a:rPr sz="3000" b="1" i="1" u="heavy" spc="-225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1.</a:t>
            </a:r>
            <a:r>
              <a:rPr sz="3000" b="1" i="1" u="heavy" spc="-165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262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Multiplicación</a:t>
            </a:r>
            <a:r>
              <a:rPr sz="3000" b="1" i="1" u="heavy" spc="-254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315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de</a:t>
            </a:r>
            <a:r>
              <a:rPr sz="3000" b="1" i="1" u="heavy" spc="-157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337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Números</a:t>
            </a:r>
            <a:r>
              <a:rPr sz="3000" b="1" i="1" u="heavy" spc="-150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284" baseline="-555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Complejos</a:t>
            </a:r>
            <a:r>
              <a:rPr sz="3000" spc="-284" baseline="-5555" dirty="0">
                <a:solidFill>
                  <a:srgbClr val="9EC77D"/>
                </a:solidFill>
                <a:latin typeface="Microsoft Sans Serif"/>
                <a:cs typeface="Microsoft Sans Serif"/>
              </a:rPr>
              <a:t>.-</a:t>
            </a:r>
            <a:r>
              <a:rPr sz="3000" spc="450" baseline="-555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multiplicación</a:t>
            </a:r>
            <a:r>
              <a:rPr sz="18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dos</a:t>
            </a:r>
            <a:r>
              <a:rPr sz="18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números</a:t>
            </a:r>
            <a:r>
              <a:rPr sz="18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complejos</a:t>
            </a:r>
            <a:r>
              <a:rPr sz="18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18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</a:t>
            </a:r>
            <a:r>
              <a:rPr sz="18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otro</a:t>
            </a:r>
            <a:r>
              <a:rPr sz="18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ts val="2110"/>
              </a:lnSpc>
            </a:pP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tiene</a:t>
            </a:r>
            <a:r>
              <a:rPr sz="1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módulo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producto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módulos,</a:t>
            </a:r>
            <a:r>
              <a:rPr sz="18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como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argumento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suma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endParaRPr sz="1800">
              <a:latin typeface="Microsoft Sans Serif"/>
              <a:cs typeface="Microsoft Sans Serif"/>
            </a:endParaRPr>
          </a:p>
          <a:p>
            <a:pPr marR="1878330" algn="ctr">
              <a:lnSpc>
                <a:spcPts val="2130"/>
              </a:lnSpc>
            </a:pP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argumentos.</a:t>
            </a:r>
            <a:endParaRPr sz="1800">
              <a:latin typeface="Microsoft Sans Serif"/>
              <a:cs typeface="Microsoft Sans Serif"/>
            </a:endParaRPr>
          </a:p>
          <a:p>
            <a:pPr marL="405130">
              <a:lnSpc>
                <a:spcPct val="100000"/>
              </a:lnSpc>
              <a:spcBef>
                <a:spcPts val="1760"/>
              </a:spcBef>
            </a:pP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Sean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dos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números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complejos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710" y="2535554"/>
            <a:ext cx="237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165" dirty="0">
                <a:solidFill>
                  <a:srgbClr val="9EC77D"/>
                </a:solidFill>
                <a:latin typeface="Arial"/>
                <a:cs typeface="Arial"/>
              </a:rPr>
              <a:t>z</a:t>
            </a:r>
            <a:r>
              <a:rPr sz="1800" spc="-187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1</a:t>
            </a:r>
            <a:r>
              <a:rPr sz="1800" spc="135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202" baseline="-20833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1875" spc="-52" baseline="-2000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75" baseline="-2000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75" spc="82" baseline="-2000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187" baseline="-20833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1800" i="1" spc="89" baseline="-20833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(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180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00" spc="-5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+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80" dirty="0">
                <a:solidFill>
                  <a:srgbClr val="9EC77D"/>
                </a:solidFill>
                <a:latin typeface="Arial"/>
                <a:cs typeface="Arial"/>
              </a:rPr>
              <a:t>se</a:t>
            </a:r>
            <a:r>
              <a:rPr sz="1800" i="1" spc="-185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1800" spc="-2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00" i="1" spc="-8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18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710" y="2905125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165" dirty="0">
                <a:solidFill>
                  <a:srgbClr val="9EC77D"/>
                </a:solidFill>
                <a:latin typeface="Arial"/>
                <a:cs typeface="Arial"/>
              </a:rPr>
              <a:t>z</a:t>
            </a:r>
            <a:r>
              <a:rPr sz="1800" spc="-187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2</a:t>
            </a:r>
            <a:r>
              <a:rPr sz="1800" spc="135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202" baseline="-20833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1800" baseline="-20833" dirty="0">
                <a:solidFill>
                  <a:srgbClr val="9EC77D"/>
                </a:solidFill>
                <a:latin typeface="Symbol"/>
                <a:cs typeface="Symbol"/>
              </a:rPr>
              <a:t></a:t>
            </a:r>
            <a:r>
              <a:rPr sz="1800" spc="150" baseline="-20833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187" baseline="-20833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1800" i="1" spc="120" baseline="-20833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(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β</a:t>
            </a:r>
            <a:r>
              <a:rPr sz="18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+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80" dirty="0">
                <a:solidFill>
                  <a:srgbClr val="9EC77D"/>
                </a:solidFill>
                <a:latin typeface="Arial"/>
                <a:cs typeface="Arial"/>
              </a:rPr>
              <a:t>se</a:t>
            </a:r>
            <a:r>
              <a:rPr sz="1800" i="1" spc="-185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1800" spc="-200" dirty="0">
                <a:solidFill>
                  <a:srgbClr val="9EC77D"/>
                </a:solidFill>
                <a:latin typeface="Microsoft Sans Serif"/>
                <a:cs typeface="Microsoft Sans Serif"/>
              </a:rPr>
              <a:t>β</a:t>
            </a:r>
            <a:r>
              <a:rPr sz="1800" i="1" spc="-8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18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48557" y="2606801"/>
            <a:ext cx="5674360" cy="2056764"/>
          </a:xfrm>
          <a:custGeom>
            <a:avLst/>
            <a:gdLst/>
            <a:ahLst/>
            <a:cxnLst/>
            <a:rect l="l" t="t" r="r" b="b"/>
            <a:pathLst>
              <a:path w="5674359" h="2056764">
                <a:moveTo>
                  <a:pt x="5674233" y="0"/>
                </a:moveTo>
                <a:lnTo>
                  <a:pt x="0" y="0"/>
                </a:lnTo>
                <a:lnTo>
                  <a:pt x="0" y="2056257"/>
                </a:lnTo>
                <a:lnTo>
                  <a:pt x="5674233" y="2056257"/>
                </a:lnTo>
                <a:lnTo>
                  <a:pt x="567423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02151" y="2922510"/>
            <a:ext cx="514984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447040" algn="l"/>
              </a:tabLst>
            </a:pPr>
            <a:r>
              <a:rPr sz="900" spc="-20" dirty="0">
                <a:latin typeface="Times New Roman"/>
                <a:cs typeface="Times New Roman"/>
              </a:rPr>
              <a:t>2	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7978" y="3067990"/>
            <a:ext cx="73469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04470" algn="l"/>
                <a:tab pos="511809" algn="l"/>
              </a:tabLst>
            </a:pPr>
            <a:r>
              <a:rPr sz="900" spc="-20" dirty="0">
                <a:latin typeface="Times New Roman"/>
                <a:cs typeface="Times New Roman"/>
              </a:rPr>
              <a:t>1	2	1</a:t>
            </a:r>
            <a:r>
              <a:rPr sz="900" spc="47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0519" y="2579448"/>
            <a:ext cx="313817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i="1" spc="-120" dirty="0">
                <a:latin typeface="Times New Roman"/>
                <a:cs typeface="Times New Roman"/>
              </a:rPr>
              <a:t>z</a:t>
            </a:r>
            <a:r>
              <a:rPr sz="1350" spc="7" baseline="-24691" dirty="0">
                <a:latin typeface="Times New Roman"/>
                <a:cs typeface="Times New Roman"/>
              </a:rPr>
              <a:t>1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r>
              <a:rPr sz="1600" i="1" spc="-30" dirty="0">
                <a:latin typeface="Times New Roman"/>
                <a:cs typeface="Times New Roman"/>
              </a:rPr>
              <a:t>z</a:t>
            </a:r>
            <a:r>
              <a:rPr sz="1350" spc="-30" baseline="-24691" dirty="0">
                <a:latin typeface="Times New Roman"/>
                <a:cs typeface="Times New Roman"/>
              </a:rPr>
              <a:t>2</a:t>
            </a:r>
            <a:r>
              <a:rPr sz="1350" baseline="-24691" dirty="0">
                <a:latin typeface="Times New Roman"/>
                <a:cs typeface="Times New Roman"/>
              </a:rPr>
              <a:t> </a:t>
            </a:r>
            <a:r>
              <a:rPr sz="1350" spc="52" baseline="-24691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-290" dirty="0">
                <a:latin typeface="Times New Roman"/>
                <a:cs typeface="Times New Roman"/>
              </a:rPr>
              <a:t>r</a:t>
            </a:r>
            <a:r>
              <a:rPr sz="1350" spc="-30" baseline="-24691" dirty="0">
                <a:latin typeface="Times New Roman"/>
                <a:cs typeface="Times New Roman"/>
              </a:rPr>
              <a:t>1</a:t>
            </a:r>
            <a:r>
              <a:rPr sz="1350" spc="-195" baseline="-24691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(co</a:t>
            </a:r>
            <a:r>
              <a:rPr sz="1600" spc="40" dirty="0">
                <a:latin typeface="Times New Roman"/>
                <a:cs typeface="Times New Roman"/>
              </a:rPr>
              <a:t>s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185" dirty="0">
                <a:latin typeface="Times New Roman"/>
                <a:cs typeface="Times New Roman"/>
              </a:rPr>
              <a:t>n</a:t>
            </a:r>
            <a:r>
              <a:rPr sz="1700" spc="-35" dirty="0">
                <a:latin typeface="Symbol"/>
                <a:cs typeface="Symbol"/>
              </a:rPr>
              <a:t></a:t>
            </a:r>
            <a:r>
              <a:rPr sz="1600" i="1" spc="15" dirty="0">
                <a:latin typeface="Times New Roman"/>
                <a:cs typeface="Times New Roman"/>
              </a:rPr>
              <a:t>i</a:t>
            </a:r>
            <a:r>
              <a:rPr sz="1600" spc="-55" dirty="0">
                <a:latin typeface="Times New Roman"/>
                <a:cs typeface="Times New Roman"/>
              </a:rPr>
              <a:t>)</a:t>
            </a:r>
            <a:r>
              <a:rPr sz="1600" spc="-85" dirty="0">
                <a:latin typeface="Times New Roman"/>
                <a:cs typeface="Times New Roman"/>
              </a:rPr>
              <a:t>.</a:t>
            </a:r>
            <a:r>
              <a:rPr sz="1600" i="1" spc="-195" dirty="0">
                <a:latin typeface="Times New Roman"/>
                <a:cs typeface="Times New Roman"/>
              </a:rPr>
              <a:t>r</a:t>
            </a:r>
            <a:r>
              <a:rPr sz="1350" spc="-30" baseline="-24691" dirty="0">
                <a:latin typeface="Times New Roman"/>
                <a:cs typeface="Times New Roman"/>
              </a:rPr>
              <a:t>2</a:t>
            </a:r>
            <a:r>
              <a:rPr sz="1350" spc="-89" baseline="-24691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(co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45" dirty="0">
                <a:latin typeface="Times New Roman"/>
                <a:cs typeface="Times New Roman"/>
              </a:rPr>
              <a:t>n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i)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7152" y="2918563"/>
            <a:ext cx="5647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287645" algn="l"/>
              </a:tabLst>
            </a:pPr>
            <a:r>
              <a:rPr sz="1600" spc="-50" dirty="0">
                <a:latin typeface="Times New Roman"/>
                <a:cs typeface="Times New Roman"/>
              </a:rPr>
              <a:t>z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.</a:t>
            </a:r>
            <a:r>
              <a:rPr sz="1600" i="1" spc="-45" dirty="0">
                <a:latin typeface="Times New Roman"/>
                <a:cs typeface="Times New Roman"/>
              </a:rPr>
              <a:t>z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14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r</a:t>
            </a:r>
            <a:r>
              <a:rPr sz="1600" i="1" spc="-18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.</a:t>
            </a:r>
            <a:r>
              <a:rPr sz="1600" i="1" spc="-45" dirty="0">
                <a:latin typeface="Times New Roman"/>
                <a:cs typeface="Times New Roman"/>
              </a:rPr>
              <a:t>r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(co</a:t>
            </a:r>
            <a:r>
              <a:rPr sz="1600" spc="45" dirty="0">
                <a:latin typeface="Times New Roman"/>
                <a:cs typeface="Times New Roman"/>
              </a:rPr>
              <a:t>s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c</a:t>
            </a:r>
            <a:r>
              <a:rPr sz="1600" spc="-60" dirty="0">
                <a:latin typeface="Times New Roman"/>
                <a:cs typeface="Times New Roman"/>
              </a:rPr>
              <a:t>o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c</a:t>
            </a:r>
            <a:r>
              <a:rPr sz="1600" spc="-60" dirty="0">
                <a:latin typeface="Times New Roman"/>
                <a:cs typeface="Times New Roman"/>
              </a:rPr>
              <a:t>o</a:t>
            </a:r>
            <a:r>
              <a:rPr sz="1600" spc="35" dirty="0">
                <a:latin typeface="Times New Roman"/>
                <a:cs typeface="Times New Roman"/>
              </a:rPr>
              <a:t>s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26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40" dirty="0">
                <a:latin typeface="Times New Roman"/>
                <a:cs typeface="Times New Roman"/>
              </a:rPr>
              <a:t>n</a:t>
            </a:r>
            <a:r>
              <a:rPr sz="1700" spc="10" dirty="0">
                <a:latin typeface="Symbol"/>
                <a:cs typeface="Symbol"/>
              </a:rPr>
              <a:t></a:t>
            </a:r>
            <a:r>
              <a:rPr sz="1600" i="1" spc="-30" dirty="0">
                <a:latin typeface="Times New Roman"/>
                <a:cs typeface="Times New Roman"/>
              </a:rPr>
              <a:t>i</a:t>
            </a:r>
            <a:r>
              <a:rPr sz="1600" i="1" spc="-114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175" dirty="0">
                <a:latin typeface="Times New Roman"/>
                <a:cs typeface="Times New Roman"/>
              </a:rPr>
              <a:t>n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c</a:t>
            </a:r>
            <a:r>
              <a:rPr sz="1600" spc="-60" dirty="0">
                <a:latin typeface="Times New Roman"/>
                <a:cs typeface="Times New Roman"/>
              </a:rPr>
              <a:t>o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</a:t>
            </a:r>
            <a:r>
              <a:rPr sz="1600" i="1" spc="-30" dirty="0">
                <a:latin typeface="Times New Roman"/>
                <a:cs typeface="Times New Roman"/>
              </a:rPr>
              <a:t>i</a:t>
            </a:r>
            <a:r>
              <a:rPr sz="1600" i="1" spc="-12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180" dirty="0">
                <a:latin typeface="Times New Roman"/>
                <a:cs typeface="Times New Roman"/>
              </a:rPr>
              <a:t>n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260" dirty="0">
                <a:latin typeface="Times New Roman"/>
                <a:cs typeface="Times New Roman"/>
              </a:rPr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40" dirty="0">
                <a:latin typeface="Times New Roman"/>
                <a:cs typeface="Times New Roman"/>
              </a:rPr>
              <a:t>n</a:t>
            </a:r>
            <a:r>
              <a:rPr sz="1700" spc="10" dirty="0">
                <a:latin typeface="Symbol"/>
                <a:cs typeface="Symbol"/>
              </a:rPr>
              <a:t></a:t>
            </a:r>
            <a:r>
              <a:rPr sz="1600" i="1" spc="-30" dirty="0">
                <a:latin typeface="Times New Roman"/>
                <a:cs typeface="Times New Roman"/>
              </a:rPr>
              <a:t>i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)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si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i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Symbol"/>
                <a:cs typeface="Symbol"/>
              </a:rPr>
              <a:t></a:t>
            </a:r>
            <a:r>
              <a:rPr sz="1600" spc="-5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3745" marR="43180">
              <a:lnSpc>
                <a:spcPts val="2750"/>
              </a:lnSpc>
              <a:spcBef>
                <a:spcPts val="95"/>
              </a:spcBef>
            </a:pPr>
            <a:r>
              <a:rPr spc="-50" dirty="0"/>
              <a:t>z</a:t>
            </a:r>
            <a:r>
              <a:rPr sz="1350" spc="-75" baseline="-24691" dirty="0"/>
              <a:t>1</a:t>
            </a:r>
            <a:r>
              <a:rPr sz="1350" spc="-60" baseline="-24691" dirty="0"/>
              <a:t> </a:t>
            </a:r>
            <a:r>
              <a:rPr sz="1600" spc="-20" dirty="0"/>
              <a:t>.</a:t>
            </a:r>
            <a:r>
              <a:rPr sz="1600" i="1" spc="-20" dirty="0">
                <a:latin typeface="Times New Roman"/>
                <a:cs typeface="Times New Roman"/>
              </a:rPr>
              <a:t>z</a:t>
            </a:r>
            <a:r>
              <a:rPr sz="1350" spc="-30" baseline="-24691" dirty="0"/>
              <a:t>2</a:t>
            </a:r>
            <a:r>
              <a:rPr sz="1350" spc="89" baseline="-24691" dirty="0"/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/>
              <a:t> </a:t>
            </a:r>
            <a:r>
              <a:rPr sz="1600" i="1" spc="-114" dirty="0">
                <a:latin typeface="Times New Roman"/>
                <a:cs typeface="Times New Roman"/>
              </a:rPr>
              <a:t>r</a:t>
            </a:r>
            <a:r>
              <a:rPr sz="1350" spc="-172" baseline="-24691" dirty="0"/>
              <a:t>1</a:t>
            </a:r>
            <a:r>
              <a:rPr sz="1600" spc="-114" dirty="0"/>
              <a:t>.</a:t>
            </a:r>
            <a:r>
              <a:rPr sz="1600" i="1" spc="-114" dirty="0">
                <a:latin typeface="Times New Roman"/>
                <a:cs typeface="Times New Roman"/>
              </a:rPr>
              <a:t>r</a:t>
            </a:r>
            <a:r>
              <a:rPr sz="1350" spc="-172" baseline="-24691" dirty="0"/>
              <a:t>2</a:t>
            </a:r>
            <a:r>
              <a:rPr sz="1350" spc="-112" baseline="-24691" dirty="0"/>
              <a:t> </a:t>
            </a:r>
            <a:r>
              <a:rPr sz="3300" spc="-120" baseline="-3787" dirty="0">
                <a:latin typeface="Symbol"/>
                <a:cs typeface="Symbol"/>
              </a:rPr>
              <a:t></a:t>
            </a:r>
            <a:r>
              <a:rPr sz="1600" spc="-80" dirty="0"/>
              <a:t>(cos</a:t>
            </a:r>
            <a:r>
              <a:rPr sz="1700" spc="-80" dirty="0">
                <a:latin typeface="Symbol"/>
                <a:cs typeface="Symbol"/>
              </a:rPr>
              <a:t></a:t>
            </a:r>
            <a:r>
              <a:rPr sz="1700" spc="-95" dirty="0"/>
              <a:t> </a:t>
            </a:r>
            <a:r>
              <a:rPr sz="1600" spc="-55" dirty="0"/>
              <a:t>cos</a:t>
            </a:r>
            <a:r>
              <a:rPr sz="1600" spc="-175" dirty="0"/>
              <a:t> 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5" dirty="0"/>
              <a:t> </a:t>
            </a:r>
            <a:r>
              <a:rPr sz="1600" spc="-60" dirty="0">
                <a:latin typeface="Symbol"/>
                <a:cs typeface="Symbol"/>
              </a:rPr>
              <a:t></a:t>
            </a:r>
            <a:r>
              <a:rPr sz="1600" spc="-135" dirty="0"/>
              <a:t> </a:t>
            </a:r>
            <a:r>
              <a:rPr sz="1600" i="1" spc="-105" dirty="0">
                <a:latin typeface="Times New Roman"/>
                <a:cs typeface="Times New Roman"/>
              </a:rPr>
              <a:t>sen</a:t>
            </a:r>
            <a:r>
              <a:rPr sz="1700" spc="-105" dirty="0">
                <a:latin typeface="Symbol"/>
                <a:cs typeface="Symbol"/>
              </a:rPr>
              <a:t></a:t>
            </a:r>
            <a:r>
              <a:rPr sz="1700" spc="-254" dirty="0"/>
              <a:t> </a:t>
            </a:r>
            <a:r>
              <a:rPr sz="1600" i="1" spc="-70" dirty="0">
                <a:latin typeface="Times New Roman"/>
                <a:cs typeface="Times New Roman"/>
              </a:rPr>
              <a:t>sen</a:t>
            </a:r>
            <a:r>
              <a:rPr sz="1700" spc="-70" dirty="0">
                <a:latin typeface="Symbol"/>
                <a:cs typeface="Symbol"/>
              </a:rPr>
              <a:t></a:t>
            </a:r>
            <a:r>
              <a:rPr sz="1700" spc="-220" dirty="0"/>
              <a:t> </a:t>
            </a:r>
            <a:r>
              <a:rPr sz="1600" spc="-40" dirty="0"/>
              <a:t>)</a:t>
            </a:r>
            <a:r>
              <a:rPr sz="1600" spc="-160" dirty="0"/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55" dirty="0"/>
              <a:t> </a:t>
            </a:r>
            <a:r>
              <a:rPr sz="1600" spc="-55" dirty="0"/>
              <a:t>(cos</a:t>
            </a:r>
            <a:r>
              <a:rPr sz="1700" spc="-55" dirty="0">
                <a:latin typeface="Symbol"/>
                <a:cs typeface="Symbol"/>
              </a:rPr>
              <a:t></a:t>
            </a:r>
            <a:r>
              <a:rPr sz="1700" spc="-254" dirty="0"/>
              <a:t> </a:t>
            </a:r>
            <a:r>
              <a:rPr sz="1600" i="1" spc="-70" dirty="0">
                <a:latin typeface="Times New Roman"/>
                <a:cs typeface="Times New Roman"/>
              </a:rPr>
              <a:t>sen</a:t>
            </a:r>
            <a:r>
              <a:rPr sz="1700" spc="-70" dirty="0">
                <a:latin typeface="Symbol"/>
                <a:cs typeface="Symbol"/>
              </a:rPr>
              <a:t></a:t>
            </a:r>
            <a:r>
              <a:rPr sz="1700" spc="15" dirty="0"/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0" dirty="0"/>
              <a:t> </a:t>
            </a:r>
            <a:r>
              <a:rPr sz="1600" i="1" spc="-110" dirty="0">
                <a:latin typeface="Times New Roman"/>
                <a:cs typeface="Times New Roman"/>
              </a:rPr>
              <a:t>sen</a:t>
            </a:r>
            <a:r>
              <a:rPr sz="1700" spc="-110" dirty="0">
                <a:latin typeface="Symbol"/>
                <a:cs typeface="Symbol"/>
              </a:rPr>
              <a:t></a:t>
            </a:r>
            <a:r>
              <a:rPr sz="1700" spc="-80" dirty="0"/>
              <a:t> </a:t>
            </a:r>
            <a:r>
              <a:rPr sz="1600" spc="-70" dirty="0"/>
              <a:t>cos)</a:t>
            </a:r>
            <a:r>
              <a:rPr sz="1600" i="1" spc="-70" dirty="0">
                <a:latin typeface="Times New Roman"/>
                <a:cs typeface="Times New Roman"/>
              </a:rPr>
              <a:t>i</a:t>
            </a:r>
            <a:r>
              <a:rPr sz="3300" spc="-104" baseline="-3787" dirty="0">
                <a:latin typeface="Symbol"/>
                <a:cs typeface="Symbol"/>
              </a:rPr>
              <a:t></a:t>
            </a:r>
            <a:r>
              <a:rPr sz="3300" spc="-802" baseline="-3787" dirty="0"/>
              <a:t> </a:t>
            </a:r>
            <a:r>
              <a:rPr sz="1600" spc="-80" dirty="0"/>
              <a:t>z</a:t>
            </a:r>
            <a:r>
              <a:rPr sz="1350" spc="-30" baseline="-24691" dirty="0"/>
              <a:t>1</a:t>
            </a:r>
            <a:r>
              <a:rPr sz="1350" spc="-60" baseline="-24691" dirty="0"/>
              <a:t> </a:t>
            </a:r>
            <a:r>
              <a:rPr sz="1600" spc="-15" dirty="0"/>
              <a:t>.</a:t>
            </a:r>
            <a:r>
              <a:rPr sz="1600" i="1" spc="-25" dirty="0">
                <a:latin typeface="Times New Roman"/>
                <a:cs typeface="Times New Roman"/>
              </a:rPr>
              <a:t>z</a:t>
            </a:r>
            <a:r>
              <a:rPr sz="1350" spc="-30" baseline="-24691" dirty="0"/>
              <a:t>2</a:t>
            </a:r>
            <a:r>
              <a:rPr sz="1350" baseline="-24691" dirty="0"/>
              <a:t> </a:t>
            </a:r>
            <a:r>
              <a:rPr sz="1350" spc="52" baseline="-24691" dirty="0"/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/>
              <a:t> </a:t>
            </a:r>
            <a:r>
              <a:rPr sz="1600" i="1" spc="-285" dirty="0">
                <a:latin typeface="Times New Roman"/>
                <a:cs typeface="Times New Roman"/>
              </a:rPr>
              <a:t>r</a:t>
            </a:r>
            <a:r>
              <a:rPr sz="1350" spc="7" baseline="-24691" dirty="0"/>
              <a:t>1</a:t>
            </a:r>
            <a:r>
              <a:rPr sz="1600" spc="-85" dirty="0"/>
              <a:t>.</a:t>
            </a:r>
            <a:r>
              <a:rPr sz="1600" i="1" spc="-190" dirty="0">
                <a:latin typeface="Times New Roman"/>
                <a:cs typeface="Times New Roman"/>
              </a:rPr>
              <a:t>r</a:t>
            </a:r>
            <a:r>
              <a:rPr sz="1350" spc="-30" baseline="-24691" dirty="0"/>
              <a:t>2</a:t>
            </a:r>
            <a:r>
              <a:rPr sz="1350" spc="44" baseline="-24691" dirty="0"/>
              <a:t> </a:t>
            </a:r>
            <a:r>
              <a:rPr sz="3300" spc="-292" baseline="-3787" dirty="0">
                <a:latin typeface="Symbol"/>
                <a:cs typeface="Symbol"/>
              </a:rPr>
              <a:t></a:t>
            </a:r>
            <a:r>
              <a:rPr sz="1600" spc="-65" dirty="0"/>
              <a:t>c</a:t>
            </a:r>
            <a:r>
              <a:rPr sz="1600" spc="-60" dirty="0"/>
              <a:t>o</a:t>
            </a:r>
            <a:r>
              <a:rPr sz="1600" spc="-45" dirty="0"/>
              <a:t>s</a:t>
            </a:r>
            <a:r>
              <a:rPr sz="1600" spc="-125" dirty="0"/>
              <a:t>(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25" dirty="0"/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4" dirty="0"/>
              <a:t> 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-225" dirty="0"/>
              <a:t> </a:t>
            </a:r>
            <a:r>
              <a:rPr sz="1600" spc="-40" dirty="0"/>
              <a:t>)</a:t>
            </a:r>
            <a:r>
              <a:rPr sz="1600" spc="-160" dirty="0"/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4" dirty="0"/>
              <a:t> </a:t>
            </a:r>
            <a:r>
              <a:rPr sz="1600" i="1" spc="-45" dirty="0">
                <a:latin typeface="Times New Roman"/>
                <a:cs typeface="Times New Roman"/>
              </a:rPr>
              <a:t>s</a:t>
            </a:r>
            <a:r>
              <a:rPr sz="1600" i="1" spc="-65" dirty="0">
                <a:latin typeface="Times New Roman"/>
                <a:cs typeface="Times New Roman"/>
              </a:rPr>
              <a:t>e</a:t>
            </a:r>
            <a:r>
              <a:rPr sz="1600" i="1" spc="-40" dirty="0">
                <a:latin typeface="Times New Roman"/>
                <a:cs typeface="Times New Roman"/>
              </a:rPr>
              <a:t>n</a:t>
            </a:r>
            <a:r>
              <a:rPr sz="1600" spc="-125" dirty="0"/>
              <a:t>(</a:t>
            </a:r>
            <a:r>
              <a:rPr sz="1700" spc="-135" dirty="0">
                <a:latin typeface="Symbol"/>
                <a:cs typeface="Symbol"/>
              </a:rPr>
              <a:t></a:t>
            </a:r>
            <a:r>
              <a:rPr sz="1700" spc="-25" dirty="0"/>
              <a:t> </a:t>
            </a:r>
            <a:r>
              <a:rPr sz="1600" spc="-60" dirty="0">
                <a:latin typeface="Symbol"/>
                <a:cs typeface="Symbol"/>
              </a:rPr>
              <a:t></a:t>
            </a:r>
            <a:r>
              <a:rPr sz="1600" spc="-114" dirty="0"/>
              <a:t> </a:t>
            </a:r>
            <a:r>
              <a:rPr sz="1700" spc="-114" dirty="0">
                <a:latin typeface="Symbol"/>
                <a:cs typeface="Symbol"/>
              </a:rPr>
              <a:t></a:t>
            </a:r>
            <a:r>
              <a:rPr sz="1700" spc="-225" dirty="0"/>
              <a:t> </a:t>
            </a:r>
            <a:r>
              <a:rPr sz="1600" spc="-55" dirty="0"/>
              <a:t>)</a:t>
            </a:r>
            <a:r>
              <a:rPr sz="1600" i="1" spc="50" dirty="0">
                <a:latin typeface="Times New Roman"/>
                <a:cs typeface="Times New Roman"/>
              </a:rPr>
              <a:t>i</a:t>
            </a:r>
            <a:r>
              <a:rPr sz="3300" spc="-367" baseline="-3787" dirty="0">
                <a:latin typeface="Symbol"/>
                <a:cs typeface="Symbol"/>
              </a:rPr>
              <a:t></a:t>
            </a:r>
            <a:endParaRPr sz="3300" baseline="-3787">
              <a:latin typeface="Symbol"/>
              <a:cs typeface="Symbol"/>
            </a:endParaRPr>
          </a:p>
          <a:p>
            <a:pPr marL="3293745">
              <a:lnSpc>
                <a:spcPct val="100000"/>
              </a:lnSpc>
              <a:spcBef>
                <a:spcPts val="465"/>
              </a:spcBef>
            </a:pPr>
            <a:r>
              <a:rPr spc="-80" dirty="0"/>
              <a:t>z</a:t>
            </a:r>
            <a:r>
              <a:rPr sz="1350" spc="-30" baseline="-24691" dirty="0"/>
              <a:t>1</a:t>
            </a:r>
            <a:r>
              <a:rPr sz="1350" spc="-60" baseline="-24691" dirty="0"/>
              <a:t> </a:t>
            </a:r>
            <a:r>
              <a:rPr sz="1600" spc="-15" dirty="0"/>
              <a:t>.</a:t>
            </a:r>
            <a:r>
              <a:rPr sz="1600" i="1" spc="-25" dirty="0">
                <a:latin typeface="Times New Roman"/>
                <a:cs typeface="Times New Roman"/>
              </a:rPr>
              <a:t>z</a:t>
            </a:r>
            <a:r>
              <a:rPr sz="1350" spc="-30" baseline="-24691" dirty="0"/>
              <a:t>2</a:t>
            </a:r>
            <a:r>
              <a:rPr sz="1350" baseline="-24691" dirty="0"/>
              <a:t> </a:t>
            </a:r>
            <a:r>
              <a:rPr sz="1350" spc="52" baseline="-24691" dirty="0"/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/>
              <a:t> </a:t>
            </a:r>
            <a:r>
              <a:rPr sz="1600" i="1" spc="-285" dirty="0">
                <a:latin typeface="Times New Roman"/>
                <a:cs typeface="Times New Roman"/>
              </a:rPr>
              <a:t>r</a:t>
            </a:r>
            <a:r>
              <a:rPr sz="1350" spc="7" baseline="-24691" dirty="0"/>
              <a:t>1</a:t>
            </a:r>
            <a:r>
              <a:rPr sz="1600" spc="-85" dirty="0"/>
              <a:t>.</a:t>
            </a:r>
            <a:r>
              <a:rPr sz="1600" i="1" spc="-190" dirty="0">
                <a:latin typeface="Times New Roman"/>
                <a:cs typeface="Times New Roman"/>
              </a:rPr>
              <a:t>r</a:t>
            </a:r>
            <a:r>
              <a:rPr sz="1350" spc="15" baseline="-24691" dirty="0"/>
              <a:t>2</a:t>
            </a:r>
            <a:r>
              <a:rPr sz="1800" spc="-179" baseline="-25462" dirty="0">
                <a:latin typeface="Symbol"/>
                <a:cs typeface="Symbol"/>
              </a:rPr>
              <a:t></a:t>
            </a:r>
            <a:r>
              <a:rPr sz="1425" spc="-89" baseline="-29239" dirty="0">
                <a:latin typeface="Symbol"/>
                <a:cs typeface="Symbol"/>
              </a:rPr>
              <a:t></a:t>
            </a:r>
            <a:r>
              <a:rPr sz="1425" spc="-150" baseline="-29239" dirty="0"/>
              <a:t> </a:t>
            </a:r>
            <a:r>
              <a:rPr sz="1350" spc="67" baseline="-30864" dirty="0">
                <a:latin typeface="Symbol"/>
                <a:cs typeface="Symbol"/>
              </a:rPr>
              <a:t></a:t>
            </a:r>
            <a:r>
              <a:rPr sz="1425" spc="-75" baseline="-29239" dirty="0">
                <a:latin typeface="Symbol"/>
                <a:cs typeface="Symbol"/>
              </a:rPr>
              <a:t></a:t>
            </a:r>
            <a:r>
              <a:rPr sz="1425" spc="-127" baseline="-29239" dirty="0"/>
              <a:t> </a:t>
            </a:r>
            <a:r>
              <a:rPr sz="1800" spc="-179" baseline="-25462" dirty="0">
                <a:latin typeface="Symbol"/>
                <a:cs typeface="Symbol"/>
              </a:rPr>
              <a:t></a:t>
            </a:r>
            <a:endParaRPr sz="1800" baseline="-25462">
              <a:latin typeface="Symbol"/>
              <a:cs typeface="Symbol"/>
            </a:endParaRPr>
          </a:p>
          <a:p>
            <a:pPr marL="3293745">
              <a:lnSpc>
                <a:spcPct val="100000"/>
              </a:lnSpc>
              <a:spcBef>
                <a:spcPts val="940"/>
              </a:spcBef>
            </a:pPr>
            <a:r>
              <a:rPr i="1" spc="-260" dirty="0">
                <a:latin typeface="Times New Roman"/>
                <a:cs typeface="Times New Roman"/>
              </a:rPr>
              <a:t>r</a:t>
            </a:r>
            <a:r>
              <a:rPr sz="1425" spc="-89" baseline="-23391" dirty="0">
                <a:latin typeface="Symbol"/>
                <a:cs typeface="Symbol"/>
              </a:rPr>
              <a:t></a:t>
            </a:r>
            <a:r>
              <a:rPr sz="1425" spc="-60" baseline="-23391" dirty="0"/>
              <a:t> </a:t>
            </a:r>
            <a:r>
              <a:rPr sz="1600" spc="-80" dirty="0"/>
              <a:t>.</a:t>
            </a:r>
            <a:r>
              <a:rPr sz="1600" i="1" spc="-180" dirty="0">
                <a:latin typeface="Times New Roman"/>
                <a:cs typeface="Times New Roman"/>
              </a:rPr>
              <a:t>r</a:t>
            </a:r>
            <a:r>
              <a:rPr sz="1425" spc="-494" baseline="-23391" dirty="0">
                <a:latin typeface="Symbol"/>
                <a:cs typeface="Symbol"/>
              </a:rPr>
              <a:t></a:t>
            </a:r>
            <a:r>
              <a:rPr sz="2400" spc="-44" baseline="3472" dirty="0">
                <a:latin typeface="Symbol"/>
                <a:cs typeface="Symbol"/>
              </a:rPr>
              <a:t></a:t>
            </a:r>
            <a:r>
              <a:rPr sz="2400" spc="165" baseline="3472" dirty="0"/>
              <a:t> </a:t>
            </a:r>
            <a:r>
              <a:rPr sz="1600" spc="-60" dirty="0">
                <a:latin typeface="Symbol"/>
                <a:cs typeface="Symbol"/>
              </a:rPr>
              <a:t></a:t>
            </a:r>
            <a:r>
              <a:rPr sz="1600" spc="-65" dirty="0"/>
              <a:t> </a:t>
            </a:r>
            <a:r>
              <a:rPr sz="1600" i="1" spc="-285" dirty="0">
                <a:latin typeface="Times New Roman"/>
                <a:cs typeface="Times New Roman"/>
              </a:rPr>
              <a:t>r</a:t>
            </a:r>
            <a:r>
              <a:rPr sz="1350" spc="7" baseline="-24691" dirty="0"/>
              <a:t>1</a:t>
            </a:r>
            <a:r>
              <a:rPr sz="1600" spc="-85" dirty="0"/>
              <a:t>.</a:t>
            </a:r>
            <a:r>
              <a:rPr sz="1600" i="1" spc="-190" dirty="0">
                <a:latin typeface="Times New Roman"/>
                <a:cs typeface="Times New Roman"/>
              </a:rPr>
              <a:t>r</a:t>
            </a:r>
            <a:r>
              <a:rPr sz="1350" spc="15" baseline="-24691" dirty="0"/>
              <a:t>2</a:t>
            </a:r>
            <a:r>
              <a:rPr sz="1800" spc="-179" baseline="-25462" dirty="0">
                <a:latin typeface="Symbol"/>
                <a:cs typeface="Symbol"/>
              </a:rPr>
              <a:t></a:t>
            </a:r>
            <a:r>
              <a:rPr sz="1425" spc="-89" baseline="-29239" dirty="0">
                <a:latin typeface="Symbol"/>
                <a:cs typeface="Symbol"/>
              </a:rPr>
              <a:t></a:t>
            </a:r>
            <a:r>
              <a:rPr sz="1425" spc="-150" baseline="-29239" dirty="0"/>
              <a:t> </a:t>
            </a:r>
            <a:r>
              <a:rPr sz="1350" spc="67" baseline="-30864" dirty="0">
                <a:latin typeface="Symbol"/>
                <a:cs typeface="Symbol"/>
              </a:rPr>
              <a:t></a:t>
            </a:r>
            <a:r>
              <a:rPr sz="1425" spc="-75" baseline="-29239" dirty="0">
                <a:latin typeface="Symbol"/>
                <a:cs typeface="Symbol"/>
              </a:rPr>
              <a:t></a:t>
            </a:r>
            <a:r>
              <a:rPr sz="1425" spc="-127" baseline="-29239" dirty="0"/>
              <a:t> </a:t>
            </a:r>
            <a:r>
              <a:rPr sz="1800" spc="-179" baseline="-25462" dirty="0">
                <a:latin typeface="Symbol"/>
                <a:cs typeface="Symbol"/>
              </a:rPr>
              <a:t></a:t>
            </a:r>
            <a:endParaRPr sz="1800" baseline="-25462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1689"/>
              </a:spcBef>
            </a:pPr>
            <a:r>
              <a:rPr sz="1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trigonometría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suma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diferencia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ángulos,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tiene: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8651" y="5378157"/>
            <a:ext cx="3623310" cy="6604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2050"/>
              </a:lnSpc>
            </a:pP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-80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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</a:t>
            </a:r>
            <a:r>
              <a:rPr sz="1900" spc="-24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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135" dirty="0">
                <a:latin typeface="Times New Roman"/>
                <a:cs typeface="Times New Roman"/>
              </a:rPr>
              <a:t>s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s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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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spc="-135" dirty="0">
                <a:latin typeface="Times New Roman"/>
                <a:cs typeface="Times New Roman"/>
              </a:rPr>
              <a:t>n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spc="-275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spc="35" dirty="0">
                <a:latin typeface="Times New Roman"/>
                <a:cs typeface="Times New Roman"/>
              </a:rPr>
              <a:t>n</a:t>
            </a:r>
            <a:r>
              <a:rPr sz="1900" spc="135" dirty="0">
                <a:latin typeface="Symbol"/>
                <a:cs typeface="Symbol"/>
              </a:rPr>
              <a:t></a:t>
            </a:r>
            <a:r>
              <a:rPr sz="1800" spc="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475"/>
              </a:spcBef>
            </a:pPr>
            <a:r>
              <a:rPr sz="1800" i="1" spc="15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spc="50" dirty="0">
                <a:latin typeface="Times New Roman"/>
                <a:cs typeface="Times New Roman"/>
              </a:rPr>
              <a:t>n</a:t>
            </a:r>
            <a:r>
              <a:rPr sz="1800" spc="-85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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</a:t>
            </a:r>
            <a:r>
              <a:rPr sz="1900" spc="-24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e</a:t>
            </a:r>
            <a:r>
              <a:rPr sz="1800" i="1" spc="-125" dirty="0">
                <a:latin typeface="Times New Roman"/>
                <a:cs typeface="Times New Roman"/>
              </a:rPr>
              <a:t>n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35" dirty="0">
                <a:latin typeface="Times New Roman"/>
                <a:cs typeface="Times New Roman"/>
              </a:rPr>
              <a:t>s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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Symbol"/>
                <a:cs typeface="Symbol"/>
              </a:rPr>
              <a:t>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spc="135" dirty="0">
                <a:latin typeface="Times New Roman"/>
                <a:cs typeface="Times New Roman"/>
              </a:rPr>
              <a:t>s</a:t>
            </a:r>
            <a:r>
              <a:rPr sz="1900" spc="-5" dirty="0">
                <a:latin typeface="Symbol"/>
                <a:cs typeface="Symbol"/>
              </a:rPr>
              <a:t>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n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900" spc="135" dirty="0">
                <a:latin typeface="Symbol"/>
                <a:cs typeface="Symbol"/>
              </a:rPr>
              <a:t></a:t>
            </a:r>
            <a:r>
              <a:rPr sz="1800" spc="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5747" y="817816"/>
            <a:ext cx="17995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solidFill>
                  <a:srgbClr val="C00000"/>
                </a:solidFill>
                <a:latin typeface="Arial"/>
                <a:cs typeface="Arial"/>
              </a:rPr>
              <a:t>Eje</a:t>
            </a:r>
            <a:r>
              <a:rPr sz="2400" b="1" spc="-39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b="1" spc="-14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ean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830338"/>
            <a:ext cx="2616200" cy="375920"/>
          </a:xfrm>
          <a:custGeom>
            <a:avLst/>
            <a:gdLst/>
            <a:ahLst/>
            <a:cxnLst/>
            <a:rect l="l" t="t" r="r" b="b"/>
            <a:pathLst>
              <a:path w="2616200" h="375919">
                <a:moveTo>
                  <a:pt x="2615692" y="0"/>
                </a:moveTo>
                <a:lnTo>
                  <a:pt x="0" y="0"/>
                </a:lnTo>
                <a:lnTo>
                  <a:pt x="0" y="375907"/>
                </a:lnTo>
                <a:lnTo>
                  <a:pt x="2615692" y="375907"/>
                </a:lnTo>
                <a:lnTo>
                  <a:pt x="26156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3490" y="818031"/>
            <a:ext cx="13017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i="1" spc="50" dirty="0">
                <a:latin typeface="Times New Roman"/>
                <a:cs typeface="Times New Roman"/>
              </a:rPr>
              <a:t>y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9675" y="882692"/>
            <a:ext cx="23615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462405" algn="l"/>
              </a:tabLst>
            </a:pPr>
            <a:r>
              <a:rPr sz="2925" spc="-37" baseline="14245" dirty="0">
                <a:latin typeface="Times New Roman"/>
                <a:cs typeface="Times New Roman"/>
              </a:rPr>
              <a:t>z</a:t>
            </a:r>
            <a:r>
              <a:rPr sz="1150" spc="25" dirty="0">
                <a:latin typeface="Times New Roman"/>
                <a:cs typeface="Times New Roman"/>
              </a:rPr>
              <a:t>1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2925" spc="97" baseline="14245" dirty="0">
                <a:latin typeface="Symbol"/>
                <a:cs typeface="Symbol"/>
              </a:rPr>
              <a:t></a:t>
            </a:r>
            <a:r>
              <a:rPr sz="2925" spc="-217" baseline="14245" dirty="0">
                <a:latin typeface="Times New Roman"/>
                <a:cs typeface="Times New Roman"/>
              </a:rPr>
              <a:t> </a:t>
            </a:r>
            <a:r>
              <a:rPr sz="2925" spc="7" baseline="14245" dirty="0">
                <a:latin typeface="Times New Roman"/>
                <a:cs typeface="Times New Roman"/>
              </a:rPr>
              <a:t>5</a:t>
            </a:r>
            <a:r>
              <a:rPr sz="1150" spc="-5" dirty="0">
                <a:latin typeface="Times New Roman"/>
                <a:cs typeface="Times New Roman"/>
              </a:rPr>
              <a:t>6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20" dirty="0">
                <a:latin typeface="Symbol"/>
                <a:cs typeface="Symbol"/>
              </a:rPr>
              <a:t>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2925" i="1" spc="44" baseline="14245" dirty="0">
                <a:latin typeface="Times New Roman"/>
                <a:cs typeface="Times New Roman"/>
              </a:rPr>
              <a:t>z</a:t>
            </a:r>
            <a:r>
              <a:rPr sz="1150" spc="25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2925" spc="97" baseline="14245" dirty="0">
                <a:latin typeface="Symbol"/>
                <a:cs typeface="Symbol"/>
              </a:rPr>
              <a:t></a:t>
            </a:r>
            <a:r>
              <a:rPr sz="2925" spc="-225" baseline="14245" dirty="0">
                <a:latin typeface="Times New Roman"/>
                <a:cs typeface="Times New Roman"/>
              </a:rPr>
              <a:t> </a:t>
            </a:r>
            <a:r>
              <a:rPr sz="2925" spc="-15" baseline="14245" dirty="0">
                <a:latin typeface="Times New Roman"/>
                <a:cs typeface="Times New Roman"/>
              </a:rPr>
              <a:t>3</a:t>
            </a:r>
            <a:r>
              <a:rPr sz="1150" spc="-5" dirty="0">
                <a:latin typeface="Times New Roman"/>
                <a:cs typeface="Times New Roman"/>
              </a:rPr>
              <a:t>21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20" dirty="0">
                <a:latin typeface="Symbol"/>
                <a:cs typeface="Symbol"/>
              </a:rPr>
              <a:t></a:t>
            </a:r>
            <a:endParaRPr sz="1150">
              <a:latin typeface="Symbol"/>
              <a:cs typeface="Symbo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9459" y="797559"/>
            <a:ext cx="2011680" cy="7924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50915" y="896556"/>
            <a:ext cx="1564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SOLUCI</a:t>
            </a:r>
            <a:r>
              <a:rPr sz="2800" b="1" spc="-409" dirty="0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sz="2800" b="1" spc="-36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727" y="187642"/>
            <a:ext cx="4152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heavy" spc="-1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.</a:t>
            </a:r>
            <a:r>
              <a:rPr sz="2000" b="1" i="1" u="heavy" spc="-11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31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M</a:t>
            </a:r>
            <a:r>
              <a:rPr sz="2000" b="1" i="1" u="heavy" spc="-16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ul</a:t>
            </a:r>
            <a:r>
              <a:rPr sz="2000" b="1" i="1" u="heavy" spc="-13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t</a:t>
            </a:r>
            <a:r>
              <a:rPr sz="2000" b="1" i="1" u="heavy" spc="-14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ipl</a:t>
            </a:r>
            <a:r>
              <a:rPr sz="2000" b="1" i="1" u="heavy" spc="-9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cac</a:t>
            </a:r>
            <a:r>
              <a:rPr sz="2000" b="1" i="1" u="heavy" spc="-16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ió</a:t>
            </a:r>
            <a:r>
              <a:rPr sz="2000" b="1" i="1" u="heavy" spc="-2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8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d</a:t>
            </a: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1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229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ú</a:t>
            </a:r>
            <a:r>
              <a:rPr sz="2000" b="1" i="1" u="heavy" spc="-3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m</a:t>
            </a:r>
            <a:r>
              <a:rPr sz="2000" b="1" i="1" u="heavy" spc="-19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8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ro</a:t>
            </a: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11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6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C</a:t>
            </a:r>
            <a:r>
              <a:rPr sz="2000" b="1" i="1" u="heavy" spc="-229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1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mpl</a:t>
            </a:r>
            <a:r>
              <a:rPr sz="2000" b="1" i="1" u="heavy" spc="-19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6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jo</a:t>
            </a:r>
            <a:r>
              <a:rPr sz="2000" b="1" i="1" u="heavy" spc="-18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s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.</a:t>
            </a:r>
            <a:r>
              <a:rPr sz="2000" spc="-120" dirty="0">
                <a:solidFill>
                  <a:srgbClr val="9EC77D"/>
                </a:solidFill>
                <a:latin typeface="Microsoft Sans Serif"/>
                <a:cs typeface="Microsoft Sans Serif"/>
              </a:rPr>
              <a:t>-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8501" y="1694179"/>
            <a:ext cx="3315335" cy="15386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6667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525"/>
              </a:spcBef>
            </a:pPr>
            <a:r>
              <a:rPr sz="2850" i="1" spc="97" baseline="14619" dirty="0">
                <a:latin typeface="Times New Roman"/>
                <a:cs typeface="Times New Roman"/>
              </a:rPr>
              <a:t>z</a:t>
            </a:r>
            <a:r>
              <a:rPr sz="1100" spc="65" dirty="0">
                <a:latin typeface="Times New Roman"/>
                <a:cs typeface="Times New Roman"/>
              </a:rPr>
              <a:t>1</a:t>
            </a:r>
            <a:r>
              <a:rPr sz="2850" spc="97" baseline="14619" dirty="0">
                <a:latin typeface="Times New Roman"/>
                <a:cs typeface="Times New Roman"/>
              </a:rPr>
              <a:t>.</a:t>
            </a:r>
            <a:r>
              <a:rPr sz="2850" i="1" spc="97" baseline="14619" dirty="0">
                <a:latin typeface="Times New Roman"/>
                <a:cs typeface="Times New Roman"/>
              </a:rPr>
              <a:t>z</a:t>
            </a:r>
            <a:r>
              <a:rPr sz="1100" spc="65" dirty="0">
                <a:latin typeface="Times New Roman"/>
                <a:cs typeface="Times New Roman"/>
              </a:rPr>
              <a:t>2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2850" spc="172" baseline="14619" dirty="0">
                <a:latin typeface="Symbol"/>
                <a:cs typeface="Symbol"/>
              </a:rPr>
              <a:t></a:t>
            </a:r>
            <a:r>
              <a:rPr sz="2850" spc="-104" baseline="14619" dirty="0">
                <a:latin typeface="Times New Roman"/>
                <a:cs typeface="Times New Roman"/>
              </a:rPr>
              <a:t> </a:t>
            </a:r>
            <a:r>
              <a:rPr sz="2850" spc="82" baseline="14619" dirty="0">
                <a:latin typeface="Times New Roman"/>
                <a:cs typeface="Times New Roman"/>
              </a:rPr>
              <a:t>5</a:t>
            </a:r>
            <a:r>
              <a:rPr sz="1100" spc="55" dirty="0">
                <a:latin typeface="Times New Roman"/>
                <a:cs typeface="Times New Roman"/>
              </a:rPr>
              <a:t>60</a:t>
            </a:r>
            <a:r>
              <a:rPr sz="1100" spc="55" dirty="0">
                <a:latin typeface="Symbol"/>
                <a:cs typeface="Symbol"/>
              </a:rPr>
              <a:t></a:t>
            </a:r>
            <a:r>
              <a:rPr sz="2850" spc="82" baseline="14619" dirty="0">
                <a:latin typeface="Times New Roman"/>
                <a:cs typeface="Times New Roman"/>
              </a:rPr>
              <a:t>.3</a:t>
            </a:r>
            <a:r>
              <a:rPr sz="1100" spc="55" dirty="0">
                <a:latin typeface="Times New Roman"/>
                <a:cs typeface="Times New Roman"/>
              </a:rPr>
              <a:t>210</a:t>
            </a:r>
            <a:r>
              <a:rPr sz="1100" spc="55" dirty="0">
                <a:latin typeface="Symbol"/>
                <a:cs typeface="Symbol"/>
              </a:rPr>
              <a:t>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2850" spc="172" baseline="14619" dirty="0">
                <a:latin typeface="Symbol"/>
                <a:cs typeface="Symbol"/>
              </a:rPr>
              <a:t></a:t>
            </a:r>
            <a:r>
              <a:rPr sz="2850" spc="-60" baseline="14619" dirty="0">
                <a:latin typeface="Times New Roman"/>
                <a:cs typeface="Times New Roman"/>
              </a:rPr>
              <a:t> </a:t>
            </a:r>
            <a:r>
              <a:rPr sz="2850" spc="104" baseline="14619" dirty="0">
                <a:latin typeface="Times New Roman"/>
                <a:cs typeface="Times New Roman"/>
              </a:rPr>
              <a:t>(5.3)</a:t>
            </a:r>
            <a:r>
              <a:rPr sz="1100" spc="70" dirty="0">
                <a:latin typeface="Times New Roman"/>
                <a:cs typeface="Times New Roman"/>
              </a:rPr>
              <a:t>(60</a:t>
            </a:r>
            <a:r>
              <a:rPr sz="1100" spc="70" dirty="0">
                <a:latin typeface="Symbol"/>
                <a:cs typeface="Symbol"/>
              </a:rPr>
              <a:t></a:t>
            </a:r>
            <a:r>
              <a:rPr sz="1100" spc="70" dirty="0">
                <a:latin typeface="Times New Roman"/>
                <a:cs typeface="Times New Roman"/>
              </a:rPr>
              <a:t>210</a:t>
            </a:r>
            <a:r>
              <a:rPr sz="1100" spc="70" dirty="0">
                <a:latin typeface="Symbol"/>
                <a:cs typeface="Symbol"/>
              </a:rPr>
              <a:t></a:t>
            </a:r>
            <a:r>
              <a:rPr sz="1100" spc="7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880"/>
              </a:spcBef>
            </a:pPr>
            <a:r>
              <a:rPr sz="2850" i="1" spc="-37" baseline="14619" dirty="0">
                <a:latin typeface="Times New Roman"/>
                <a:cs typeface="Times New Roman"/>
              </a:rPr>
              <a:t>z</a:t>
            </a:r>
            <a:r>
              <a:rPr sz="1100" spc="100" dirty="0">
                <a:latin typeface="Times New Roman"/>
                <a:cs typeface="Times New Roman"/>
              </a:rPr>
              <a:t>1</a:t>
            </a:r>
            <a:r>
              <a:rPr sz="2850" spc="112" baseline="14619" dirty="0">
                <a:latin typeface="Times New Roman"/>
                <a:cs typeface="Times New Roman"/>
              </a:rPr>
              <a:t>.</a:t>
            </a:r>
            <a:r>
              <a:rPr sz="2850" i="1" spc="157" baseline="14619" dirty="0">
                <a:latin typeface="Times New Roman"/>
                <a:cs typeface="Times New Roman"/>
              </a:rPr>
              <a:t>z</a:t>
            </a:r>
            <a:r>
              <a:rPr sz="1100" spc="60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2850" spc="172" baseline="14619" dirty="0">
                <a:latin typeface="Symbol"/>
                <a:cs typeface="Symbol"/>
              </a:rPr>
              <a:t></a:t>
            </a:r>
            <a:r>
              <a:rPr sz="2850" spc="-345" baseline="14619" dirty="0">
                <a:latin typeface="Times New Roman"/>
                <a:cs typeface="Times New Roman"/>
              </a:rPr>
              <a:t> </a:t>
            </a:r>
            <a:r>
              <a:rPr sz="2850" spc="142" baseline="14619" dirty="0">
                <a:latin typeface="Times New Roman"/>
                <a:cs typeface="Times New Roman"/>
              </a:rPr>
              <a:t>1</a:t>
            </a:r>
            <a:r>
              <a:rPr sz="2850" spc="127" baseline="14619" dirty="0">
                <a:latin typeface="Times New Roman"/>
                <a:cs typeface="Times New Roman"/>
              </a:rPr>
              <a:t>5</a:t>
            </a:r>
            <a:r>
              <a:rPr sz="1100" spc="135" dirty="0">
                <a:latin typeface="Times New Roman"/>
                <a:cs typeface="Times New Roman"/>
              </a:rPr>
              <a:t>(</a:t>
            </a:r>
            <a:r>
              <a:rPr sz="1100" spc="50" dirty="0">
                <a:latin typeface="Times New Roman"/>
                <a:cs typeface="Times New Roman"/>
              </a:rPr>
              <a:t>27</a:t>
            </a:r>
            <a:r>
              <a:rPr sz="1100" spc="60" dirty="0">
                <a:latin typeface="Times New Roman"/>
                <a:cs typeface="Times New Roman"/>
              </a:rPr>
              <a:t>0</a:t>
            </a:r>
            <a:r>
              <a:rPr sz="1100" spc="95" dirty="0">
                <a:latin typeface="Symbol"/>
                <a:cs typeface="Symbol"/>
              </a:rPr>
              <a:t></a:t>
            </a:r>
            <a:r>
              <a:rPr sz="1100" spc="4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385"/>
              </a:spcBef>
            </a:pPr>
            <a:r>
              <a:rPr sz="1900" i="1" spc="-25" dirty="0">
                <a:latin typeface="Times New Roman"/>
                <a:cs typeface="Times New Roman"/>
              </a:rPr>
              <a:t>z</a:t>
            </a:r>
            <a:r>
              <a:rPr sz="1650" spc="150" baseline="-25252" dirty="0">
                <a:latin typeface="Times New Roman"/>
                <a:cs typeface="Times New Roman"/>
              </a:rPr>
              <a:t>1</a:t>
            </a:r>
            <a:r>
              <a:rPr sz="1900" spc="70" dirty="0">
                <a:latin typeface="Times New Roman"/>
                <a:cs typeface="Times New Roman"/>
              </a:rPr>
              <a:t>.</a:t>
            </a:r>
            <a:r>
              <a:rPr sz="1900" i="1" spc="110" dirty="0">
                <a:latin typeface="Times New Roman"/>
                <a:cs typeface="Times New Roman"/>
              </a:rPr>
              <a:t>z</a:t>
            </a:r>
            <a:r>
              <a:rPr sz="1650" spc="89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 </a:t>
            </a:r>
            <a:r>
              <a:rPr sz="1650" spc="-202" baseline="-25252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Symbol"/>
                <a:cs typeface="Symbol"/>
              </a:rPr>
              <a:t></a:t>
            </a:r>
            <a:r>
              <a:rPr sz="1900" spc="-229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1</a:t>
            </a:r>
            <a:r>
              <a:rPr sz="1900" spc="60" dirty="0">
                <a:latin typeface="Times New Roman"/>
                <a:cs typeface="Times New Roman"/>
              </a:rPr>
              <a:t>5</a:t>
            </a:r>
            <a:r>
              <a:rPr sz="1900" spc="55" dirty="0">
                <a:latin typeface="Times New Roman"/>
                <a:cs typeface="Times New Roman"/>
              </a:rPr>
              <a:t>(</a:t>
            </a:r>
            <a:r>
              <a:rPr sz="1900" spc="75" dirty="0">
                <a:latin typeface="Times New Roman"/>
                <a:cs typeface="Times New Roman"/>
              </a:rPr>
              <a:t>c</a:t>
            </a:r>
            <a:r>
              <a:rPr sz="1900" spc="95" dirty="0">
                <a:latin typeface="Times New Roman"/>
                <a:cs typeface="Times New Roman"/>
              </a:rPr>
              <a:t>o</a:t>
            </a:r>
            <a:r>
              <a:rPr sz="1900" spc="80" dirty="0">
                <a:latin typeface="Times New Roman"/>
                <a:cs typeface="Times New Roman"/>
              </a:rPr>
              <a:t>s</a:t>
            </a:r>
            <a:r>
              <a:rPr sz="1900" spc="-185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27</a:t>
            </a:r>
            <a:r>
              <a:rPr sz="1900" spc="85" dirty="0">
                <a:latin typeface="Times New Roman"/>
                <a:cs typeface="Times New Roman"/>
              </a:rPr>
              <a:t>0</a:t>
            </a:r>
            <a:r>
              <a:rPr sz="1900" spc="85" dirty="0">
                <a:latin typeface="Symbol"/>
                <a:cs typeface="Symbol"/>
              </a:rPr>
              <a:t></a:t>
            </a:r>
            <a:r>
              <a:rPr sz="1900" spc="-175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Symbol"/>
                <a:cs typeface="Symbol"/>
              </a:rPr>
              <a:t>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i="1" spc="80" dirty="0">
                <a:latin typeface="Times New Roman"/>
                <a:cs typeface="Times New Roman"/>
              </a:rPr>
              <a:t>s</a:t>
            </a:r>
            <a:r>
              <a:rPr sz="1900" i="1" spc="70" dirty="0">
                <a:latin typeface="Times New Roman"/>
                <a:cs typeface="Times New Roman"/>
              </a:rPr>
              <a:t>e</a:t>
            </a:r>
            <a:r>
              <a:rPr sz="1900" i="1" spc="170" dirty="0">
                <a:latin typeface="Times New Roman"/>
                <a:cs typeface="Times New Roman"/>
              </a:rPr>
              <a:t>n</a:t>
            </a:r>
            <a:r>
              <a:rPr sz="1900" spc="95" dirty="0">
                <a:latin typeface="Times New Roman"/>
                <a:cs typeface="Times New Roman"/>
              </a:rPr>
              <a:t>27</a:t>
            </a:r>
            <a:r>
              <a:rPr sz="1900" spc="85" dirty="0">
                <a:latin typeface="Times New Roman"/>
                <a:cs typeface="Times New Roman"/>
              </a:rPr>
              <a:t>0</a:t>
            </a:r>
            <a:r>
              <a:rPr sz="1900" spc="20" dirty="0">
                <a:latin typeface="Symbol"/>
                <a:cs typeface="Symbol"/>
              </a:rPr>
              <a:t></a:t>
            </a:r>
            <a:r>
              <a:rPr sz="1900" i="1" spc="135" dirty="0">
                <a:latin typeface="Times New Roman"/>
                <a:cs typeface="Times New Roman"/>
              </a:rPr>
              <a:t>i</a:t>
            </a:r>
            <a:r>
              <a:rPr sz="1900" spc="7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640"/>
              </a:spcBef>
            </a:pPr>
            <a:r>
              <a:rPr sz="1900" i="1" spc="-25" dirty="0">
                <a:latin typeface="Times New Roman"/>
                <a:cs typeface="Times New Roman"/>
              </a:rPr>
              <a:t>z</a:t>
            </a:r>
            <a:r>
              <a:rPr sz="1650" spc="150" baseline="-25252" dirty="0">
                <a:latin typeface="Times New Roman"/>
                <a:cs typeface="Times New Roman"/>
              </a:rPr>
              <a:t>1</a:t>
            </a:r>
            <a:r>
              <a:rPr sz="1900" spc="70" dirty="0">
                <a:latin typeface="Times New Roman"/>
                <a:cs typeface="Times New Roman"/>
              </a:rPr>
              <a:t>.</a:t>
            </a:r>
            <a:r>
              <a:rPr sz="1900" i="1" spc="110" dirty="0">
                <a:latin typeface="Times New Roman"/>
                <a:cs typeface="Times New Roman"/>
              </a:rPr>
              <a:t>z</a:t>
            </a:r>
            <a:r>
              <a:rPr sz="1650" spc="89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 </a:t>
            </a:r>
            <a:r>
              <a:rPr sz="1650" spc="-202" baseline="-25252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Symbol"/>
                <a:cs typeface="Symbol"/>
              </a:rPr>
              <a:t></a:t>
            </a:r>
            <a:r>
              <a:rPr sz="1900" spc="-229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1</a:t>
            </a:r>
            <a:r>
              <a:rPr sz="1900" spc="60" dirty="0">
                <a:latin typeface="Times New Roman"/>
                <a:cs typeface="Times New Roman"/>
              </a:rPr>
              <a:t>5</a:t>
            </a:r>
            <a:r>
              <a:rPr sz="1900" spc="80" dirty="0">
                <a:latin typeface="Times New Roman"/>
                <a:cs typeface="Times New Roman"/>
              </a:rPr>
              <a:t>(</a:t>
            </a:r>
            <a:r>
              <a:rPr sz="1900" spc="105" dirty="0">
                <a:latin typeface="Times New Roman"/>
                <a:cs typeface="Times New Roman"/>
              </a:rPr>
              <a:t>0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Symbol"/>
                <a:cs typeface="Symbol"/>
              </a:rPr>
              <a:t>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i="1" spc="125" dirty="0">
                <a:latin typeface="Times New Roman"/>
                <a:cs typeface="Times New Roman"/>
              </a:rPr>
              <a:t>i</a:t>
            </a:r>
            <a:r>
              <a:rPr sz="1900" spc="70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Symbol"/>
                <a:cs typeface="Symbol"/>
              </a:rPr>
              <a:t>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Symbol"/>
                <a:cs typeface="Symbol"/>
              </a:rPr>
              <a:t></a:t>
            </a:r>
            <a:r>
              <a:rPr sz="1900" spc="95" dirty="0">
                <a:latin typeface="Times New Roman"/>
                <a:cs typeface="Times New Roman"/>
              </a:rPr>
              <a:t>1</a:t>
            </a:r>
            <a:r>
              <a:rPr sz="1900" spc="30" dirty="0">
                <a:latin typeface="Times New Roman"/>
                <a:cs typeface="Times New Roman"/>
              </a:rPr>
              <a:t>5</a:t>
            </a:r>
            <a:r>
              <a:rPr sz="1900" i="1" spc="25" dirty="0">
                <a:latin typeface="Times New Roman"/>
                <a:cs typeface="Times New Roman"/>
              </a:rPr>
              <a:t>i</a:t>
            </a:r>
            <a:r>
              <a:rPr sz="1900" spc="5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147" y="3540379"/>
            <a:ext cx="1798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8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-190" dirty="0">
                <a:solidFill>
                  <a:srgbClr val="C00000"/>
                </a:solidFill>
                <a:latin typeface="Arial"/>
                <a:cs typeface="Arial"/>
              </a:rPr>
              <a:t>je</a:t>
            </a:r>
            <a:r>
              <a:rPr sz="2400" b="1" spc="-39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13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b="1" spc="-14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1859" y="3520440"/>
            <a:ext cx="2011680" cy="79248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203315" y="3619245"/>
            <a:ext cx="1565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40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1951" y="4375086"/>
            <a:ext cx="4294505" cy="1621155"/>
            <a:chOff x="4941951" y="4375086"/>
            <a:chExt cx="4294505" cy="1621155"/>
          </a:xfrm>
        </p:grpSpPr>
        <p:sp>
          <p:nvSpPr>
            <p:cNvPr id="17" name="object 17"/>
            <p:cNvSpPr/>
            <p:nvPr/>
          </p:nvSpPr>
          <p:spPr>
            <a:xfrm>
              <a:off x="4941951" y="4375086"/>
              <a:ext cx="4294505" cy="1621155"/>
            </a:xfrm>
            <a:custGeom>
              <a:avLst/>
              <a:gdLst/>
              <a:ahLst/>
              <a:cxnLst/>
              <a:rect l="l" t="t" r="r" b="b"/>
              <a:pathLst>
                <a:path w="4294505" h="1621154">
                  <a:moveTo>
                    <a:pt x="4294124" y="0"/>
                  </a:moveTo>
                  <a:lnTo>
                    <a:pt x="0" y="0"/>
                  </a:lnTo>
                  <a:lnTo>
                    <a:pt x="0" y="1620901"/>
                  </a:lnTo>
                  <a:lnTo>
                    <a:pt x="4294124" y="1620901"/>
                  </a:lnTo>
                  <a:lnTo>
                    <a:pt x="42941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64595" y="4667651"/>
              <a:ext cx="1461135" cy="444500"/>
            </a:xfrm>
            <a:custGeom>
              <a:avLst/>
              <a:gdLst/>
              <a:ahLst/>
              <a:cxnLst/>
              <a:rect l="l" t="t" r="r" b="b"/>
              <a:pathLst>
                <a:path w="1461134" h="444500">
                  <a:moveTo>
                    <a:pt x="0" y="0"/>
                  </a:moveTo>
                  <a:lnTo>
                    <a:pt x="88315" y="0"/>
                  </a:lnTo>
                </a:path>
                <a:path w="1461134" h="444500">
                  <a:moveTo>
                    <a:pt x="1372518" y="0"/>
                  </a:moveTo>
                  <a:lnTo>
                    <a:pt x="1460813" y="0"/>
                  </a:lnTo>
                </a:path>
                <a:path w="1461134" h="444500">
                  <a:moveTo>
                    <a:pt x="45196" y="444484"/>
                  </a:moveTo>
                  <a:lnTo>
                    <a:pt x="203031" y="444484"/>
                  </a:lnTo>
                </a:path>
              </a:pathLst>
            </a:custGeom>
            <a:ln w="5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95572" y="4641196"/>
            <a:ext cx="124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latin typeface="Times New Roman"/>
                <a:cs typeface="Times New Roman"/>
              </a:rPr>
              <a:t>12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81987" y="4642463"/>
            <a:ext cx="692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8568" y="5086929"/>
            <a:ext cx="124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latin typeface="Times New Roman"/>
                <a:cs typeface="Times New Roman"/>
              </a:rPr>
              <a:t>12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3423" y="4382930"/>
            <a:ext cx="1085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8850" y="4382930"/>
            <a:ext cx="3346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20675" algn="l"/>
              </a:tabLst>
            </a:pPr>
            <a:r>
              <a:rPr sz="11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6582" y="4531092"/>
            <a:ext cx="35242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61620" algn="l"/>
              </a:tabLst>
            </a:pPr>
            <a:r>
              <a:rPr sz="1100" spc="55" dirty="0">
                <a:latin typeface="Times New Roman"/>
                <a:cs typeface="Times New Roman"/>
              </a:rPr>
              <a:t>1	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4491" y="4501971"/>
            <a:ext cx="5626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850" spc="15" dirty="0">
                <a:latin typeface="Symbol"/>
                <a:cs typeface="Symbol"/>
              </a:rPr>
              <a:t></a:t>
            </a:r>
            <a:r>
              <a:rPr sz="850" spc="15" dirty="0">
                <a:latin typeface="Times New Roman"/>
                <a:cs typeface="Times New Roman"/>
              </a:rPr>
              <a:t> 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1650" spc="82" baseline="-15151" dirty="0">
                <a:latin typeface="Times New Roman"/>
                <a:cs typeface="Times New Roman"/>
              </a:rPr>
              <a:t>2</a:t>
            </a:r>
            <a:r>
              <a:rPr sz="1650" spc="37" baseline="-15151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5</a:t>
            </a:r>
            <a:r>
              <a:rPr sz="850" spc="15" dirty="0">
                <a:latin typeface="Symbol"/>
                <a:cs typeface="Symbol"/>
              </a:rPr>
              <a:t></a:t>
            </a:r>
            <a:endParaRPr sz="8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6801" y="4399557"/>
            <a:ext cx="436245" cy="31686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60"/>
              </a:spcBef>
            </a:pPr>
            <a:r>
              <a:rPr sz="850" spc="15" dirty="0">
                <a:latin typeface="Symbol"/>
                <a:cs typeface="Symbol"/>
              </a:rPr>
              <a:t></a:t>
            </a:r>
            <a:r>
              <a:rPr sz="850" spc="15" dirty="0">
                <a:latin typeface="Times New Roman"/>
                <a:cs typeface="Times New Roman"/>
              </a:rPr>
              <a:t>  </a:t>
            </a:r>
            <a:r>
              <a:rPr sz="1275" u="sng" spc="232" baseline="163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5</a:t>
            </a:r>
            <a:r>
              <a:rPr sz="850" spc="10" dirty="0">
                <a:latin typeface="Symbol"/>
                <a:cs typeface="Symbol"/>
              </a:rPr>
              <a:t></a:t>
            </a:r>
            <a:endParaRPr sz="8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46796" y="4549447"/>
            <a:ext cx="7505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spc="82" baseline="5050" dirty="0">
                <a:latin typeface="Times New Roman"/>
                <a:cs typeface="Times New Roman"/>
              </a:rPr>
              <a:t>2 </a:t>
            </a:r>
            <a:r>
              <a:rPr sz="1650" spc="465" baseline="505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(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200" spc="60" baseline="-31250" dirty="0">
                <a:latin typeface="Times New Roman"/>
                <a:cs typeface="Times New Roman"/>
              </a:rPr>
              <a:t>5</a:t>
            </a:r>
            <a:r>
              <a:rPr sz="1200" spc="30" baseline="-3125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Symbol"/>
                <a:cs typeface="Symbol"/>
              </a:rPr>
              <a:t>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200" spc="60" baseline="-31250" dirty="0">
                <a:latin typeface="Times New Roman"/>
                <a:cs typeface="Times New Roman"/>
              </a:rPr>
              <a:t>12</a:t>
            </a:r>
            <a:r>
              <a:rPr sz="1200" spc="165" baseline="-3125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4786" y="4365999"/>
            <a:ext cx="104140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518795" algn="l"/>
              </a:tabLst>
            </a:pPr>
            <a:r>
              <a:rPr sz="1900" i="1" spc="75" dirty="0">
                <a:latin typeface="Times New Roman"/>
                <a:cs typeface="Times New Roman"/>
              </a:rPr>
              <a:t>z</a:t>
            </a:r>
            <a:r>
              <a:rPr sz="1900" i="1" spc="80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imes New Roman"/>
                <a:cs typeface="Times New Roman"/>
              </a:rPr>
              <a:t>.</a:t>
            </a:r>
            <a:r>
              <a:rPr sz="1900" i="1" spc="75" dirty="0">
                <a:latin typeface="Times New Roman"/>
                <a:cs typeface="Times New Roman"/>
              </a:rPr>
              <a:t>z	</a:t>
            </a: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2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7841" y="4365999"/>
            <a:ext cx="74803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645795" algn="l"/>
              </a:tabLst>
            </a:pP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Times New Roman"/>
                <a:cs typeface="Times New Roman"/>
              </a:rPr>
              <a:t>(</a:t>
            </a:r>
            <a:r>
              <a:rPr sz="1900" spc="70" dirty="0">
                <a:latin typeface="Times New Roman"/>
                <a:cs typeface="Times New Roman"/>
              </a:rPr>
              <a:t>2.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65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69386" y="4810464"/>
            <a:ext cx="12045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900" i="1" spc="-20" dirty="0">
                <a:latin typeface="Times New Roman"/>
                <a:cs typeface="Times New Roman"/>
              </a:rPr>
              <a:t>z</a:t>
            </a:r>
            <a:r>
              <a:rPr sz="1650" spc="142" baseline="-25252" dirty="0">
                <a:latin typeface="Times New Roman"/>
                <a:cs typeface="Times New Roman"/>
              </a:rPr>
              <a:t>1</a:t>
            </a:r>
            <a:r>
              <a:rPr sz="1900" spc="75" dirty="0">
                <a:latin typeface="Times New Roman"/>
                <a:cs typeface="Times New Roman"/>
              </a:rPr>
              <a:t>.</a:t>
            </a:r>
            <a:r>
              <a:rPr sz="1900" i="1" spc="110" dirty="0">
                <a:latin typeface="Times New Roman"/>
                <a:cs typeface="Times New Roman"/>
              </a:rPr>
              <a:t>z</a:t>
            </a:r>
            <a:r>
              <a:rPr sz="1650" spc="82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 </a:t>
            </a:r>
            <a:r>
              <a:rPr sz="1650" spc="-195" baseline="-25252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imes New Roman"/>
                <a:cs typeface="Times New Roman"/>
              </a:rPr>
              <a:t>3</a:t>
            </a:r>
            <a:r>
              <a:rPr sz="1650" spc="52" baseline="-32828" dirty="0">
                <a:latin typeface="Times New Roman"/>
                <a:cs typeface="Times New Roman"/>
              </a:rPr>
              <a:t>(</a:t>
            </a:r>
            <a:r>
              <a:rPr sz="1650" spc="-142" baseline="-32828" dirty="0">
                <a:latin typeface="Times New Roman"/>
                <a:cs typeface="Times New Roman"/>
              </a:rPr>
              <a:t> </a:t>
            </a:r>
            <a:r>
              <a:rPr sz="1200" spc="60" baseline="-17361" dirty="0">
                <a:latin typeface="Times New Roman"/>
                <a:cs typeface="Times New Roman"/>
              </a:rPr>
              <a:t>7</a:t>
            </a:r>
            <a:r>
              <a:rPr sz="1275" spc="52" baseline="-16339" dirty="0">
                <a:latin typeface="Symbol"/>
                <a:cs typeface="Symbol"/>
              </a:rPr>
              <a:t></a:t>
            </a:r>
            <a:r>
              <a:rPr sz="1650" spc="52" baseline="-32828" dirty="0">
                <a:latin typeface="Times New Roman"/>
                <a:cs typeface="Times New Roman"/>
              </a:rPr>
              <a:t>)</a:t>
            </a:r>
            <a:endParaRPr sz="1650" baseline="-32828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00109" y="4873143"/>
            <a:ext cx="6667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850" spc="157" baseline="14619" dirty="0">
                <a:latin typeface="Symbol"/>
                <a:cs typeface="Symbol"/>
              </a:rPr>
              <a:t></a:t>
            </a:r>
            <a:r>
              <a:rPr sz="2850" spc="-172" baseline="14619" dirty="0">
                <a:latin typeface="Times New Roman"/>
                <a:cs typeface="Times New Roman"/>
              </a:rPr>
              <a:t> </a:t>
            </a:r>
            <a:r>
              <a:rPr sz="2850" spc="67" baseline="14619" dirty="0">
                <a:latin typeface="Times New Roman"/>
                <a:cs typeface="Times New Roman"/>
              </a:rPr>
              <a:t>3</a:t>
            </a:r>
            <a:r>
              <a:rPr sz="1100" spc="45" dirty="0">
                <a:latin typeface="Times New Roman"/>
                <a:cs typeface="Times New Roman"/>
              </a:rPr>
              <a:t>105º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69386" y="5174558"/>
            <a:ext cx="4279900" cy="7664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5"/>
              </a:spcBef>
            </a:pPr>
            <a:r>
              <a:rPr sz="1900" i="1" spc="-20" dirty="0">
                <a:latin typeface="Times New Roman"/>
                <a:cs typeface="Times New Roman"/>
              </a:rPr>
              <a:t>z</a:t>
            </a:r>
            <a:r>
              <a:rPr sz="1650" spc="142" baseline="-25252" dirty="0">
                <a:latin typeface="Times New Roman"/>
                <a:cs typeface="Times New Roman"/>
              </a:rPr>
              <a:t>1</a:t>
            </a:r>
            <a:r>
              <a:rPr sz="1900" spc="75" dirty="0">
                <a:latin typeface="Times New Roman"/>
                <a:cs typeface="Times New Roman"/>
              </a:rPr>
              <a:t>.</a:t>
            </a:r>
            <a:r>
              <a:rPr sz="1900" i="1" spc="114" dirty="0">
                <a:latin typeface="Times New Roman"/>
                <a:cs typeface="Times New Roman"/>
              </a:rPr>
              <a:t>z</a:t>
            </a:r>
            <a:r>
              <a:rPr sz="1650" spc="82" baseline="-25252" dirty="0">
                <a:latin typeface="Times New Roman"/>
                <a:cs typeface="Times New Roman"/>
              </a:rPr>
              <a:t>2</a:t>
            </a:r>
            <a:r>
              <a:rPr sz="1650" baseline="-25252" dirty="0">
                <a:latin typeface="Times New Roman"/>
                <a:cs typeface="Times New Roman"/>
              </a:rPr>
              <a:t>  </a:t>
            </a:r>
            <a:r>
              <a:rPr sz="1650" spc="-195" baseline="-25252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Times New Roman"/>
                <a:cs typeface="Times New Roman"/>
              </a:rPr>
              <a:t>3</a:t>
            </a:r>
            <a:r>
              <a:rPr sz="1900" spc="55" dirty="0">
                <a:latin typeface="Times New Roman"/>
                <a:cs typeface="Times New Roman"/>
              </a:rPr>
              <a:t>(</a:t>
            </a:r>
            <a:r>
              <a:rPr sz="1900" spc="70" dirty="0">
                <a:latin typeface="Times New Roman"/>
                <a:cs typeface="Times New Roman"/>
              </a:rPr>
              <a:t>c</a:t>
            </a:r>
            <a:r>
              <a:rPr sz="1900" spc="95" dirty="0">
                <a:latin typeface="Times New Roman"/>
                <a:cs typeface="Times New Roman"/>
              </a:rPr>
              <a:t>o</a:t>
            </a:r>
            <a:r>
              <a:rPr sz="1900" spc="140" dirty="0">
                <a:latin typeface="Times New Roman"/>
                <a:cs typeface="Times New Roman"/>
              </a:rPr>
              <a:t>s</a:t>
            </a:r>
            <a:r>
              <a:rPr sz="1900" spc="95" dirty="0">
                <a:latin typeface="Times New Roman"/>
                <a:cs typeface="Times New Roman"/>
              </a:rPr>
              <a:t>10</a:t>
            </a:r>
            <a:r>
              <a:rPr sz="1900" spc="100" dirty="0">
                <a:latin typeface="Times New Roman"/>
                <a:cs typeface="Times New Roman"/>
              </a:rPr>
              <a:t>5</a:t>
            </a:r>
            <a:r>
              <a:rPr sz="1900" spc="75" dirty="0">
                <a:latin typeface="Symbol"/>
                <a:cs typeface="Symbol"/>
              </a:rPr>
              <a:t>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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i="1" spc="75" dirty="0">
                <a:latin typeface="Times New Roman"/>
                <a:cs typeface="Times New Roman"/>
              </a:rPr>
              <a:t>se</a:t>
            </a:r>
            <a:r>
              <a:rPr sz="1900" i="1" spc="-70" dirty="0">
                <a:latin typeface="Times New Roman"/>
                <a:cs typeface="Times New Roman"/>
              </a:rPr>
              <a:t>n</a:t>
            </a:r>
            <a:r>
              <a:rPr sz="1900" spc="95" dirty="0">
                <a:latin typeface="Times New Roman"/>
                <a:cs typeface="Times New Roman"/>
              </a:rPr>
              <a:t>10</a:t>
            </a:r>
            <a:r>
              <a:rPr sz="1900" spc="100" dirty="0">
                <a:latin typeface="Times New Roman"/>
                <a:cs typeface="Times New Roman"/>
              </a:rPr>
              <a:t>5</a:t>
            </a:r>
            <a:r>
              <a:rPr sz="1900" spc="20" dirty="0">
                <a:latin typeface="Symbol"/>
                <a:cs typeface="Symbol"/>
              </a:rPr>
              <a:t></a:t>
            </a:r>
            <a:r>
              <a:rPr sz="1900" i="1" spc="125" dirty="0">
                <a:latin typeface="Times New Roman"/>
                <a:cs typeface="Times New Roman"/>
              </a:rPr>
              <a:t>i</a:t>
            </a:r>
            <a:r>
              <a:rPr sz="1900" spc="65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900" i="1" spc="65" dirty="0">
                <a:latin typeface="Times New Roman"/>
                <a:cs typeface="Times New Roman"/>
              </a:rPr>
              <a:t>z</a:t>
            </a:r>
            <a:r>
              <a:rPr sz="1650" spc="97" baseline="-25252" dirty="0">
                <a:latin typeface="Times New Roman"/>
                <a:cs typeface="Times New Roman"/>
              </a:rPr>
              <a:t>1</a:t>
            </a:r>
            <a:r>
              <a:rPr sz="1900" spc="65" dirty="0">
                <a:latin typeface="Times New Roman"/>
                <a:cs typeface="Times New Roman"/>
              </a:rPr>
              <a:t>.</a:t>
            </a:r>
            <a:r>
              <a:rPr sz="1900" i="1" spc="65" dirty="0">
                <a:latin typeface="Times New Roman"/>
                <a:cs typeface="Times New Roman"/>
              </a:rPr>
              <a:t>z</a:t>
            </a:r>
            <a:r>
              <a:rPr sz="1650" spc="97" baseline="-25252" dirty="0">
                <a:latin typeface="Times New Roman"/>
                <a:cs typeface="Times New Roman"/>
              </a:rPr>
              <a:t>2 </a:t>
            </a:r>
            <a:r>
              <a:rPr sz="1650" spc="120" baseline="-25252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imes New Roman"/>
                <a:cs typeface="Times New Roman"/>
              </a:rPr>
              <a:t>3(</a:t>
            </a:r>
            <a:r>
              <a:rPr sz="1900" spc="70" dirty="0">
                <a:latin typeface="Symbol"/>
                <a:cs typeface="Symbol"/>
              </a:rPr>
              <a:t></a:t>
            </a:r>
            <a:r>
              <a:rPr sz="1900" spc="70" dirty="0">
                <a:latin typeface="Times New Roman"/>
                <a:cs typeface="Times New Roman"/>
              </a:rPr>
              <a:t>0,</a:t>
            </a:r>
            <a:r>
              <a:rPr sz="1900" spc="-215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26</a:t>
            </a:r>
            <a:r>
              <a:rPr sz="1900" spc="-135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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imes New Roman"/>
                <a:cs typeface="Times New Roman"/>
              </a:rPr>
              <a:t>0,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97</a:t>
            </a:r>
            <a:r>
              <a:rPr sz="1900" i="1" spc="95" dirty="0">
                <a:latin typeface="Times New Roman"/>
                <a:cs typeface="Times New Roman"/>
              </a:rPr>
              <a:t>i</a:t>
            </a:r>
            <a:r>
              <a:rPr sz="1900" spc="95" dirty="0">
                <a:latin typeface="Times New Roman"/>
                <a:cs typeface="Times New Roman"/>
              </a:rPr>
              <a:t>)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Symbol"/>
                <a:cs typeface="Symbol"/>
              </a:rPr>
              <a:t></a:t>
            </a:r>
            <a:r>
              <a:rPr sz="1900" spc="65" dirty="0">
                <a:latin typeface="Times New Roman"/>
                <a:cs typeface="Times New Roman"/>
              </a:rPr>
              <a:t>0,</a:t>
            </a:r>
            <a:r>
              <a:rPr sz="1900" spc="-25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imes New Roman"/>
                <a:cs typeface="Times New Roman"/>
              </a:rPr>
              <a:t>78</a:t>
            </a:r>
            <a:r>
              <a:rPr sz="1900" spc="-170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Symbol"/>
                <a:cs typeface="Symbol"/>
              </a:rPr>
              <a:t>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imes New Roman"/>
                <a:cs typeface="Times New Roman"/>
              </a:rPr>
              <a:t>2,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91</a:t>
            </a:r>
            <a:r>
              <a:rPr sz="1900" i="1" spc="15" dirty="0">
                <a:latin typeface="Times New Roman"/>
                <a:cs typeface="Times New Roman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9432" y="4115752"/>
            <a:ext cx="2701925" cy="417830"/>
          </a:xfrm>
          <a:custGeom>
            <a:avLst/>
            <a:gdLst/>
            <a:ahLst/>
            <a:cxnLst/>
            <a:rect l="l" t="t" r="r" b="b"/>
            <a:pathLst>
              <a:path w="2701925" h="417829">
                <a:moveTo>
                  <a:pt x="2701925" y="0"/>
                </a:moveTo>
                <a:lnTo>
                  <a:pt x="0" y="0"/>
                </a:lnTo>
                <a:lnTo>
                  <a:pt x="0" y="417512"/>
                </a:lnTo>
                <a:lnTo>
                  <a:pt x="2701925" y="417512"/>
                </a:lnTo>
                <a:lnTo>
                  <a:pt x="27019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5384" y="4294430"/>
            <a:ext cx="8572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00" spc="2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5333" y="4133875"/>
            <a:ext cx="151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66340" y="4133875"/>
            <a:ext cx="151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396" y="4124314"/>
            <a:ext cx="229044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52095" algn="l"/>
                <a:tab pos="1243965" algn="l"/>
                <a:tab pos="2124075" algn="l"/>
              </a:tabLst>
            </a:pPr>
            <a:r>
              <a:rPr sz="1950" spc="10" dirty="0">
                <a:latin typeface="Times New Roman"/>
                <a:cs typeface="Times New Roman"/>
              </a:rPr>
              <a:t>z	</a:t>
            </a:r>
            <a:r>
              <a:rPr sz="1950" spc="15" dirty="0">
                <a:latin typeface="Symbol"/>
                <a:cs typeface="Symbol"/>
              </a:rPr>
              <a:t>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2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13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Times New Roman"/>
                <a:cs typeface="Times New Roman"/>
              </a:rPr>
              <a:t>c</a:t>
            </a:r>
            <a:r>
              <a:rPr sz="1950" spc="10" dirty="0">
                <a:latin typeface="Times New Roman"/>
                <a:cs typeface="Times New Roman"/>
              </a:rPr>
              <a:t>os(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5" dirty="0">
                <a:latin typeface="Times New Roman"/>
                <a:cs typeface="Times New Roman"/>
              </a:rPr>
              <a:t>)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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s</a:t>
            </a:r>
            <a:r>
              <a:rPr sz="1950" i="1" dirty="0">
                <a:latin typeface="Times New Roman"/>
                <a:cs typeface="Times New Roman"/>
              </a:rPr>
              <a:t>e</a:t>
            </a:r>
            <a:r>
              <a:rPr sz="1950" i="1" spc="30" dirty="0">
                <a:latin typeface="Times New Roman"/>
                <a:cs typeface="Times New Roman"/>
              </a:rPr>
              <a:t>n</a:t>
            </a: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dirty="0">
                <a:latin typeface="Times New Roman"/>
                <a:cs typeface="Times New Roman"/>
              </a:rPr>
              <a:t>	)</a:t>
            </a:r>
            <a:r>
              <a:rPr sz="1950" i="1" spc="5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7766" y="4199333"/>
            <a:ext cx="181102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546100" algn="l"/>
                <a:tab pos="1426845" algn="l"/>
                <a:tab pos="1701164" algn="l"/>
              </a:tabLst>
            </a:pPr>
            <a:r>
              <a:rPr sz="1950" spc="10" dirty="0">
                <a:latin typeface="Symbol"/>
                <a:cs typeface="Symbol"/>
              </a:rPr>
              <a:t></a:t>
            </a:r>
            <a:r>
              <a:rPr sz="1950" spc="10" dirty="0">
                <a:latin typeface="Times New Roman"/>
                <a:cs typeface="Times New Roman"/>
              </a:rPr>
              <a:t>	</a:t>
            </a:r>
            <a:r>
              <a:rPr sz="1650" spc="30" baseline="2525" dirty="0">
                <a:latin typeface="Times New Roman"/>
                <a:cs typeface="Times New Roman"/>
              </a:rPr>
              <a:t>6	6	</a:t>
            </a:r>
            <a:r>
              <a:rPr sz="1950" spc="10" dirty="0">
                <a:latin typeface="Symbol"/>
                <a:cs typeface="Symbol"/>
              </a:rPr>
              <a:t>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5587" y="4718113"/>
            <a:ext cx="2870200" cy="417830"/>
          </a:xfrm>
          <a:custGeom>
            <a:avLst/>
            <a:gdLst/>
            <a:ahLst/>
            <a:cxnLst/>
            <a:rect l="l" t="t" r="r" b="b"/>
            <a:pathLst>
              <a:path w="2870200" h="417829">
                <a:moveTo>
                  <a:pt x="2870200" y="0"/>
                </a:moveTo>
                <a:lnTo>
                  <a:pt x="0" y="0"/>
                </a:lnTo>
                <a:lnTo>
                  <a:pt x="0" y="417512"/>
                </a:lnTo>
                <a:lnTo>
                  <a:pt x="2870200" y="417512"/>
                </a:lnTo>
                <a:lnTo>
                  <a:pt x="2870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3493" y="4744127"/>
            <a:ext cx="10350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00" u="sng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7308" y="4896791"/>
            <a:ext cx="8572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00" spc="2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45172" y="4903318"/>
            <a:ext cx="15811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00" spc="20" dirty="0">
                <a:latin typeface="Times New Roman"/>
                <a:cs typeface="Times New Roman"/>
              </a:rPr>
              <a:t>12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36599" y="4736233"/>
            <a:ext cx="11715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57580" algn="l"/>
              </a:tabLst>
            </a:pP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200" spc="-50" dirty="0">
                <a:latin typeface="Times New Roman"/>
                <a:cs typeface="Times New Roman"/>
              </a:rPr>
              <a:t>	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3558" y="4726675"/>
            <a:ext cx="246443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79400" algn="l"/>
                <a:tab pos="701040" algn="l"/>
                <a:tab pos="1340485" algn="l"/>
                <a:tab pos="2298065" algn="l"/>
              </a:tabLst>
            </a:pPr>
            <a:r>
              <a:rPr sz="1950" spc="10" dirty="0">
                <a:latin typeface="Times New Roman"/>
                <a:cs typeface="Times New Roman"/>
              </a:rPr>
              <a:t>z	</a:t>
            </a:r>
            <a:r>
              <a:rPr sz="1950" spc="15" dirty="0">
                <a:latin typeface="Symbol"/>
                <a:cs typeface="Symbol"/>
              </a:rPr>
              <a:t></a:t>
            </a:r>
            <a:r>
              <a:rPr sz="1950" spc="15" dirty="0">
                <a:latin typeface="Times New Roman"/>
                <a:cs typeface="Times New Roman"/>
              </a:rPr>
              <a:t>	</a:t>
            </a:r>
            <a:r>
              <a:rPr sz="1950" spc="-5" dirty="0">
                <a:latin typeface="Times New Roman"/>
                <a:cs typeface="Times New Roman"/>
              </a:rPr>
              <a:t>c</a:t>
            </a:r>
            <a:r>
              <a:rPr sz="1950" spc="10" dirty="0">
                <a:latin typeface="Times New Roman"/>
                <a:cs typeface="Times New Roman"/>
              </a:rPr>
              <a:t>os(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5" dirty="0">
                <a:latin typeface="Times New Roman"/>
                <a:cs typeface="Times New Roman"/>
              </a:rPr>
              <a:t>)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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s</a:t>
            </a:r>
            <a:r>
              <a:rPr sz="1950" i="1" dirty="0">
                <a:latin typeface="Times New Roman"/>
                <a:cs typeface="Times New Roman"/>
              </a:rPr>
              <a:t>e</a:t>
            </a:r>
            <a:r>
              <a:rPr sz="1950" i="1" spc="35" dirty="0">
                <a:latin typeface="Times New Roman"/>
                <a:cs typeface="Times New Roman"/>
              </a:rPr>
              <a:t>n</a:t>
            </a: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" dirty="0">
                <a:latin typeface="Times New Roman"/>
                <a:cs typeface="Times New Roman"/>
              </a:rPr>
              <a:t>)</a:t>
            </a:r>
            <a:r>
              <a:rPr sz="1950" i="1" spc="5" dirty="0">
                <a:latin typeface="Times New Roman"/>
                <a:cs typeface="Times New Roman"/>
              </a:rPr>
              <a:t>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3794" y="4737756"/>
            <a:ext cx="10922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spc="10" dirty="0">
                <a:latin typeface="Symbol"/>
                <a:cs typeface="Symbol"/>
              </a:rPr>
              <a:t>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59421" y="4737756"/>
            <a:ext cx="10922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spc="10" dirty="0">
                <a:latin typeface="Symbol"/>
                <a:cs typeface="Symbol"/>
              </a:rPr>
              <a:t>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1172" y="4801694"/>
            <a:ext cx="22225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50" spc="30" baseline="2525" dirty="0">
                <a:latin typeface="Times New Roman"/>
                <a:cs typeface="Times New Roman"/>
              </a:rPr>
              <a:t>2</a:t>
            </a:r>
            <a:r>
              <a:rPr sz="1650" spc="-60" baseline="252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Symbol"/>
                <a:cs typeface="Symbol"/>
              </a:rPr>
              <a:t>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02997" y="4801694"/>
            <a:ext cx="46609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56235" algn="l"/>
              </a:tabLst>
            </a:pPr>
            <a:r>
              <a:rPr sz="1650" spc="30" baseline="2525" dirty="0">
                <a:latin typeface="Times New Roman"/>
                <a:cs typeface="Times New Roman"/>
              </a:rPr>
              <a:t>12	</a:t>
            </a:r>
            <a:r>
              <a:rPr sz="1950" spc="10" dirty="0">
                <a:latin typeface="Symbol"/>
                <a:cs typeface="Symbol"/>
              </a:rPr>
              <a:t></a:t>
            </a:r>
            <a:endParaRPr sz="19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375" y="1238211"/>
            <a:ext cx="5091303" cy="48736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04450" y="6510655"/>
            <a:ext cx="1724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1800" b="1" i="1" spc="-265" dirty="0">
                <a:solidFill>
                  <a:srgbClr val="FFFFFF"/>
                </a:solidFill>
                <a:latin typeface="Arial"/>
                <a:cs typeface="Arial"/>
              </a:rPr>
              <a:t>Repaso Complejos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3358" y="3354349"/>
            <a:ext cx="2473325" cy="353695"/>
          </a:xfrm>
          <a:custGeom>
            <a:avLst/>
            <a:gdLst/>
            <a:ahLst/>
            <a:cxnLst/>
            <a:rect l="l" t="t" r="r" b="b"/>
            <a:pathLst>
              <a:path w="2473325" h="353695">
                <a:moveTo>
                  <a:pt x="2473071" y="0"/>
                </a:moveTo>
                <a:lnTo>
                  <a:pt x="0" y="0"/>
                </a:lnTo>
                <a:lnTo>
                  <a:pt x="0" y="353288"/>
                </a:lnTo>
                <a:lnTo>
                  <a:pt x="2473071" y="353288"/>
                </a:lnTo>
                <a:lnTo>
                  <a:pt x="247307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16351" y="3342021"/>
            <a:ext cx="12255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50" i="1" spc="40" dirty="0">
                <a:latin typeface="Times New Roman"/>
                <a:cs typeface="Times New Roman"/>
              </a:rPr>
              <a:t>y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3579" y="3402791"/>
            <a:ext cx="79565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775" spc="-44" baseline="15015" dirty="0">
                <a:latin typeface="Times New Roman"/>
                <a:cs typeface="Times New Roman"/>
              </a:rPr>
              <a:t>z</a:t>
            </a:r>
            <a:r>
              <a:rPr sz="1050" spc="35" dirty="0">
                <a:latin typeface="Times New Roman"/>
                <a:cs typeface="Times New Roman"/>
              </a:rPr>
              <a:t>1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2775" spc="75" baseline="15015" dirty="0">
                <a:latin typeface="Symbol"/>
                <a:cs typeface="Symbol"/>
              </a:rPr>
              <a:t></a:t>
            </a:r>
            <a:r>
              <a:rPr sz="2775" spc="-172" baseline="15015" dirty="0">
                <a:latin typeface="Times New Roman"/>
                <a:cs typeface="Times New Roman"/>
              </a:rPr>
              <a:t> </a:t>
            </a:r>
            <a:r>
              <a:rPr sz="2775" spc="44" baseline="15015" dirty="0">
                <a:latin typeface="Times New Roman"/>
                <a:cs typeface="Times New Roman"/>
              </a:rPr>
              <a:t>6</a:t>
            </a:r>
            <a:r>
              <a:rPr sz="1050" spc="5" dirty="0">
                <a:latin typeface="Times New Roman"/>
                <a:cs typeface="Times New Roman"/>
              </a:rPr>
              <a:t>60</a:t>
            </a:r>
            <a:r>
              <a:rPr sz="1050" spc="30" dirty="0">
                <a:latin typeface="Symbol"/>
                <a:cs typeface="Symbol"/>
              </a:rPr>
              <a:t>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6611" y="3402791"/>
            <a:ext cx="85979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775" i="1" spc="37" baseline="15015" dirty="0">
                <a:latin typeface="Times New Roman"/>
                <a:cs typeface="Times New Roman"/>
              </a:rPr>
              <a:t>z</a:t>
            </a:r>
            <a:r>
              <a:rPr sz="1050" spc="35" dirty="0">
                <a:latin typeface="Times New Roman"/>
                <a:cs typeface="Times New Roman"/>
              </a:rPr>
              <a:t>2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2775" spc="75" baseline="15015" dirty="0">
                <a:latin typeface="Symbol"/>
                <a:cs typeface="Symbol"/>
              </a:rPr>
              <a:t></a:t>
            </a:r>
            <a:r>
              <a:rPr sz="2775" spc="-217" baseline="15015" dirty="0">
                <a:latin typeface="Times New Roman"/>
                <a:cs typeface="Times New Roman"/>
              </a:rPr>
              <a:t> </a:t>
            </a:r>
            <a:r>
              <a:rPr sz="2775" spc="-30" baseline="15015" dirty="0">
                <a:latin typeface="Times New Roman"/>
                <a:cs typeface="Times New Roman"/>
              </a:rPr>
              <a:t>3</a:t>
            </a:r>
            <a:r>
              <a:rPr sz="1050" spc="5" dirty="0">
                <a:latin typeface="Times New Roman"/>
                <a:cs typeface="Times New Roman"/>
              </a:rPr>
              <a:t>21</a:t>
            </a:r>
            <a:r>
              <a:rPr sz="1050" spc="15" dirty="0">
                <a:latin typeface="Times New Roman"/>
                <a:cs typeface="Times New Roman"/>
              </a:rPr>
              <a:t>0</a:t>
            </a:r>
            <a:r>
              <a:rPr sz="1050" spc="30" dirty="0">
                <a:latin typeface="Symbol"/>
                <a:cs typeface="Symbol"/>
              </a:rPr>
              <a:t>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157" y="3277298"/>
            <a:ext cx="1588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solidFill>
                  <a:srgbClr val="C00000"/>
                </a:solidFill>
                <a:latin typeface="Arial"/>
                <a:cs typeface="Arial"/>
              </a:rPr>
              <a:t>Eje</a:t>
            </a:r>
            <a:r>
              <a:rPr sz="2400" b="1" spc="-39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6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1" spc="-13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204" dirty="0">
                <a:solidFill>
                  <a:srgbClr val="C00000"/>
                </a:solidFill>
                <a:latin typeface="Arial"/>
                <a:cs typeface="Arial"/>
              </a:rPr>
              <a:t>o:</a:t>
            </a:r>
            <a:r>
              <a:rPr sz="24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ean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8059" y="3086100"/>
            <a:ext cx="2011680" cy="7924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78879" y="3184778"/>
            <a:ext cx="1564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3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spc="-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b="1" spc="-330" dirty="0">
                <a:solidFill>
                  <a:srgbClr val="C00000"/>
                </a:solidFill>
                <a:latin typeface="Arial"/>
                <a:cs typeface="Arial"/>
              </a:rPr>
              <a:t>UCIÓN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36438" y="3789788"/>
            <a:ext cx="3281045" cy="2951480"/>
            <a:chOff x="5536438" y="3789788"/>
            <a:chExt cx="3281045" cy="2951480"/>
          </a:xfrm>
        </p:grpSpPr>
        <p:sp>
          <p:nvSpPr>
            <p:cNvPr id="14" name="object 14"/>
            <p:cNvSpPr/>
            <p:nvPr/>
          </p:nvSpPr>
          <p:spPr>
            <a:xfrm>
              <a:off x="5536438" y="3789788"/>
              <a:ext cx="3281045" cy="2951480"/>
            </a:xfrm>
            <a:custGeom>
              <a:avLst/>
              <a:gdLst/>
              <a:ahLst/>
              <a:cxnLst/>
              <a:rect l="l" t="t" r="r" b="b"/>
              <a:pathLst>
                <a:path w="3281045" h="2951479">
                  <a:moveTo>
                    <a:pt x="3280537" y="0"/>
                  </a:moveTo>
                  <a:lnTo>
                    <a:pt x="0" y="0"/>
                  </a:lnTo>
                  <a:lnTo>
                    <a:pt x="0" y="2950972"/>
                  </a:lnTo>
                  <a:lnTo>
                    <a:pt x="3280537" y="2950972"/>
                  </a:lnTo>
                  <a:lnTo>
                    <a:pt x="328053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6687" y="4138046"/>
              <a:ext cx="1416685" cy="2207895"/>
            </a:xfrm>
            <a:custGeom>
              <a:avLst/>
              <a:gdLst/>
              <a:ahLst/>
              <a:cxnLst/>
              <a:rect l="l" t="t" r="r" b="b"/>
              <a:pathLst>
                <a:path w="1416684" h="2207895">
                  <a:moveTo>
                    <a:pt x="0" y="0"/>
                  </a:moveTo>
                  <a:lnTo>
                    <a:pt x="227424" y="0"/>
                  </a:lnTo>
                </a:path>
                <a:path w="1416684" h="2207895">
                  <a:moveTo>
                    <a:pt x="482513" y="0"/>
                  </a:moveTo>
                  <a:lnTo>
                    <a:pt x="904891" y="0"/>
                  </a:lnTo>
                </a:path>
                <a:path w="1416684" h="2207895">
                  <a:moveTo>
                    <a:pt x="1277802" y="0"/>
                  </a:moveTo>
                  <a:lnTo>
                    <a:pt x="1416480" y="0"/>
                  </a:lnTo>
                </a:path>
                <a:path w="1416684" h="2207895">
                  <a:moveTo>
                    <a:pt x="0" y="728905"/>
                  </a:moveTo>
                  <a:lnTo>
                    <a:pt x="227424" y="728905"/>
                  </a:lnTo>
                </a:path>
                <a:path w="1416684" h="2207895">
                  <a:moveTo>
                    <a:pt x="0" y="1432737"/>
                  </a:moveTo>
                  <a:lnTo>
                    <a:pt x="227424" y="1432737"/>
                  </a:lnTo>
                </a:path>
                <a:path w="1416684" h="2207895">
                  <a:moveTo>
                    <a:pt x="0" y="2207559"/>
                  </a:moveTo>
                  <a:lnTo>
                    <a:pt x="227424" y="2207559"/>
                  </a:lnTo>
                </a:path>
              </a:pathLst>
            </a:custGeom>
            <a:ln w="11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5874" y="6033802"/>
              <a:ext cx="269240" cy="252729"/>
            </a:xfrm>
            <a:custGeom>
              <a:avLst/>
              <a:gdLst/>
              <a:ahLst/>
              <a:cxnLst/>
              <a:rect l="l" t="t" r="r" b="b"/>
              <a:pathLst>
                <a:path w="269240" h="252729">
                  <a:moveTo>
                    <a:pt x="0" y="170989"/>
                  </a:moveTo>
                  <a:lnTo>
                    <a:pt x="24733" y="157463"/>
                  </a:lnTo>
                </a:path>
                <a:path w="269240" h="252729">
                  <a:moveTo>
                    <a:pt x="24733" y="157463"/>
                  </a:moveTo>
                  <a:lnTo>
                    <a:pt x="82431" y="252143"/>
                  </a:lnTo>
                </a:path>
                <a:path w="269240" h="252729">
                  <a:moveTo>
                    <a:pt x="82431" y="252638"/>
                  </a:moveTo>
                  <a:lnTo>
                    <a:pt x="146452" y="968"/>
                  </a:lnTo>
                </a:path>
                <a:path w="269240" h="252729">
                  <a:moveTo>
                    <a:pt x="146452" y="0"/>
                  </a:moveTo>
                  <a:lnTo>
                    <a:pt x="2691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4004" y="6018576"/>
              <a:ext cx="271780" cy="258445"/>
            </a:xfrm>
            <a:custGeom>
              <a:avLst/>
              <a:gdLst/>
              <a:ahLst/>
              <a:cxnLst/>
              <a:rect l="l" t="t" r="r" b="b"/>
              <a:pathLst>
                <a:path w="271779" h="258445">
                  <a:moveTo>
                    <a:pt x="271551" y="0"/>
                  </a:moveTo>
                  <a:lnTo>
                    <a:pt x="144006" y="0"/>
                  </a:lnTo>
                  <a:lnTo>
                    <a:pt x="85334" y="233318"/>
                  </a:lnTo>
                  <a:lnTo>
                    <a:pt x="33441" y="155071"/>
                  </a:lnTo>
                  <a:lnTo>
                    <a:pt x="0" y="173421"/>
                  </a:lnTo>
                  <a:lnTo>
                    <a:pt x="3877" y="180184"/>
                  </a:lnTo>
                  <a:lnTo>
                    <a:pt x="20359" y="170040"/>
                  </a:lnTo>
                  <a:lnTo>
                    <a:pt x="79031" y="257957"/>
                  </a:lnTo>
                  <a:lnTo>
                    <a:pt x="90682" y="257957"/>
                  </a:lnTo>
                  <a:lnTo>
                    <a:pt x="152735" y="11587"/>
                  </a:lnTo>
                  <a:lnTo>
                    <a:pt x="271551" y="11587"/>
                  </a:lnTo>
                  <a:lnTo>
                    <a:pt x="271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6875" y="6345606"/>
              <a:ext cx="815340" cy="0"/>
            </a:xfrm>
            <a:custGeom>
              <a:avLst/>
              <a:gdLst/>
              <a:ahLst/>
              <a:cxnLst/>
              <a:rect l="l" t="t" r="r" b="b"/>
              <a:pathLst>
                <a:path w="815340">
                  <a:moveTo>
                    <a:pt x="0" y="0"/>
                  </a:moveTo>
                  <a:lnTo>
                    <a:pt x="447588" y="0"/>
                  </a:lnTo>
                </a:path>
                <a:path w="815340">
                  <a:moveTo>
                    <a:pt x="672595" y="0"/>
                  </a:moveTo>
                  <a:lnTo>
                    <a:pt x="815170" y="0"/>
                  </a:lnTo>
                </a:path>
              </a:pathLst>
            </a:custGeom>
            <a:ln w="11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62450" y="6184997"/>
              <a:ext cx="269240" cy="252729"/>
            </a:xfrm>
            <a:custGeom>
              <a:avLst/>
              <a:gdLst/>
              <a:ahLst/>
              <a:cxnLst/>
              <a:rect l="l" t="t" r="r" b="b"/>
              <a:pathLst>
                <a:path w="269240" h="252729">
                  <a:moveTo>
                    <a:pt x="0" y="171009"/>
                  </a:moveTo>
                  <a:lnTo>
                    <a:pt x="23858" y="156989"/>
                  </a:lnTo>
                </a:path>
                <a:path w="269240" h="252729">
                  <a:moveTo>
                    <a:pt x="24256" y="156989"/>
                  </a:moveTo>
                  <a:lnTo>
                    <a:pt x="82511" y="252163"/>
                  </a:lnTo>
                </a:path>
                <a:path w="269240" h="252729">
                  <a:moveTo>
                    <a:pt x="82511" y="252638"/>
                  </a:moveTo>
                  <a:lnTo>
                    <a:pt x="146531" y="474"/>
                  </a:lnTo>
                </a:path>
                <a:path w="269240" h="252729">
                  <a:moveTo>
                    <a:pt x="146531" y="0"/>
                  </a:moveTo>
                  <a:lnTo>
                    <a:pt x="2692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50720" y="6169297"/>
              <a:ext cx="271780" cy="258445"/>
            </a:xfrm>
            <a:custGeom>
              <a:avLst/>
              <a:gdLst/>
              <a:ahLst/>
              <a:cxnLst/>
              <a:rect l="l" t="t" r="r" b="b"/>
              <a:pathLst>
                <a:path w="271779" h="258445">
                  <a:moveTo>
                    <a:pt x="271392" y="0"/>
                  </a:moveTo>
                  <a:lnTo>
                    <a:pt x="143947" y="0"/>
                  </a:lnTo>
                  <a:lnTo>
                    <a:pt x="85294" y="233318"/>
                  </a:lnTo>
                  <a:lnTo>
                    <a:pt x="33402" y="155545"/>
                  </a:lnTo>
                  <a:lnTo>
                    <a:pt x="0" y="173421"/>
                  </a:lnTo>
                  <a:lnTo>
                    <a:pt x="3777" y="180659"/>
                  </a:lnTo>
                  <a:lnTo>
                    <a:pt x="20279" y="170515"/>
                  </a:lnTo>
                  <a:lnTo>
                    <a:pt x="78932" y="258432"/>
                  </a:lnTo>
                  <a:lnTo>
                    <a:pt x="90662" y="258432"/>
                  </a:lnTo>
                  <a:lnTo>
                    <a:pt x="152695" y="12082"/>
                  </a:lnTo>
                  <a:lnTo>
                    <a:pt x="271392" y="12082"/>
                  </a:lnTo>
                  <a:lnTo>
                    <a:pt x="271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87645" y="4295604"/>
            <a:ext cx="9525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spc="2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7645" y="5024509"/>
            <a:ext cx="9525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spc="2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87645" y="6503169"/>
            <a:ext cx="9525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spc="2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1484" y="6340526"/>
            <a:ext cx="14605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7866" y="3794361"/>
            <a:ext cx="22860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50" i="1" spc="-30" dirty="0">
                <a:latin typeface="Times New Roman"/>
                <a:cs typeface="Times New Roman"/>
              </a:rPr>
              <a:t>z</a:t>
            </a:r>
            <a:r>
              <a:rPr sz="1575" spc="-44" baseline="-26455" dirty="0">
                <a:latin typeface="Times New Roman"/>
                <a:cs typeface="Times New Roman"/>
              </a:rPr>
              <a:t>1</a:t>
            </a:r>
            <a:endParaRPr sz="1575" baseline="-26455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90174" y="4133493"/>
            <a:ext cx="60960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75615" algn="l"/>
              </a:tabLst>
            </a:pPr>
            <a:r>
              <a:rPr sz="1850" i="1" spc="15" dirty="0">
                <a:latin typeface="Times New Roman"/>
                <a:cs typeface="Times New Roman"/>
              </a:rPr>
              <a:t>z	</a:t>
            </a:r>
            <a:r>
              <a:rPr sz="1850" spc="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7866" y="4523247"/>
            <a:ext cx="22860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50" i="1" spc="-30" dirty="0">
                <a:latin typeface="Times New Roman"/>
                <a:cs typeface="Times New Roman"/>
              </a:rPr>
              <a:t>z</a:t>
            </a:r>
            <a:r>
              <a:rPr sz="1575" spc="-44" baseline="-26455" dirty="0">
                <a:latin typeface="Times New Roman"/>
                <a:cs typeface="Times New Roman"/>
              </a:rPr>
              <a:t>1</a:t>
            </a:r>
            <a:endParaRPr sz="1575" baseline="-26455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90174" y="4862359"/>
            <a:ext cx="11938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i="1" spc="15" dirty="0">
                <a:latin typeface="Times New Roman"/>
                <a:cs typeface="Times New Roman"/>
              </a:rPr>
              <a:t>z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4774" y="5175025"/>
            <a:ext cx="243840" cy="1139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indent="12700">
              <a:lnSpc>
                <a:spcPct val="120300"/>
              </a:lnSpc>
              <a:spcBef>
                <a:spcPts val="90"/>
              </a:spcBef>
            </a:pPr>
            <a:r>
              <a:rPr sz="1850" i="1" spc="-75" dirty="0">
                <a:latin typeface="Times New Roman"/>
                <a:cs typeface="Times New Roman"/>
              </a:rPr>
              <a:t>z</a:t>
            </a:r>
            <a:r>
              <a:rPr sz="1575" spc="22" baseline="-26455" dirty="0">
                <a:latin typeface="Times New Roman"/>
                <a:cs typeface="Times New Roman"/>
              </a:rPr>
              <a:t>1  </a:t>
            </a:r>
            <a:r>
              <a:rPr sz="1850" i="1" spc="45" dirty="0">
                <a:latin typeface="Times New Roman"/>
                <a:cs typeface="Times New Roman"/>
              </a:rPr>
              <a:t>z</a:t>
            </a:r>
            <a:r>
              <a:rPr sz="1575" spc="30" baseline="-26455" dirty="0">
                <a:latin typeface="Times New Roman"/>
                <a:cs typeface="Times New Roman"/>
              </a:rPr>
              <a:t>2</a:t>
            </a:r>
            <a:endParaRPr sz="1575" baseline="-26455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10"/>
              </a:spcBef>
            </a:pPr>
            <a:r>
              <a:rPr sz="1850" i="1" spc="-30" dirty="0">
                <a:latin typeface="Times New Roman"/>
                <a:cs typeface="Times New Roman"/>
              </a:rPr>
              <a:t>z</a:t>
            </a:r>
            <a:r>
              <a:rPr sz="1575" spc="-44" baseline="-26455" dirty="0">
                <a:latin typeface="Times New Roman"/>
                <a:cs typeface="Times New Roman"/>
              </a:rPr>
              <a:t>1</a:t>
            </a:r>
            <a:endParaRPr sz="1575" baseline="-26455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90174" y="6340526"/>
            <a:ext cx="11938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i="1" spc="15" dirty="0">
                <a:latin typeface="Times New Roman"/>
                <a:cs typeface="Times New Roman"/>
              </a:rPr>
              <a:t>z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1975" y="4295604"/>
            <a:ext cx="289560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spc="20" dirty="0">
                <a:latin typeface="Times New Roman"/>
                <a:cs typeface="Times New Roman"/>
              </a:rPr>
              <a:t>2</a:t>
            </a:r>
            <a:r>
              <a:rPr sz="1050" spc="15" dirty="0">
                <a:latin typeface="Times New Roman"/>
                <a:cs typeface="Times New Roman"/>
              </a:rPr>
              <a:t>10</a:t>
            </a:r>
            <a:r>
              <a:rPr sz="1050" spc="15" dirty="0">
                <a:latin typeface="Symbol"/>
                <a:cs typeface="Symbol"/>
              </a:rPr>
              <a:t>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66271" y="4837562"/>
            <a:ext cx="475615" cy="191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spc="100" dirty="0">
                <a:latin typeface="Times New Roman"/>
                <a:cs typeface="Times New Roman"/>
              </a:rPr>
              <a:t>(</a:t>
            </a:r>
            <a:r>
              <a:rPr sz="1050" spc="15" dirty="0">
                <a:latin typeface="Symbol"/>
                <a:cs typeface="Symbol"/>
              </a:rPr>
              <a:t></a:t>
            </a:r>
            <a:r>
              <a:rPr sz="1050" spc="20" dirty="0">
                <a:latin typeface="Times New Roman"/>
                <a:cs typeface="Times New Roman"/>
              </a:rPr>
              <a:t>1</a:t>
            </a:r>
            <a:r>
              <a:rPr sz="1050" spc="15" dirty="0">
                <a:latin typeface="Times New Roman"/>
                <a:cs typeface="Times New Roman"/>
              </a:rPr>
              <a:t>50</a:t>
            </a:r>
            <a:r>
              <a:rPr sz="1050" spc="65" dirty="0">
                <a:latin typeface="Symbol"/>
                <a:cs typeface="Symbol"/>
              </a:rPr>
              <a:t></a:t>
            </a:r>
            <a:r>
              <a:rPr sz="1050" spc="15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29555" y="3854277"/>
            <a:ext cx="62738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75" spc="30" baseline="-21021" dirty="0">
                <a:latin typeface="Symbol"/>
                <a:cs typeface="Symbol"/>
              </a:rPr>
              <a:t></a:t>
            </a:r>
            <a:r>
              <a:rPr sz="2775" spc="382" baseline="-21021" dirty="0">
                <a:latin typeface="Times New Roman"/>
                <a:cs typeface="Times New Roman"/>
              </a:rPr>
              <a:t> </a:t>
            </a:r>
            <a:r>
              <a:rPr sz="2775" spc="37" baseline="15015" dirty="0">
                <a:latin typeface="Times New Roman"/>
                <a:cs typeface="Times New Roman"/>
              </a:rPr>
              <a:t>6</a:t>
            </a:r>
            <a:r>
              <a:rPr sz="1050" spc="25" dirty="0">
                <a:latin typeface="Times New Roman"/>
                <a:cs typeface="Times New Roman"/>
              </a:rPr>
              <a:t>60</a:t>
            </a:r>
            <a:r>
              <a:rPr sz="1050" spc="25" dirty="0">
                <a:latin typeface="Symbol"/>
                <a:cs typeface="Symbol"/>
              </a:rPr>
              <a:t>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7019" y="3813542"/>
            <a:ext cx="65151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75" spc="30" baseline="-31531" dirty="0">
                <a:latin typeface="Symbol"/>
                <a:cs typeface="Symbol"/>
              </a:rPr>
              <a:t></a:t>
            </a:r>
            <a:r>
              <a:rPr sz="2775" spc="-127" baseline="-31531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Symbol"/>
                <a:cs typeface="Symbol"/>
              </a:rPr>
              <a:t>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2775" spc="30" baseline="4504" dirty="0">
                <a:latin typeface="Times New Roman"/>
                <a:cs typeface="Times New Roman"/>
              </a:rPr>
              <a:t>6</a:t>
            </a:r>
            <a:r>
              <a:rPr sz="2775" spc="-202" baseline="4504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Symbol"/>
                <a:cs typeface="Symbol"/>
              </a:rPr>
              <a:t>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7394" y="4010298"/>
            <a:ext cx="47117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Symbol"/>
                <a:cs typeface="Symbol"/>
              </a:rPr>
              <a:t>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2775" spc="30" baseline="-28528" dirty="0">
                <a:latin typeface="Times New Roman"/>
                <a:cs typeface="Times New Roman"/>
              </a:rPr>
              <a:t>3</a:t>
            </a:r>
            <a:r>
              <a:rPr sz="2775" spc="-217" baseline="-28528" dirty="0">
                <a:latin typeface="Times New Roman"/>
                <a:cs typeface="Times New Roman"/>
              </a:rPr>
              <a:t> </a:t>
            </a:r>
            <a:r>
              <a:rPr sz="1850" spc="15" dirty="0">
                <a:latin typeface="Symbol"/>
                <a:cs typeface="Symbol"/>
              </a:rPr>
              <a:t>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2794" y="4160386"/>
            <a:ext cx="11811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Symbol"/>
                <a:cs typeface="Symbol"/>
              </a:rPr>
              <a:t>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89964" y="4189850"/>
            <a:ext cx="829944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75" spc="60" baseline="7507" dirty="0">
                <a:latin typeface="Symbol"/>
                <a:cs typeface="Symbol"/>
              </a:rPr>
              <a:t></a:t>
            </a:r>
            <a:r>
              <a:rPr sz="1050" spc="40" dirty="0">
                <a:latin typeface="Times New Roman"/>
                <a:cs typeface="Times New Roman"/>
              </a:rPr>
              <a:t>(60</a:t>
            </a:r>
            <a:r>
              <a:rPr sz="1050" spc="40" dirty="0">
                <a:latin typeface="Symbol"/>
                <a:cs typeface="Symbol"/>
              </a:rPr>
              <a:t></a:t>
            </a:r>
            <a:r>
              <a:rPr sz="1050" spc="40" dirty="0">
                <a:latin typeface="Times New Roman"/>
                <a:cs typeface="Times New Roman"/>
              </a:rPr>
              <a:t>210</a:t>
            </a:r>
            <a:r>
              <a:rPr sz="1050" spc="40" dirty="0">
                <a:latin typeface="Symbol"/>
                <a:cs typeface="Symbol"/>
              </a:rPr>
              <a:t></a:t>
            </a:r>
            <a:r>
              <a:rPr sz="1050" spc="40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54955" y="4674917"/>
            <a:ext cx="33337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Symbol"/>
                <a:cs typeface="Symbol"/>
              </a:rPr>
              <a:t></a:t>
            </a:r>
            <a:r>
              <a:rPr sz="1850" spc="-105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4955" y="5293383"/>
            <a:ext cx="295084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20" dirty="0">
                <a:latin typeface="Symbol"/>
                <a:cs typeface="Symbol"/>
              </a:rPr>
              <a:t>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130" dirty="0">
                <a:latin typeface="Times New Roman"/>
                <a:cs typeface="Times New Roman"/>
              </a:rPr>
              <a:t>2</a:t>
            </a:r>
            <a:r>
              <a:rPr sz="3825" spc="-240" baseline="-3267" dirty="0">
                <a:latin typeface="Symbol"/>
                <a:cs typeface="Symbol"/>
              </a:rPr>
              <a:t></a:t>
            </a:r>
            <a:r>
              <a:rPr sz="1850" dirty="0">
                <a:latin typeface="Times New Roman"/>
                <a:cs typeface="Times New Roman"/>
              </a:rPr>
              <a:t>c</a:t>
            </a:r>
            <a:r>
              <a:rPr sz="1850" spc="15" dirty="0">
                <a:latin typeface="Times New Roman"/>
                <a:cs typeface="Times New Roman"/>
              </a:rPr>
              <a:t>os</a:t>
            </a:r>
            <a:r>
              <a:rPr sz="1850" spc="55" dirty="0">
                <a:latin typeface="Times New Roman"/>
                <a:cs typeface="Times New Roman"/>
              </a:rPr>
              <a:t>(</a:t>
            </a:r>
            <a:r>
              <a:rPr sz="1850" spc="15" dirty="0">
                <a:latin typeface="Symbol"/>
                <a:cs typeface="Symbol"/>
              </a:rPr>
              <a:t></a:t>
            </a:r>
            <a:r>
              <a:rPr sz="1850" spc="20" dirty="0">
                <a:latin typeface="Times New Roman"/>
                <a:cs typeface="Times New Roman"/>
              </a:rPr>
              <a:t>150</a:t>
            </a:r>
            <a:r>
              <a:rPr sz="1850" spc="-10" dirty="0">
                <a:latin typeface="Times New Roman"/>
                <a:cs typeface="Times New Roman"/>
              </a:rPr>
              <a:t>)</a:t>
            </a:r>
            <a:r>
              <a:rPr sz="1850" spc="15" dirty="0">
                <a:latin typeface="Symbol"/>
                <a:cs typeface="Symbol"/>
              </a:rPr>
              <a:t></a:t>
            </a:r>
            <a:r>
              <a:rPr sz="1850" spc="-19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</a:t>
            </a:r>
            <a:r>
              <a:rPr sz="1850" spc="-80" dirty="0">
                <a:latin typeface="Times New Roman"/>
                <a:cs typeface="Times New Roman"/>
              </a:rPr>
              <a:t> </a:t>
            </a:r>
            <a:r>
              <a:rPr sz="1850" i="1" spc="15" dirty="0">
                <a:latin typeface="Times New Roman"/>
                <a:cs typeface="Times New Roman"/>
              </a:rPr>
              <a:t>s</a:t>
            </a:r>
            <a:r>
              <a:rPr sz="1850" i="1" dirty="0">
                <a:latin typeface="Times New Roman"/>
                <a:cs typeface="Times New Roman"/>
              </a:rPr>
              <a:t>e</a:t>
            </a:r>
            <a:r>
              <a:rPr sz="1850" i="1" spc="50" dirty="0">
                <a:latin typeface="Times New Roman"/>
                <a:cs typeface="Times New Roman"/>
              </a:rPr>
              <a:t>n</a:t>
            </a:r>
            <a:r>
              <a:rPr sz="1850" spc="45" dirty="0">
                <a:latin typeface="Times New Roman"/>
                <a:cs typeface="Times New Roman"/>
              </a:rPr>
              <a:t>(</a:t>
            </a:r>
            <a:r>
              <a:rPr sz="1850" spc="25" dirty="0">
                <a:latin typeface="Symbol"/>
                <a:cs typeface="Symbol"/>
              </a:rPr>
              <a:t></a:t>
            </a:r>
            <a:r>
              <a:rPr sz="1850" spc="20" dirty="0">
                <a:latin typeface="Times New Roman"/>
                <a:cs typeface="Times New Roman"/>
              </a:rPr>
              <a:t>150</a:t>
            </a:r>
            <a:r>
              <a:rPr sz="1850" spc="-20" dirty="0">
                <a:latin typeface="Times New Roman"/>
                <a:cs typeface="Times New Roman"/>
              </a:rPr>
              <a:t>)</a:t>
            </a:r>
            <a:r>
              <a:rPr sz="1850" spc="-30" dirty="0">
                <a:latin typeface="Symbol"/>
                <a:cs typeface="Symbol"/>
              </a:rPr>
              <a:t></a:t>
            </a:r>
            <a:r>
              <a:rPr sz="1850" i="1" spc="114" dirty="0">
                <a:latin typeface="Times New Roman"/>
                <a:cs typeface="Times New Roman"/>
              </a:rPr>
              <a:t>i</a:t>
            </a:r>
            <a:r>
              <a:rPr sz="3825" spc="-345" baseline="-3267" dirty="0">
                <a:latin typeface="Symbol"/>
                <a:cs typeface="Symbol"/>
              </a:rPr>
              <a:t></a:t>
            </a:r>
            <a:endParaRPr sz="3825" baseline="-3267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9555" y="6153591"/>
            <a:ext cx="6819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Symbol"/>
                <a:cs typeface="Symbol"/>
              </a:rPr>
              <a:t>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Times New Roman"/>
                <a:cs typeface="Times New Roman"/>
              </a:rPr>
              <a:t>2</a:t>
            </a:r>
            <a:r>
              <a:rPr sz="1850" spc="-290" dirty="0">
                <a:latin typeface="Times New Roman"/>
                <a:cs typeface="Times New Roman"/>
              </a:rPr>
              <a:t> </a:t>
            </a:r>
            <a:r>
              <a:rPr sz="2775" spc="22" baseline="43543" dirty="0">
                <a:latin typeface="Symbol"/>
                <a:cs typeface="Symbol"/>
              </a:rPr>
              <a:t></a:t>
            </a:r>
            <a:r>
              <a:rPr sz="2775" spc="-89" baseline="43543" dirty="0">
                <a:latin typeface="Times New Roman"/>
                <a:cs typeface="Times New Roman"/>
              </a:rPr>
              <a:t> </a:t>
            </a:r>
            <a:r>
              <a:rPr sz="2775" spc="30" baseline="36036" dirty="0">
                <a:latin typeface="Symbol"/>
                <a:cs typeface="Symbol"/>
              </a:rPr>
              <a:t></a:t>
            </a:r>
            <a:endParaRPr sz="2775" baseline="36036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7188" y="6153591"/>
            <a:ext cx="118046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75" spc="30" baseline="36036" dirty="0">
                <a:latin typeface="Times New Roman"/>
                <a:cs typeface="Times New Roman"/>
              </a:rPr>
              <a:t>3</a:t>
            </a:r>
            <a:r>
              <a:rPr sz="2775" spc="97" baseline="36036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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2775" spc="30" baseline="36036" dirty="0">
                <a:latin typeface="Times New Roman"/>
                <a:cs typeface="Times New Roman"/>
              </a:rPr>
              <a:t>1</a:t>
            </a:r>
            <a:r>
              <a:rPr sz="2775" spc="-172" baseline="36036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i</a:t>
            </a:r>
            <a:r>
              <a:rPr sz="1850" i="1" spc="-210" dirty="0">
                <a:latin typeface="Times New Roman"/>
                <a:cs typeface="Times New Roman"/>
              </a:rPr>
              <a:t> </a:t>
            </a:r>
            <a:r>
              <a:rPr sz="2775" spc="22" baseline="43543" dirty="0">
                <a:latin typeface="Symbol"/>
                <a:cs typeface="Symbol"/>
              </a:rPr>
              <a:t></a:t>
            </a:r>
            <a:r>
              <a:rPr sz="2775" spc="-67" baseline="43543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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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88971" y="6153591"/>
            <a:ext cx="483234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Times New Roman"/>
                <a:cs typeface="Times New Roman"/>
              </a:rPr>
              <a:t>3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</a:t>
            </a:r>
            <a:r>
              <a:rPr sz="1850" spc="-200" dirty="0">
                <a:latin typeface="Times New Roman"/>
                <a:cs typeface="Times New Roman"/>
              </a:rPr>
              <a:t> </a:t>
            </a:r>
            <a:r>
              <a:rPr sz="1850" i="1" spc="-20" dirty="0">
                <a:latin typeface="Times New Roman"/>
                <a:cs typeface="Times New Roman"/>
              </a:rPr>
              <a:t>i</a:t>
            </a:r>
            <a:r>
              <a:rPr sz="1850" spc="10" dirty="0"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85179" y="6270003"/>
            <a:ext cx="11811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Symbol"/>
                <a:cs typeface="Symbol"/>
              </a:rPr>
              <a:t>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76381" y="6270003"/>
            <a:ext cx="42862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97815" algn="l"/>
              </a:tabLst>
            </a:pPr>
            <a:r>
              <a:rPr sz="2775" spc="30" baseline="-16516" dirty="0">
                <a:latin typeface="Times New Roman"/>
                <a:cs typeface="Times New Roman"/>
              </a:rPr>
              <a:t>2	</a:t>
            </a:r>
            <a:r>
              <a:rPr sz="1850" spc="15" dirty="0">
                <a:latin typeface="Symbol"/>
                <a:cs typeface="Symbol"/>
              </a:rPr>
              <a:t>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85179" y="6420716"/>
            <a:ext cx="11811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Symbol"/>
                <a:cs typeface="Symbol"/>
              </a:rPr>
              <a:t>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61765" y="6420716"/>
            <a:ext cx="11811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Symbol"/>
                <a:cs typeface="Symbol"/>
              </a:rPr>
              <a:t>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4928" y="229552"/>
            <a:ext cx="7126605" cy="846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división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números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complejos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polar,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también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otro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se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obtiene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dividiendo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sus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módulos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el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argumento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se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obtiene restando </a:t>
            </a:r>
            <a:r>
              <a:rPr sz="1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el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argumento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del 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nu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ado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deno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nado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4662" y="232409"/>
            <a:ext cx="3578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2</a:t>
            </a:r>
            <a:r>
              <a:rPr sz="2000" b="1" i="1" u="heavy" spc="-1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.</a:t>
            </a:r>
            <a:r>
              <a:rPr sz="2000" b="1" i="1" u="heavy" spc="-11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8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Di</a:t>
            </a:r>
            <a:r>
              <a:rPr sz="2000" b="1" i="1" u="heavy" spc="-20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v</a:t>
            </a:r>
            <a:r>
              <a:rPr sz="2000" b="1" i="1" u="heavy" spc="-10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i</a:t>
            </a:r>
            <a:r>
              <a:rPr sz="2000" b="1" i="1" u="heavy" spc="-19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16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ió</a:t>
            </a:r>
            <a:r>
              <a:rPr sz="2000" b="1" i="1" u="heavy" spc="-2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n</a:t>
            </a:r>
            <a:r>
              <a:rPr sz="2000" b="1" i="1" u="heavy" spc="-16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d</a:t>
            </a:r>
            <a:r>
              <a:rPr sz="2000" b="1" i="1" u="heavy" spc="-20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e</a:t>
            </a:r>
            <a:r>
              <a:rPr sz="2000" b="1" i="1" u="heavy" spc="-11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9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Númer</a:t>
            </a:r>
            <a:r>
              <a:rPr sz="2000" b="1" i="1" u="heavy" spc="-22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o</a:t>
            </a:r>
            <a:r>
              <a:rPr sz="2000" b="1" i="1" u="heavy" spc="-204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s</a:t>
            </a:r>
            <a:r>
              <a:rPr sz="2000" b="1" i="1" u="heavy" spc="-9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22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Comple</a:t>
            </a:r>
            <a:r>
              <a:rPr sz="2000" b="1" i="1" u="heavy" spc="-165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jo</a:t>
            </a:r>
            <a:r>
              <a:rPr sz="2000" b="1" i="1" u="heavy" spc="-180" dirty="0">
                <a:solidFill>
                  <a:srgbClr val="9EC77D"/>
                </a:solidFill>
                <a:uFill>
                  <a:solidFill>
                    <a:srgbClr val="9EC77D"/>
                  </a:solidFill>
                </a:uFill>
                <a:latin typeface="Arial"/>
                <a:cs typeface="Arial"/>
              </a:rPr>
              <a:t>s</a:t>
            </a:r>
            <a:r>
              <a:rPr sz="2000" spc="-100" dirty="0">
                <a:solidFill>
                  <a:srgbClr val="9EC77D"/>
                </a:solidFill>
                <a:latin typeface="Microsoft Sans Serif"/>
                <a:cs typeface="Microsoft Sans Serif"/>
              </a:rPr>
              <a:t>.</a:t>
            </a:r>
            <a:r>
              <a:rPr sz="2000" spc="-125" dirty="0">
                <a:solidFill>
                  <a:srgbClr val="9EC77D"/>
                </a:solidFill>
                <a:latin typeface="Microsoft Sans Serif"/>
                <a:cs typeface="Microsoft Sans Serif"/>
              </a:rPr>
              <a:t>-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5632" y="999362"/>
            <a:ext cx="3864610" cy="877569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90"/>
              </a:spcBef>
            </a:pP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Sean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dos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números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complejos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polar:</a:t>
            </a:r>
            <a:endParaRPr sz="180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1195"/>
              </a:spcBef>
            </a:pPr>
            <a:r>
              <a:rPr sz="1800" i="1" spc="-165" dirty="0">
                <a:solidFill>
                  <a:srgbClr val="9EC77D"/>
                </a:solidFill>
                <a:latin typeface="Arial"/>
                <a:cs typeface="Arial"/>
              </a:rPr>
              <a:t>z</a:t>
            </a:r>
            <a:r>
              <a:rPr sz="1800" spc="-187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1</a:t>
            </a:r>
            <a:r>
              <a:rPr sz="1800" spc="135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202" baseline="-20833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1875" spc="-52" baseline="-2000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75" baseline="-2000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75" spc="82" baseline="-2000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187" baseline="-20833" dirty="0">
                <a:solidFill>
                  <a:srgbClr val="9EC77D"/>
                </a:solidFill>
                <a:latin typeface="Arial"/>
                <a:cs typeface="Arial"/>
              </a:rPr>
              <a:t>1</a:t>
            </a:r>
            <a:r>
              <a:rPr sz="1800" i="1" spc="82" baseline="-20833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(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180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00" spc="-50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+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80" dirty="0">
                <a:solidFill>
                  <a:srgbClr val="9EC77D"/>
                </a:solidFill>
                <a:latin typeface="Arial"/>
                <a:cs typeface="Arial"/>
              </a:rPr>
              <a:t>se</a:t>
            </a:r>
            <a:r>
              <a:rPr sz="1800" i="1" spc="-185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1800" spc="-20" dirty="0">
                <a:solidFill>
                  <a:srgbClr val="9EC77D"/>
                </a:solidFill>
                <a:latin typeface="Symbol"/>
                <a:cs typeface="Symbol"/>
              </a:rPr>
              <a:t></a:t>
            </a:r>
            <a:r>
              <a:rPr sz="1800" i="1" spc="-8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18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5632" y="1946275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165" dirty="0">
                <a:solidFill>
                  <a:srgbClr val="9EC77D"/>
                </a:solidFill>
                <a:latin typeface="Arial"/>
                <a:cs typeface="Arial"/>
              </a:rPr>
              <a:t>z</a:t>
            </a:r>
            <a:r>
              <a:rPr sz="1800" spc="-187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2</a:t>
            </a:r>
            <a:r>
              <a:rPr sz="1800" spc="135" baseline="-20833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202" baseline="-20833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1800" baseline="-20833" dirty="0">
                <a:solidFill>
                  <a:srgbClr val="9EC77D"/>
                </a:solidFill>
                <a:latin typeface="Symbol"/>
                <a:cs typeface="Symbol"/>
              </a:rPr>
              <a:t></a:t>
            </a:r>
            <a:r>
              <a:rPr sz="1800" spc="150" baseline="-20833" dirty="0">
                <a:solidFill>
                  <a:srgbClr val="9EC77D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=</a:t>
            </a:r>
            <a:r>
              <a:rPr sz="1800" spc="-6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05" dirty="0">
                <a:solidFill>
                  <a:srgbClr val="9EC77D"/>
                </a:solidFill>
                <a:latin typeface="Arial"/>
                <a:cs typeface="Arial"/>
              </a:rPr>
              <a:t>r</a:t>
            </a:r>
            <a:r>
              <a:rPr sz="1800" i="1" spc="-187" baseline="-20833" dirty="0">
                <a:solidFill>
                  <a:srgbClr val="9EC77D"/>
                </a:solidFill>
                <a:latin typeface="Arial"/>
                <a:cs typeface="Arial"/>
              </a:rPr>
              <a:t>2</a:t>
            </a:r>
            <a:r>
              <a:rPr sz="1800" i="1" spc="112" baseline="-20833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9EC77D"/>
                </a:solidFill>
                <a:latin typeface="Microsoft Sans Serif"/>
                <a:cs typeface="Microsoft Sans Serif"/>
              </a:rPr>
              <a:t>(</a:t>
            </a:r>
            <a:r>
              <a:rPr sz="1800" spc="-180" dirty="0">
                <a:solidFill>
                  <a:srgbClr val="9EC77D"/>
                </a:solidFill>
                <a:latin typeface="Microsoft Sans Serif"/>
                <a:cs typeface="Microsoft Sans Serif"/>
              </a:rPr>
              <a:t>co</a:t>
            </a:r>
            <a:r>
              <a:rPr sz="1800" spc="-165" dirty="0">
                <a:solidFill>
                  <a:srgbClr val="9EC77D"/>
                </a:solidFill>
                <a:latin typeface="Microsoft Sans Serif"/>
                <a:cs typeface="Microsoft Sans Serif"/>
              </a:rPr>
              <a:t>s</a:t>
            </a:r>
            <a:r>
              <a:rPr sz="1800" spc="-185" dirty="0">
                <a:solidFill>
                  <a:srgbClr val="9EC77D"/>
                </a:solidFill>
                <a:latin typeface="Microsoft Sans Serif"/>
                <a:cs typeface="Microsoft Sans Serif"/>
              </a:rPr>
              <a:t>β</a:t>
            </a:r>
            <a:r>
              <a:rPr sz="1800" spc="-90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9EC77D"/>
                </a:solidFill>
                <a:latin typeface="Microsoft Sans Serif"/>
                <a:cs typeface="Microsoft Sans Serif"/>
              </a:rPr>
              <a:t>+</a:t>
            </a:r>
            <a:r>
              <a:rPr sz="1800" spc="-65" dirty="0">
                <a:solidFill>
                  <a:srgbClr val="9EC77D"/>
                </a:solidFill>
                <a:latin typeface="Microsoft Sans Serif"/>
                <a:cs typeface="Microsoft Sans Serif"/>
              </a:rPr>
              <a:t> </a:t>
            </a:r>
            <a:r>
              <a:rPr sz="1800" i="1" spc="-180" dirty="0">
                <a:solidFill>
                  <a:srgbClr val="9EC77D"/>
                </a:solidFill>
                <a:latin typeface="Arial"/>
                <a:cs typeface="Arial"/>
              </a:rPr>
              <a:t>se</a:t>
            </a:r>
            <a:r>
              <a:rPr sz="1800" i="1" spc="-185" dirty="0">
                <a:solidFill>
                  <a:srgbClr val="9EC77D"/>
                </a:solidFill>
                <a:latin typeface="Arial"/>
                <a:cs typeface="Arial"/>
              </a:rPr>
              <a:t>n</a:t>
            </a:r>
            <a:r>
              <a:rPr sz="1800" spc="-195" dirty="0">
                <a:solidFill>
                  <a:srgbClr val="9EC77D"/>
                </a:solidFill>
                <a:latin typeface="Microsoft Sans Serif"/>
                <a:cs typeface="Microsoft Sans Serif"/>
              </a:rPr>
              <a:t>β</a:t>
            </a:r>
            <a:r>
              <a:rPr sz="1800" i="1" spc="-85" dirty="0">
                <a:solidFill>
                  <a:srgbClr val="9EC77D"/>
                </a:solidFill>
                <a:latin typeface="Arial"/>
                <a:cs typeface="Arial"/>
              </a:rPr>
              <a:t>i</a:t>
            </a:r>
            <a:r>
              <a:rPr sz="1800" spc="-110" dirty="0">
                <a:solidFill>
                  <a:srgbClr val="9EC77D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52109" y="1274191"/>
            <a:ext cx="2493645" cy="1465580"/>
          </a:xfrm>
          <a:custGeom>
            <a:avLst/>
            <a:gdLst/>
            <a:ahLst/>
            <a:cxnLst/>
            <a:rect l="l" t="t" r="r" b="b"/>
            <a:pathLst>
              <a:path w="2493645" h="1465580">
                <a:moveTo>
                  <a:pt x="2493517" y="0"/>
                </a:moveTo>
                <a:lnTo>
                  <a:pt x="0" y="0"/>
                </a:lnTo>
                <a:lnTo>
                  <a:pt x="0" y="1465579"/>
                </a:lnTo>
                <a:lnTo>
                  <a:pt x="2493517" y="1465579"/>
                </a:lnTo>
                <a:lnTo>
                  <a:pt x="24935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536270" y="1752705"/>
            <a:ext cx="71945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598805" algn="l"/>
              </a:tabLst>
            </a:pPr>
            <a:r>
              <a:rPr sz="2350" i="1" spc="25" dirty="0">
                <a:latin typeface="Times New Roman"/>
                <a:cs typeface="Times New Roman"/>
              </a:rPr>
              <a:t>z	</a:t>
            </a:r>
            <a:r>
              <a:rPr sz="2350" i="1" spc="-215" dirty="0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77697" y="1401297"/>
            <a:ext cx="97218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350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25" baseline="14184" dirty="0">
                <a:latin typeface="Times New Roman"/>
                <a:cs typeface="Times New Roman"/>
              </a:rPr>
              <a:t>z</a:t>
            </a:r>
            <a:r>
              <a:rPr sz="1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350" spc="575" dirty="0">
                <a:latin typeface="Times New Roman"/>
                <a:cs typeface="Times New Roman"/>
              </a:rPr>
              <a:t> </a:t>
            </a:r>
            <a:r>
              <a:rPr sz="3525" spc="60" baseline="-21276" dirty="0">
                <a:latin typeface="Symbol"/>
                <a:cs typeface="Symbol"/>
              </a:rPr>
              <a:t></a:t>
            </a:r>
            <a:r>
              <a:rPr sz="2350" u="heavy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25" i="1" spc="-247" baseline="15366" dirty="0">
                <a:latin typeface="Times New Roman"/>
                <a:cs typeface="Times New Roman"/>
              </a:rPr>
              <a:t>r</a:t>
            </a:r>
            <a:r>
              <a:rPr sz="1350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450" u="heavy" spc="-1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50354" y="1303753"/>
            <a:ext cx="86042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3525" spc="60" baseline="-39007" dirty="0">
                <a:latin typeface="Symbol"/>
                <a:cs typeface="Symbol"/>
              </a:rPr>
              <a:t></a:t>
            </a:r>
            <a:r>
              <a:rPr sz="3525" spc="-202" baseline="-39007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Symbol"/>
                <a:cs typeface="Symbol"/>
              </a:rPr>
              <a:t></a:t>
            </a:r>
            <a:r>
              <a:rPr sz="3525" u="heavy" spc="15" baseline="-17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25" i="1" spc="-254" baseline="-3546" dirty="0">
                <a:latin typeface="Times New Roman"/>
                <a:cs typeface="Times New Roman"/>
              </a:rPr>
              <a:t>r</a:t>
            </a:r>
            <a:r>
              <a:rPr sz="2025" u="heavy" spc="-254" baseline="-3086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025" spc="284" baseline="-30864" dirty="0">
                <a:latin typeface="Times New Roman"/>
                <a:cs typeface="Times New Roman"/>
              </a:rPr>
              <a:t> </a:t>
            </a:r>
            <a:r>
              <a:rPr sz="2350" spc="25" dirty="0">
                <a:latin typeface="Symbol"/>
                <a:cs typeface="Symbol"/>
              </a:rPr>
              <a:t>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79404" y="1582470"/>
            <a:ext cx="631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474345" algn="l"/>
              </a:tabLst>
            </a:pPr>
            <a:r>
              <a:rPr sz="2350" spc="25" dirty="0">
                <a:latin typeface="Symbol"/>
                <a:cs typeface="Symbol"/>
              </a:rPr>
              <a:t></a:t>
            </a:r>
            <a:r>
              <a:rPr sz="2350" spc="-90" dirty="0">
                <a:latin typeface="Times New Roman"/>
                <a:cs typeface="Times New Roman"/>
              </a:rPr>
              <a:t> </a:t>
            </a:r>
            <a:r>
              <a:rPr sz="3525" i="1" spc="37" baseline="-31914" dirty="0">
                <a:latin typeface="Times New Roman"/>
                <a:cs typeface="Times New Roman"/>
              </a:rPr>
              <a:t>r	</a:t>
            </a:r>
            <a:r>
              <a:rPr sz="2350" spc="25" dirty="0">
                <a:latin typeface="Symbol"/>
                <a:cs typeface="Symbol"/>
              </a:rPr>
              <a:t>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60359" y="1830854"/>
            <a:ext cx="127571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564515" algn="l"/>
                <a:tab pos="1144270" algn="l"/>
              </a:tabLst>
            </a:pPr>
            <a:r>
              <a:rPr sz="1350" spc="25" dirty="0">
                <a:latin typeface="Times New Roman"/>
                <a:cs typeface="Times New Roman"/>
              </a:rPr>
              <a:t>2	</a:t>
            </a:r>
            <a:r>
              <a:rPr sz="1350" spc="140" dirty="0">
                <a:latin typeface="Times New Roman"/>
                <a:cs typeface="Times New Roman"/>
              </a:rPr>
              <a:t>2</a:t>
            </a:r>
            <a:r>
              <a:rPr sz="1450" spc="-30" dirty="0">
                <a:latin typeface="Symbol"/>
                <a:cs typeface="Symbol"/>
              </a:rPr>
              <a:t>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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51070" y="1867808"/>
            <a:ext cx="86677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025" spc="37" baseline="12345" dirty="0">
                <a:latin typeface="Times New Roman"/>
                <a:cs typeface="Times New Roman"/>
              </a:rPr>
              <a:t>2 </a:t>
            </a:r>
            <a:r>
              <a:rPr sz="2025" spc="30" baseline="12345" dirty="0">
                <a:latin typeface="Times New Roman"/>
                <a:cs typeface="Times New Roman"/>
              </a:rPr>
              <a:t> </a:t>
            </a:r>
            <a:r>
              <a:rPr sz="3525" spc="104" baseline="7092" dirty="0">
                <a:latin typeface="Symbol"/>
                <a:cs typeface="Symbol"/>
              </a:rPr>
              <a:t></a:t>
            </a:r>
            <a:r>
              <a:rPr sz="1350" spc="15" dirty="0">
                <a:latin typeface="Times New Roman"/>
                <a:cs typeface="Times New Roman"/>
              </a:rPr>
              <a:t>(</a:t>
            </a:r>
            <a:r>
              <a:rPr sz="1450" spc="-30" dirty="0">
                <a:latin typeface="Symbol"/>
                <a:cs typeface="Symbol"/>
              </a:rPr>
              <a:t>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350" spc="120" dirty="0">
                <a:latin typeface="Symbol"/>
                <a:cs typeface="Symbol"/>
              </a:rPr>
              <a:t></a:t>
            </a:r>
            <a:r>
              <a:rPr sz="1450" spc="-30" dirty="0">
                <a:latin typeface="Symbol"/>
                <a:cs typeface="Symbol"/>
              </a:rPr>
              <a:t></a:t>
            </a:r>
            <a:r>
              <a:rPr sz="1450" spc="-9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284843" y="539686"/>
            <a:ext cx="1769110" cy="344170"/>
            <a:chOff x="9284843" y="539686"/>
            <a:chExt cx="1769110" cy="344170"/>
          </a:xfrm>
        </p:grpSpPr>
        <p:sp>
          <p:nvSpPr>
            <p:cNvPr id="6" name="object 6"/>
            <p:cNvSpPr/>
            <p:nvPr/>
          </p:nvSpPr>
          <p:spPr>
            <a:xfrm>
              <a:off x="9284843" y="539686"/>
              <a:ext cx="1769110" cy="344170"/>
            </a:xfrm>
            <a:custGeom>
              <a:avLst/>
              <a:gdLst/>
              <a:ahLst/>
              <a:cxnLst/>
              <a:rect l="l" t="t" r="r" b="b"/>
              <a:pathLst>
                <a:path w="1769109" h="344169">
                  <a:moveTo>
                    <a:pt x="1768855" y="0"/>
                  </a:moveTo>
                  <a:lnTo>
                    <a:pt x="0" y="0"/>
                  </a:lnTo>
                  <a:lnTo>
                    <a:pt x="0" y="343598"/>
                  </a:lnTo>
                  <a:lnTo>
                    <a:pt x="1768855" y="343598"/>
                  </a:lnTo>
                  <a:lnTo>
                    <a:pt x="17688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23426" y="589163"/>
              <a:ext cx="139700" cy="245745"/>
            </a:xfrm>
            <a:custGeom>
              <a:avLst/>
              <a:gdLst/>
              <a:ahLst/>
              <a:cxnLst/>
              <a:rect l="l" t="t" r="r" b="b"/>
              <a:pathLst>
                <a:path w="139700" h="245744">
                  <a:moveTo>
                    <a:pt x="0" y="0"/>
                  </a:moveTo>
                  <a:lnTo>
                    <a:pt x="0" y="245434"/>
                  </a:lnTo>
                </a:path>
                <a:path w="139700" h="245744">
                  <a:moveTo>
                    <a:pt x="139692" y="0"/>
                  </a:moveTo>
                  <a:lnTo>
                    <a:pt x="139692" y="245434"/>
                  </a:lnTo>
                </a:path>
              </a:pathLst>
            </a:custGeom>
            <a:ln w="10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84843" y="539686"/>
            <a:ext cx="1769110" cy="3441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60"/>
              </a:spcBef>
            </a:pPr>
            <a:r>
              <a:rPr sz="1600" spc="30" dirty="0">
                <a:latin typeface="Times New Roman"/>
                <a:cs typeface="Times New Roman"/>
              </a:rPr>
              <a:t>z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Symbol"/>
                <a:cs typeface="Symbol"/>
              </a:rPr>
              <a:t>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z</a:t>
            </a:r>
            <a:r>
              <a:rPr sz="1600" i="1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00" dirty="0">
                <a:latin typeface="Times New Roman"/>
                <a:cs typeface="Times New Roman"/>
              </a:rPr>
              <a:t>s</a:t>
            </a:r>
            <a:r>
              <a:rPr sz="1700" spc="-20" dirty="0">
                <a:latin typeface="Symbol"/>
                <a:cs typeface="Symbol"/>
              </a:rPr>
              <a:t>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Symbol"/>
                <a:cs typeface="Symbol"/>
              </a:rPr>
              <a:t>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</a:t>
            </a:r>
            <a:r>
              <a:rPr sz="1600" i="1" spc="-15" dirty="0">
                <a:latin typeface="Times New Roman"/>
                <a:cs typeface="Times New Roman"/>
              </a:rPr>
              <a:t>e</a:t>
            </a:r>
            <a:r>
              <a:rPr sz="1600" i="1" spc="-125" dirty="0">
                <a:latin typeface="Times New Roman"/>
                <a:cs typeface="Times New Roman"/>
              </a:rPr>
              <a:t>n</a:t>
            </a:r>
            <a:r>
              <a:rPr sz="1700" spc="45" dirty="0">
                <a:latin typeface="Symbol"/>
                <a:cs typeface="Symbol"/>
              </a:rPr>
              <a:t></a:t>
            </a:r>
            <a:r>
              <a:rPr sz="1600" i="1" spc="55" dirty="0">
                <a:latin typeface="Times New Roman"/>
                <a:cs typeface="Times New Roman"/>
              </a:rPr>
              <a:t>i</a:t>
            </a:r>
            <a:r>
              <a:rPr sz="1600" spc="2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87132" y="1614525"/>
            <a:ext cx="3460115" cy="1076960"/>
            <a:chOff x="987132" y="1614525"/>
            <a:chExt cx="3460115" cy="1076960"/>
          </a:xfrm>
        </p:grpSpPr>
        <p:sp>
          <p:nvSpPr>
            <p:cNvPr id="10" name="object 10"/>
            <p:cNvSpPr/>
            <p:nvPr/>
          </p:nvSpPr>
          <p:spPr>
            <a:xfrm>
              <a:off x="987132" y="1614525"/>
              <a:ext cx="3460115" cy="1076960"/>
            </a:xfrm>
            <a:custGeom>
              <a:avLst/>
              <a:gdLst/>
              <a:ahLst/>
              <a:cxnLst/>
              <a:rect l="l" t="t" r="r" b="b"/>
              <a:pathLst>
                <a:path w="3460115" h="1076960">
                  <a:moveTo>
                    <a:pt x="3459607" y="0"/>
                  </a:moveTo>
                  <a:lnTo>
                    <a:pt x="0" y="0"/>
                  </a:lnTo>
                  <a:lnTo>
                    <a:pt x="0" y="1076731"/>
                  </a:lnTo>
                  <a:lnTo>
                    <a:pt x="3459607" y="1076731"/>
                  </a:lnTo>
                  <a:lnTo>
                    <a:pt x="34596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2941" y="1749206"/>
              <a:ext cx="313690" cy="887730"/>
            </a:xfrm>
            <a:custGeom>
              <a:avLst/>
              <a:gdLst/>
              <a:ahLst/>
              <a:cxnLst/>
              <a:rect l="l" t="t" r="r" b="b"/>
              <a:pathLst>
                <a:path w="313689" h="887730">
                  <a:moveTo>
                    <a:pt x="120877" y="0"/>
                  </a:moveTo>
                  <a:lnTo>
                    <a:pt x="120877" y="334693"/>
                  </a:lnTo>
                </a:path>
                <a:path w="313689" h="887730">
                  <a:moveTo>
                    <a:pt x="313566" y="0"/>
                  </a:moveTo>
                  <a:lnTo>
                    <a:pt x="313566" y="334693"/>
                  </a:lnTo>
                </a:path>
                <a:path w="313689" h="887730">
                  <a:moveTo>
                    <a:pt x="0" y="552600"/>
                  </a:moveTo>
                  <a:lnTo>
                    <a:pt x="0" y="887293"/>
                  </a:lnTo>
                </a:path>
                <a:path w="313689" h="887730">
                  <a:moveTo>
                    <a:pt x="193273" y="552600"/>
                  </a:moveTo>
                  <a:lnTo>
                    <a:pt x="193273" y="887293"/>
                  </a:lnTo>
                </a:path>
              </a:pathLst>
            </a:custGeom>
            <a:ln w="14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79170" y="1620551"/>
            <a:ext cx="9588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i="1" spc="25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4494" y="1676931"/>
            <a:ext cx="2797175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200" spc="114" dirty="0">
                <a:latin typeface="Times New Roman"/>
                <a:cs typeface="Times New Roman"/>
              </a:rPr>
              <a:t>z</a:t>
            </a:r>
            <a:r>
              <a:rPr sz="1875" i="1" spc="37" baseline="44444" dirty="0">
                <a:latin typeface="Times New Roman"/>
                <a:cs typeface="Times New Roman"/>
              </a:rPr>
              <a:t>n</a:t>
            </a:r>
            <a:r>
              <a:rPr sz="1875" i="1" baseline="44444" dirty="0">
                <a:latin typeface="Times New Roman"/>
                <a:cs typeface="Times New Roman"/>
              </a:rPr>
              <a:t> </a:t>
            </a:r>
            <a:r>
              <a:rPr sz="1875" i="1" spc="179" baseline="44444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Symbol"/>
                <a:cs typeface="Symbol"/>
              </a:rPr>
              <a:t>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850" dirty="0">
                <a:latin typeface="Symbol"/>
                <a:cs typeface="Symbol"/>
              </a:rPr>
              <a:t></a:t>
            </a:r>
            <a:r>
              <a:rPr sz="3300" spc="30" baseline="-18939" dirty="0">
                <a:latin typeface="Symbol"/>
                <a:cs typeface="Symbol"/>
              </a:rPr>
              <a:t></a:t>
            </a:r>
            <a:r>
              <a:rPr sz="3300" spc="-7" baseline="-18939" dirty="0">
                <a:latin typeface="Times New Roman"/>
                <a:cs typeface="Times New Roman"/>
              </a:rPr>
              <a:t> </a:t>
            </a:r>
            <a:r>
              <a:rPr sz="2200" i="1" spc="20" dirty="0">
                <a:latin typeface="Times New Roman"/>
                <a:cs typeface="Times New Roman"/>
              </a:rPr>
              <a:t>z</a:t>
            </a:r>
            <a:r>
              <a:rPr sz="2200" i="1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(c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145" dirty="0">
                <a:latin typeface="Times New Roman"/>
                <a:cs typeface="Times New Roman"/>
              </a:rPr>
              <a:t>s</a:t>
            </a:r>
            <a:r>
              <a:rPr sz="2300" spc="-25" dirty="0">
                <a:latin typeface="Symbol"/>
                <a:cs typeface="Symbol"/>
              </a:rPr>
              <a:t>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Symbol"/>
                <a:cs typeface="Symbol"/>
              </a:rPr>
              <a:t>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i="1" spc="10" dirty="0">
                <a:latin typeface="Times New Roman"/>
                <a:cs typeface="Times New Roman"/>
              </a:rPr>
              <a:t>s</a:t>
            </a:r>
            <a:r>
              <a:rPr sz="2200" i="1" spc="-5" dirty="0">
                <a:latin typeface="Times New Roman"/>
                <a:cs typeface="Times New Roman"/>
              </a:rPr>
              <a:t>e</a:t>
            </a:r>
            <a:r>
              <a:rPr sz="2200" i="1" spc="-170" dirty="0">
                <a:latin typeface="Times New Roman"/>
                <a:cs typeface="Times New Roman"/>
              </a:rPr>
              <a:t>n</a:t>
            </a:r>
            <a:r>
              <a:rPr sz="2300" spc="110" dirty="0">
                <a:latin typeface="Symbol"/>
                <a:cs typeface="Symbol"/>
              </a:rPr>
              <a:t></a:t>
            </a:r>
            <a:r>
              <a:rPr sz="2200" i="1" spc="75" dirty="0">
                <a:latin typeface="Times New Roman"/>
                <a:cs typeface="Times New Roman"/>
              </a:rPr>
              <a:t>i</a:t>
            </a:r>
            <a:r>
              <a:rPr sz="2200" spc="105" dirty="0">
                <a:latin typeface="Times New Roman"/>
                <a:cs typeface="Times New Roman"/>
              </a:rPr>
              <a:t>)</a:t>
            </a:r>
            <a:r>
              <a:rPr sz="2200" spc="-844" dirty="0">
                <a:latin typeface="Symbol"/>
                <a:cs typeface="Symbol"/>
              </a:rPr>
              <a:t></a:t>
            </a:r>
            <a:r>
              <a:rPr sz="3300" spc="30" baseline="-18939" dirty="0">
                <a:latin typeface="Symbol"/>
                <a:cs typeface="Symbol"/>
              </a:rPr>
              <a:t></a:t>
            </a:r>
            <a:endParaRPr sz="3300" baseline="-18939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7606" y="2229541"/>
            <a:ext cx="342265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200" i="1" spc="165" dirty="0">
                <a:latin typeface="Times New Roman"/>
                <a:cs typeface="Times New Roman"/>
              </a:rPr>
              <a:t>z</a:t>
            </a:r>
            <a:r>
              <a:rPr sz="1875" i="1" spc="37" baseline="44444" dirty="0">
                <a:latin typeface="Times New Roman"/>
                <a:cs typeface="Times New Roman"/>
              </a:rPr>
              <a:t>n</a:t>
            </a:r>
            <a:r>
              <a:rPr sz="1875" i="1" baseline="44444" dirty="0">
                <a:latin typeface="Times New Roman"/>
                <a:cs typeface="Times New Roman"/>
              </a:rPr>
              <a:t> </a:t>
            </a:r>
            <a:r>
              <a:rPr sz="1875" i="1" spc="179" baseline="44444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Symbol"/>
                <a:cs typeface="Symbol"/>
              </a:rPr>
              <a:t>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i="1" spc="20" dirty="0">
                <a:latin typeface="Times New Roman"/>
                <a:cs typeface="Times New Roman"/>
              </a:rPr>
              <a:t>z</a:t>
            </a:r>
            <a:r>
              <a:rPr sz="2200" i="1" spc="-45" dirty="0">
                <a:latin typeface="Times New Roman"/>
                <a:cs typeface="Times New Roman"/>
              </a:rPr>
              <a:t> </a:t>
            </a:r>
            <a:r>
              <a:rPr sz="1875" i="1" spc="37" baseline="60000" dirty="0">
                <a:latin typeface="Times New Roman"/>
                <a:cs typeface="Times New Roman"/>
              </a:rPr>
              <a:t>n</a:t>
            </a:r>
            <a:r>
              <a:rPr sz="1875" i="1" baseline="60000" dirty="0">
                <a:latin typeface="Times New Roman"/>
                <a:cs typeface="Times New Roman"/>
              </a:rPr>
              <a:t> </a:t>
            </a:r>
            <a:r>
              <a:rPr sz="1875" i="1" spc="-179" baseline="600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(c</a:t>
            </a:r>
            <a:r>
              <a:rPr sz="2200" spc="10" dirty="0">
                <a:latin typeface="Times New Roman"/>
                <a:cs typeface="Times New Roman"/>
              </a:rPr>
              <a:t>os</a:t>
            </a:r>
            <a:r>
              <a:rPr sz="2200" spc="55" dirty="0">
                <a:latin typeface="Times New Roman"/>
                <a:cs typeface="Times New Roman"/>
              </a:rPr>
              <a:t>(</a:t>
            </a:r>
            <a:r>
              <a:rPr sz="2200" i="1" spc="-55" dirty="0">
                <a:latin typeface="Times New Roman"/>
                <a:cs typeface="Times New Roman"/>
              </a:rPr>
              <a:t>n</a:t>
            </a:r>
            <a:r>
              <a:rPr sz="2200" spc="-240" dirty="0">
                <a:latin typeface="Times New Roman"/>
                <a:cs typeface="Times New Roman"/>
              </a:rPr>
              <a:t>.</a:t>
            </a:r>
            <a:r>
              <a:rPr sz="2300" spc="-25" dirty="0">
                <a:latin typeface="Symbol"/>
                <a:cs typeface="Symbol"/>
              </a:rPr>
              <a:t></a:t>
            </a:r>
            <a:r>
              <a:rPr sz="2300" spc="-34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)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Symbol"/>
                <a:cs typeface="Symbol"/>
              </a:rPr>
              <a:t>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i="1" spc="10" dirty="0">
                <a:latin typeface="Times New Roman"/>
                <a:cs typeface="Times New Roman"/>
              </a:rPr>
              <a:t>s</a:t>
            </a:r>
            <a:r>
              <a:rPr sz="2200" i="1" spc="-5" dirty="0">
                <a:latin typeface="Times New Roman"/>
                <a:cs typeface="Times New Roman"/>
              </a:rPr>
              <a:t>e</a:t>
            </a:r>
            <a:r>
              <a:rPr sz="2200" i="1" spc="45" dirty="0">
                <a:latin typeface="Times New Roman"/>
                <a:cs typeface="Times New Roman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(</a:t>
            </a:r>
            <a:r>
              <a:rPr sz="2200" i="1" spc="-65" dirty="0">
                <a:latin typeface="Times New Roman"/>
                <a:cs typeface="Times New Roman"/>
              </a:rPr>
              <a:t>n</a:t>
            </a:r>
            <a:r>
              <a:rPr sz="2200" spc="-229" dirty="0">
                <a:latin typeface="Times New Roman"/>
                <a:cs typeface="Times New Roman"/>
              </a:rPr>
              <a:t>.</a:t>
            </a:r>
            <a:r>
              <a:rPr sz="2300" spc="-25" dirty="0">
                <a:latin typeface="Symbol"/>
                <a:cs typeface="Symbol"/>
              </a:rPr>
              <a:t></a:t>
            </a:r>
            <a:r>
              <a:rPr sz="2300" spc="-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  <a:r>
              <a:rPr sz="2200" i="1" spc="75" dirty="0">
                <a:latin typeface="Times New Roman"/>
                <a:cs typeface="Times New Roman"/>
              </a:rPr>
              <a:t>i</a:t>
            </a:r>
            <a:r>
              <a:rPr sz="2200" spc="2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0" dirty="0">
                <a:solidFill>
                  <a:srgbClr val="C00000"/>
                </a:solidFill>
                <a:latin typeface="Arial"/>
                <a:cs typeface="Arial"/>
              </a:rPr>
              <a:t>POTENCIA.-</a:t>
            </a:r>
            <a:r>
              <a:rPr sz="2400" b="1" spc="3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175" dirty="0"/>
              <a:t>Para</a:t>
            </a:r>
            <a:r>
              <a:rPr spc="190" dirty="0"/>
              <a:t> </a:t>
            </a:r>
            <a:r>
              <a:rPr spc="-140" dirty="0"/>
              <a:t>realizar</a:t>
            </a:r>
            <a:r>
              <a:rPr spc="195" dirty="0"/>
              <a:t> </a:t>
            </a:r>
            <a:r>
              <a:rPr spc="-140" dirty="0"/>
              <a:t>la</a:t>
            </a:r>
            <a:r>
              <a:rPr spc="190" dirty="0"/>
              <a:t> </a:t>
            </a:r>
            <a:r>
              <a:rPr spc="-160" dirty="0"/>
              <a:t>potenciación</a:t>
            </a:r>
            <a:r>
              <a:rPr spc="195" dirty="0"/>
              <a:t> </a:t>
            </a:r>
            <a:r>
              <a:rPr spc="-185" dirty="0"/>
              <a:t>de</a:t>
            </a:r>
            <a:r>
              <a:rPr spc="210" dirty="0"/>
              <a:t> </a:t>
            </a:r>
            <a:r>
              <a:rPr spc="-185" dirty="0"/>
              <a:t>un</a:t>
            </a:r>
            <a:r>
              <a:rPr spc="185" dirty="0"/>
              <a:t> </a:t>
            </a:r>
            <a:r>
              <a:rPr spc="-185" dirty="0"/>
              <a:t>número</a:t>
            </a:r>
            <a:r>
              <a:rPr spc="200" dirty="0"/>
              <a:t> </a:t>
            </a:r>
            <a:r>
              <a:rPr spc="-170" dirty="0"/>
              <a:t>complejo</a:t>
            </a:r>
            <a:r>
              <a:rPr spc="195" dirty="0"/>
              <a:t> </a:t>
            </a:r>
            <a:r>
              <a:rPr spc="-155" dirty="0"/>
              <a:t>utilizaremos</a:t>
            </a:r>
            <a:r>
              <a:rPr spc="210" dirty="0"/>
              <a:t> </a:t>
            </a:r>
            <a:r>
              <a:rPr spc="-140" dirty="0"/>
              <a:t>la</a:t>
            </a:r>
            <a:r>
              <a:rPr spc="210" dirty="0"/>
              <a:t> </a:t>
            </a:r>
            <a:r>
              <a:rPr b="1" spc="-185" dirty="0">
                <a:solidFill>
                  <a:srgbClr val="FFFF00"/>
                </a:solidFill>
                <a:latin typeface="Arial"/>
                <a:cs typeface="Arial"/>
              </a:rPr>
              <a:t>Fórmula</a:t>
            </a:r>
            <a:r>
              <a:rPr b="1" spc="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spc="-19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b="1" spc="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spc="-165" dirty="0">
                <a:solidFill>
                  <a:srgbClr val="FFFF00"/>
                </a:solidFill>
                <a:latin typeface="Arial"/>
                <a:cs typeface="Arial"/>
              </a:rPr>
              <a:t>Moivre,</a:t>
            </a:r>
            <a:r>
              <a:rPr b="1" spc="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pc="-180" dirty="0"/>
              <a:t>nos</a:t>
            </a:r>
            <a:r>
              <a:rPr spc="190" dirty="0"/>
              <a:t> </a:t>
            </a:r>
            <a:r>
              <a:rPr spc="-185" dirty="0"/>
              <a:t>da</a:t>
            </a:r>
            <a:r>
              <a:rPr spc="190" dirty="0"/>
              <a:t> </a:t>
            </a:r>
            <a:r>
              <a:rPr spc="-190" dirty="0"/>
              <a:t>un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800" y="517842"/>
            <a:ext cx="8529320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algoritmo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bastante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eficiente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hallar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potencia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enésima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polar.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endParaRPr sz="1800">
              <a:latin typeface="Microsoft Sans Serif"/>
              <a:cs typeface="Microsoft Sans Serif"/>
            </a:endParaRPr>
          </a:p>
          <a:p>
            <a:pPr marL="197485">
              <a:lnSpc>
                <a:spcPct val="100000"/>
              </a:lnSpc>
              <a:spcBef>
                <a:spcPts val="1635"/>
              </a:spcBef>
            </a:pP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i="1" spc="-2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b="1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18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pos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vo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once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ob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ene: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3942" y="3141979"/>
            <a:ext cx="10283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Esta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relación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Fórmula</a:t>
            </a:r>
            <a:r>
              <a:rPr sz="2000" b="1" spc="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000" b="1" spc="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Moivre</a:t>
            </a:r>
            <a:r>
              <a:rPr sz="2000" b="1" spc="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verifica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todo</a:t>
            </a:r>
            <a:r>
              <a:rPr sz="2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valor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real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exponente.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ejemplo,</a:t>
            </a: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xpo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nen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fracció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sz="20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787" y="3980040"/>
            <a:ext cx="3841750" cy="58154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0787" y="4879479"/>
            <a:ext cx="5047996" cy="78356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2904" y="276478"/>
            <a:ext cx="1012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C00000"/>
                </a:solidFill>
                <a:latin typeface="Arial"/>
                <a:cs typeface="Arial"/>
              </a:rPr>
              <a:t>Ejemplo</a:t>
            </a:r>
            <a:r>
              <a:rPr sz="24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Sea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00"/>
                </a:solidFill>
                <a:latin typeface="Arial"/>
                <a:cs typeface="Arial"/>
              </a:rPr>
              <a:t>2(cos30°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FF00"/>
                </a:solidFill>
                <a:latin typeface="Arial"/>
                <a:cs typeface="Arial"/>
              </a:rPr>
              <a:t>sen30°</a:t>
            </a:r>
            <a:r>
              <a:rPr sz="2000" b="1" i="1" spc="-15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r>
              <a:rPr sz="20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Calcular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potencia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orden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cinco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este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decir,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4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25" b="1" spc="-209" baseline="24691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6159" y="756919"/>
            <a:ext cx="2011680" cy="7924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6345" y="855027"/>
            <a:ext cx="1564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SOLUCI</a:t>
            </a:r>
            <a:r>
              <a:rPr sz="2800" b="1" spc="-409" dirty="0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sz="2800" b="1" spc="-36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55745" y="1352677"/>
            <a:ext cx="3421379" cy="2618740"/>
            <a:chOff x="4055745" y="1352677"/>
            <a:chExt cx="3421379" cy="2618740"/>
          </a:xfrm>
        </p:grpSpPr>
        <p:sp>
          <p:nvSpPr>
            <p:cNvPr id="9" name="object 9"/>
            <p:cNvSpPr/>
            <p:nvPr/>
          </p:nvSpPr>
          <p:spPr>
            <a:xfrm>
              <a:off x="4055745" y="1352677"/>
              <a:ext cx="3421379" cy="2618740"/>
            </a:xfrm>
            <a:custGeom>
              <a:avLst/>
              <a:gdLst/>
              <a:ahLst/>
              <a:cxnLst/>
              <a:rect l="l" t="t" r="r" b="b"/>
              <a:pathLst>
                <a:path w="3421379" h="2618740">
                  <a:moveTo>
                    <a:pt x="3421379" y="0"/>
                  </a:moveTo>
                  <a:lnTo>
                    <a:pt x="0" y="0"/>
                  </a:lnTo>
                  <a:lnTo>
                    <a:pt x="0" y="2618232"/>
                  </a:lnTo>
                  <a:lnTo>
                    <a:pt x="3421379" y="2618232"/>
                  </a:lnTo>
                  <a:lnTo>
                    <a:pt x="34213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6853" y="1466381"/>
              <a:ext cx="175260" cy="306705"/>
            </a:xfrm>
            <a:custGeom>
              <a:avLst/>
              <a:gdLst/>
              <a:ahLst/>
              <a:cxnLst/>
              <a:rect l="l" t="t" r="r" b="b"/>
              <a:pathLst>
                <a:path w="175260" h="306705">
                  <a:moveTo>
                    <a:pt x="0" y="0"/>
                  </a:moveTo>
                  <a:lnTo>
                    <a:pt x="0" y="306264"/>
                  </a:lnTo>
                </a:path>
                <a:path w="175260" h="306705">
                  <a:moveTo>
                    <a:pt x="175191" y="0"/>
                  </a:moveTo>
                  <a:lnTo>
                    <a:pt x="175191" y="306264"/>
                  </a:lnTo>
                </a:path>
              </a:pathLst>
            </a:custGeom>
            <a:ln w="12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8817" y="2804531"/>
              <a:ext cx="288290" cy="272415"/>
            </a:xfrm>
            <a:custGeom>
              <a:avLst/>
              <a:gdLst/>
              <a:ahLst/>
              <a:cxnLst/>
              <a:rect l="l" t="t" r="r" b="b"/>
              <a:pathLst>
                <a:path w="288289" h="272414">
                  <a:moveTo>
                    <a:pt x="0" y="183801"/>
                  </a:moveTo>
                  <a:lnTo>
                    <a:pt x="25394" y="169263"/>
                  </a:lnTo>
                </a:path>
                <a:path w="288289" h="272414">
                  <a:moveTo>
                    <a:pt x="26435" y="169263"/>
                  </a:moveTo>
                  <a:lnTo>
                    <a:pt x="88636" y="271536"/>
                  </a:lnTo>
                </a:path>
                <a:path w="288289" h="272414">
                  <a:moveTo>
                    <a:pt x="88636" y="272067"/>
                  </a:moveTo>
                  <a:lnTo>
                    <a:pt x="156533" y="510"/>
                  </a:lnTo>
                </a:path>
                <a:path w="288289" h="272414">
                  <a:moveTo>
                    <a:pt x="156533" y="0"/>
                  </a:moveTo>
                  <a:lnTo>
                    <a:pt x="2876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6640" y="2787655"/>
              <a:ext cx="290195" cy="278765"/>
            </a:xfrm>
            <a:custGeom>
              <a:avLst/>
              <a:gdLst/>
              <a:ahLst/>
              <a:cxnLst/>
              <a:rect l="l" t="t" r="r" b="b"/>
              <a:pathLst>
                <a:path w="290195" h="278764">
                  <a:moveTo>
                    <a:pt x="289732" y="0"/>
                  </a:moveTo>
                  <a:lnTo>
                    <a:pt x="153409" y="0"/>
                  </a:lnTo>
                  <a:lnTo>
                    <a:pt x="90698" y="251302"/>
                  </a:lnTo>
                  <a:lnTo>
                    <a:pt x="35233" y="167181"/>
                  </a:lnTo>
                  <a:lnTo>
                    <a:pt x="0" y="186904"/>
                  </a:lnTo>
                  <a:lnTo>
                    <a:pt x="3633" y="194173"/>
                  </a:lnTo>
                  <a:lnTo>
                    <a:pt x="21250" y="183270"/>
                  </a:lnTo>
                  <a:lnTo>
                    <a:pt x="83961" y="278295"/>
                  </a:lnTo>
                  <a:lnTo>
                    <a:pt x="96924" y="278295"/>
                  </a:lnTo>
                  <a:lnTo>
                    <a:pt x="162738" y="12985"/>
                  </a:lnTo>
                  <a:lnTo>
                    <a:pt x="289732" y="12985"/>
                  </a:lnTo>
                  <a:lnTo>
                    <a:pt x="289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8185" y="3139679"/>
              <a:ext cx="875665" cy="0"/>
            </a:xfrm>
            <a:custGeom>
              <a:avLst/>
              <a:gdLst/>
              <a:ahLst/>
              <a:cxnLst/>
              <a:rect l="l" t="t" r="r" b="b"/>
              <a:pathLst>
                <a:path w="875664">
                  <a:moveTo>
                    <a:pt x="0" y="0"/>
                  </a:moveTo>
                  <a:lnTo>
                    <a:pt x="478397" y="0"/>
                  </a:lnTo>
                </a:path>
                <a:path w="875664">
                  <a:moveTo>
                    <a:pt x="723035" y="0"/>
                  </a:moveTo>
                  <a:lnTo>
                    <a:pt x="875425" y="0"/>
                  </a:lnTo>
                </a:path>
              </a:pathLst>
            </a:custGeom>
            <a:ln w="12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95177" y="3657566"/>
              <a:ext cx="288290" cy="272415"/>
            </a:xfrm>
            <a:custGeom>
              <a:avLst/>
              <a:gdLst/>
              <a:ahLst/>
              <a:cxnLst/>
              <a:rect l="l" t="t" r="r" b="b"/>
              <a:pathLst>
                <a:path w="288289" h="272414">
                  <a:moveTo>
                    <a:pt x="0" y="184322"/>
                  </a:moveTo>
                  <a:lnTo>
                    <a:pt x="25394" y="169263"/>
                  </a:lnTo>
                </a:path>
                <a:path w="288289" h="272414">
                  <a:moveTo>
                    <a:pt x="25925" y="169263"/>
                  </a:moveTo>
                  <a:lnTo>
                    <a:pt x="88126" y="271546"/>
                  </a:lnTo>
                </a:path>
                <a:path w="288289" h="272414">
                  <a:moveTo>
                    <a:pt x="88126" y="272065"/>
                  </a:moveTo>
                  <a:lnTo>
                    <a:pt x="156533" y="531"/>
                  </a:lnTo>
                </a:path>
                <a:path w="288289" h="272414">
                  <a:moveTo>
                    <a:pt x="156533" y="0"/>
                  </a:moveTo>
                  <a:lnTo>
                    <a:pt x="2876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2490" y="3641222"/>
              <a:ext cx="290830" cy="278130"/>
            </a:xfrm>
            <a:custGeom>
              <a:avLst/>
              <a:gdLst/>
              <a:ahLst/>
              <a:cxnLst/>
              <a:rect l="l" t="t" r="r" b="b"/>
              <a:pathLst>
                <a:path w="290829" h="278129">
                  <a:moveTo>
                    <a:pt x="290242" y="0"/>
                  </a:moveTo>
                  <a:lnTo>
                    <a:pt x="153940" y="0"/>
                  </a:lnTo>
                  <a:lnTo>
                    <a:pt x="91208" y="251288"/>
                  </a:lnTo>
                  <a:lnTo>
                    <a:pt x="35765" y="167176"/>
                  </a:lnTo>
                  <a:lnTo>
                    <a:pt x="0" y="186387"/>
                  </a:lnTo>
                  <a:lnTo>
                    <a:pt x="4143" y="194175"/>
                  </a:lnTo>
                  <a:lnTo>
                    <a:pt x="21760" y="183272"/>
                  </a:lnTo>
                  <a:lnTo>
                    <a:pt x="84471" y="277765"/>
                  </a:lnTo>
                  <a:lnTo>
                    <a:pt x="96924" y="277765"/>
                  </a:lnTo>
                  <a:lnTo>
                    <a:pt x="163269" y="12454"/>
                  </a:lnTo>
                  <a:lnTo>
                    <a:pt x="290242" y="12454"/>
                  </a:lnTo>
                  <a:lnTo>
                    <a:pt x="290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67010" y="3135693"/>
            <a:ext cx="1416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9219" y="1365830"/>
            <a:ext cx="3411220" cy="12763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0"/>
              </a:spcBef>
            </a:pPr>
            <a:r>
              <a:rPr sz="2000" i="1" spc="150" dirty="0">
                <a:latin typeface="Times New Roman"/>
                <a:cs typeface="Times New Roman"/>
              </a:rPr>
              <a:t>z</a:t>
            </a:r>
            <a:r>
              <a:rPr sz="1725" i="1" spc="15" baseline="43478" dirty="0">
                <a:latin typeface="Times New Roman"/>
                <a:cs typeface="Times New Roman"/>
              </a:rPr>
              <a:t>n</a:t>
            </a:r>
            <a:r>
              <a:rPr sz="1725" i="1" baseline="43478" dirty="0">
                <a:latin typeface="Times New Roman"/>
                <a:cs typeface="Times New Roman"/>
              </a:rPr>
              <a:t> </a:t>
            </a:r>
            <a:r>
              <a:rPr sz="1725" i="1" spc="165" baseline="43478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z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1725" i="1" spc="15" baseline="57971" dirty="0">
                <a:latin typeface="Times New Roman"/>
                <a:cs typeface="Times New Roman"/>
              </a:rPr>
              <a:t>n</a:t>
            </a:r>
            <a:r>
              <a:rPr sz="1725" i="1" baseline="57971" dirty="0">
                <a:latin typeface="Times New Roman"/>
                <a:cs typeface="Times New Roman"/>
              </a:rPr>
              <a:t> </a:t>
            </a:r>
            <a:r>
              <a:rPr sz="1725" i="1" spc="-165" baseline="5797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</a:t>
            </a:r>
            <a:r>
              <a:rPr sz="2000" spc="10" dirty="0">
                <a:latin typeface="Times New Roman"/>
                <a:cs typeface="Times New Roman"/>
              </a:rPr>
              <a:t>os</a:t>
            </a:r>
            <a:r>
              <a:rPr sz="2000" spc="45" dirty="0">
                <a:latin typeface="Times New Roman"/>
                <a:cs typeface="Times New Roman"/>
              </a:rPr>
              <a:t>(</a:t>
            </a:r>
            <a:r>
              <a:rPr sz="2000" i="1" spc="-55" dirty="0">
                <a:latin typeface="Times New Roman"/>
                <a:cs typeface="Times New Roman"/>
              </a:rPr>
              <a:t>n</a:t>
            </a:r>
            <a:r>
              <a:rPr sz="2000" spc="-215" dirty="0">
                <a:latin typeface="Times New Roman"/>
                <a:cs typeface="Times New Roman"/>
              </a:rPr>
              <a:t>.</a:t>
            </a:r>
            <a:r>
              <a:rPr sz="2100" spc="-50" dirty="0">
                <a:latin typeface="Symbol"/>
                <a:cs typeface="Symbol"/>
              </a:rPr>
              <a:t></a:t>
            </a:r>
            <a:r>
              <a:rPr sz="2100" spc="-2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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s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spc="35" dirty="0">
                <a:latin typeface="Times New Roman"/>
                <a:cs typeface="Times New Roman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(</a:t>
            </a:r>
            <a:r>
              <a:rPr sz="2000" i="1" spc="-60" dirty="0">
                <a:latin typeface="Times New Roman"/>
                <a:cs typeface="Times New Roman"/>
              </a:rPr>
              <a:t>n</a:t>
            </a:r>
            <a:r>
              <a:rPr sz="2000" spc="-210" dirty="0">
                <a:latin typeface="Times New Roman"/>
                <a:cs typeface="Times New Roman"/>
              </a:rPr>
              <a:t>.</a:t>
            </a:r>
            <a:r>
              <a:rPr sz="2100" spc="-50" dirty="0">
                <a:latin typeface="Symbol"/>
                <a:cs typeface="Symbol"/>
              </a:rPr>
              <a:t></a:t>
            </a:r>
            <a:r>
              <a:rPr sz="2100" spc="-3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i="1" spc="6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6830" marR="30480" indent="-12065">
              <a:lnSpc>
                <a:spcPts val="3520"/>
              </a:lnSpc>
              <a:spcBef>
                <a:spcPts val="90"/>
              </a:spcBef>
            </a:pPr>
            <a:r>
              <a:rPr sz="2000" spc="60" dirty="0">
                <a:latin typeface="Times New Roman"/>
                <a:cs typeface="Times New Roman"/>
              </a:rPr>
              <a:t>z</a:t>
            </a:r>
            <a:r>
              <a:rPr sz="1725" spc="15" baseline="43478" dirty="0">
                <a:latin typeface="Times New Roman"/>
                <a:cs typeface="Times New Roman"/>
              </a:rPr>
              <a:t>5</a:t>
            </a:r>
            <a:r>
              <a:rPr sz="1725" baseline="43478" dirty="0">
                <a:latin typeface="Times New Roman"/>
                <a:cs typeface="Times New Roman"/>
              </a:rPr>
              <a:t> </a:t>
            </a:r>
            <a:r>
              <a:rPr sz="1725" spc="112" baseline="43478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2</a:t>
            </a:r>
            <a:r>
              <a:rPr sz="1725" spc="15" baseline="43478" dirty="0">
                <a:latin typeface="Times New Roman"/>
                <a:cs typeface="Times New Roman"/>
              </a:rPr>
              <a:t>5</a:t>
            </a:r>
            <a:r>
              <a:rPr sz="1725" spc="67" baseline="43478" dirty="0">
                <a:latin typeface="Times New Roman"/>
                <a:cs typeface="Times New Roman"/>
              </a:rPr>
              <a:t> </a:t>
            </a:r>
            <a:r>
              <a:rPr sz="4125" spc="-277" baseline="-3030" dirty="0">
                <a:latin typeface="Symbol"/>
                <a:cs typeface="Symbol"/>
              </a:rPr>
              <a:t>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os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5.3</a:t>
            </a:r>
            <a:r>
              <a:rPr sz="2000" spc="-5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Symbol"/>
                <a:cs typeface="Symbol"/>
              </a:rPr>
              <a:t>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s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spc="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5.3</a:t>
            </a:r>
            <a:r>
              <a:rPr sz="2000" spc="-5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Symbol"/>
                <a:cs typeface="Symbol"/>
              </a:rPr>
              <a:t>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i="1" spc="114" dirty="0">
                <a:latin typeface="Times New Roman"/>
                <a:cs typeface="Times New Roman"/>
              </a:rPr>
              <a:t>i</a:t>
            </a:r>
            <a:r>
              <a:rPr sz="4125" spc="-382" baseline="-3030" dirty="0">
                <a:latin typeface="Symbol"/>
                <a:cs typeface="Symbol"/>
              </a:rPr>
              <a:t></a:t>
            </a:r>
            <a:r>
              <a:rPr sz="4125" spc="-284" baseline="-3030" dirty="0">
                <a:latin typeface="Times New Roman"/>
                <a:cs typeface="Times New Roman"/>
              </a:rPr>
              <a:t> </a:t>
            </a:r>
            <a:r>
              <a:rPr sz="2000" i="1" spc="110" dirty="0">
                <a:latin typeface="Times New Roman"/>
                <a:cs typeface="Times New Roman"/>
              </a:rPr>
              <a:t>z</a:t>
            </a:r>
            <a:r>
              <a:rPr sz="1725" spc="15" baseline="43478" dirty="0">
                <a:latin typeface="Times New Roman"/>
                <a:cs typeface="Times New Roman"/>
              </a:rPr>
              <a:t>5</a:t>
            </a:r>
            <a:r>
              <a:rPr sz="1725" baseline="43478" dirty="0">
                <a:latin typeface="Times New Roman"/>
                <a:cs typeface="Times New Roman"/>
              </a:rPr>
              <a:t> </a:t>
            </a:r>
            <a:r>
              <a:rPr sz="1725" spc="112" baseline="43478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32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7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15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10" dirty="0">
                <a:latin typeface="Symbol"/>
                <a:cs typeface="Symbol"/>
              </a:rPr>
              <a:t>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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s</a:t>
            </a:r>
            <a:r>
              <a:rPr sz="2000" i="1" spc="-10" dirty="0">
                <a:latin typeface="Times New Roman"/>
                <a:cs typeface="Times New Roman"/>
              </a:rPr>
              <a:t>e</a:t>
            </a:r>
            <a:r>
              <a:rPr sz="2000" i="1" spc="-145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15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-45" dirty="0">
                <a:latin typeface="Symbol"/>
                <a:cs typeface="Symbol"/>
              </a:rPr>
              <a:t></a:t>
            </a:r>
            <a:r>
              <a:rPr sz="2000" i="1" spc="8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1138" y="2933720"/>
            <a:ext cx="11029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000" i="1" spc="110" dirty="0">
                <a:latin typeface="Times New Roman"/>
                <a:cs typeface="Times New Roman"/>
              </a:rPr>
              <a:t>z</a:t>
            </a:r>
            <a:r>
              <a:rPr sz="1725" spc="15" baseline="43478" dirty="0">
                <a:latin typeface="Times New Roman"/>
                <a:cs typeface="Times New Roman"/>
              </a:rPr>
              <a:t>5</a:t>
            </a:r>
            <a:r>
              <a:rPr sz="1725" baseline="43478" dirty="0">
                <a:latin typeface="Times New Roman"/>
                <a:cs typeface="Times New Roman"/>
              </a:rPr>
              <a:t> </a:t>
            </a:r>
            <a:r>
              <a:rPr sz="1725" spc="112" baseline="43478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</a:t>
            </a:r>
            <a:r>
              <a:rPr sz="2000" spc="10" dirty="0">
                <a:latin typeface="Times New Roman"/>
                <a:cs typeface="Times New Roman"/>
              </a:rPr>
              <a:t>2</a:t>
            </a:r>
            <a:r>
              <a:rPr sz="2000" spc="-320" dirty="0">
                <a:latin typeface="Times New Roman"/>
                <a:cs typeface="Times New Roman"/>
              </a:rPr>
              <a:t> </a:t>
            </a:r>
            <a:r>
              <a:rPr sz="3000" spc="15" baseline="43055" dirty="0">
                <a:latin typeface="Symbol"/>
                <a:cs typeface="Symbol"/>
              </a:rPr>
              <a:t></a:t>
            </a:r>
            <a:r>
              <a:rPr sz="3000" spc="-104" baseline="43055" dirty="0">
                <a:latin typeface="Times New Roman"/>
                <a:cs typeface="Times New Roman"/>
              </a:rPr>
              <a:t> </a:t>
            </a:r>
            <a:r>
              <a:rPr sz="3000" spc="22" baseline="36111" dirty="0">
                <a:latin typeface="Symbol"/>
                <a:cs typeface="Symbol"/>
              </a:rPr>
              <a:t></a:t>
            </a:r>
            <a:endParaRPr sz="3000" baseline="36111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2959" y="2771215"/>
            <a:ext cx="84963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Times New Roman"/>
                <a:cs typeface="Times New Roman"/>
              </a:rPr>
              <a:t>3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3000" spc="22" baseline="-36111" dirty="0">
                <a:latin typeface="Symbol"/>
                <a:cs typeface="Symbol"/>
              </a:rPr>
              <a:t></a:t>
            </a:r>
            <a:r>
              <a:rPr sz="3000" spc="-7" baseline="-36111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3000" i="1" spc="7" baseline="-36111" dirty="0">
                <a:latin typeface="Times New Roman"/>
                <a:cs typeface="Times New Roman"/>
              </a:rPr>
              <a:t>i</a:t>
            </a:r>
            <a:r>
              <a:rPr sz="3000" i="1" spc="-345" baseline="-36111" dirty="0">
                <a:latin typeface="Times New Roman"/>
                <a:cs typeface="Times New Roman"/>
              </a:rPr>
              <a:t> </a:t>
            </a:r>
            <a:r>
              <a:rPr sz="3000" spc="15" baseline="8333" dirty="0">
                <a:latin typeface="Symbol"/>
                <a:cs typeface="Symbol"/>
              </a:rPr>
              <a:t></a:t>
            </a:r>
            <a:endParaRPr sz="3000" baseline="8333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0310" y="3059371"/>
            <a:ext cx="1117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Symbol"/>
                <a:cs typeface="Symbol"/>
              </a:rPr>
              <a:t>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1377" y="3059371"/>
            <a:ext cx="4413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03530" algn="l"/>
              </a:tabLst>
            </a:pPr>
            <a:r>
              <a:rPr sz="3000" spc="15" baseline="-16666" dirty="0">
                <a:latin typeface="Times New Roman"/>
                <a:cs typeface="Times New Roman"/>
              </a:rPr>
              <a:t>2	</a:t>
            </a:r>
            <a:r>
              <a:rPr sz="2000" spc="10" dirty="0">
                <a:latin typeface="Symbol"/>
                <a:cs typeface="Symbol"/>
              </a:rPr>
              <a:t>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5234" y="3221345"/>
            <a:ext cx="1117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8438" y="3127085"/>
            <a:ext cx="1840230" cy="832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R="169545" algn="ctr">
              <a:lnSpc>
                <a:spcPct val="100000"/>
              </a:lnSpc>
              <a:spcBef>
                <a:spcPts val="869"/>
              </a:spcBef>
            </a:pPr>
            <a:r>
              <a:rPr sz="2000" spc="10" dirty="0">
                <a:latin typeface="Symbol"/>
                <a:cs typeface="Symbol"/>
              </a:rPr>
              <a:t></a:t>
            </a:r>
            <a:endParaRPr sz="20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775"/>
              </a:spcBef>
              <a:tabLst>
                <a:tab pos="1075690" algn="l"/>
              </a:tabLst>
            </a:pPr>
            <a:r>
              <a:rPr sz="2000" i="1" spc="110" dirty="0">
                <a:latin typeface="Times New Roman"/>
                <a:cs typeface="Times New Roman"/>
              </a:rPr>
              <a:t>z</a:t>
            </a:r>
            <a:r>
              <a:rPr sz="1725" spc="15" baseline="43478" dirty="0">
                <a:latin typeface="Times New Roman"/>
                <a:cs typeface="Times New Roman"/>
              </a:rPr>
              <a:t>5</a:t>
            </a:r>
            <a:r>
              <a:rPr sz="1725" baseline="43478" dirty="0">
                <a:latin typeface="Times New Roman"/>
                <a:cs typeface="Times New Roman"/>
              </a:rPr>
              <a:t> </a:t>
            </a:r>
            <a:r>
              <a:rPr sz="1725" spc="112" baseline="43478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</a:t>
            </a:r>
            <a:r>
              <a:rPr sz="2000" spc="10" dirty="0">
                <a:latin typeface="Times New Roman"/>
                <a:cs typeface="Times New Roman"/>
              </a:rPr>
              <a:t>16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0" dirty="0">
                <a:latin typeface="Times New Roman"/>
                <a:cs typeface="Times New Roman"/>
              </a:rPr>
              <a:t>3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165" dirty="0">
                <a:latin typeface="Symbol"/>
                <a:cs typeface="Symbol"/>
              </a:rPr>
              <a:t></a:t>
            </a:r>
            <a:r>
              <a:rPr sz="2000" spc="10" dirty="0">
                <a:latin typeface="Times New Roman"/>
                <a:cs typeface="Times New Roman"/>
              </a:rPr>
              <a:t>1</a:t>
            </a:r>
            <a:r>
              <a:rPr sz="2000" spc="-35" dirty="0">
                <a:latin typeface="Times New Roman"/>
                <a:cs typeface="Times New Roman"/>
              </a:rPr>
              <a:t>6</a:t>
            </a:r>
            <a:r>
              <a:rPr sz="2000" i="1" spc="-2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4987" y="4306570"/>
            <a:ext cx="10698480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C00000"/>
                </a:solidFill>
                <a:latin typeface="Arial"/>
                <a:cs typeface="Arial"/>
              </a:rPr>
              <a:t>Ejemplo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Sea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00"/>
                </a:solidFill>
                <a:latin typeface="Arial"/>
                <a:cs typeface="Arial"/>
              </a:rPr>
              <a:t>(3</a:t>
            </a:r>
            <a:r>
              <a:rPr sz="20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000" b="1" i="1" spc="-1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Calcular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potencia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orden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seis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este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decir,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4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25" b="1" spc="-209" baseline="24691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121285">
              <a:lnSpc>
                <a:spcPct val="100000"/>
              </a:lnSpc>
              <a:spcBef>
                <a:spcPts val="1730"/>
              </a:spcBef>
            </a:pPr>
            <a:r>
              <a:rPr sz="20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este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ejercicio,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primero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debemos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pasar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forma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polar,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ello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hay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determinar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módulo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argumento.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165100"/>
            <a:ext cx="2011679" cy="7924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59401" y="262572"/>
            <a:ext cx="1564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SOLUCI</a:t>
            </a:r>
            <a:r>
              <a:rPr sz="2800" b="1" spc="-409" dirty="0">
                <a:solidFill>
                  <a:srgbClr val="C00000"/>
                </a:solidFill>
                <a:latin typeface="Arial"/>
                <a:cs typeface="Arial"/>
              </a:rPr>
              <a:t>Ó</a:t>
            </a:r>
            <a:r>
              <a:rPr sz="2800" b="1" spc="-36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3844" y="1174178"/>
            <a:ext cx="4013200" cy="426084"/>
            <a:chOff x="633844" y="1174178"/>
            <a:chExt cx="4013200" cy="426084"/>
          </a:xfrm>
        </p:grpSpPr>
        <p:sp>
          <p:nvSpPr>
            <p:cNvPr id="8" name="object 8"/>
            <p:cNvSpPr/>
            <p:nvPr/>
          </p:nvSpPr>
          <p:spPr>
            <a:xfrm>
              <a:off x="633844" y="1174178"/>
              <a:ext cx="4013200" cy="426084"/>
            </a:xfrm>
            <a:custGeom>
              <a:avLst/>
              <a:gdLst/>
              <a:ahLst/>
              <a:cxnLst/>
              <a:rect l="l" t="t" r="r" b="b"/>
              <a:pathLst>
                <a:path w="4013200" h="426084">
                  <a:moveTo>
                    <a:pt x="4012946" y="0"/>
                  </a:moveTo>
                  <a:lnTo>
                    <a:pt x="0" y="0"/>
                  </a:lnTo>
                  <a:lnTo>
                    <a:pt x="0" y="426021"/>
                  </a:lnTo>
                  <a:lnTo>
                    <a:pt x="4012946" y="426021"/>
                  </a:lnTo>
                  <a:lnTo>
                    <a:pt x="40129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5664" y="1283270"/>
              <a:ext cx="150495" cy="264795"/>
            </a:xfrm>
            <a:custGeom>
              <a:avLst/>
              <a:gdLst/>
              <a:ahLst/>
              <a:cxnLst/>
              <a:rect l="l" t="t" r="r" b="b"/>
              <a:pathLst>
                <a:path w="150494" h="264794">
                  <a:moveTo>
                    <a:pt x="0" y="0"/>
                  </a:moveTo>
                  <a:lnTo>
                    <a:pt x="0" y="264540"/>
                  </a:lnTo>
                </a:path>
                <a:path w="150494" h="264794">
                  <a:moveTo>
                    <a:pt x="149923" y="0"/>
                  </a:moveTo>
                  <a:lnTo>
                    <a:pt x="149923" y="264540"/>
                  </a:lnTo>
                </a:path>
              </a:pathLst>
            </a:custGeom>
            <a:ln w="10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8948" y="1238891"/>
              <a:ext cx="756285" cy="262255"/>
            </a:xfrm>
            <a:custGeom>
              <a:avLst/>
              <a:gdLst/>
              <a:ahLst/>
              <a:cxnLst/>
              <a:rect l="l" t="t" r="r" b="b"/>
              <a:pathLst>
                <a:path w="756285" h="262255">
                  <a:moveTo>
                    <a:pt x="0" y="176648"/>
                  </a:moveTo>
                  <a:lnTo>
                    <a:pt x="21815" y="162789"/>
                  </a:lnTo>
                </a:path>
                <a:path w="756285" h="262255">
                  <a:moveTo>
                    <a:pt x="22253" y="162789"/>
                  </a:moveTo>
                  <a:lnTo>
                    <a:pt x="75643" y="261511"/>
                  </a:lnTo>
                </a:path>
                <a:path w="756285" h="262255">
                  <a:moveTo>
                    <a:pt x="75643" y="261944"/>
                  </a:moveTo>
                  <a:lnTo>
                    <a:pt x="133921" y="443"/>
                  </a:lnTo>
                </a:path>
                <a:path w="756285" h="262255">
                  <a:moveTo>
                    <a:pt x="133921" y="0"/>
                  </a:moveTo>
                  <a:lnTo>
                    <a:pt x="7558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8058" y="1224819"/>
              <a:ext cx="758190" cy="267335"/>
            </a:xfrm>
            <a:custGeom>
              <a:avLst/>
              <a:gdLst/>
              <a:ahLst/>
              <a:cxnLst/>
              <a:rect l="l" t="t" r="r" b="b"/>
              <a:pathLst>
                <a:path w="758189" h="267334">
                  <a:moveTo>
                    <a:pt x="758091" y="0"/>
                  </a:moveTo>
                  <a:lnTo>
                    <a:pt x="131677" y="0"/>
                  </a:lnTo>
                  <a:lnTo>
                    <a:pt x="77412" y="244194"/>
                  </a:lnTo>
                  <a:lnTo>
                    <a:pt x="30242" y="160626"/>
                  </a:lnTo>
                  <a:lnTo>
                    <a:pt x="0" y="179254"/>
                  </a:lnTo>
                  <a:lnTo>
                    <a:pt x="3119" y="185315"/>
                  </a:lnTo>
                  <a:lnTo>
                    <a:pt x="18240" y="175354"/>
                  </a:lnTo>
                  <a:lnTo>
                    <a:pt x="72068" y="267140"/>
                  </a:lnTo>
                  <a:lnTo>
                    <a:pt x="82738" y="267140"/>
                  </a:lnTo>
                  <a:lnTo>
                    <a:pt x="139685" y="10828"/>
                  </a:lnTo>
                  <a:lnTo>
                    <a:pt x="758091" y="10828"/>
                  </a:lnTo>
                  <a:lnTo>
                    <a:pt x="758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0609" y="1238891"/>
              <a:ext cx="739140" cy="262255"/>
            </a:xfrm>
            <a:custGeom>
              <a:avLst/>
              <a:gdLst/>
              <a:ahLst/>
              <a:cxnLst/>
              <a:rect l="l" t="t" r="r" b="b"/>
              <a:pathLst>
                <a:path w="739139" h="262255">
                  <a:moveTo>
                    <a:pt x="0" y="176648"/>
                  </a:moveTo>
                  <a:lnTo>
                    <a:pt x="21797" y="162789"/>
                  </a:lnTo>
                </a:path>
                <a:path w="739139" h="262255">
                  <a:moveTo>
                    <a:pt x="22253" y="162789"/>
                  </a:moveTo>
                  <a:lnTo>
                    <a:pt x="75643" y="261511"/>
                  </a:lnTo>
                </a:path>
                <a:path w="739139" h="262255">
                  <a:moveTo>
                    <a:pt x="75643" y="261944"/>
                  </a:moveTo>
                  <a:lnTo>
                    <a:pt x="133921" y="443"/>
                  </a:lnTo>
                </a:path>
                <a:path w="739139" h="262255">
                  <a:moveTo>
                    <a:pt x="133921" y="0"/>
                  </a:moveTo>
                  <a:lnTo>
                    <a:pt x="738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9719" y="1224819"/>
              <a:ext cx="741680" cy="267335"/>
            </a:xfrm>
            <a:custGeom>
              <a:avLst/>
              <a:gdLst/>
              <a:ahLst/>
              <a:cxnLst/>
              <a:rect l="l" t="t" r="r" b="b"/>
              <a:pathLst>
                <a:path w="741680" h="267334">
                  <a:moveTo>
                    <a:pt x="741091" y="0"/>
                  </a:moveTo>
                  <a:lnTo>
                    <a:pt x="131677" y="0"/>
                  </a:lnTo>
                  <a:lnTo>
                    <a:pt x="77412" y="244194"/>
                  </a:lnTo>
                  <a:lnTo>
                    <a:pt x="30242" y="160626"/>
                  </a:lnTo>
                  <a:lnTo>
                    <a:pt x="0" y="179254"/>
                  </a:lnTo>
                  <a:lnTo>
                    <a:pt x="3556" y="185315"/>
                  </a:lnTo>
                  <a:lnTo>
                    <a:pt x="18240" y="175354"/>
                  </a:lnTo>
                  <a:lnTo>
                    <a:pt x="72068" y="267140"/>
                  </a:lnTo>
                  <a:lnTo>
                    <a:pt x="83194" y="267140"/>
                  </a:lnTo>
                  <a:lnTo>
                    <a:pt x="139685" y="10828"/>
                  </a:lnTo>
                  <a:lnTo>
                    <a:pt x="741091" y="10828"/>
                  </a:lnTo>
                  <a:lnTo>
                    <a:pt x="741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5416" y="1266167"/>
              <a:ext cx="645160" cy="234950"/>
            </a:xfrm>
            <a:custGeom>
              <a:avLst/>
              <a:gdLst/>
              <a:ahLst/>
              <a:cxnLst/>
              <a:rect l="l" t="t" r="r" b="b"/>
              <a:pathLst>
                <a:path w="645160" h="234950">
                  <a:moveTo>
                    <a:pt x="0" y="158900"/>
                  </a:moveTo>
                  <a:lnTo>
                    <a:pt x="21706" y="145916"/>
                  </a:lnTo>
                </a:path>
                <a:path w="645160" h="234950">
                  <a:moveTo>
                    <a:pt x="22253" y="145916"/>
                  </a:moveTo>
                  <a:lnTo>
                    <a:pt x="75515" y="234235"/>
                  </a:lnTo>
                </a:path>
                <a:path w="645160" h="234950">
                  <a:moveTo>
                    <a:pt x="75515" y="234667"/>
                  </a:moveTo>
                  <a:lnTo>
                    <a:pt x="133885" y="443"/>
                  </a:lnTo>
                </a:path>
                <a:path w="645160" h="234950">
                  <a:moveTo>
                    <a:pt x="133885" y="0"/>
                  </a:moveTo>
                  <a:lnTo>
                    <a:pt x="6446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4471" y="1252095"/>
              <a:ext cx="647700" cy="240029"/>
            </a:xfrm>
            <a:custGeom>
              <a:avLst/>
              <a:gdLst/>
              <a:ahLst/>
              <a:cxnLst/>
              <a:rect l="l" t="t" r="r" b="b"/>
              <a:pathLst>
                <a:path w="647700" h="240030">
                  <a:moveTo>
                    <a:pt x="647354" y="0"/>
                  </a:moveTo>
                  <a:lnTo>
                    <a:pt x="131696" y="0"/>
                  </a:lnTo>
                  <a:lnTo>
                    <a:pt x="77886" y="216917"/>
                  </a:lnTo>
                  <a:lnTo>
                    <a:pt x="30279" y="144179"/>
                  </a:lnTo>
                  <a:lnTo>
                    <a:pt x="0" y="161069"/>
                  </a:lnTo>
                  <a:lnTo>
                    <a:pt x="3465" y="167556"/>
                  </a:lnTo>
                  <a:lnTo>
                    <a:pt x="18240" y="158039"/>
                  </a:lnTo>
                  <a:lnTo>
                    <a:pt x="72049" y="239864"/>
                  </a:lnTo>
                  <a:lnTo>
                    <a:pt x="83176" y="239864"/>
                  </a:lnTo>
                  <a:lnTo>
                    <a:pt x="139721" y="10828"/>
                  </a:lnTo>
                  <a:lnTo>
                    <a:pt x="647354" y="10828"/>
                  </a:lnTo>
                  <a:lnTo>
                    <a:pt x="647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6248" y="1266167"/>
              <a:ext cx="367030" cy="234950"/>
            </a:xfrm>
            <a:custGeom>
              <a:avLst/>
              <a:gdLst/>
              <a:ahLst/>
              <a:cxnLst/>
              <a:rect l="l" t="t" r="r" b="b"/>
              <a:pathLst>
                <a:path w="367029" h="234950">
                  <a:moveTo>
                    <a:pt x="0" y="158900"/>
                  </a:moveTo>
                  <a:lnTo>
                    <a:pt x="21888" y="145916"/>
                  </a:lnTo>
                </a:path>
                <a:path w="367029" h="234950">
                  <a:moveTo>
                    <a:pt x="22253" y="145916"/>
                  </a:moveTo>
                  <a:lnTo>
                    <a:pt x="75697" y="234235"/>
                  </a:lnTo>
                </a:path>
                <a:path w="367029" h="234950">
                  <a:moveTo>
                    <a:pt x="75697" y="234667"/>
                  </a:moveTo>
                  <a:lnTo>
                    <a:pt x="133885" y="443"/>
                  </a:lnTo>
                </a:path>
                <a:path w="367029" h="234950">
                  <a:moveTo>
                    <a:pt x="133885" y="0"/>
                  </a:moveTo>
                  <a:lnTo>
                    <a:pt x="3666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5304" y="1252095"/>
              <a:ext cx="368935" cy="240029"/>
            </a:xfrm>
            <a:custGeom>
              <a:avLst/>
              <a:gdLst/>
              <a:ahLst/>
              <a:cxnLst/>
              <a:rect l="l" t="t" r="r" b="b"/>
              <a:pathLst>
                <a:path w="368935" h="240030">
                  <a:moveTo>
                    <a:pt x="368822" y="0"/>
                  </a:moveTo>
                  <a:lnTo>
                    <a:pt x="131696" y="0"/>
                  </a:lnTo>
                  <a:lnTo>
                    <a:pt x="77886" y="216917"/>
                  </a:lnTo>
                  <a:lnTo>
                    <a:pt x="30279" y="144179"/>
                  </a:lnTo>
                  <a:lnTo>
                    <a:pt x="0" y="161069"/>
                  </a:lnTo>
                  <a:lnTo>
                    <a:pt x="3648" y="167556"/>
                  </a:lnTo>
                  <a:lnTo>
                    <a:pt x="18240" y="158039"/>
                  </a:lnTo>
                  <a:lnTo>
                    <a:pt x="72049" y="239864"/>
                  </a:lnTo>
                  <a:lnTo>
                    <a:pt x="83176" y="239864"/>
                  </a:lnTo>
                  <a:lnTo>
                    <a:pt x="139721" y="10828"/>
                  </a:lnTo>
                  <a:lnTo>
                    <a:pt x="368822" y="10828"/>
                  </a:lnTo>
                  <a:lnTo>
                    <a:pt x="3688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3844" y="1174178"/>
            <a:ext cx="4013200" cy="42608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585"/>
              </a:spcBef>
              <a:tabLst>
                <a:tab pos="579120" algn="l"/>
                <a:tab pos="1564005" algn="l"/>
                <a:tab pos="2538730" algn="l"/>
                <a:tab pos="3425825" algn="l"/>
              </a:tabLst>
            </a:pPr>
            <a:r>
              <a:rPr sz="1750" i="1" spc="15" dirty="0">
                <a:latin typeface="Times New Roman"/>
                <a:cs typeface="Times New Roman"/>
              </a:rPr>
              <a:t>z </a:t>
            </a:r>
            <a:r>
              <a:rPr sz="1750" i="1" spc="-16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i="1" spc="85" dirty="0">
                <a:latin typeface="Times New Roman"/>
                <a:cs typeface="Times New Roman"/>
              </a:rPr>
              <a:t>a</a:t>
            </a:r>
            <a:r>
              <a:rPr sz="1500" spc="30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-82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215" dirty="0">
                <a:latin typeface="Times New Roman"/>
                <a:cs typeface="Times New Roman"/>
              </a:rPr>
              <a:t> </a:t>
            </a:r>
            <a:r>
              <a:rPr sz="1750" i="1" spc="55" dirty="0">
                <a:latin typeface="Times New Roman"/>
                <a:cs typeface="Times New Roman"/>
              </a:rPr>
              <a:t>b</a:t>
            </a:r>
            <a:r>
              <a:rPr sz="1500" spc="30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 </a:t>
            </a:r>
            <a:r>
              <a:rPr sz="1500" spc="-89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30" dirty="0">
                <a:latin typeface="Times New Roman"/>
                <a:cs typeface="Times New Roman"/>
              </a:rPr>
              <a:t>3</a:t>
            </a:r>
            <a:r>
              <a:rPr sz="1500" spc="30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</a:t>
            </a:r>
            <a:r>
              <a:rPr sz="1500" spc="-89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</a:t>
            </a:r>
            <a:r>
              <a:rPr sz="1750" spc="-15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Times New Roman"/>
                <a:cs typeface="Times New Roman"/>
              </a:rPr>
              <a:t>4</a:t>
            </a:r>
            <a:r>
              <a:rPr sz="1500" spc="30" baseline="44444" dirty="0">
                <a:latin typeface="Times New Roman"/>
                <a:cs typeface="Times New Roman"/>
              </a:rPr>
              <a:t>2</a:t>
            </a:r>
            <a:r>
              <a:rPr sz="1500" baseline="44444" dirty="0">
                <a:latin typeface="Times New Roman"/>
                <a:cs typeface="Times New Roman"/>
              </a:rPr>
              <a:t>  </a:t>
            </a:r>
            <a:r>
              <a:rPr sz="1500" spc="-97" baseline="44444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25" dirty="0">
                <a:latin typeface="Times New Roman"/>
                <a:cs typeface="Times New Roman"/>
              </a:rPr>
              <a:t>9</a:t>
            </a:r>
            <a:r>
              <a:rPr sz="1750" spc="-204" dirty="0">
                <a:latin typeface="Times New Roman"/>
                <a:cs typeface="Times New Roman"/>
              </a:rPr>
              <a:t> </a:t>
            </a:r>
            <a:r>
              <a:rPr sz="1750" spc="120" dirty="0">
                <a:latin typeface="Symbol"/>
                <a:cs typeface="Symbol"/>
              </a:rPr>
              <a:t></a:t>
            </a:r>
            <a:r>
              <a:rPr sz="1750" spc="-10" dirty="0">
                <a:latin typeface="Times New Roman"/>
                <a:cs typeface="Times New Roman"/>
              </a:rPr>
              <a:t>1</a:t>
            </a:r>
            <a:r>
              <a:rPr sz="1750" spc="25" dirty="0">
                <a:latin typeface="Times New Roman"/>
                <a:cs typeface="Times New Roman"/>
              </a:rPr>
              <a:t>6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Times New Roman"/>
                <a:cs typeface="Times New Roman"/>
              </a:rPr>
              <a:t>2</a:t>
            </a:r>
            <a:r>
              <a:rPr sz="1750" spc="25" dirty="0">
                <a:latin typeface="Times New Roman"/>
                <a:cs typeface="Times New Roman"/>
              </a:rPr>
              <a:t>5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</a:t>
            </a:r>
            <a:r>
              <a:rPr sz="1750" spc="-125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Times New Roman"/>
                <a:cs typeface="Times New Roman"/>
              </a:rPr>
              <a:t>5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30071" y="1974342"/>
            <a:ext cx="2120265" cy="2459355"/>
            <a:chOff x="1330071" y="1974342"/>
            <a:chExt cx="2120265" cy="2459355"/>
          </a:xfrm>
        </p:grpSpPr>
        <p:sp>
          <p:nvSpPr>
            <p:cNvPr id="20" name="object 20"/>
            <p:cNvSpPr/>
            <p:nvPr/>
          </p:nvSpPr>
          <p:spPr>
            <a:xfrm>
              <a:off x="1330071" y="1974342"/>
              <a:ext cx="2120265" cy="2459355"/>
            </a:xfrm>
            <a:custGeom>
              <a:avLst/>
              <a:gdLst/>
              <a:ahLst/>
              <a:cxnLst/>
              <a:rect l="l" t="t" r="r" b="b"/>
              <a:pathLst>
                <a:path w="2120265" h="2459354">
                  <a:moveTo>
                    <a:pt x="2119756" y="0"/>
                  </a:moveTo>
                  <a:lnTo>
                    <a:pt x="0" y="0"/>
                  </a:lnTo>
                  <a:lnTo>
                    <a:pt x="0" y="2458847"/>
                  </a:lnTo>
                  <a:lnTo>
                    <a:pt x="2119756" y="2458847"/>
                  </a:lnTo>
                  <a:lnTo>
                    <a:pt x="21197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94728" y="2473129"/>
              <a:ext cx="212725" cy="1002030"/>
            </a:xfrm>
            <a:custGeom>
              <a:avLst/>
              <a:gdLst/>
              <a:ahLst/>
              <a:cxnLst/>
              <a:rect l="l" t="t" r="r" b="b"/>
              <a:pathLst>
                <a:path w="212725" h="1002029">
                  <a:moveTo>
                    <a:pt x="0" y="0"/>
                  </a:moveTo>
                  <a:lnTo>
                    <a:pt x="212255" y="0"/>
                  </a:lnTo>
                </a:path>
                <a:path w="212725" h="1002029">
                  <a:moveTo>
                    <a:pt x="0" y="1001832"/>
                  </a:moveTo>
                  <a:lnTo>
                    <a:pt x="201349" y="1001832"/>
                  </a:lnTo>
                </a:path>
              </a:pathLst>
            </a:custGeom>
            <a:ln w="17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29161" y="2188460"/>
            <a:ext cx="20955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800" spc="-85" dirty="0">
                <a:latin typeface="Symbol"/>
                <a:cs typeface="Symbol"/>
              </a:rPr>
              <a:t>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Symbol"/>
                <a:cs typeface="Symbol"/>
              </a:rPr>
              <a:t></a:t>
            </a:r>
            <a:r>
              <a:rPr sz="2650" spc="-85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a</a:t>
            </a:r>
            <a:r>
              <a:rPr sz="2650" spc="-10" dirty="0">
                <a:latin typeface="Times New Roman"/>
                <a:cs typeface="Times New Roman"/>
              </a:rPr>
              <a:t>r</a:t>
            </a:r>
            <a:r>
              <a:rPr sz="2650" spc="-15" dirty="0">
                <a:latin typeface="Times New Roman"/>
                <a:cs typeface="Times New Roman"/>
              </a:rPr>
              <a:t>c</a:t>
            </a:r>
            <a:r>
              <a:rPr sz="2650" spc="5" dirty="0">
                <a:latin typeface="Times New Roman"/>
                <a:cs typeface="Times New Roman"/>
              </a:rPr>
              <a:t>t</a:t>
            </a:r>
            <a:r>
              <a:rPr sz="2650" spc="-15" dirty="0">
                <a:latin typeface="Times New Roman"/>
                <a:cs typeface="Times New Roman"/>
              </a:rPr>
              <a:t>a</a:t>
            </a:r>
            <a:r>
              <a:rPr sz="2650" spc="5" dirty="0">
                <a:latin typeface="Times New Roman"/>
                <a:cs typeface="Times New Roman"/>
              </a:rPr>
              <a:t>n</a:t>
            </a:r>
            <a:r>
              <a:rPr sz="2650" spc="-280" dirty="0">
                <a:latin typeface="Times New Roman"/>
                <a:cs typeface="Times New Roman"/>
              </a:rPr>
              <a:t> </a:t>
            </a:r>
            <a:r>
              <a:rPr sz="3975" spc="7" baseline="31446" dirty="0">
                <a:latin typeface="Symbol"/>
                <a:cs typeface="Symbol"/>
              </a:rPr>
              <a:t></a:t>
            </a:r>
            <a:r>
              <a:rPr sz="3975" spc="-165" baseline="31446" dirty="0">
                <a:latin typeface="Times New Roman"/>
                <a:cs typeface="Times New Roman"/>
              </a:rPr>
              <a:t> </a:t>
            </a:r>
            <a:r>
              <a:rPr sz="3975" i="1" spc="7" baseline="35639" dirty="0">
                <a:latin typeface="Times New Roman"/>
                <a:cs typeface="Times New Roman"/>
              </a:rPr>
              <a:t>b</a:t>
            </a:r>
            <a:r>
              <a:rPr sz="3975" i="1" spc="-127" baseline="35639" dirty="0">
                <a:latin typeface="Times New Roman"/>
                <a:cs typeface="Times New Roman"/>
              </a:rPr>
              <a:t> </a:t>
            </a:r>
            <a:r>
              <a:rPr sz="3975" spc="7" baseline="31446" dirty="0">
                <a:latin typeface="Symbol"/>
                <a:cs typeface="Symbol"/>
              </a:rPr>
              <a:t></a:t>
            </a:r>
            <a:endParaRPr sz="3975" baseline="31446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7000" y="2297419"/>
            <a:ext cx="637540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650" spc="5" dirty="0">
                <a:latin typeface="Symbol"/>
                <a:cs typeface="Symbol"/>
              </a:rPr>
              <a:t></a:t>
            </a:r>
            <a:r>
              <a:rPr sz="2650" spc="-125" dirty="0">
                <a:latin typeface="Times New Roman"/>
                <a:cs typeface="Times New Roman"/>
              </a:rPr>
              <a:t> </a:t>
            </a:r>
            <a:r>
              <a:rPr sz="3975" i="1" spc="7" baseline="-28301" dirty="0">
                <a:latin typeface="Times New Roman"/>
                <a:cs typeface="Times New Roman"/>
              </a:rPr>
              <a:t>a</a:t>
            </a:r>
            <a:r>
              <a:rPr sz="3975" i="1" spc="-209" baseline="-28301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Symbol"/>
                <a:cs typeface="Symbol"/>
              </a:rPr>
              <a:t>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12400" y="2510730"/>
            <a:ext cx="586740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3230" algn="l"/>
              </a:tabLst>
            </a:pPr>
            <a:r>
              <a:rPr sz="2650" spc="5" dirty="0">
                <a:latin typeface="Symbol"/>
                <a:cs typeface="Symbol"/>
              </a:rPr>
              <a:t></a:t>
            </a:r>
            <a:r>
              <a:rPr sz="2650" spc="5" dirty="0">
                <a:latin typeface="Times New Roman"/>
                <a:cs typeface="Times New Roman"/>
              </a:rPr>
              <a:t>	</a:t>
            </a:r>
            <a:r>
              <a:rPr sz="2650" spc="5" dirty="0">
                <a:latin typeface="Symbol"/>
                <a:cs typeface="Symbol"/>
              </a:rPr>
              <a:t>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9161" y="3189595"/>
            <a:ext cx="20847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800" spc="-85" dirty="0">
                <a:latin typeface="Symbol"/>
                <a:cs typeface="Symbol"/>
              </a:rPr>
              <a:t>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Symbol"/>
                <a:cs typeface="Symbol"/>
              </a:rPr>
              <a:t></a:t>
            </a:r>
            <a:r>
              <a:rPr sz="2650" spc="-85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a</a:t>
            </a:r>
            <a:r>
              <a:rPr sz="2650" spc="-10" dirty="0">
                <a:latin typeface="Times New Roman"/>
                <a:cs typeface="Times New Roman"/>
              </a:rPr>
              <a:t>r</a:t>
            </a:r>
            <a:r>
              <a:rPr sz="2650" spc="-15" dirty="0">
                <a:latin typeface="Times New Roman"/>
                <a:cs typeface="Times New Roman"/>
              </a:rPr>
              <a:t>c</a:t>
            </a:r>
            <a:r>
              <a:rPr sz="2650" spc="5" dirty="0">
                <a:latin typeface="Times New Roman"/>
                <a:cs typeface="Times New Roman"/>
              </a:rPr>
              <a:t>t</a:t>
            </a:r>
            <a:r>
              <a:rPr sz="2650" spc="-15" dirty="0">
                <a:latin typeface="Times New Roman"/>
                <a:cs typeface="Times New Roman"/>
              </a:rPr>
              <a:t>a</a:t>
            </a:r>
            <a:r>
              <a:rPr sz="2650" spc="5" dirty="0">
                <a:latin typeface="Times New Roman"/>
                <a:cs typeface="Times New Roman"/>
              </a:rPr>
              <a:t>n</a:t>
            </a:r>
            <a:r>
              <a:rPr sz="2650" spc="-280" dirty="0">
                <a:latin typeface="Times New Roman"/>
                <a:cs typeface="Times New Roman"/>
              </a:rPr>
              <a:t> </a:t>
            </a:r>
            <a:r>
              <a:rPr sz="3975" spc="7" baseline="31446" dirty="0">
                <a:latin typeface="Symbol"/>
                <a:cs typeface="Symbol"/>
              </a:rPr>
              <a:t></a:t>
            </a:r>
            <a:r>
              <a:rPr sz="3975" spc="-127" baseline="31446" dirty="0">
                <a:latin typeface="Times New Roman"/>
                <a:cs typeface="Times New Roman"/>
              </a:rPr>
              <a:t> </a:t>
            </a:r>
            <a:r>
              <a:rPr sz="3975" spc="7" baseline="35639" dirty="0">
                <a:latin typeface="Times New Roman"/>
                <a:cs typeface="Times New Roman"/>
              </a:rPr>
              <a:t>4</a:t>
            </a:r>
            <a:r>
              <a:rPr sz="3975" spc="-292" baseline="35639" dirty="0">
                <a:latin typeface="Times New Roman"/>
                <a:cs typeface="Times New Roman"/>
              </a:rPr>
              <a:t> </a:t>
            </a:r>
            <a:r>
              <a:rPr sz="3975" spc="7" baseline="31446" dirty="0">
                <a:latin typeface="Symbol"/>
                <a:cs typeface="Symbol"/>
              </a:rPr>
              <a:t></a:t>
            </a:r>
            <a:endParaRPr sz="3975" baseline="31446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7000" y="3299251"/>
            <a:ext cx="62674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650" spc="5" dirty="0">
                <a:latin typeface="Symbol"/>
                <a:cs typeface="Symbol"/>
              </a:rPr>
              <a:t></a:t>
            </a:r>
            <a:r>
              <a:rPr sz="2650" spc="-85" dirty="0">
                <a:latin typeface="Times New Roman"/>
                <a:cs typeface="Times New Roman"/>
              </a:rPr>
              <a:t> </a:t>
            </a:r>
            <a:r>
              <a:rPr sz="3975" spc="7" baseline="-28301" dirty="0">
                <a:latin typeface="Times New Roman"/>
                <a:cs typeface="Times New Roman"/>
              </a:rPr>
              <a:t>3</a:t>
            </a:r>
            <a:r>
              <a:rPr sz="3975" spc="-292" baseline="-28301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Symbol"/>
                <a:cs typeface="Symbol"/>
              </a:rPr>
              <a:t>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4561" y="3482507"/>
            <a:ext cx="2033905" cy="9226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5"/>
              </a:spcBef>
              <a:tabLst>
                <a:tab pos="432434" algn="l"/>
              </a:tabLst>
            </a:pPr>
            <a:r>
              <a:rPr sz="2650" spc="5" dirty="0">
                <a:latin typeface="Symbol"/>
                <a:cs typeface="Symbol"/>
              </a:rPr>
              <a:t></a:t>
            </a:r>
            <a:r>
              <a:rPr sz="2650" spc="5" dirty="0">
                <a:latin typeface="Times New Roman"/>
                <a:cs typeface="Times New Roman"/>
              </a:rPr>
              <a:t>	</a:t>
            </a:r>
            <a:r>
              <a:rPr sz="2650" spc="5" dirty="0">
                <a:latin typeface="Symbol"/>
                <a:cs typeface="Symbol"/>
              </a:rPr>
              <a:t></a:t>
            </a:r>
            <a:endParaRPr sz="265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2800" spc="-85" dirty="0">
                <a:latin typeface="Symbol"/>
                <a:cs typeface="Symbol"/>
              </a:rPr>
              <a:t>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Symbol"/>
                <a:cs typeface="Symbol"/>
              </a:rPr>
              <a:t></a:t>
            </a:r>
            <a:r>
              <a:rPr sz="2650" spc="-14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53,13</a:t>
            </a:r>
            <a:r>
              <a:rPr sz="2650" spc="-10" dirty="0">
                <a:latin typeface="Symbol"/>
                <a:cs typeface="Symbol"/>
              </a:rPr>
              <a:t></a:t>
            </a:r>
            <a:r>
              <a:rPr sz="2650" spc="-10" dirty="0"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98770" y="1184275"/>
            <a:ext cx="5174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Calculamos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ahora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4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25" b="1" spc="-209" baseline="24691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utilizando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Fórmula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Moivre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10200" y="1901570"/>
            <a:ext cx="4897755" cy="2585085"/>
            <a:chOff x="5410200" y="1901570"/>
            <a:chExt cx="4897755" cy="2585085"/>
          </a:xfrm>
        </p:grpSpPr>
        <p:sp>
          <p:nvSpPr>
            <p:cNvPr id="30" name="object 30"/>
            <p:cNvSpPr/>
            <p:nvPr/>
          </p:nvSpPr>
          <p:spPr>
            <a:xfrm>
              <a:off x="5410200" y="1901570"/>
              <a:ext cx="4897755" cy="2585085"/>
            </a:xfrm>
            <a:custGeom>
              <a:avLst/>
              <a:gdLst/>
              <a:ahLst/>
              <a:cxnLst/>
              <a:rect l="l" t="t" r="r" b="b"/>
              <a:pathLst>
                <a:path w="4897755" h="2585085">
                  <a:moveTo>
                    <a:pt x="4897628" y="0"/>
                  </a:moveTo>
                  <a:lnTo>
                    <a:pt x="0" y="0"/>
                  </a:lnTo>
                  <a:lnTo>
                    <a:pt x="0" y="2584830"/>
                  </a:lnTo>
                  <a:lnTo>
                    <a:pt x="4897628" y="2584830"/>
                  </a:lnTo>
                  <a:lnTo>
                    <a:pt x="48976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65944" y="2038282"/>
              <a:ext cx="212725" cy="368935"/>
            </a:xfrm>
            <a:custGeom>
              <a:avLst/>
              <a:gdLst/>
              <a:ahLst/>
              <a:cxnLst/>
              <a:rect l="l" t="t" r="r" b="b"/>
              <a:pathLst>
                <a:path w="212725" h="368935">
                  <a:moveTo>
                    <a:pt x="0" y="0"/>
                  </a:moveTo>
                  <a:lnTo>
                    <a:pt x="0" y="368895"/>
                  </a:lnTo>
                </a:path>
                <a:path w="212725" h="368935">
                  <a:moveTo>
                    <a:pt x="212506" y="0"/>
                  </a:moveTo>
                  <a:lnTo>
                    <a:pt x="212506" y="368895"/>
                  </a:lnTo>
                </a:path>
              </a:pathLst>
            </a:custGeom>
            <a:ln w="15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10200" y="1901570"/>
            <a:ext cx="4897755" cy="25850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590"/>
              </a:spcBef>
              <a:tabLst>
                <a:tab pos="708025" algn="l"/>
              </a:tabLst>
            </a:pPr>
            <a:r>
              <a:rPr sz="2450" i="1" spc="170" dirty="0">
                <a:latin typeface="Times New Roman"/>
                <a:cs typeface="Times New Roman"/>
              </a:rPr>
              <a:t>z</a:t>
            </a:r>
            <a:r>
              <a:rPr sz="2100" i="1" spc="15" baseline="43650" dirty="0">
                <a:latin typeface="Times New Roman"/>
                <a:cs typeface="Times New Roman"/>
              </a:rPr>
              <a:t>n</a:t>
            </a:r>
            <a:r>
              <a:rPr sz="2100" i="1" baseline="43650" dirty="0">
                <a:latin typeface="Times New Roman"/>
                <a:cs typeface="Times New Roman"/>
              </a:rPr>
              <a:t> </a:t>
            </a:r>
            <a:r>
              <a:rPr sz="2100" i="1" spc="195" baseline="436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45" dirty="0">
                <a:latin typeface="Times New Roman"/>
                <a:cs typeface="Times New Roman"/>
              </a:rPr>
              <a:t> </a:t>
            </a:r>
            <a:r>
              <a:rPr sz="2100" i="1" spc="15" baseline="57539" dirty="0">
                <a:latin typeface="Times New Roman"/>
                <a:cs typeface="Times New Roman"/>
              </a:rPr>
              <a:t>n</a:t>
            </a:r>
            <a:r>
              <a:rPr sz="2100" i="1" baseline="57539" dirty="0">
                <a:latin typeface="Times New Roman"/>
                <a:cs typeface="Times New Roman"/>
              </a:rPr>
              <a:t> </a:t>
            </a:r>
            <a:r>
              <a:rPr sz="2100" i="1" spc="-209" baseline="57539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(</a:t>
            </a:r>
            <a:r>
              <a:rPr sz="2450" spc="-20" dirty="0">
                <a:latin typeface="Times New Roman"/>
                <a:cs typeface="Times New Roman"/>
              </a:rPr>
              <a:t>c</a:t>
            </a:r>
            <a:r>
              <a:rPr sz="2450" spc="-5" dirty="0">
                <a:latin typeface="Times New Roman"/>
                <a:cs typeface="Times New Roman"/>
              </a:rPr>
              <a:t>o</a:t>
            </a:r>
            <a:r>
              <a:rPr sz="2450" spc="5" dirty="0">
                <a:latin typeface="Times New Roman"/>
                <a:cs typeface="Times New Roman"/>
              </a:rPr>
              <a:t>s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-80" dirty="0">
                <a:latin typeface="Times New Roman"/>
                <a:cs typeface="Times New Roman"/>
              </a:rPr>
              <a:t>n</a:t>
            </a:r>
            <a:r>
              <a:rPr sz="2450" spc="-270" dirty="0">
                <a:latin typeface="Times New Roman"/>
                <a:cs typeface="Times New Roman"/>
              </a:rPr>
              <a:t>.</a:t>
            </a:r>
            <a:r>
              <a:rPr sz="2550" spc="-55" dirty="0">
                <a:latin typeface="Symbol"/>
                <a:cs typeface="Symbol"/>
              </a:rPr>
              <a:t></a:t>
            </a:r>
            <a:r>
              <a:rPr sz="2550" spc="-36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204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-14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s</a:t>
            </a:r>
            <a:r>
              <a:rPr sz="2450" i="1" spc="-25" dirty="0">
                <a:latin typeface="Times New Roman"/>
                <a:cs typeface="Times New Roman"/>
              </a:rPr>
              <a:t>e</a:t>
            </a:r>
            <a:r>
              <a:rPr sz="2450" i="1" spc="40" dirty="0">
                <a:latin typeface="Times New Roman"/>
                <a:cs typeface="Times New Roman"/>
              </a:rPr>
              <a:t>n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-75" dirty="0">
                <a:latin typeface="Times New Roman"/>
                <a:cs typeface="Times New Roman"/>
              </a:rPr>
              <a:t>n</a:t>
            </a:r>
            <a:r>
              <a:rPr sz="2450" spc="-265" dirty="0">
                <a:latin typeface="Times New Roman"/>
                <a:cs typeface="Times New Roman"/>
              </a:rPr>
              <a:t>.</a:t>
            </a:r>
            <a:r>
              <a:rPr sz="2550" spc="-55" dirty="0">
                <a:latin typeface="Symbol"/>
                <a:cs typeface="Symbol"/>
              </a:rPr>
              <a:t></a:t>
            </a:r>
            <a:r>
              <a:rPr sz="2550" spc="-36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)</a:t>
            </a:r>
            <a:r>
              <a:rPr sz="2450" i="1" spc="85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61594" marR="20955" indent="-14604">
              <a:lnSpc>
                <a:spcPts val="4250"/>
              </a:lnSpc>
              <a:spcBef>
                <a:spcPts val="325"/>
              </a:spcBef>
            </a:pPr>
            <a:r>
              <a:rPr sz="2450" spc="90" dirty="0">
                <a:latin typeface="Times New Roman"/>
                <a:cs typeface="Times New Roman"/>
              </a:rPr>
              <a:t>z</a:t>
            </a:r>
            <a:r>
              <a:rPr sz="2100" spc="15" baseline="43650" dirty="0">
                <a:latin typeface="Times New Roman"/>
                <a:cs typeface="Times New Roman"/>
              </a:rPr>
              <a:t>6</a:t>
            </a:r>
            <a:r>
              <a:rPr sz="2100" baseline="43650" dirty="0">
                <a:latin typeface="Times New Roman"/>
                <a:cs typeface="Times New Roman"/>
              </a:rPr>
              <a:t> </a:t>
            </a:r>
            <a:r>
              <a:rPr sz="2100" spc="157" baseline="436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13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5</a:t>
            </a:r>
            <a:r>
              <a:rPr sz="2100" spc="15" baseline="43650" dirty="0">
                <a:latin typeface="Times New Roman"/>
                <a:cs typeface="Times New Roman"/>
              </a:rPr>
              <a:t>6</a:t>
            </a:r>
            <a:r>
              <a:rPr sz="2100" spc="104" baseline="43650" dirty="0">
                <a:latin typeface="Times New Roman"/>
                <a:cs typeface="Times New Roman"/>
              </a:rPr>
              <a:t> </a:t>
            </a:r>
            <a:r>
              <a:rPr sz="4950" spc="-315" baseline="-3367" dirty="0">
                <a:latin typeface="Symbol"/>
                <a:cs typeface="Symbol"/>
              </a:rPr>
              <a:t></a:t>
            </a:r>
            <a:r>
              <a:rPr sz="2450" spc="-20" dirty="0">
                <a:latin typeface="Times New Roman"/>
                <a:cs typeface="Times New Roman"/>
              </a:rPr>
              <a:t>c</a:t>
            </a:r>
            <a:r>
              <a:rPr sz="2450" spc="-5" dirty="0">
                <a:latin typeface="Times New Roman"/>
                <a:cs typeface="Times New Roman"/>
              </a:rPr>
              <a:t>o</a:t>
            </a:r>
            <a:r>
              <a:rPr sz="2450" spc="5" dirty="0">
                <a:latin typeface="Times New Roman"/>
                <a:cs typeface="Times New Roman"/>
              </a:rPr>
              <a:t>s</a:t>
            </a:r>
            <a:r>
              <a:rPr sz="2450" spc="10" dirty="0">
                <a:latin typeface="Times New Roman"/>
                <a:cs typeface="Times New Roman"/>
              </a:rPr>
              <a:t>(</a:t>
            </a:r>
            <a:r>
              <a:rPr sz="2450" spc="-5" dirty="0">
                <a:latin typeface="Times New Roman"/>
                <a:cs typeface="Times New Roman"/>
              </a:rPr>
              <a:t>6</a:t>
            </a:r>
            <a:r>
              <a:rPr sz="2450" dirty="0">
                <a:latin typeface="Times New Roman"/>
                <a:cs typeface="Times New Roman"/>
              </a:rPr>
              <a:t>.</a:t>
            </a:r>
            <a:r>
              <a:rPr sz="2450" spc="-10" dirty="0">
                <a:latin typeface="Times New Roman"/>
                <a:cs typeface="Times New Roman"/>
              </a:rPr>
              <a:t>5</a:t>
            </a:r>
            <a:r>
              <a:rPr sz="2450" spc="-120" dirty="0">
                <a:latin typeface="Times New Roman"/>
                <a:cs typeface="Times New Roman"/>
              </a:rPr>
              <a:t>3</a:t>
            </a:r>
            <a:r>
              <a:rPr sz="2450" spc="25" dirty="0">
                <a:latin typeface="Times New Roman"/>
                <a:cs typeface="Times New Roman"/>
              </a:rPr>
              <a:t>,</a:t>
            </a:r>
            <a:r>
              <a:rPr sz="2450" spc="-5" dirty="0">
                <a:latin typeface="Times New Roman"/>
                <a:cs typeface="Times New Roman"/>
              </a:rPr>
              <a:t>1</a:t>
            </a:r>
            <a:r>
              <a:rPr sz="2450" spc="15" dirty="0">
                <a:latin typeface="Times New Roman"/>
                <a:cs typeface="Times New Roman"/>
              </a:rPr>
              <a:t>3</a:t>
            </a:r>
            <a:r>
              <a:rPr sz="2450" spc="-50" dirty="0">
                <a:latin typeface="Symbol"/>
                <a:cs typeface="Symbol"/>
              </a:rPr>
              <a:t>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-13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s</a:t>
            </a:r>
            <a:r>
              <a:rPr sz="2450" i="1" spc="-25" dirty="0">
                <a:latin typeface="Times New Roman"/>
                <a:cs typeface="Times New Roman"/>
              </a:rPr>
              <a:t>e</a:t>
            </a:r>
            <a:r>
              <a:rPr sz="2450" i="1" spc="15" dirty="0">
                <a:latin typeface="Times New Roman"/>
                <a:cs typeface="Times New Roman"/>
              </a:rPr>
              <a:t>n</a:t>
            </a:r>
            <a:r>
              <a:rPr sz="2450" spc="20" dirty="0">
                <a:latin typeface="Times New Roman"/>
                <a:cs typeface="Times New Roman"/>
              </a:rPr>
              <a:t>(</a:t>
            </a:r>
            <a:r>
              <a:rPr sz="2450" spc="-5" dirty="0">
                <a:latin typeface="Times New Roman"/>
                <a:cs typeface="Times New Roman"/>
              </a:rPr>
              <a:t>6</a:t>
            </a:r>
            <a:r>
              <a:rPr sz="2450" dirty="0">
                <a:latin typeface="Times New Roman"/>
                <a:cs typeface="Times New Roman"/>
              </a:rPr>
              <a:t>.</a:t>
            </a:r>
            <a:r>
              <a:rPr sz="2450" spc="-10" dirty="0">
                <a:latin typeface="Times New Roman"/>
                <a:cs typeface="Times New Roman"/>
              </a:rPr>
              <a:t>5</a:t>
            </a:r>
            <a:r>
              <a:rPr sz="2450" spc="-120" dirty="0">
                <a:latin typeface="Times New Roman"/>
                <a:cs typeface="Times New Roman"/>
              </a:rPr>
              <a:t>3</a:t>
            </a:r>
            <a:r>
              <a:rPr sz="2450" spc="25" dirty="0">
                <a:latin typeface="Times New Roman"/>
                <a:cs typeface="Times New Roman"/>
              </a:rPr>
              <a:t>,</a:t>
            </a:r>
            <a:r>
              <a:rPr sz="2450" spc="-5" dirty="0">
                <a:latin typeface="Times New Roman"/>
                <a:cs typeface="Times New Roman"/>
              </a:rPr>
              <a:t>1</a:t>
            </a:r>
            <a:r>
              <a:rPr sz="2450" spc="25" dirty="0">
                <a:latin typeface="Times New Roman"/>
                <a:cs typeface="Times New Roman"/>
              </a:rPr>
              <a:t>3</a:t>
            </a:r>
            <a:r>
              <a:rPr sz="2450" spc="-60" dirty="0">
                <a:latin typeface="Symbol"/>
                <a:cs typeface="Symbol"/>
              </a:rPr>
              <a:t></a:t>
            </a:r>
            <a:r>
              <a:rPr sz="2450" spc="10" dirty="0">
                <a:latin typeface="Times New Roman"/>
                <a:cs typeface="Times New Roman"/>
              </a:rPr>
              <a:t>)</a:t>
            </a:r>
            <a:r>
              <a:rPr sz="2450" i="1" spc="140" dirty="0">
                <a:latin typeface="Times New Roman"/>
                <a:cs typeface="Times New Roman"/>
              </a:rPr>
              <a:t>i</a:t>
            </a:r>
            <a:r>
              <a:rPr sz="4950" spc="-442" baseline="-3367" dirty="0">
                <a:latin typeface="Symbol"/>
                <a:cs typeface="Symbol"/>
              </a:rPr>
              <a:t></a:t>
            </a:r>
            <a:r>
              <a:rPr sz="4950" spc="-330" baseline="-3367" dirty="0">
                <a:latin typeface="Times New Roman"/>
                <a:cs typeface="Times New Roman"/>
              </a:rPr>
              <a:t> </a:t>
            </a:r>
            <a:r>
              <a:rPr sz="2450" i="1" spc="150" dirty="0">
                <a:latin typeface="Times New Roman"/>
                <a:cs typeface="Times New Roman"/>
              </a:rPr>
              <a:t>z</a:t>
            </a:r>
            <a:r>
              <a:rPr sz="2100" spc="15" baseline="43650" dirty="0">
                <a:latin typeface="Times New Roman"/>
                <a:cs typeface="Times New Roman"/>
              </a:rPr>
              <a:t>6</a:t>
            </a:r>
            <a:r>
              <a:rPr sz="2100" baseline="43650" dirty="0">
                <a:latin typeface="Times New Roman"/>
                <a:cs typeface="Times New Roman"/>
              </a:rPr>
              <a:t> </a:t>
            </a:r>
            <a:r>
              <a:rPr sz="2100" spc="157" baseline="436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1562</a:t>
            </a:r>
            <a:r>
              <a:rPr sz="2450" spc="-40" dirty="0">
                <a:latin typeface="Times New Roman"/>
                <a:cs typeface="Times New Roman"/>
              </a:rPr>
              <a:t>5</a:t>
            </a:r>
            <a:r>
              <a:rPr sz="2450" spc="-15" dirty="0">
                <a:latin typeface="Times New Roman"/>
                <a:cs typeface="Times New Roman"/>
              </a:rPr>
              <a:t>(</a:t>
            </a:r>
            <a:r>
              <a:rPr sz="2450" spc="-20" dirty="0">
                <a:latin typeface="Times New Roman"/>
                <a:cs typeface="Times New Roman"/>
              </a:rPr>
              <a:t>c</a:t>
            </a:r>
            <a:r>
              <a:rPr sz="2450" spc="-5" dirty="0">
                <a:latin typeface="Times New Roman"/>
                <a:cs typeface="Times New Roman"/>
              </a:rPr>
              <a:t>o</a:t>
            </a:r>
            <a:r>
              <a:rPr sz="2450" spc="5" dirty="0">
                <a:latin typeface="Times New Roman"/>
                <a:cs typeface="Times New Roman"/>
              </a:rPr>
              <a:t>s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31</a:t>
            </a:r>
            <a:r>
              <a:rPr sz="2450" spc="-80" dirty="0">
                <a:latin typeface="Times New Roman"/>
                <a:cs typeface="Times New Roman"/>
              </a:rPr>
              <a:t>8</a:t>
            </a:r>
            <a:r>
              <a:rPr sz="2450" dirty="0">
                <a:latin typeface="Times New Roman"/>
                <a:cs typeface="Times New Roman"/>
              </a:rPr>
              <a:t>,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7</a:t>
            </a:r>
            <a:r>
              <a:rPr sz="2450" spc="10" dirty="0">
                <a:latin typeface="Times New Roman"/>
                <a:cs typeface="Times New Roman"/>
              </a:rPr>
              <a:t>8</a:t>
            </a:r>
            <a:r>
              <a:rPr sz="2450" spc="5" dirty="0">
                <a:latin typeface="Symbol"/>
                <a:cs typeface="Symbol"/>
              </a:rPr>
              <a:t>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-13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s</a:t>
            </a:r>
            <a:r>
              <a:rPr sz="2450" i="1" spc="-25" dirty="0">
                <a:latin typeface="Times New Roman"/>
                <a:cs typeface="Times New Roman"/>
              </a:rPr>
              <a:t>e</a:t>
            </a:r>
            <a:r>
              <a:rPr sz="2450" i="1" spc="-20" dirty="0">
                <a:latin typeface="Times New Roman"/>
                <a:cs typeface="Times New Roman"/>
              </a:rPr>
              <a:t>n</a:t>
            </a:r>
            <a:r>
              <a:rPr sz="2450" spc="-5" dirty="0">
                <a:latin typeface="Times New Roman"/>
                <a:cs typeface="Times New Roman"/>
              </a:rPr>
              <a:t>31</a:t>
            </a:r>
            <a:r>
              <a:rPr sz="2450" spc="-80" dirty="0">
                <a:latin typeface="Times New Roman"/>
                <a:cs typeface="Times New Roman"/>
              </a:rPr>
              <a:t>8</a:t>
            </a:r>
            <a:r>
              <a:rPr sz="2450" dirty="0">
                <a:latin typeface="Times New Roman"/>
                <a:cs typeface="Times New Roman"/>
              </a:rPr>
              <a:t>,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7</a:t>
            </a:r>
            <a:r>
              <a:rPr sz="2450" spc="15" dirty="0">
                <a:latin typeface="Times New Roman"/>
                <a:cs typeface="Times New Roman"/>
              </a:rPr>
              <a:t>8</a:t>
            </a:r>
            <a:r>
              <a:rPr sz="2450" spc="-65" dirty="0">
                <a:latin typeface="Symbol"/>
                <a:cs typeface="Symbol"/>
              </a:rPr>
              <a:t></a:t>
            </a:r>
            <a:r>
              <a:rPr sz="2450" i="1" spc="50" dirty="0">
                <a:latin typeface="Times New Roman"/>
                <a:cs typeface="Times New Roman"/>
              </a:rPr>
              <a:t>i</a:t>
            </a:r>
            <a:r>
              <a:rPr sz="2450" spc="5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61594">
              <a:lnSpc>
                <a:spcPts val="3754"/>
              </a:lnSpc>
            </a:pPr>
            <a:r>
              <a:rPr sz="2450" i="1" spc="150" dirty="0">
                <a:latin typeface="Times New Roman"/>
                <a:cs typeface="Times New Roman"/>
              </a:rPr>
              <a:t>z</a:t>
            </a:r>
            <a:r>
              <a:rPr sz="2100" spc="15" baseline="43650" dirty="0">
                <a:latin typeface="Times New Roman"/>
                <a:cs typeface="Times New Roman"/>
              </a:rPr>
              <a:t>6</a:t>
            </a:r>
            <a:r>
              <a:rPr sz="2100" baseline="43650" dirty="0">
                <a:latin typeface="Times New Roman"/>
                <a:cs typeface="Times New Roman"/>
              </a:rPr>
              <a:t> </a:t>
            </a:r>
            <a:r>
              <a:rPr sz="2100" spc="157" baseline="436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1562</a:t>
            </a:r>
            <a:r>
              <a:rPr sz="2450" spc="190" dirty="0">
                <a:latin typeface="Times New Roman"/>
                <a:cs typeface="Times New Roman"/>
              </a:rPr>
              <a:t>5</a:t>
            </a:r>
            <a:r>
              <a:rPr sz="4800" spc="-150" baseline="-3472" dirty="0">
                <a:latin typeface="Symbol"/>
                <a:cs typeface="Symbol"/>
              </a:rPr>
              <a:t></a:t>
            </a:r>
            <a:r>
              <a:rPr sz="2450" spc="-40" dirty="0">
                <a:latin typeface="Times New Roman"/>
                <a:cs typeface="Times New Roman"/>
              </a:rPr>
              <a:t>0</a:t>
            </a:r>
            <a:r>
              <a:rPr sz="2450" dirty="0">
                <a:latin typeface="Times New Roman"/>
                <a:cs typeface="Times New Roman"/>
              </a:rPr>
              <a:t>,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752</a:t>
            </a:r>
            <a:r>
              <a:rPr sz="2450" spc="5" dirty="0">
                <a:latin typeface="Times New Roman"/>
                <a:cs typeface="Times New Roman"/>
              </a:rPr>
              <a:t>2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-270" dirty="0">
                <a:latin typeface="Times New Roman"/>
                <a:cs typeface="Times New Roman"/>
              </a:rPr>
              <a:t> </a:t>
            </a:r>
            <a:r>
              <a:rPr sz="2450" spc="-40" dirty="0">
                <a:latin typeface="Times New Roman"/>
                <a:cs typeface="Times New Roman"/>
              </a:rPr>
              <a:t>0</a:t>
            </a:r>
            <a:r>
              <a:rPr sz="2450" dirty="0">
                <a:latin typeface="Times New Roman"/>
                <a:cs typeface="Times New Roman"/>
              </a:rPr>
              <a:t>,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659</a:t>
            </a:r>
            <a:r>
              <a:rPr sz="2450" spc="-20" dirty="0">
                <a:latin typeface="Times New Roman"/>
                <a:cs typeface="Times New Roman"/>
              </a:rPr>
              <a:t>0</a:t>
            </a:r>
            <a:r>
              <a:rPr sz="2450" i="1" spc="204" dirty="0">
                <a:latin typeface="Times New Roman"/>
                <a:cs typeface="Times New Roman"/>
              </a:rPr>
              <a:t>i</a:t>
            </a:r>
            <a:r>
              <a:rPr sz="4800" spc="-390" baseline="-3472" dirty="0">
                <a:latin typeface="Symbol"/>
                <a:cs typeface="Symbol"/>
              </a:rPr>
              <a:t></a:t>
            </a:r>
            <a:endParaRPr sz="4800" baseline="-3472">
              <a:latin typeface="Symbol"/>
              <a:cs typeface="Symbol"/>
            </a:endParaRPr>
          </a:p>
          <a:p>
            <a:pPr marL="61594">
              <a:lnSpc>
                <a:spcPct val="100000"/>
              </a:lnSpc>
              <a:spcBef>
                <a:spcPts val="1145"/>
              </a:spcBef>
            </a:pPr>
            <a:r>
              <a:rPr sz="2450" i="1" spc="150" dirty="0">
                <a:latin typeface="Times New Roman"/>
                <a:cs typeface="Times New Roman"/>
              </a:rPr>
              <a:t>z</a:t>
            </a:r>
            <a:r>
              <a:rPr sz="2100" spc="15" baseline="43650" dirty="0">
                <a:latin typeface="Times New Roman"/>
                <a:cs typeface="Times New Roman"/>
              </a:rPr>
              <a:t>6</a:t>
            </a:r>
            <a:r>
              <a:rPr sz="2100" baseline="43650" dirty="0">
                <a:latin typeface="Times New Roman"/>
                <a:cs typeface="Times New Roman"/>
              </a:rPr>
              <a:t> </a:t>
            </a:r>
            <a:r>
              <a:rPr sz="2100" spc="157" baseline="436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1175</a:t>
            </a:r>
            <a:r>
              <a:rPr sz="2450" spc="5" dirty="0">
                <a:latin typeface="Times New Roman"/>
                <a:cs typeface="Times New Roman"/>
              </a:rPr>
              <a:t>3</a:t>
            </a:r>
            <a:r>
              <a:rPr sz="2450" spc="-310" dirty="0">
                <a:latin typeface="Times New Roman"/>
                <a:cs typeface="Times New Roman"/>
              </a:rPr>
              <a:t> </a:t>
            </a:r>
            <a:r>
              <a:rPr sz="2450" spc="135" dirty="0">
                <a:latin typeface="Symbol"/>
                <a:cs typeface="Symbol"/>
              </a:rPr>
              <a:t></a:t>
            </a:r>
            <a:r>
              <a:rPr sz="2450" spc="-5" dirty="0">
                <a:latin typeface="Times New Roman"/>
                <a:cs typeface="Times New Roman"/>
              </a:rPr>
              <a:t>1029</a:t>
            </a:r>
            <a:r>
              <a:rPr sz="2450" spc="-30" dirty="0">
                <a:latin typeface="Times New Roman"/>
                <a:cs typeface="Times New Roman"/>
              </a:rPr>
              <a:t>6</a:t>
            </a:r>
            <a:r>
              <a:rPr sz="2450" i="1" spc="-55" dirty="0">
                <a:latin typeface="Times New Roman"/>
                <a:cs typeface="Times New Roman"/>
              </a:rPr>
              <a:t>i</a:t>
            </a:r>
            <a:r>
              <a:rPr sz="2450" dirty="0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426" y="1792732"/>
            <a:ext cx="540385" cy="2705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2685" y="1765935"/>
            <a:ext cx="1500504" cy="2973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6065" y="1791589"/>
            <a:ext cx="1917064" cy="3639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1146" y="1864867"/>
            <a:ext cx="1097787" cy="2907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30667" y="1770888"/>
            <a:ext cx="379349" cy="2923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6573" y="1770888"/>
            <a:ext cx="231521" cy="2923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8208" y="1770888"/>
            <a:ext cx="1626743" cy="2923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5286" y="1770888"/>
            <a:ext cx="379349" cy="2923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538" y="2207767"/>
            <a:ext cx="1309928" cy="2923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0526" y="2228469"/>
            <a:ext cx="1822703" cy="2716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71086" y="2202814"/>
            <a:ext cx="1881124" cy="2973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7527" y="2228469"/>
            <a:ext cx="424688" cy="2716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23786" y="2202814"/>
            <a:ext cx="1339088" cy="2973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94446" y="2301748"/>
            <a:ext cx="368807" cy="1983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68206" y="2301748"/>
            <a:ext cx="1108583" cy="2857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92286" y="2207767"/>
            <a:ext cx="246761" cy="29235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005948" y="2207767"/>
            <a:ext cx="571119" cy="29235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43361" y="2456473"/>
            <a:ext cx="37703" cy="386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5033" y="3944492"/>
            <a:ext cx="100609" cy="10058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5749" y="3871595"/>
            <a:ext cx="676910" cy="27051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17447" y="3870452"/>
            <a:ext cx="1451610" cy="3638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31766" y="3849751"/>
            <a:ext cx="1733931" cy="29235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079369" y="3943603"/>
            <a:ext cx="950086" cy="2857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63690" y="3943603"/>
            <a:ext cx="586105" cy="2857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54646" y="3943603"/>
            <a:ext cx="323469" cy="1985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482967" y="3849751"/>
            <a:ext cx="1453514" cy="29235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46667" y="3943603"/>
            <a:ext cx="150494" cy="1985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18268" y="3870452"/>
            <a:ext cx="888237" cy="35890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589386" y="3849751"/>
            <a:ext cx="379349" cy="29235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1774" y="4281678"/>
            <a:ext cx="927963" cy="29730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74927" y="4286630"/>
            <a:ext cx="1685671" cy="29235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375786" y="4380484"/>
            <a:ext cx="559435" cy="19850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066666" y="4286630"/>
            <a:ext cx="1409192" cy="29235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608446" y="4286630"/>
            <a:ext cx="1661668" cy="29235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410068" y="4307332"/>
            <a:ext cx="1394332" cy="36385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867902" y="4535336"/>
            <a:ext cx="37703" cy="3869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073619" y="5359476"/>
            <a:ext cx="1315085" cy="911860"/>
            <a:chOff x="1073619" y="5359476"/>
            <a:chExt cx="1315085" cy="911860"/>
          </a:xfrm>
        </p:grpSpPr>
        <p:sp>
          <p:nvSpPr>
            <p:cNvPr id="39" name="object 39"/>
            <p:cNvSpPr/>
            <p:nvPr/>
          </p:nvSpPr>
          <p:spPr>
            <a:xfrm>
              <a:off x="1073619" y="5359476"/>
              <a:ext cx="1315085" cy="911860"/>
            </a:xfrm>
            <a:custGeom>
              <a:avLst/>
              <a:gdLst/>
              <a:ahLst/>
              <a:cxnLst/>
              <a:rect l="l" t="t" r="r" b="b"/>
              <a:pathLst>
                <a:path w="1315085" h="911860">
                  <a:moveTo>
                    <a:pt x="1314704" y="0"/>
                  </a:moveTo>
                  <a:lnTo>
                    <a:pt x="0" y="0"/>
                  </a:lnTo>
                  <a:lnTo>
                    <a:pt x="0" y="911707"/>
                  </a:lnTo>
                  <a:lnTo>
                    <a:pt x="1314704" y="911707"/>
                  </a:lnTo>
                  <a:lnTo>
                    <a:pt x="13147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3667" y="5508716"/>
              <a:ext cx="1059815" cy="642620"/>
            </a:xfrm>
            <a:custGeom>
              <a:avLst/>
              <a:gdLst/>
              <a:ahLst/>
              <a:cxnLst/>
              <a:rect l="l" t="t" r="r" b="b"/>
              <a:pathLst>
                <a:path w="1059814" h="642620">
                  <a:moveTo>
                    <a:pt x="0" y="434186"/>
                  </a:moveTo>
                  <a:lnTo>
                    <a:pt x="60570" y="399074"/>
                  </a:lnTo>
                </a:path>
                <a:path w="1059814" h="642620">
                  <a:moveTo>
                    <a:pt x="61758" y="399074"/>
                  </a:moveTo>
                  <a:lnTo>
                    <a:pt x="209029" y="642508"/>
                  </a:lnTo>
                </a:path>
                <a:path w="1059814" h="642620">
                  <a:moveTo>
                    <a:pt x="209029" y="642508"/>
                  </a:moveTo>
                  <a:lnTo>
                    <a:pt x="370528" y="1149"/>
                  </a:lnTo>
                </a:path>
                <a:path w="1059814" h="642620">
                  <a:moveTo>
                    <a:pt x="370528" y="0"/>
                  </a:moveTo>
                  <a:lnTo>
                    <a:pt x="1059403" y="0"/>
                  </a:lnTo>
                </a:path>
              </a:pathLst>
            </a:custGeom>
            <a:ln w="6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4572" y="5470677"/>
              <a:ext cx="1065530" cy="656590"/>
            </a:xfrm>
            <a:custGeom>
              <a:avLst/>
              <a:gdLst/>
              <a:ahLst/>
              <a:cxnLst/>
              <a:rect l="l" t="t" r="r" b="b"/>
              <a:pathLst>
                <a:path w="1065530" h="656589">
                  <a:moveTo>
                    <a:pt x="1065319" y="0"/>
                  </a:moveTo>
                  <a:lnTo>
                    <a:pt x="363423" y="0"/>
                  </a:lnTo>
                  <a:lnTo>
                    <a:pt x="214964" y="592185"/>
                  </a:lnTo>
                  <a:lnTo>
                    <a:pt x="84323" y="394398"/>
                  </a:lnTo>
                  <a:lnTo>
                    <a:pt x="0" y="440041"/>
                  </a:lnTo>
                  <a:lnTo>
                    <a:pt x="9500" y="457595"/>
                  </a:lnTo>
                  <a:lnTo>
                    <a:pt x="51070" y="433017"/>
                  </a:lnTo>
                  <a:lnTo>
                    <a:pt x="199524" y="656555"/>
                  </a:lnTo>
                  <a:lnTo>
                    <a:pt x="229217" y="656555"/>
                  </a:lnTo>
                  <a:lnTo>
                    <a:pt x="385988" y="30422"/>
                  </a:lnTo>
                  <a:lnTo>
                    <a:pt x="1065319" y="30422"/>
                  </a:lnTo>
                  <a:lnTo>
                    <a:pt x="1065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73619" y="5359476"/>
            <a:ext cx="1315085" cy="9118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02284">
              <a:lnSpc>
                <a:spcPct val="100000"/>
              </a:lnSpc>
              <a:spcBef>
                <a:spcPts val="840"/>
              </a:spcBef>
            </a:pPr>
            <a:r>
              <a:rPr sz="4750" spc="30" dirty="0">
                <a:latin typeface="Symbol"/>
                <a:cs typeface="Symbol"/>
              </a:rPr>
              <a:t></a:t>
            </a:r>
            <a:r>
              <a:rPr sz="4750" spc="30" dirty="0">
                <a:latin typeface="Times New Roman"/>
                <a:cs typeface="Times New Roman"/>
              </a:rPr>
              <a:t>7</a:t>
            </a:r>
            <a:endParaRPr sz="475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06190" y="5325897"/>
            <a:ext cx="1497965" cy="821690"/>
            <a:chOff x="3306190" y="5325897"/>
            <a:chExt cx="1497965" cy="821690"/>
          </a:xfrm>
        </p:grpSpPr>
        <p:sp>
          <p:nvSpPr>
            <p:cNvPr id="44" name="object 44"/>
            <p:cNvSpPr/>
            <p:nvPr/>
          </p:nvSpPr>
          <p:spPr>
            <a:xfrm>
              <a:off x="3306190" y="5325897"/>
              <a:ext cx="1497965" cy="821690"/>
            </a:xfrm>
            <a:custGeom>
              <a:avLst/>
              <a:gdLst/>
              <a:ahLst/>
              <a:cxnLst/>
              <a:rect l="l" t="t" r="r" b="b"/>
              <a:pathLst>
                <a:path w="1497964" h="821689">
                  <a:moveTo>
                    <a:pt x="1497838" y="0"/>
                  </a:moveTo>
                  <a:lnTo>
                    <a:pt x="0" y="0"/>
                  </a:lnTo>
                  <a:lnTo>
                    <a:pt x="0" y="821677"/>
                  </a:lnTo>
                  <a:lnTo>
                    <a:pt x="1497838" y="821677"/>
                  </a:lnTo>
                  <a:lnTo>
                    <a:pt x="1497838" y="0"/>
                  </a:lnTo>
                  <a:close/>
                </a:path>
              </a:pathLst>
            </a:custGeom>
            <a:solidFill>
              <a:srgbClr val="F8E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93790" y="5467847"/>
              <a:ext cx="1005205" cy="605155"/>
            </a:xfrm>
            <a:custGeom>
              <a:avLst/>
              <a:gdLst/>
              <a:ahLst/>
              <a:cxnLst/>
              <a:rect l="l" t="t" r="r" b="b"/>
              <a:pathLst>
                <a:path w="1005204" h="605154">
                  <a:moveTo>
                    <a:pt x="0" y="409737"/>
                  </a:moveTo>
                  <a:lnTo>
                    <a:pt x="59367" y="377446"/>
                  </a:lnTo>
                </a:path>
                <a:path w="1005204" h="605154">
                  <a:moveTo>
                    <a:pt x="60509" y="377446"/>
                  </a:moveTo>
                  <a:lnTo>
                    <a:pt x="199802" y="603459"/>
                  </a:lnTo>
                </a:path>
                <a:path w="1005204" h="605154">
                  <a:moveTo>
                    <a:pt x="199802" y="604576"/>
                  </a:moveTo>
                  <a:lnTo>
                    <a:pt x="353897" y="0"/>
                  </a:lnTo>
                </a:path>
                <a:path w="1005204" h="605154">
                  <a:moveTo>
                    <a:pt x="353897" y="0"/>
                  </a:moveTo>
                  <a:lnTo>
                    <a:pt x="1004678" y="0"/>
                  </a:lnTo>
                </a:path>
              </a:pathLst>
            </a:custGeom>
            <a:ln w="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65817" y="5431659"/>
              <a:ext cx="1010919" cy="618490"/>
            </a:xfrm>
            <a:custGeom>
              <a:avLst/>
              <a:gdLst/>
              <a:ahLst/>
              <a:cxnLst/>
              <a:rect l="l" t="t" r="r" b="b"/>
              <a:pathLst>
                <a:path w="1010920" h="618489">
                  <a:moveTo>
                    <a:pt x="1010370" y="0"/>
                  </a:moveTo>
                  <a:lnTo>
                    <a:pt x="348214" y="0"/>
                  </a:lnTo>
                  <a:lnTo>
                    <a:pt x="205494" y="557815"/>
                  </a:lnTo>
                  <a:lnTo>
                    <a:pt x="79916" y="371881"/>
                  </a:lnTo>
                  <a:lnTo>
                    <a:pt x="0" y="415306"/>
                  </a:lnTo>
                  <a:lnTo>
                    <a:pt x="9132" y="432005"/>
                  </a:lnTo>
                  <a:lnTo>
                    <a:pt x="50235" y="410849"/>
                  </a:lnTo>
                  <a:lnTo>
                    <a:pt x="190656" y="617939"/>
                  </a:lnTo>
                  <a:lnTo>
                    <a:pt x="219209" y="617939"/>
                  </a:lnTo>
                  <a:lnTo>
                    <a:pt x="368763" y="28986"/>
                  </a:lnTo>
                  <a:lnTo>
                    <a:pt x="1010370" y="28986"/>
                  </a:lnTo>
                  <a:lnTo>
                    <a:pt x="10103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06190" y="5325897"/>
            <a:ext cx="1497965" cy="8216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785"/>
              </a:spcBef>
              <a:tabLst>
                <a:tab pos="744220" algn="l"/>
              </a:tabLst>
            </a:pPr>
            <a:r>
              <a:rPr sz="4550" spc="70" dirty="0">
                <a:latin typeface="Times New Roman"/>
                <a:cs typeface="Times New Roman"/>
              </a:rPr>
              <a:t>3	</a:t>
            </a:r>
            <a:r>
              <a:rPr sz="4550" spc="30" dirty="0">
                <a:latin typeface="Symbol"/>
                <a:cs typeface="Symbol"/>
              </a:rPr>
              <a:t></a:t>
            </a:r>
            <a:r>
              <a:rPr sz="4550" spc="30" dirty="0">
                <a:latin typeface="Times New Roman"/>
                <a:cs typeface="Times New Roman"/>
              </a:rPr>
              <a:t>2</a:t>
            </a:r>
            <a:endParaRPr sz="455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242684" y="5359488"/>
            <a:ext cx="2054225" cy="788670"/>
            <a:chOff x="6242684" y="5359488"/>
            <a:chExt cx="2054225" cy="788670"/>
          </a:xfrm>
        </p:grpSpPr>
        <p:sp>
          <p:nvSpPr>
            <p:cNvPr id="49" name="object 49"/>
            <p:cNvSpPr/>
            <p:nvPr/>
          </p:nvSpPr>
          <p:spPr>
            <a:xfrm>
              <a:off x="6242684" y="5359488"/>
              <a:ext cx="2054225" cy="788670"/>
            </a:xfrm>
            <a:custGeom>
              <a:avLst/>
              <a:gdLst/>
              <a:ahLst/>
              <a:cxnLst/>
              <a:rect l="l" t="t" r="r" b="b"/>
              <a:pathLst>
                <a:path w="2054225" h="788670">
                  <a:moveTo>
                    <a:pt x="2053970" y="0"/>
                  </a:moveTo>
                  <a:lnTo>
                    <a:pt x="0" y="0"/>
                  </a:lnTo>
                  <a:lnTo>
                    <a:pt x="0" y="788085"/>
                  </a:lnTo>
                  <a:lnTo>
                    <a:pt x="2053970" y="788085"/>
                  </a:lnTo>
                  <a:lnTo>
                    <a:pt x="2053970" y="0"/>
                  </a:lnTo>
                  <a:close/>
                </a:path>
              </a:pathLst>
            </a:custGeom>
            <a:solidFill>
              <a:srgbClr val="FAF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52095" y="5488482"/>
              <a:ext cx="1169035" cy="555625"/>
            </a:xfrm>
            <a:custGeom>
              <a:avLst/>
              <a:gdLst/>
              <a:ahLst/>
              <a:cxnLst/>
              <a:rect l="l" t="t" r="r" b="b"/>
              <a:pathLst>
                <a:path w="1169034" h="555625">
                  <a:moveTo>
                    <a:pt x="0" y="375319"/>
                  </a:moveTo>
                  <a:lnTo>
                    <a:pt x="52163" y="344968"/>
                  </a:lnTo>
                </a:path>
                <a:path w="1169034" h="555625">
                  <a:moveTo>
                    <a:pt x="53233" y="344968"/>
                  </a:moveTo>
                  <a:lnTo>
                    <a:pt x="180539" y="555397"/>
                  </a:lnTo>
                </a:path>
                <a:path w="1169034" h="555625">
                  <a:moveTo>
                    <a:pt x="180539" y="555397"/>
                  </a:moveTo>
                  <a:lnTo>
                    <a:pt x="319356" y="993"/>
                  </a:lnTo>
                </a:path>
                <a:path w="1169034" h="555625">
                  <a:moveTo>
                    <a:pt x="319356" y="0"/>
                  </a:moveTo>
                  <a:lnTo>
                    <a:pt x="1168949" y="0"/>
                  </a:lnTo>
                </a:path>
              </a:pathLst>
            </a:custGeom>
            <a:ln w="5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6506" y="5455600"/>
              <a:ext cx="1174750" cy="567690"/>
            </a:xfrm>
            <a:custGeom>
              <a:avLst/>
              <a:gdLst/>
              <a:ahLst/>
              <a:cxnLst/>
              <a:rect l="l" t="t" r="r" b="b"/>
              <a:pathLst>
                <a:path w="1174750" h="567689">
                  <a:moveTo>
                    <a:pt x="1174170" y="0"/>
                  </a:moveTo>
                  <a:lnTo>
                    <a:pt x="314178" y="0"/>
                  </a:lnTo>
                  <a:lnTo>
                    <a:pt x="185802" y="511896"/>
                  </a:lnTo>
                  <a:lnTo>
                    <a:pt x="72018" y="340926"/>
                  </a:lnTo>
                  <a:lnTo>
                    <a:pt x="0" y="380380"/>
                  </a:lnTo>
                  <a:lnTo>
                    <a:pt x="8344" y="395554"/>
                  </a:lnTo>
                  <a:lnTo>
                    <a:pt x="43819" y="374309"/>
                  </a:lnTo>
                  <a:lnTo>
                    <a:pt x="172195" y="567539"/>
                  </a:lnTo>
                  <a:lnTo>
                    <a:pt x="198298" y="567539"/>
                  </a:lnTo>
                  <a:lnTo>
                    <a:pt x="332964" y="26297"/>
                  </a:lnTo>
                  <a:lnTo>
                    <a:pt x="1174170" y="26297"/>
                  </a:lnTo>
                  <a:lnTo>
                    <a:pt x="1174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242684" y="5359488"/>
            <a:ext cx="2054225" cy="7886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735"/>
              </a:spcBef>
              <a:tabLst>
                <a:tab pos="1130300" algn="l"/>
              </a:tabLst>
            </a:pPr>
            <a:r>
              <a:rPr sz="4100" spc="85" dirty="0">
                <a:latin typeface="Times New Roman"/>
                <a:cs typeface="Times New Roman"/>
              </a:rPr>
              <a:t>3</a:t>
            </a:r>
            <a:r>
              <a:rPr sz="4100" spc="-585" dirty="0">
                <a:latin typeface="Times New Roman"/>
                <a:cs typeface="Times New Roman"/>
              </a:rPr>
              <a:t> </a:t>
            </a:r>
            <a:r>
              <a:rPr sz="4100" spc="95" dirty="0">
                <a:latin typeface="Symbol"/>
                <a:cs typeface="Symbol"/>
              </a:rPr>
              <a:t></a:t>
            </a:r>
            <a:r>
              <a:rPr sz="4100" spc="95" dirty="0">
                <a:latin typeface="Times New Roman"/>
                <a:cs typeface="Times New Roman"/>
              </a:rPr>
              <a:t>	</a:t>
            </a:r>
            <a:r>
              <a:rPr sz="4100" spc="30" dirty="0">
                <a:latin typeface="Symbol"/>
                <a:cs typeface="Symbol"/>
              </a:rPr>
              <a:t></a:t>
            </a:r>
            <a:r>
              <a:rPr sz="4100" spc="30" dirty="0">
                <a:latin typeface="Times New Roman"/>
                <a:cs typeface="Times New Roman"/>
              </a:rPr>
              <a:t>10</a:t>
            </a:r>
            <a:endParaRPr sz="41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54659" y="284479"/>
            <a:ext cx="4895215" cy="792480"/>
            <a:chOff x="454659" y="284479"/>
            <a:chExt cx="4895215" cy="792480"/>
          </a:xfrm>
        </p:grpSpPr>
        <p:sp>
          <p:nvSpPr>
            <p:cNvPr id="54" name="object 54"/>
            <p:cNvSpPr/>
            <p:nvPr/>
          </p:nvSpPr>
          <p:spPr>
            <a:xfrm>
              <a:off x="586854" y="354863"/>
              <a:ext cx="4763135" cy="523240"/>
            </a:xfrm>
            <a:custGeom>
              <a:avLst/>
              <a:gdLst/>
              <a:ahLst/>
              <a:cxnLst/>
              <a:rect l="l" t="t" r="r" b="b"/>
              <a:pathLst>
                <a:path w="4763135" h="523240">
                  <a:moveTo>
                    <a:pt x="4763008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4763008" y="523214"/>
                  </a:lnTo>
                  <a:lnTo>
                    <a:pt x="47630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4659" y="284479"/>
              <a:ext cx="4894580" cy="79248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79107" y="365061"/>
            <a:ext cx="4864735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CANTIDADES</a:t>
            </a:r>
            <a:r>
              <a:rPr sz="28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IMAGINARIAS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96E9D4"/>
                </a:solidFill>
                <a:latin typeface="Corbel"/>
                <a:cs typeface="Corbel"/>
              </a:rPr>
              <a:t>Definición: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Este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conjunto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representa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238112"/>
            <a:ext cx="1143635" cy="3397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2570"/>
              </a:lnSpc>
            </a:pPr>
            <a:r>
              <a:rPr sz="23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23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3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300" i="1" spc="-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300" spc="-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3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3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6043" y="320179"/>
            <a:ext cx="842010" cy="2609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24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20"/>
              </a:spcBef>
            </a:pPr>
            <a:r>
              <a:rPr sz="1550" spc="355" dirty="0">
                <a:latin typeface="Times New Roman"/>
                <a:cs typeface="Times New Roman"/>
              </a:rPr>
              <a:t>z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440" dirty="0">
                <a:latin typeface="Symbol"/>
                <a:cs typeface="Symbol"/>
              </a:rPr>
              <a:t>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465" dirty="0">
                <a:latin typeface="Times New Roman"/>
                <a:cs typeface="Times New Roman"/>
              </a:rPr>
              <a:t>w</a:t>
            </a:r>
            <a:r>
              <a:rPr sz="1350" i="1" spc="697" baseline="43209" dirty="0">
                <a:latin typeface="Times New Roman"/>
                <a:cs typeface="Times New Roman"/>
              </a:rPr>
              <a:t>n</a:t>
            </a:r>
            <a:endParaRPr sz="1350" baseline="432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47" y="773477"/>
            <a:ext cx="1282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i="1" spc="5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98995" y="691946"/>
            <a:ext cx="1374140" cy="387985"/>
            <a:chOff x="6698995" y="691946"/>
            <a:chExt cx="1374140" cy="387985"/>
          </a:xfrm>
        </p:grpSpPr>
        <p:sp>
          <p:nvSpPr>
            <p:cNvPr id="9" name="object 9"/>
            <p:cNvSpPr/>
            <p:nvPr/>
          </p:nvSpPr>
          <p:spPr>
            <a:xfrm>
              <a:off x="6698995" y="691946"/>
              <a:ext cx="1374140" cy="387985"/>
            </a:xfrm>
            <a:custGeom>
              <a:avLst/>
              <a:gdLst/>
              <a:ahLst/>
              <a:cxnLst/>
              <a:rect l="l" t="t" r="r" b="b"/>
              <a:pathLst>
                <a:path w="1374140" h="387984">
                  <a:moveTo>
                    <a:pt x="1373886" y="0"/>
                  </a:moveTo>
                  <a:lnTo>
                    <a:pt x="0" y="0"/>
                  </a:lnTo>
                  <a:lnTo>
                    <a:pt x="0" y="387934"/>
                  </a:lnTo>
                  <a:lnTo>
                    <a:pt x="1373886" y="387934"/>
                  </a:lnTo>
                  <a:lnTo>
                    <a:pt x="13738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84438" y="777368"/>
              <a:ext cx="300990" cy="269875"/>
            </a:xfrm>
            <a:custGeom>
              <a:avLst/>
              <a:gdLst/>
              <a:ahLst/>
              <a:cxnLst/>
              <a:rect l="l" t="t" r="r" b="b"/>
              <a:pathLst>
                <a:path w="300990" h="269875">
                  <a:moveTo>
                    <a:pt x="0" y="182251"/>
                  </a:moveTo>
                  <a:lnTo>
                    <a:pt x="26294" y="167808"/>
                  </a:lnTo>
                </a:path>
                <a:path w="300990" h="269875">
                  <a:moveTo>
                    <a:pt x="26801" y="167808"/>
                  </a:moveTo>
                  <a:lnTo>
                    <a:pt x="88669" y="268899"/>
                  </a:lnTo>
                </a:path>
                <a:path w="300990" h="269875">
                  <a:moveTo>
                    <a:pt x="88669" y="269396"/>
                  </a:moveTo>
                  <a:lnTo>
                    <a:pt x="157237" y="489"/>
                  </a:lnTo>
                </a:path>
                <a:path w="300990" h="269875">
                  <a:moveTo>
                    <a:pt x="157237" y="0"/>
                  </a:moveTo>
                  <a:lnTo>
                    <a:pt x="3005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71798" y="760673"/>
              <a:ext cx="304165" cy="276225"/>
            </a:xfrm>
            <a:custGeom>
              <a:avLst/>
              <a:gdLst/>
              <a:ahLst/>
              <a:cxnLst/>
              <a:rect l="l" t="t" r="r" b="b"/>
              <a:pathLst>
                <a:path w="304165" h="276225">
                  <a:moveTo>
                    <a:pt x="303652" y="0"/>
                  </a:moveTo>
                  <a:lnTo>
                    <a:pt x="154658" y="0"/>
                  </a:lnTo>
                  <a:lnTo>
                    <a:pt x="91247" y="248993"/>
                  </a:lnTo>
                  <a:lnTo>
                    <a:pt x="35573" y="165831"/>
                  </a:lnTo>
                  <a:lnTo>
                    <a:pt x="0" y="185252"/>
                  </a:lnTo>
                  <a:lnTo>
                    <a:pt x="4142" y="192721"/>
                  </a:lnTo>
                  <a:lnTo>
                    <a:pt x="22172" y="183260"/>
                  </a:lnTo>
                  <a:lnTo>
                    <a:pt x="84547" y="275883"/>
                  </a:lnTo>
                  <a:lnTo>
                    <a:pt x="97440" y="275883"/>
                  </a:lnTo>
                  <a:lnTo>
                    <a:pt x="163937" y="12944"/>
                  </a:lnTo>
                  <a:lnTo>
                    <a:pt x="303652" y="12944"/>
                  </a:lnTo>
                  <a:lnTo>
                    <a:pt x="303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0421" y="707323"/>
            <a:ext cx="692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1964" y="814876"/>
            <a:ext cx="692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i="1" spc="15" dirty="0"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6385" y="744408"/>
            <a:ext cx="136461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  <a:tabLst>
                <a:tab pos="749935" algn="l"/>
              </a:tabLst>
            </a:pPr>
            <a:r>
              <a:rPr sz="2000" i="1" spc="75" dirty="0">
                <a:latin typeface="Times New Roman"/>
                <a:cs typeface="Times New Roman"/>
              </a:rPr>
              <a:t>w</a:t>
            </a:r>
            <a:r>
              <a:rPr sz="2000" i="1" spc="-13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Symbol"/>
                <a:cs typeface="Symbol"/>
              </a:rPr>
              <a:t>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z	</a:t>
            </a:r>
            <a:r>
              <a:rPr sz="2000" spc="60" dirty="0">
                <a:latin typeface="Symbol"/>
                <a:cs typeface="Symbol"/>
              </a:rPr>
              <a:t>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1725" i="1" spc="52" baseline="41062" dirty="0">
                <a:latin typeface="Times New Roman"/>
                <a:cs typeface="Times New Roman"/>
              </a:rPr>
              <a:t>n  </a:t>
            </a:r>
            <a:r>
              <a:rPr sz="2000" i="1" spc="100" dirty="0">
                <a:latin typeface="Times New Roman"/>
                <a:cs typeface="Times New Roman"/>
              </a:rPr>
              <a:t>z</a:t>
            </a:r>
            <a:r>
              <a:rPr sz="2000" spc="1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1715" y="255841"/>
            <a:ext cx="6367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tal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algún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entero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positivo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tenga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3651" y="749046"/>
            <a:ext cx="4621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28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i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otro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complejo,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entonces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dice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6905" y="749046"/>
            <a:ext cx="2407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raí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ené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r>
              <a:rPr sz="20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5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7817" y="205359"/>
            <a:ext cx="18345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</a:tabLst>
            </a:pPr>
            <a:r>
              <a:rPr sz="3000" b="1" spc="-397" baseline="2777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000" b="1" spc="-412" baseline="2777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000" b="1" spc="-315" baseline="2777" dirty="0">
                <a:solidFill>
                  <a:srgbClr val="C00000"/>
                </a:solidFill>
                <a:latin typeface="Arial"/>
                <a:cs typeface="Arial"/>
              </a:rPr>
              <a:t>DIC</a:t>
            </a:r>
            <a:r>
              <a:rPr sz="3000" b="1" spc="-412" baseline="2777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000" b="1" spc="-345" baseline="2777" dirty="0">
                <a:solidFill>
                  <a:srgbClr val="C00000"/>
                </a:solidFill>
                <a:latin typeface="Arial"/>
                <a:cs typeface="Arial"/>
              </a:rPr>
              <a:t>CIÓN</a:t>
            </a:r>
            <a:r>
              <a:rPr sz="3000" b="1" spc="-150" baseline="2777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3000" b="1" spc="-187" baseline="2777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3000" b="1" baseline="2777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5743" y="259334"/>
            <a:ext cx="781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donde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817" y="1719834"/>
            <a:ext cx="110058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facilitar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cálculos,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podemos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utilizar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el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teorema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3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000" b="1" spc="-22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00"/>
                </a:solidFill>
                <a:latin typeface="Arial"/>
                <a:cs typeface="Arial"/>
              </a:rPr>
              <a:t>Moivre</a:t>
            </a:r>
            <a:r>
              <a:rPr sz="2000" b="1" spc="-1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desarrollar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una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fórmula</a:t>
            </a:r>
            <a:r>
              <a:rPr sz="2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para</a:t>
            </a:r>
            <a:r>
              <a:rPr sz="20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determinar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raíces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positivas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complejo: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20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FFFF00"/>
                </a:solidFill>
                <a:latin typeface="Arial"/>
                <a:cs typeface="Arial"/>
              </a:rPr>
              <a:t>(cos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0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FFFF00"/>
                </a:solidFill>
                <a:latin typeface="Arial"/>
                <a:cs typeface="Arial"/>
              </a:rPr>
              <a:t>sin</a:t>
            </a:r>
            <a:r>
              <a:rPr sz="20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sz="20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i="1" spc="-1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1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número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complejo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diferente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cero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si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es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un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entero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positivo,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entonces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tiene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exactamente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raíces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diferentes</a:t>
            </a:r>
            <a:r>
              <a:rPr sz="20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pueden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expresar</a:t>
            </a:r>
            <a:r>
              <a:rPr sz="20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95" dirty="0">
                <a:solidFill>
                  <a:srgbClr val="FFFF00"/>
                </a:solidFill>
                <a:latin typeface="Arial"/>
                <a:cs typeface="Arial"/>
              </a:rPr>
              <a:t>radianes</a:t>
            </a:r>
            <a:r>
              <a:rPr sz="2000" b="1" spc="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en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grados,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entonces: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6021" y="3366642"/>
            <a:ext cx="6171565" cy="1330325"/>
            <a:chOff x="426021" y="3366642"/>
            <a:chExt cx="6171565" cy="1330325"/>
          </a:xfrm>
        </p:grpSpPr>
        <p:sp>
          <p:nvSpPr>
            <p:cNvPr id="22" name="object 22"/>
            <p:cNvSpPr/>
            <p:nvPr/>
          </p:nvSpPr>
          <p:spPr>
            <a:xfrm>
              <a:off x="426021" y="3366642"/>
              <a:ext cx="6171565" cy="1330325"/>
            </a:xfrm>
            <a:custGeom>
              <a:avLst/>
              <a:gdLst/>
              <a:ahLst/>
              <a:cxnLst/>
              <a:rect l="l" t="t" r="r" b="b"/>
              <a:pathLst>
                <a:path w="6171565" h="1330325">
                  <a:moveTo>
                    <a:pt x="6171311" y="0"/>
                  </a:moveTo>
                  <a:lnTo>
                    <a:pt x="0" y="0"/>
                  </a:lnTo>
                  <a:lnTo>
                    <a:pt x="0" y="1330071"/>
                  </a:lnTo>
                  <a:lnTo>
                    <a:pt x="6171311" y="1330071"/>
                  </a:lnTo>
                  <a:lnTo>
                    <a:pt x="61713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025" y="3420197"/>
              <a:ext cx="193675" cy="339725"/>
            </a:xfrm>
            <a:custGeom>
              <a:avLst/>
              <a:gdLst/>
              <a:ahLst/>
              <a:cxnLst/>
              <a:rect l="l" t="t" r="r" b="b"/>
              <a:pathLst>
                <a:path w="193675" h="339725">
                  <a:moveTo>
                    <a:pt x="0" y="0"/>
                  </a:moveTo>
                  <a:lnTo>
                    <a:pt x="0" y="339182"/>
                  </a:lnTo>
                </a:path>
                <a:path w="193675" h="339725">
                  <a:moveTo>
                    <a:pt x="193605" y="0"/>
                  </a:moveTo>
                  <a:lnTo>
                    <a:pt x="193605" y="339182"/>
                  </a:lnTo>
                </a:path>
              </a:pathLst>
            </a:custGeom>
            <a:ln w="137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207" y="4082346"/>
              <a:ext cx="331470" cy="297180"/>
            </a:xfrm>
            <a:custGeom>
              <a:avLst/>
              <a:gdLst/>
              <a:ahLst/>
              <a:cxnLst/>
              <a:rect l="l" t="t" r="r" b="b"/>
              <a:pathLst>
                <a:path w="331469" h="297179">
                  <a:moveTo>
                    <a:pt x="0" y="200913"/>
                  </a:moveTo>
                  <a:lnTo>
                    <a:pt x="29874" y="185537"/>
                  </a:lnTo>
                </a:path>
                <a:path w="331469" h="297179">
                  <a:moveTo>
                    <a:pt x="29874" y="185537"/>
                  </a:moveTo>
                  <a:lnTo>
                    <a:pt x="97665" y="297084"/>
                  </a:lnTo>
                </a:path>
                <a:path w="331469" h="297179">
                  <a:moveTo>
                    <a:pt x="97665" y="297084"/>
                  </a:moveTo>
                  <a:lnTo>
                    <a:pt x="172926" y="1141"/>
                  </a:lnTo>
                </a:path>
                <a:path w="331469" h="297179">
                  <a:moveTo>
                    <a:pt x="172926" y="0"/>
                  </a:moveTo>
                  <a:lnTo>
                    <a:pt x="330909" y="0"/>
                  </a:lnTo>
                </a:path>
              </a:pathLst>
            </a:custGeom>
            <a:ln w="3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3131" y="4064431"/>
              <a:ext cx="334645" cy="303530"/>
            </a:xfrm>
            <a:custGeom>
              <a:avLst/>
              <a:gdLst/>
              <a:ahLst/>
              <a:cxnLst/>
              <a:rect l="l" t="t" r="r" b="b"/>
              <a:pathLst>
                <a:path w="334645" h="303529">
                  <a:moveTo>
                    <a:pt x="334362" y="0"/>
                  </a:moveTo>
                  <a:lnTo>
                    <a:pt x="170054" y="0"/>
                  </a:lnTo>
                  <a:lnTo>
                    <a:pt x="100539" y="273181"/>
                  </a:lnTo>
                  <a:lnTo>
                    <a:pt x="39065" y="182113"/>
                  </a:lnTo>
                  <a:lnTo>
                    <a:pt x="0" y="203732"/>
                  </a:lnTo>
                  <a:lnTo>
                    <a:pt x="4595" y="211700"/>
                  </a:lnTo>
                  <a:lnTo>
                    <a:pt x="24704" y="201473"/>
                  </a:lnTo>
                  <a:lnTo>
                    <a:pt x="93070" y="303327"/>
                  </a:lnTo>
                  <a:lnTo>
                    <a:pt x="107434" y="303327"/>
                  </a:lnTo>
                  <a:lnTo>
                    <a:pt x="180395" y="13652"/>
                  </a:lnTo>
                  <a:lnTo>
                    <a:pt x="334362" y="13652"/>
                  </a:lnTo>
                  <a:lnTo>
                    <a:pt x="334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11886" y="4082346"/>
              <a:ext cx="322580" cy="297180"/>
            </a:xfrm>
            <a:custGeom>
              <a:avLst/>
              <a:gdLst/>
              <a:ahLst/>
              <a:cxnLst/>
              <a:rect l="l" t="t" r="r" b="b"/>
              <a:pathLst>
                <a:path w="322580" h="297179">
                  <a:moveTo>
                    <a:pt x="0" y="200913"/>
                  </a:moveTo>
                  <a:lnTo>
                    <a:pt x="28737" y="185537"/>
                  </a:lnTo>
                </a:path>
                <a:path w="322580" h="297179">
                  <a:moveTo>
                    <a:pt x="29867" y="185537"/>
                  </a:moveTo>
                  <a:lnTo>
                    <a:pt x="97658" y="297084"/>
                  </a:lnTo>
                </a:path>
                <a:path w="322580" h="297179">
                  <a:moveTo>
                    <a:pt x="97658" y="297084"/>
                  </a:moveTo>
                  <a:lnTo>
                    <a:pt x="172940" y="1141"/>
                  </a:lnTo>
                </a:path>
                <a:path w="322580" h="297179">
                  <a:moveTo>
                    <a:pt x="172940" y="0"/>
                  </a:moveTo>
                  <a:lnTo>
                    <a:pt x="322302" y="0"/>
                  </a:lnTo>
                </a:path>
              </a:pathLst>
            </a:custGeom>
            <a:ln w="3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97824" y="4064431"/>
              <a:ext cx="325755" cy="303530"/>
            </a:xfrm>
            <a:custGeom>
              <a:avLst/>
              <a:gdLst/>
              <a:ahLst/>
              <a:cxnLst/>
              <a:rect l="l" t="t" r="r" b="b"/>
              <a:pathLst>
                <a:path w="325755" h="303529">
                  <a:moveTo>
                    <a:pt x="325152" y="0"/>
                  </a:moveTo>
                  <a:lnTo>
                    <a:pt x="170043" y="0"/>
                  </a:lnTo>
                  <a:lnTo>
                    <a:pt x="100532" y="273181"/>
                  </a:lnTo>
                  <a:lnTo>
                    <a:pt x="39619" y="182113"/>
                  </a:lnTo>
                  <a:lnTo>
                    <a:pt x="0" y="203732"/>
                  </a:lnTo>
                  <a:lnTo>
                    <a:pt x="4593" y="211700"/>
                  </a:lnTo>
                  <a:lnTo>
                    <a:pt x="24685" y="201473"/>
                  </a:lnTo>
                  <a:lnTo>
                    <a:pt x="93065" y="303327"/>
                  </a:lnTo>
                  <a:lnTo>
                    <a:pt x="107410" y="303327"/>
                  </a:lnTo>
                  <a:lnTo>
                    <a:pt x="180383" y="13652"/>
                  </a:lnTo>
                  <a:lnTo>
                    <a:pt x="325152" y="13652"/>
                  </a:lnTo>
                  <a:lnTo>
                    <a:pt x="325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60219" y="4006371"/>
            <a:ext cx="73025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9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0358" y="4006371"/>
            <a:ext cx="73025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9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61939" y="4124767"/>
            <a:ext cx="613410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539750" algn="l"/>
              </a:tabLst>
            </a:pPr>
            <a:r>
              <a:rPr sz="900" i="1" spc="25" dirty="0">
                <a:latin typeface="Times New Roman"/>
                <a:cs typeface="Times New Roman"/>
              </a:rPr>
              <a:t>n	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516" y="4050282"/>
            <a:ext cx="965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i="1" spc="5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710" y="3362976"/>
            <a:ext cx="65468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50" i="1" spc="5" dirty="0">
                <a:latin typeface="Times New Roman"/>
                <a:cs typeface="Times New Roman"/>
              </a:rPr>
              <a:t>z</a:t>
            </a:r>
            <a:r>
              <a:rPr sz="2250" i="1" spc="32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i="1" spc="15" dirty="0">
                <a:latin typeface="Times New Roman"/>
                <a:cs typeface="Times New Roman"/>
              </a:rPr>
              <a:t>r</a:t>
            </a:r>
            <a:r>
              <a:rPr sz="2250" spc="15" dirty="0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76423" y="3851457"/>
            <a:ext cx="183007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523875" algn="l"/>
                <a:tab pos="1181735" algn="l"/>
              </a:tabLst>
            </a:pPr>
            <a:r>
              <a:rPr sz="2250" spc="5" dirty="0">
                <a:latin typeface="Symbol"/>
                <a:cs typeface="Symbol"/>
              </a:rPr>
              <a:t></a:t>
            </a:r>
            <a:r>
              <a:rPr sz="2250" spc="5" dirty="0">
                <a:latin typeface="Times New Roman"/>
                <a:cs typeface="Times New Roman"/>
              </a:rPr>
              <a:t>	</a:t>
            </a:r>
            <a:r>
              <a:rPr sz="3375" spc="7" baseline="-3703" dirty="0">
                <a:latin typeface="Symbol"/>
                <a:cs typeface="Symbol"/>
              </a:rPr>
              <a:t></a:t>
            </a:r>
            <a:r>
              <a:rPr sz="3375" spc="-412" baseline="-3703" dirty="0">
                <a:latin typeface="Times New Roman"/>
                <a:cs typeface="Times New Roman"/>
              </a:rPr>
              <a:t> </a:t>
            </a:r>
            <a:r>
              <a:rPr sz="2350" u="heavy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2350" spc="-50" dirty="0">
                <a:latin typeface="Times New Roman"/>
                <a:cs typeface="Times New Roman"/>
              </a:rPr>
              <a:t>	</a:t>
            </a:r>
            <a:r>
              <a:rPr sz="225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25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350" u="heavy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2350" spc="45" dirty="0">
                <a:latin typeface="Times New Roman"/>
                <a:cs typeface="Times New Roman"/>
              </a:rPr>
              <a:t> </a:t>
            </a:r>
            <a:r>
              <a:rPr sz="3375" spc="7" baseline="-3703" dirty="0">
                <a:latin typeface="Symbol"/>
                <a:cs typeface="Symbol"/>
              </a:rPr>
              <a:t></a:t>
            </a:r>
            <a:endParaRPr sz="3375" baseline="-3703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10173" y="3851457"/>
            <a:ext cx="154241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657860" algn="l"/>
              </a:tabLst>
            </a:pPr>
            <a:r>
              <a:rPr sz="3375" spc="7" baseline="-3703" dirty="0">
                <a:latin typeface="Symbol"/>
                <a:cs typeface="Symbol"/>
              </a:rPr>
              <a:t></a:t>
            </a:r>
            <a:r>
              <a:rPr sz="3375" spc="-412" baseline="-3703" dirty="0">
                <a:latin typeface="Times New Roman"/>
                <a:cs typeface="Times New Roman"/>
              </a:rPr>
              <a:t> </a:t>
            </a:r>
            <a:r>
              <a:rPr sz="2350" u="heavy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2350" spc="-50" dirty="0">
                <a:latin typeface="Times New Roman"/>
                <a:cs typeface="Times New Roman"/>
              </a:rPr>
              <a:t>	</a:t>
            </a:r>
            <a:r>
              <a:rPr sz="225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25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350" u="heavy" spc="-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2350" spc="100" dirty="0">
                <a:latin typeface="Times New Roman"/>
                <a:cs typeface="Times New Roman"/>
              </a:rPr>
              <a:t> </a:t>
            </a:r>
            <a:r>
              <a:rPr sz="3375" spc="7" baseline="-3703" dirty="0">
                <a:latin typeface="Symbol"/>
                <a:cs typeface="Symbol"/>
              </a:rPr>
              <a:t></a:t>
            </a:r>
            <a:r>
              <a:rPr sz="3375" spc="577" baseline="-3703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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819" y="4047048"/>
            <a:ext cx="307530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782320" algn="l"/>
                <a:tab pos="1322070" algn="l"/>
                <a:tab pos="2878455" algn="l"/>
              </a:tabLst>
            </a:pPr>
            <a:r>
              <a:rPr sz="2250" i="1" spc="5" dirty="0">
                <a:latin typeface="Times New Roman"/>
                <a:cs typeface="Times New Roman"/>
              </a:rPr>
              <a:t>z</a:t>
            </a:r>
            <a:r>
              <a:rPr sz="2250" i="1" spc="195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3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z	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r	</a:t>
            </a:r>
            <a:r>
              <a:rPr sz="2250" spc="10" dirty="0">
                <a:latin typeface="Symbol"/>
                <a:cs typeface="Symbol"/>
              </a:rPr>
              <a:t></a:t>
            </a:r>
            <a:r>
              <a:rPr sz="2250" spc="120" dirty="0">
                <a:latin typeface="Times New Roman"/>
                <a:cs typeface="Times New Roman"/>
              </a:rPr>
              <a:t> </a:t>
            </a:r>
            <a:r>
              <a:rPr sz="1950" i="1" spc="7" baseline="38461" dirty="0">
                <a:latin typeface="Times New Roman"/>
                <a:cs typeface="Times New Roman"/>
              </a:rPr>
              <a:t>n </a:t>
            </a:r>
            <a:r>
              <a:rPr sz="1950" i="1" spc="37" baseline="38461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r</a:t>
            </a:r>
            <a:r>
              <a:rPr sz="2250" i="1" spc="55" dirty="0">
                <a:latin typeface="Times New Roman"/>
                <a:cs typeface="Times New Roman"/>
              </a:rPr>
              <a:t> </a:t>
            </a:r>
            <a:r>
              <a:rPr sz="3375" spc="75" baseline="-18518" dirty="0">
                <a:latin typeface="Symbol"/>
                <a:cs typeface="Symbol"/>
              </a:rPr>
              <a:t></a:t>
            </a:r>
            <a:r>
              <a:rPr sz="2250" spc="50" dirty="0">
                <a:latin typeface="Times New Roman"/>
                <a:cs typeface="Times New Roman"/>
              </a:rPr>
              <a:t>cos</a:t>
            </a:r>
            <a:r>
              <a:rPr sz="3375" spc="75" baseline="-14814" dirty="0">
                <a:latin typeface="Symbol"/>
                <a:cs typeface="Symbol"/>
              </a:rPr>
              <a:t></a:t>
            </a:r>
            <a:r>
              <a:rPr sz="3375" spc="75" baseline="-14814" dirty="0">
                <a:latin typeface="Times New Roman"/>
                <a:cs typeface="Times New Roman"/>
              </a:rPr>
              <a:t>	</a:t>
            </a:r>
            <a:r>
              <a:rPr sz="2250" spc="10" dirty="0">
                <a:latin typeface="Symbol"/>
                <a:cs typeface="Symbol"/>
              </a:rPr>
              <a:t>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45000" y="4047048"/>
            <a:ext cx="234569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91260" algn="l"/>
                <a:tab pos="1946910" algn="l"/>
              </a:tabLst>
            </a:pPr>
            <a:r>
              <a:rPr sz="3375" spc="7" baseline="-14814" dirty="0">
                <a:latin typeface="Symbol"/>
                <a:cs typeface="Symbol"/>
              </a:rPr>
              <a:t></a:t>
            </a:r>
            <a:r>
              <a:rPr sz="3375" spc="-330" baseline="-14814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</a:t>
            </a:r>
            <a:r>
              <a:rPr sz="2250" spc="-24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s</a:t>
            </a:r>
            <a:r>
              <a:rPr sz="2250" spc="5" dirty="0">
                <a:latin typeface="Times New Roman"/>
                <a:cs typeface="Times New Roman"/>
              </a:rPr>
              <a:t>in</a:t>
            </a:r>
            <a:r>
              <a:rPr sz="2250" spc="-270" dirty="0">
                <a:latin typeface="Times New Roman"/>
                <a:cs typeface="Times New Roman"/>
              </a:rPr>
              <a:t> </a:t>
            </a:r>
            <a:r>
              <a:rPr sz="3375" spc="7" baseline="-14814" dirty="0">
                <a:latin typeface="Symbol"/>
                <a:cs typeface="Symbol"/>
              </a:rPr>
              <a:t></a:t>
            </a:r>
            <a:r>
              <a:rPr sz="3375" baseline="-14814" dirty="0">
                <a:latin typeface="Times New Roman"/>
                <a:cs typeface="Times New Roman"/>
              </a:rPr>
              <a:t>	</a:t>
            </a:r>
            <a:r>
              <a:rPr sz="2250" spc="10" dirty="0">
                <a:latin typeface="Symbol"/>
                <a:cs typeface="Symbol"/>
              </a:rPr>
              <a:t>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3375" spc="7" baseline="-14814" dirty="0">
                <a:latin typeface="Symbol"/>
                <a:cs typeface="Symbol"/>
              </a:rPr>
              <a:t></a:t>
            </a:r>
            <a:r>
              <a:rPr sz="3375" spc="-532" baseline="-14814" dirty="0">
                <a:latin typeface="Times New Roman"/>
                <a:cs typeface="Times New Roman"/>
              </a:rPr>
              <a:t> </a:t>
            </a:r>
            <a:r>
              <a:rPr sz="2250" i="1" spc="155" dirty="0">
                <a:latin typeface="Times New Roman"/>
                <a:cs typeface="Times New Roman"/>
              </a:rPr>
              <a:t>i</a:t>
            </a:r>
            <a:r>
              <a:rPr sz="3375" spc="7" baseline="-18518" dirty="0">
                <a:latin typeface="Symbol"/>
                <a:cs typeface="Symbol"/>
              </a:rPr>
              <a:t></a:t>
            </a:r>
            <a:endParaRPr sz="3375" baseline="-18518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2820" y="4270144"/>
            <a:ext cx="1042669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59790" algn="l"/>
              </a:tabLst>
            </a:pPr>
            <a:r>
              <a:rPr sz="3375" spc="7" baseline="-6172" dirty="0">
                <a:latin typeface="Symbol"/>
                <a:cs typeface="Symbol"/>
              </a:rPr>
              <a:t></a:t>
            </a:r>
            <a:r>
              <a:rPr sz="3375" spc="120" baseline="-6172" dirty="0">
                <a:latin typeface="Times New Roman"/>
                <a:cs typeface="Times New Roman"/>
              </a:rPr>
              <a:t> </a:t>
            </a:r>
            <a:r>
              <a:rPr sz="2250" i="1" spc="10" dirty="0">
                <a:latin typeface="Times New Roman"/>
                <a:cs typeface="Times New Roman"/>
              </a:rPr>
              <a:t>n	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3100" y="4303153"/>
            <a:ext cx="12382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50" spc="5" dirty="0">
                <a:latin typeface="Symbol"/>
                <a:cs typeface="Symbol"/>
              </a:rPr>
              <a:t>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2073" y="4270144"/>
            <a:ext cx="104203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59155" algn="l"/>
              </a:tabLst>
            </a:pPr>
            <a:r>
              <a:rPr sz="3375" spc="7" baseline="-6172" dirty="0">
                <a:latin typeface="Symbol"/>
                <a:cs typeface="Symbol"/>
              </a:rPr>
              <a:t></a:t>
            </a:r>
            <a:r>
              <a:rPr sz="3375" spc="112" baseline="-6172" dirty="0">
                <a:latin typeface="Times New Roman"/>
                <a:cs typeface="Times New Roman"/>
              </a:rPr>
              <a:t> </a:t>
            </a:r>
            <a:r>
              <a:rPr sz="2250" i="1" spc="10" dirty="0">
                <a:latin typeface="Times New Roman"/>
                <a:cs typeface="Times New Roman"/>
              </a:rPr>
              <a:t>n	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76423" y="4325348"/>
            <a:ext cx="12382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50" spc="5" dirty="0">
                <a:latin typeface="Symbol"/>
                <a:cs typeface="Symbol"/>
              </a:rPr>
              <a:t>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92353" y="4303153"/>
            <a:ext cx="36068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50" spc="5" dirty="0">
                <a:latin typeface="Symbol"/>
                <a:cs typeface="Symbol"/>
              </a:rPr>
              <a:t></a:t>
            </a:r>
            <a:r>
              <a:rPr sz="2250" spc="340" dirty="0">
                <a:latin typeface="Times New Roman"/>
                <a:cs typeface="Times New Roman"/>
              </a:rPr>
              <a:t> </a:t>
            </a:r>
            <a:r>
              <a:rPr sz="3375" spc="7" baseline="-3703" dirty="0">
                <a:latin typeface="Symbol"/>
                <a:cs typeface="Symbol"/>
              </a:rPr>
              <a:t></a:t>
            </a:r>
            <a:endParaRPr sz="3375" baseline="-3703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0417" y="5404484"/>
            <a:ext cx="2374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dond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…,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0397" y="485521"/>
            <a:ext cx="639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C00000"/>
                </a:solidFill>
                <a:latin typeface="Arial"/>
                <a:cs typeface="Arial"/>
              </a:rPr>
              <a:t>Ejemplo</a:t>
            </a:r>
            <a:r>
              <a:rPr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C00000"/>
                </a:solidFill>
                <a:latin typeface="Arial"/>
                <a:cs typeface="Arial"/>
              </a:rPr>
              <a:t>1:</a:t>
            </a:r>
            <a:r>
              <a:rPr sz="24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15" dirty="0"/>
              <a:t>Sea</a:t>
            </a:r>
            <a:r>
              <a:rPr sz="2000" spc="-100" dirty="0"/>
              <a:t> </a:t>
            </a:r>
            <a:r>
              <a:rPr sz="2000" b="1" spc="-180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000" b="1" i="1" spc="-1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r>
              <a:rPr sz="2000" b="1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70" dirty="0"/>
              <a:t>Calcular</a:t>
            </a:r>
            <a:r>
              <a:rPr sz="2000" spc="-80" dirty="0"/>
              <a:t> </a:t>
            </a:r>
            <a:r>
              <a:rPr sz="2000" spc="-175" dirty="0"/>
              <a:t>todas</a:t>
            </a:r>
            <a:r>
              <a:rPr sz="2000" spc="-114" dirty="0"/>
              <a:t> </a:t>
            </a:r>
            <a:r>
              <a:rPr sz="2000" spc="-165" dirty="0"/>
              <a:t>las</a:t>
            </a:r>
            <a:r>
              <a:rPr sz="2000" spc="-65" dirty="0"/>
              <a:t> </a:t>
            </a:r>
            <a:r>
              <a:rPr sz="2000" spc="-150" dirty="0"/>
              <a:t>raíces</a:t>
            </a:r>
            <a:r>
              <a:rPr sz="2000" spc="-95" dirty="0"/>
              <a:t> </a:t>
            </a:r>
            <a:r>
              <a:rPr sz="2000" spc="-180" dirty="0"/>
              <a:t>cúbicas</a:t>
            </a:r>
            <a:r>
              <a:rPr sz="2000" spc="-90" dirty="0"/>
              <a:t> </a:t>
            </a:r>
            <a:r>
              <a:rPr sz="2000" spc="-200" dirty="0"/>
              <a:t>de</a:t>
            </a:r>
            <a:r>
              <a:rPr sz="2000" spc="-60" dirty="0"/>
              <a:t> 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z.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2940" y="1018539"/>
            <a:ext cx="2011680" cy="7924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8680" y="1116965"/>
            <a:ext cx="5378450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b="1" spc="-335" dirty="0">
                <a:solidFill>
                  <a:srgbClr val="C00000"/>
                </a:solidFill>
                <a:latin typeface="Arial"/>
                <a:cs typeface="Arial"/>
              </a:rPr>
              <a:t>SOLUCIÓN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Primero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calculamos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módulo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argumento.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5565" y="2431503"/>
            <a:ext cx="1809750" cy="499109"/>
            <a:chOff x="945565" y="2431503"/>
            <a:chExt cx="1809750" cy="499109"/>
          </a:xfrm>
        </p:grpSpPr>
        <p:sp>
          <p:nvSpPr>
            <p:cNvPr id="9" name="object 9"/>
            <p:cNvSpPr/>
            <p:nvPr/>
          </p:nvSpPr>
          <p:spPr>
            <a:xfrm>
              <a:off x="945565" y="2431503"/>
              <a:ext cx="1809750" cy="499109"/>
            </a:xfrm>
            <a:custGeom>
              <a:avLst/>
              <a:gdLst/>
              <a:ahLst/>
              <a:cxnLst/>
              <a:rect l="l" t="t" r="r" b="b"/>
              <a:pathLst>
                <a:path w="1809750" h="499110">
                  <a:moveTo>
                    <a:pt x="1809750" y="0"/>
                  </a:moveTo>
                  <a:lnTo>
                    <a:pt x="0" y="0"/>
                  </a:lnTo>
                  <a:lnTo>
                    <a:pt x="0" y="498767"/>
                  </a:lnTo>
                  <a:lnTo>
                    <a:pt x="1809750" y="498767"/>
                  </a:lnTo>
                  <a:lnTo>
                    <a:pt x="1809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7881" y="2502026"/>
              <a:ext cx="1085215" cy="381635"/>
            </a:xfrm>
            <a:custGeom>
              <a:avLst/>
              <a:gdLst/>
              <a:ahLst/>
              <a:cxnLst/>
              <a:rect l="l" t="t" r="r" b="b"/>
              <a:pathLst>
                <a:path w="1085214" h="381635">
                  <a:moveTo>
                    <a:pt x="0" y="256358"/>
                  </a:moveTo>
                  <a:lnTo>
                    <a:pt x="22075" y="236983"/>
                  </a:lnTo>
                </a:path>
                <a:path w="1085214" h="381635">
                  <a:moveTo>
                    <a:pt x="22546" y="236983"/>
                  </a:moveTo>
                  <a:lnTo>
                    <a:pt x="77707" y="380711"/>
                  </a:lnTo>
                </a:path>
                <a:path w="1085214" h="381635">
                  <a:moveTo>
                    <a:pt x="77707" y="381161"/>
                  </a:moveTo>
                  <a:lnTo>
                    <a:pt x="138410" y="442"/>
                  </a:lnTo>
                </a:path>
                <a:path w="1085214" h="381635">
                  <a:moveTo>
                    <a:pt x="138410" y="0"/>
                  </a:moveTo>
                  <a:lnTo>
                    <a:pt x="10851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5703" y="2487382"/>
              <a:ext cx="1088390" cy="386715"/>
            </a:xfrm>
            <a:custGeom>
              <a:avLst/>
              <a:gdLst/>
              <a:ahLst/>
              <a:cxnLst/>
              <a:rect l="l" t="t" r="r" b="b"/>
              <a:pathLst>
                <a:path w="1088389" h="386714">
                  <a:moveTo>
                    <a:pt x="1088356" y="0"/>
                  </a:moveTo>
                  <a:lnTo>
                    <a:pt x="137015" y="0"/>
                  </a:lnTo>
                  <a:lnTo>
                    <a:pt x="80459" y="353228"/>
                  </a:lnTo>
                  <a:lnTo>
                    <a:pt x="31727" y="232482"/>
                  </a:lnTo>
                  <a:lnTo>
                    <a:pt x="0" y="259512"/>
                  </a:lnTo>
                  <a:lnTo>
                    <a:pt x="5052" y="264919"/>
                  </a:lnTo>
                  <a:lnTo>
                    <a:pt x="19323" y="252752"/>
                  </a:lnTo>
                  <a:lnTo>
                    <a:pt x="75407" y="386569"/>
                  </a:lnTo>
                  <a:lnTo>
                    <a:pt x="86454" y="386569"/>
                  </a:lnTo>
                  <a:lnTo>
                    <a:pt x="146215" y="11250"/>
                  </a:lnTo>
                  <a:lnTo>
                    <a:pt x="1088356" y="11250"/>
                  </a:lnTo>
                  <a:lnTo>
                    <a:pt x="1088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5565" y="2431503"/>
            <a:ext cx="1809750" cy="49910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375"/>
              </a:spcBef>
              <a:tabLst>
                <a:tab pos="514350" algn="l"/>
              </a:tabLst>
            </a:pPr>
            <a:r>
              <a:rPr sz="1800" i="1" spc="20" dirty="0">
                <a:latin typeface="Times New Roman"/>
                <a:cs typeface="Times New Roman"/>
              </a:rPr>
              <a:t>r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3525" spc="-367" baseline="-3546" dirty="0">
                <a:latin typeface="Symbol"/>
                <a:cs typeface="Symbol"/>
              </a:rPr>
              <a:t>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r>
              <a:rPr sz="3525" spc="-232" baseline="-3546" dirty="0">
                <a:latin typeface="Symbol"/>
                <a:cs typeface="Symbol"/>
              </a:rPr>
              <a:t></a:t>
            </a:r>
            <a:r>
              <a:rPr sz="1575" spc="15" baseline="58201" dirty="0">
                <a:latin typeface="Times New Roman"/>
                <a:cs typeface="Times New Roman"/>
              </a:rPr>
              <a:t>2</a:t>
            </a:r>
            <a:r>
              <a:rPr sz="1575" baseline="58201" dirty="0">
                <a:latin typeface="Times New Roman"/>
                <a:cs typeface="Times New Roman"/>
              </a:rPr>
              <a:t> </a:t>
            </a:r>
            <a:r>
              <a:rPr sz="1575" spc="-97" baseline="58201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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3525" spc="-112" baseline="-3546" dirty="0">
                <a:latin typeface="Symbol"/>
                <a:cs typeface="Symbol"/>
              </a:rPr>
              <a:t></a:t>
            </a:r>
            <a:r>
              <a:rPr sz="1800" spc="90" dirty="0">
                <a:latin typeface="Times New Roman"/>
                <a:cs typeface="Times New Roman"/>
              </a:rPr>
              <a:t>0</a:t>
            </a:r>
            <a:r>
              <a:rPr sz="3525" spc="-225" baseline="-3546" dirty="0">
                <a:latin typeface="Symbol"/>
                <a:cs typeface="Symbol"/>
              </a:rPr>
              <a:t></a:t>
            </a:r>
            <a:r>
              <a:rPr sz="1575" spc="15" baseline="58201" dirty="0">
                <a:latin typeface="Times New Roman"/>
                <a:cs typeface="Times New Roman"/>
              </a:rPr>
              <a:t>2</a:t>
            </a:r>
            <a:r>
              <a:rPr sz="1575" baseline="58201" dirty="0">
                <a:latin typeface="Times New Roman"/>
                <a:cs typeface="Times New Roman"/>
              </a:rPr>
              <a:t>  </a:t>
            </a:r>
            <a:r>
              <a:rPr sz="1575" spc="-112" baseline="58201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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4788" y="3179610"/>
            <a:ext cx="1859914" cy="692150"/>
            <a:chOff x="924788" y="3179610"/>
            <a:chExt cx="1859914" cy="692150"/>
          </a:xfrm>
        </p:grpSpPr>
        <p:sp>
          <p:nvSpPr>
            <p:cNvPr id="14" name="object 14"/>
            <p:cNvSpPr/>
            <p:nvPr/>
          </p:nvSpPr>
          <p:spPr>
            <a:xfrm>
              <a:off x="924788" y="3179610"/>
              <a:ext cx="1859914" cy="692150"/>
            </a:xfrm>
            <a:custGeom>
              <a:avLst/>
              <a:gdLst/>
              <a:ahLst/>
              <a:cxnLst/>
              <a:rect l="l" t="t" r="r" b="b"/>
              <a:pathLst>
                <a:path w="1859914" h="692150">
                  <a:moveTo>
                    <a:pt x="1859914" y="0"/>
                  </a:moveTo>
                  <a:lnTo>
                    <a:pt x="0" y="0"/>
                  </a:lnTo>
                  <a:lnTo>
                    <a:pt x="0" y="691730"/>
                  </a:lnTo>
                  <a:lnTo>
                    <a:pt x="1859914" y="691730"/>
                  </a:lnTo>
                  <a:lnTo>
                    <a:pt x="185991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1585" y="3526201"/>
              <a:ext cx="141605" cy="0"/>
            </a:xfrm>
            <a:custGeom>
              <a:avLst/>
              <a:gdLst/>
              <a:ahLst/>
              <a:cxnLst/>
              <a:rect l="l" t="t" r="r" b="b"/>
              <a:pathLst>
                <a:path w="141605">
                  <a:moveTo>
                    <a:pt x="0" y="0"/>
                  </a:moveTo>
                  <a:lnTo>
                    <a:pt x="141520" y="0"/>
                  </a:lnTo>
                </a:path>
              </a:pathLst>
            </a:custGeom>
            <a:ln w="12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7140" y="3316884"/>
            <a:ext cx="187007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000" spc="-20" dirty="0">
                <a:latin typeface="Symbol"/>
                <a:cs typeface="Symbol"/>
              </a:rPr>
              <a:t>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Symbol"/>
                <a:cs typeface="Symbol"/>
              </a:rPr>
              <a:t>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t</a:t>
            </a:r>
            <a:r>
              <a:rPr sz="1900" spc="-5" dirty="0">
                <a:latin typeface="Times New Roman"/>
                <a:cs typeface="Times New Roman"/>
              </a:rPr>
              <a:t>a</a:t>
            </a:r>
            <a:r>
              <a:rPr sz="1900" spc="145" dirty="0">
                <a:latin typeface="Times New Roman"/>
                <a:cs typeface="Times New Roman"/>
              </a:rPr>
              <a:t>n</a:t>
            </a:r>
            <a:r>
              <a:rPr sz="1650" spc="7" baseline="42929" dirty="0">
                <a:latin typeface="Symbol"/>
                <a:cs typeface="Symbol"/>
              </a:rPr>
              <a:t></a:t>
            </a:r>
            <a:r>
              <a:rPr sz="1650" spc="22" baseline="42929" dirty="0">
                <a:latin typeface="Times New Roman"/>
                <a:cs typeface="Times New Roman"/>
              </a:rPr>
              <a:t>1</a:t>
            </a:r>
            <a:r>
              <a:rPr sz="1650" spc="37" baseline="42929" dirty="0">
                <a:latin typeface="Times New Roman"/>
                <a:cs typeface="Times New Roman"/>
              </a:rPr>
              <a:t> </a:t>
            </a:r>
            <a:r>
              <a:rPr sz="2850" spc="37" baseline="30701" dirty="0">
                <a:latin typeface="Symbol"/>
                <a:cs typeface="Symbol"/>
              </a:rPr>
              <a:t></a:t>
            </a:r>
            <a:r>
              <a:rPr sz="2850" spc="-157" baseline="30701" dirty="0">
                <a:latin typeface="Times New Roman"/>
                <a:cs typeface="Times New Roman"/>
              </a:rPr>
              <a:t> </a:t>
            </a:r>
            <a:r>
              <a:rPr sz="2850" spc="44" baseline="35087" dirty="0">
                <a:latin typeface="Times New Roman"/>
                <a:cs typeface="Times New Roman"/>
              </a:rPr>
              <a:t>0</a:t>
            </a:r>
            <a:r>
              <a:rPr sz="2850" spc="-232" baseline="35087" dirty="0">
                <a:latin typeface="Times New Roman"/>
                <a:cs typeface="Times New Roman"/>
              </a:rPr>
              <a:t> </a:t>
            </a:r>
            <a:r>
              <a:rPr sz="2850" spc="37" baseline="30701" dirty="0">
                <a:latin typeface="Symbol"/>
                <a:cs typeface="Symbol"/>
              </a:rPr>
              <a:t></a:t>
            </a:r>
            <a:r>
              <a:rPr sz="2850" spc="-89" baseline="30701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Symbol"/>
                <a:cs typeface="Symbol"/>
              </a:rPr>
              <a:t>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0</a:t>
            </a:r>
            <a:r>
              <a:rPr sz="1900" spc="25" dirty="0">
                <a:latin typeface="Symbol"/>
                <a:cs typeface="Symbol"/>
              </a:rPr>
              <a:t>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4530" y="3396270"/>
            <a:ext cx="46863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900" spc="25" dirty="0">
                <a:latin typeface="Symbol"/>
                <a:cs typeface="Symbol"/>
              </a:rPr>
              <a:t>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2850" spc="44" baseline="-29239" dirty="0">
                <a:latin typeface="Times New Roman"/>
                <a:cs typeface="Times New Roman"/>
              </a:rPr>
              <a:t>1</a:t>
            </a:r>
            <a:r>
              <a:rPr sz="2850" spc="-209" baseline="-29239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Symbol"/>
                <a:cs typeface="Symbol"/>
              </a:rPr>
              <a:t>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9930" y="3549554"/>
            <a:ext cx="41783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08610" algn="l"/>
              </a:tabLst>
            </a:pPr>
            <a:r>
              <a:rPr sz="1900" spc="25" dirty="0">
                <a:latin typeface="Symbol"/>
                <a:cs typeface="Symbol"/>
              </a:rPr>
              <a:t></a:t>
            </a:r>
            <a:r>
              <a:rPr sz="1900" spc="25" dirty="0">
                <a:latin typeface="Times New Roman"/>
                <a:cs typeface="Times New Roman"/>
              </a:rPr>
              <a:t>	</a:t>
            </a:r>
            <a:r>
              <a:rPr sz="1900" spc="25" dirty="0">
                <a:latin typeface="Symbol"/>
                <a:cs typeface="Symbol"/>
              </a:rPr>
              <a:t>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680" y="4099559"/>
            <a:ext cx="3591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Lueg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lcul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tre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raí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pa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8735" y="4170718"/>
            <a:ext cx="929005" cy="3003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975"/>
              </a:lnSpc>
            </a:pPr>
            <a:r>
              <a:rPr sz="1750" i="1" spc="50" dirty="0">
                <a:latin typeface="Times New Roman"/>
                <a:cs typeface="Times New Roman"/>
              </a:rPr>
              <a:t>k</a:t>
            </a:r>
            <a:r>
              <a:rPr sz="1750" i="1" spc="75" dirty="0">
                <a:latin typeface="Times New Roman"/>
                <a:cs typeface="Times New Roman"/>
              </a:rPr>
              <a:t> </a:t>
            </a:r>
            <a:r>
              <a:rPr sz="1750" spc="65" dirty="0">
                <a:latin typeface="Symbol"/>
                <a:cs typeface="Symbol"/>
              </a:rPr>
              <a:t></a:t>
            </a:r>
            <a:r>
              <a:rPr sz="1750" spc="-90" dirty="0">
                <a:latin typeface="Times New Roman"/>
                <a:cs typeface="Times New Roman"/>
              </a:rPr>
              <a:t> </a:t>
            </a:r>
            <a:r>
              <a:rPr sz="1750" spc="-15" dirty="0">
                <a:latin typeface="Times New Roman"/>
                <a:cs typeface="Times New Roman"/>
              </a:rPr>
              <a:t>0</a:t>
            </a:r>
            <a:r>
              <a:rPr sz="1750" spc="25" dirty="0">
                <a:latin typeface="Times New Roman"/>
                <a:cs typeface="Times New Roman"/>
              </a:rPr>
              <a:t>,</a:t>
            </a:r>
            <a:r>
              <a:rPr sz="1750" spc="-265" dirty="0">
                <a:latin typeface="Times New Roman"/>
                <a:cs typeface="Times New Roman"/>
              </a:rPr>
              <a:t> </a:t>
            </a:r>
            <a:r>
              <a:rPr sz="1750" spc="-155" dirty="0">
                <a:latin typeface="Times New Roman"/>
                <a:cs typeface="Times New Roman"/>
              </a:rPr>
              <a:t>1</a:t>
            </a:r>
            <a:r>
              <a:rPr sz="1750" spc="25" dirty="0">
                <a:latin typeface="Times New Roman"/>
                <a:cs typeface="Times New Roman"/>
              </a:rPr>
              <a:t>,</a:t>
            </a:r>
            <a:r>
              <a:rPr sz="1750" spc="-70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66102" y="1614246"/>
            <a:ext cx="3827779" cy="640715"/>
            <a:chOff x="7166102" y="1614246"/>
            <a:chExt cx="3827779" cy="640715"/>
          </a:xfrm>
        </p:grpSpPr>
        <p:sp>
          <p:nvSpPr>
            <p:cNvPr id="22" name="object 22"/>
            <p:cNvSpPr/>
            <p:nvPr/>
          </p:nvSpPr>
          <p:spPr>
            <a:xfrm>
              <a:off x="7166102" y="1614246"/>
              <a:ext cx="3827779" cy="640715"/>
            </a:xfrm>
            <a:custGeom>
              <a:avLst/>
              <a:gdLst/>
              <a:ahLst/>
              <a:cxnLst/>
              <a:rect l="l" t="t" r="r" b="b"/>
              <a:pathLst>
                <a:path w="3827779" h="640714">
                  <a:moveTo>
                    <a:pt x="3827399" y="0"/>
                  </a:moveTo>
                  <a:lnTo>
                    <a:pt x="0" y="0"/>
                  </a:lnTo>
                  <a:lnTo>
                    <a:pt x="0" y="640130"/>
                  </a:lnTo>
                  <a:lnTo>
                    <a:pt x="3827399" y="640130"/>
                  </a:lnTo>
                  <a:lnTo>
                    <a:pt x="38273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1540" y="1777970"/>
              <a:ext cx="259959" cy="23690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9961" y="1777970"/>
              <a:ext cx="253474" cy="23690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215802" y="1764194"/>
            <a:ext cx="762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i="1" spc="20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94279" y="1764194"/>
            <a:ext cx="762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i="1" spc="20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91004" y="1762248"/>
            <a:ext cx="7366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i="1" spc="2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78429" y="1929340"/>
            <a:ext cx="1225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i="1" spc="35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15771" y="1929340"/>
            <a:ext cx="1225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i="1" spc="35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08410" y="1615519"/>
            <a:ext cx="105473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83540" algn="l"/>
                <a:tab pos="957580" algn="l"/>
              </a:tabLst>
            </a:pPr>
            <a:r>
              <a:rPr sz="17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1750" spc="-20" dirty="0">
                <a:latin typeface="Times New Roman"/>
                <a:cs typeface="Times New Roman"/>
              </a:rPr>
              <a:t>	</a:t>
            </a:r>
            <a:r>
              <a:rPr sz="165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i="1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7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650" spc="25" dirty="0">
                <a:latin typeface="Symbol"/>
                <a:cs typeface="Symbol"/>
              </a:rPr>
              <a:t>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65206" y="1615519"/>
            <a:ext cx="1381760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94335" algn="l"/>
                <a:tab pos="889635" algn="l"/>
              </a:tabLst>
            </a:pPr>
            <a:r>
              <a:rPr sz="1650" spc="25" dirty="0">
                <a:latin typeface="Symbol"/>
                <a:cs typeface="Symbol"/>
              </a:rPr>
              <a:t></a:t>
            </a:r>
            <a:r>
              <a:rPr sz="1650" spc="25" dirty="0">
                <a:latin typeface="Times New Roman"/>
                <a:cs typeface="Times New Roman"/>
              </a:rPr>
              <a:t>	</a:t>
            </a:r>
            <a:r>
              <a:rPr sz="2475" spc="37" baseline="-5050" dirty="0">
                <a:latin typeface="Symbol"/>
                <a:cs typeface="Symbol"/>
              </a:rPr>
              <a:t></a:t>
            </a:r>
            <a:r>
              <a:rPr sz="2475" spc="-300" baseline="-5050" dirty="0">
                <a:latin typeface="Times New Roman"/>
                <a:cs typeface="Times New Roman"/>
              </a:rPr>
              <a:t> </a:t>
            </a:r>
            <a:r>
              <a:rPr sz="17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1750" spc="-20" dirty="0">
                <a:latin typeface="Times New Roman"/>
                <a:cs typeface="Times New Roman"/>
              </a:rPr>
              <a:t>	</a:t>
            </a:r>
            <a:r>
              <a:rPr sz="16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75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2475" spc="37" baseline="-5050" dirty="0">
                <a:latin typeface="Symbol"/>
                <a:cs typeface="Symbol"/>
              </a:rPr>
              <a:t></a:t>
            </a:r>
            <a:endParaRPr sz="2475" baseline="-50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97546" y="1644511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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87549" y="1644511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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53235" y="1762248"/>
            <a:ext cx="99758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467995" algn="l"/>
                <a:tab pos="699135" algn="l"/>
              </a:tabLst>
            </a:pPr>
            <a:r>
              <a:rPr sz="1650" i="1" spc="25" dirty="0">
                <a:latin typeface="Times New Roman"/>
                <a:cs typeface="Times New Roman"/>
              </a:rPr>
              <a:t>z</a:t>
            </a:r>
            <a:r>
              <a:rPr sz="1650" i="1" spc="150" dirty="0">
                <a:latin typeface="Times New Roman"/>
                <a:cs typeface="Times New Roman"/>
              </a:rPr>
              <a:t> </a:t>
            </a:r>
            <a:r>
              <a:rPr sz="1650" spc="35" dirty="0">
                <a:latin typeface="Symbol"/>
                <a:cs typeface="Symbol"/>
              </a:rPr>
              <a:t>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i="1" spc="25" dirty="0">
                <a:latin typeface="Times New Roman"/>
                <a:cs typeface="Times New Roman"/>
              </a:rPr>
              <a:t>r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dirty="0">
                <a:latin typeface="Times New Roman"/>
                <a:cs typeface="Times New Roman"/>
              </a:rPr>
              <a:t>c</a:t>
            </a:r>
            <a:r>
              <a:rPr sz="1650" spc="10" dirty="0">
                <a:latin typeface="Times New Roman"/>
                <a:cs typeface="Times New Roman"/>
              </a:rPr>
              <a:t>o</a:t>
            </a:r>
            <a:r>
              <a:rPr sz="1650" spc="25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81556" y="1762248"/>
            <a:ext cx="110109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4530" indent="-685165">
              <a:lnSpc>
                <a:spcPct val="100000"/>
              </a:lnSpc>
              <a:spcBef>
                <a:spcPts val="125"/>
              </a:spcBef>
              <a:buChar char=""/>
              <a:tabLst>
                <a:tab pos="684530" algn="l"/>
                <a:tab pos="685165" algn="l"/>
              </a:tabLst>
            </a:pPr>
            <a:r>
              <a:rPr sz="1650" spc="35" dirty="0">
                <a:latin typeface="Symbol"/>
                <a:cs typeface="Symbol"/>
              </a:rPr>
              <a:t></a:t>
            </a:r>
            <a:r>
              <a:rPr sz="1650" spc="-175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s</a:t>
            </a:r>
            <a:r>
              <a:rPr sz="1650" spc="15" dirty="0">
                <a:latin typeface="Times New Roman"/>
                <a:cs typeface="Times New Roman"/>
              </a:rPr>
              <a:t>i</a:t>
            </a:r>
            <a:r>
              <a:rPr sz="1650" spc="35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18462" y="1762248"/>
            <a:ext cx="13271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35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4804" y="1819630"/>
            <a:ext cx="31750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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2475" i="1" spc="52" baseline="-28619" dirty="0">
                <a:latin typeface="Times New Roman"/>
                <a:cs typeface="Times New Roman"/>
              </a:rPr>
              <a:t>n</a:t>
            </a:r>
            <a:endParaRPr sz="2475" baseline="-28619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50206" y="1819630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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72146" y="1819630"/>
            <a:ext cx="31750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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2475" i="1" spc="52" baseline="-28619" dirty="0">
                <a:latin typeface="Times New Roman"/>
                <a:cs typeface="Times New Roman"/>
              </a:rPr>
              <a:t>n</a:t>
            </a:r>
            <a:endParaRPr sz="2475" baseline="-28619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65206" y="1832292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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87549" y="1832292"/>
            <a:ext cx="27559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475" spc="37" baseline="3367" dirty="0">
                <a:latin typeface="Symbol"/>
                <a:cs typeface="Symbol"/>
              </a:rPr>
              <a:t></a:t>
            </a:r>
            <a:r>
              <a:rPr sz="2475" spc="359" baseline="3367" dirty="0">
                <a:latin typeface="Times New Roman"/>
                <a:cs typeface="Times New Roman"/>
              </a:rPr>
              <a:t> </a:t>
            </a:r>
            <a:r>
              <a:rPr sz="1650" spc="25" dirty="0">
                <a:latin typeface="Symbol"/>
                <a:cs typeface="Symbol"/>
              </a:rPr>
              <a:t>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60204" y="1953813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50206" y="1953813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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97546" y="1953813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65206" y="1970693"/>
            <a:ext cx="9715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87549" y="1953813"/>
            <a:ext cx="27559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5" dirty="0">
                <a:latin typeface="Symbol"/>
                <a:cs typeface="Symbol"/>
              </a:rPr>
              <a:t></a:t>
            </a:r>
            <a:r>
              <a:rPr sz="1650" spc="240" dirty="0">
                <a:latin typeface="Times New Roman"/>
                <a:cs typeface="Times New Roman"/>
              </a:rPr>
              <a:t> </a:t>
            </a:r>
            <a:r>
              <a:rPr sz="2475" spc="37" baseline="-5050" dirty="0">
                <a:latin typeface="Symbol"/>
                <a:cs typeface="Symbol"/>
              </a:rPr>
              <a:t></a:t>
            </a:r>
            <a:endParaRPr sz="2475" baseline="-5050">
              <a:latin typeface="Symbol"/>
              <a:cs typeface="Symbo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166102" y="2483472"/>
            <a:ext cx="3869054" cy="647700"/>
            <a:chOff x="7166102" y="2483472"/>
            <a:chExt cx="3869054" cy="647700"/>
          </a:xfrm>
        </p:grpSpPr>
        <p:sp>
          <p:nvSpPr>
            <p:cNvPr id="48" name="object 48"/>
            <p:cNvSpPr/>
            <p:nvPr/>
          </p:nvSpPr>
          <p:spPr>
            <a:xfrm>
              <a:off x="7166102" y="2483472"/>
              <a:ext cx="3869054" cy="647700"/>
            </a:xfrm>
            <a:custGeom>
              <a:avLst/>
              <a:gdLst/>
              <a:ahLst/>
              <a:cxnLst/>
              <a:rect l="l" t="t" r="r" b="b"/>
              <a:pathLst>
                <a:path w="3869054" h="647700">
                  <a:moveTo>
                    <a:pt x="3868928" y="0"/>
                  </a:moveTo>
                  <a:lnTo>
                    <a:pt x="0" y="0"/>
                  </a:lnTo>
                  <a:lnTo>
                    <a:pt x="0" y="647077"/>
                  </a:lnTo>
                  <a:lnTo>
                    <a:pt x="3868928" y="647077"/>
                  </a:lnTo>
                  <a:lnTo>
                    <a:pt x="38689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0982" y="2648971"/>
              <a:ext cx="225206" cy="23947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413379" y="2807658"/>
              <a:ext cx="2293620" cy="0"/>
            </a:xfrm>
            <a:custGeom>
              <a:avLst/>
              <a:gdLst/>
              <a:ahLst/>
              <a:cxnLst/>
              <a:rect l="l" t="t" r="r" b="b"/>
              <a:pathLst>
                <a:path w="2293620">
                  <a:moveTo>
                    <a:pt x="0" y="0"/>
                  </a:moveTo>
                  <a:lnTo>
                    <a:pt x="209264" y="0"/>
                  </a:lnTo>
                </a:path>
                <a:path w="2293620">
                  <a:moveTo>
                    <a:pt x="415036" y="0"/>
                  </a:moveTo>
                  <a:lnTo>
                    <a:pt x="796470" y="0"/>
                  </a:lnTo>
                </a:path>
                <a:path w="2293620">
                  <a:moveTo>
                    <a:pt x="1497184" y="0"/>
                  </a:moveTo>
                  <a:lnTo>
                    <a:pt x="1706395" y="0"/>
                  </a:lnTo>
                </a:path>
                <a:path w="2293620">
                  <a:moveTo>
                    <a:pt x="1912202" y="0"/>
                  </a:moveTo>
                  <a:lnTo>
                    <a:pt x="2293547" y="0"/>
                  </a:lnTo>
                </a:path>
              </a:pathLst>
            </a:custGeom>
            <a:ln w="10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655831" y="2635183"/>
            <a:ext cx="7683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25" dirty="0"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34735" y="2779797"/>
            <a:ext cx="7683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50" spc="25" dirty="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68464" y="2802122"/>
            <a:ext cx="1238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65198" y="2802122"/>
            <a:ext cx="1238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842904" y="2633216"/>
            <a:ext cx="742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i="1" spc="1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19941" y="2484894"/>
            <a:ext cx="109601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17830" algn="l"/>
                <a:tab pos="998219" algn="l"/>
              </a:tabLst>
            </a:pPr>
            <a:r>
              <a:rPr sz="1700" spc="5" dirty="0">
                <a:latin typeface="Times New Roman"/>
                <a:cs typeface="Times New Roman"/>
              </a:rPr>
              <a:t>0</a:t>
            </a:r>
            <a:r>
              <a:rPr sz="1700" spc="15" dirty="0">
                <a:latin typeface="Symbol"/>
                <a:cs typeface="Symbol"/>
              </a:rPr>
              <a:t>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35" dirty="0">
                <a:latin typeface="Times New Roman"/>
                <a:cs typeface="Times New Roman"/>
              </a:rPr>
              <a:t>2</a:t>
            </a:r>
            <a:r>
              <a:rPr sz="1700" i="1" spc="1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Symbol"/>
                <a:cs typeface="Symbol"/>
              </a:rPr>
              <a:t>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700" spc="15" dirty="0">
                <a:latin typeface="Symbol"/>
                <a:cs typeface="Symbol"/>
              </a:rPr>
              <a:t>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98304" y="2484894"/>
            <a:ext cx="144081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398780" algn="l"/>
                <a:tab pos="942975" algn="l"/>
              </a:tabLst>
            </a:pPr>
            <a:r>
              <a:rPr sz="1700" spc="15" dirty="0">
                <a:latin typeface="Symbol"/>
                <a:cs typeface="Symbol"/>
              </a:rPr>
              <a:t></a:t>
            </a:r>
            <a:r>
              <a:rPr sz="1700" spc="15" dirty="0">
                <a:latin typeface="Times New Roman"/>
                <a:cs typeface="Times New Roman"/>
              </a:rPr>
              <a:t>	</a:t>
            </a:r>
            <a:r>
              <a:rPr sz="2550" spc="22" baseline="-4901" dirty="0">
                <a:latin typeface="Symbol"/>
                <a:cs typeface="Symbol"/>
              </a:rPr>
              <a:t></a:t>
            </a:r>
            <a:r>
              <a:rPr sz="2550" spc="-157" baseline="-4901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0</a:t>
            </a:r>
            <a:r>
              <a:rPr sz="1700" spc="5" dirty="0">
                <a:latin typeface="Symbol"/>
                <a:cs typeface="Symbol"/>
              </a:rPr>
              <a:t></a:t>
            </a:r>
            <a:r>
              <a:rPr sz="1700" spc="5" dirty="0">
                <a:latin typeface="Times New Roman"/>
                <a:cs typeface="Times New Roman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2</a:t>
            </a:r>
            <a:r>
              <a:rPr sz="1700" i="1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2550" spc="22" baseline="-4901" dirty="0">
                <a:latin typeface="Symbol"/>
                <a:cs typeface="Symbol"/>
              </a:rPr>
              <a:t></a:t>
            </a:r>
            <a:endParaRPr sz="2550" baseline="-4901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94349" y="2514200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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37794" y="2514200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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01925" y="2633216"/>
            <a:ext cx="10858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57530" algn="l"/>
              </a:tabLst>
            </a:pPr>
            <a:r>
              <a:rPr sz="1700" i="1" spc="25" dirty="0">
                <a:latin typeface="Times New Roman"/>
                <a:cs typeface="Times New Roman"/>
              </a:rPr>
              <a:t>w </a:t>
            </a:r>
            <a:r>
              <a:rPr sz="1700" i="1" spc="65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Symbol"/>
                <a:cs typeface="Symbol"/>
              </a:rPr>
              <a:t></a:t>
            </a:r>
            <a:r>
              <a:rPr sz="1700" spc="20" dirty="0">
                <a:latin typeface="Times New Roman"/>
                <a:cs typeface="Times New Roman"/>
              </a:rPr>
              <a:t>	1</a:t>
            </a:r>
            <a:r>
              <a:rPr sz="1700" spc="4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66502" y="2633216"/>
            <a:ext cx="11125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0" indent="-692785">
              <a:lnSpc>
                <a:spcPct val="100000"/>
              </a:lnSpc>
              <a:spcBef>
                <a:spcPts val="95"/>
              </a:spcBef>
              <a:buChar char=""/>
              <a:tabLst>
                <a:tab pos="692150" algn="l"/>
                <a:tab pos="692785" algn="l"/>
              </a:tabLst>
            </a:pPr>
            <a:r>
              <a:rPr sz="1700" spc="20" dirty="0">
                <a:latin typeface="Symbol"/>
                <a:cs typeface="Symbol"/>
              </a:rPr>
              <a:t>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</a:t>
            </a:r>
            <a:r>
              <a:rPr sz="1700" spc="20" dirty="0"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63016" y="2633216"/>
            <a:ext cx="1346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Symbol"/>
                <a:cs typeface="Symbol"/>
              </a:rPr>
              <a:t>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72214" y="2691221"/>
            <a:ext cx="34417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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2550" spc="30" baseline="-27777" dirty="0">
                <a:latin typeface="Times New Roman"/>
                <a:cs typeface="Times New Roman"/>
              </a:rPr>
              <a:t>3</a:t>
            </a:r>
            <a:endParaRPr sz="2550" baseline="-27777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41059" y="2691221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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68949" y="2691221"/>
            <a:ext cx="34417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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2550" spc="30" baseline="-27777" dirty="0">
                <a:latin typeface="Times New Roman"/>
                <a:cs typeface="Times New Roman"/>
              </a:rPr>
              <a:t>3</a:t>
            </a:r>
            <a:endParaRPr sz="2550" baseline="-27777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98304" y="2704020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37794" y="2691221"/>
            <a:ext cx="27876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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2550" spc="22" baseline="-3267" dirty="0">
                <a:latin typeface="Symbol"/>
                <a:cs typeface="Symbol"/>
              </a:rPr>
              <a:t></a:t>
            </a:r>
            <a:endParaRPr sz="2550" baseline="-3267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297614" y="2826861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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41059" y="2826861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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794349" y="2826861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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98304" y="2843924"/>
            <a:ext cx="97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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737794" y="2826861"/>
            <a:ext cx="27876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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2550" spc="22" baseline="-4901" dirty="0">
                <a:latin typeface="Symbol"/>
                <a:cs typeface="Symbol"/>
              </a:rPr>
              <a:t></a:t>
            </a:r>
            <a:endParaRPr sz="2550" baseline="-4901">
              <a:latin typeface="Symbol"/>
              <a:cs typeface="Symbo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166102" y="3356292"/>
            <a:ext cx="3869054" cy="643255"/>
            <a:chOff x="7166102" y="3356292"/>
            <a:chExt cx="3869054" cy="643255"/>
          </a:xfrm>
        </p:grpSpPr>
        <p:sp>
          <p:nvSpPr>
            <p:cNvPr id="74" name="object 74"/>
            <p:cNvSpPr/>
            <p:nvPr/>
          </p:nvSpPr>
          <p:spPr>
            <a:xfrm>
              <a:off x="7166102" y="3356292"/>
              <a:ext cx="3869054" cy="643255"/>
            </a:xfrm>
            <a:custGeom>
              <a:avLst/>
              <a:gdLst/>
              <a:ahLst/>
              <a:cxnLst/>
              <a:rect l="l" t="t" r="r" b="b"/>
              <a:pathLst>
                <a:path w="3869054" h="643254">
                  <a:moveTo>
                    <a:pt x="3868928" y="0"/>
                  </a:moveTo>
                  <a:lnTo>
                    <a:pt x="0" y="0"/>
                  </a:lnTo>
                  <a:lnTo>
                    <a:pt x="0" y="642810"/>
                  </a:lnTo>
                  <a:lnTo>
                    <a:pt x="3868928" y="642810"/>
                  </a:lnTo>
                  <a:lnTo>
                    <a:pt x="38689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93111" y="3536403"/>
              <a:ext cx="203477" cy="21431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288276" y="3678270"/>
              <a:ext cx="2439670" cy="0"/>
            </a:xfrm>
            <a:custGeom>
              <a:avLst/>
              <a:gdLst/>
              <a:ahLst/>
              <a:cxnLst/>
              <a:rect l="l" t="t" r="r" b="b"/>
              <a:pathLst>
                <a:path w="2439670">
                  <a:moveTo>
                    <a:pt x="0" y="0"/>
                  </a:moveTo>
                  <a:lnTo>
                    <a:pt x="187937" y="0"/>
                  </a:lnTo>
                </a:path>
                <a:path w="2439670">
                  <a:moveTo>
                    <a:pt x="373133" y="0"/>
                  </a:moveTo>
                  <a:lnTo>
                    <a:pt x="904380" y="0"/>
                  </a:lnTo>
                </a:path>
                <a:path w="2439670">
                  <a:moveTo>
                    <a:pt x="1535029" y="0"/>
                  </a:moveTo>
                  <a:lnTo>
                    <a:pt x="1722998" y="0"/>
                  </a:lnTo>
                </a:path>
                <a:path w="2439670">
                  <a:moveTo>
                    <a:pt x="1908227" y="0"/>
                  </a:moveTo>
                  <a:lnTo>
                    <a:pt x="2439410" y="0"/>
                  </a:lnTo>
                </a:path>
              </a:pathLst>
            </a:custGeom>
            <a:ln w="9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606862" y="3522733"/>
            <a:ext cx="704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17873" y="3651983"/>
            <a:ext cx="7048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24703" y="3367999"/>
            <a:ext cx="8890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20" dirty="0">
                <a:latin typeface="Symbol"/>
                <a:cs typeface="Symbol"/>
              </a:rPr>
              <a:t>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673596" y="3323355"/>
            <a:ext cx="63690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20" dirty="0">
                <a:latin typeface="Times New Roman"/>
                <a:cs typeface="Times New Roman"/>
              </a:rPr>
              <a:t>2</a:t>
            </a:r>
            <a:r>
              <a:rPr sz="3000" spc="30" baseline="-2777" dirty="0">
                <a:latin typeface="Symbol"/>
                <a:cs typeface="Symbol"/>
              </a:rPr>
              <a:t></a:t>
            </a:r>
            <a:r>
              <a:rPr sz="1500" spc="20" dirty="0">
                <a:latin typeface="Times New Roman"/>
                <a:cs typeface="Times New Roman"/>
              </a:rPr>
              <a:t>0</a:t>
            </a:r>
            <a:r>
              <a:rPr sz="3000" spc="30" baseline="-2777" dirty="0">
                <a:latin typeface="Symbol"/>
                <a:cs typeface="Symbol"/>
              </a:rPr>
              <a:t></a:t>
            </a:r>
            <a:r>
              <a:rPr sz="1600" spc="20" dirty="0">
                <a:latin typeface="Symbol"/>
                <a:cs typeface="Symbol"/>
              </a:rPr>
              <a:t>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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208074" y="3323355"/>
            <a:ext cx="79946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20" dirty="0">
                <a:latin typeface="Times New Roman"/>
                <a:cs typeface="Times New Roman"/>
              </a:rPr>
              <a:t>2</a:t>
            </a:r>
            <a:r>
              <a:rPr sz="3000" spc="30" baseline="-2777" dirty="0">
                <a:latin typeface="Symbol"/>
                <a:cs typeface="Symbol"/>
              </a:rPr>
              <a:t></a:t>
            </a:r>
            <a:r>
              <a:rPr sz="1500" spc="20" dirty="0">
                <a:latin typeface="Times New Roman"/>
                <a:cs typeface="Times New Roman"/>
              </a:rPr>
              <a:t>0</a:t>
            </a:r>
            <a:r>
              <a:rPr sz="3000" spc="30" baseline="-2777" dirty="0">
                <a:latin typeface="Symbol"/>
                <a:cs typeface="Symbol"/>
              </a:rPr>
              <a:t></a:t>
            </a:r>
            <a:r>
              <a:rPr sz="1600" spc="20" dirty="0">
                <a:latin typeface="Symbol"/>
                <a:cs typeface="Symbol"/>
              </a:rPr>
              <a:t>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</a:t>
            </a:r>
            <a:r>
              <a:rPr sz="1500" spc="254" dirty="0">
                <a:latin typeface="Times New Roman"/>
                <a:cs typeface="Times New Roman"/>
              </a:rPr>
              <a:t> </a:t>
            </a:r>
            <a:r>
              <a:rPr sz="2250" spc="30" baseline="3703" dirty="0">
                <a:latin typeface="Symbol"/>
                <a:cs typeface="Symbol"/>
              </a:rPr>
              <a:t></a:t>
            </a:r>
            <a:endParaRPr sz="2250" baseline="3703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84070" y="3399352"/>
            <a:ext cx="30289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250" spc="30" baseline="5555" dirty="0">
                <a:latin typeface="Symbol"/>
                <a:cs typeface="Symbol"/>
              </a:rPr>
              <a:t></a:t>
            </a:r>
            <a:r>
              <a:rPr sz="2250" spc="-127" baseline="555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0</a:t>
            </a:r>
            <a:r>
              <a:rPr sz="1500" spc="25" dirty="0">
                <a:latin typeface="Symbol"/>
                <a:cs typeface="Symbol"/>
              </a:rPr>
              <a:t>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718747" y="3399352"/>
            <a:ext cx="30289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250" spc="30" baseline="5555" dirty="0">
                <a:latin typeface="Symbol"/>
                <a:cs typeface="Symbol"/>
              </a:rPr>
              <a:t></a:t>
            </a:r>
            <a:r>
              <a:rPr sz="2250" spc="-127" baseline="555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0</a:t>
            </a:r>
            <a:r>
              <a:rPr sz="1500" spc="25" dirty="0">
                <a:latin typeface="Symbol"/>
                <a:cs typeface="Symbol"/>
              </a:rPr>
              <a:t>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98343" y="3520948"/>
            <a:ext cx="97853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501650" algn="l"/>
              </a:tabLst>
            </a:pPr>
            <a:r>
              <a:rPr sz="1500" i="1" spc="40" dirty="0">
                <a:latin typeface="Times New Roman"/>
                <a:cs typeface="Times New Roman"/>
              </a:rPr>
              <a:t>w </a:t>
            </a:r>
            <a:r>
              <a:rPr sz="1500" i="1" spc="5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</a:t>
            </a:r>
            <a:r>
              <a:rPr sz="1500" spc="30" dirty="0">
                <a:latin typeface="Times New Roman"/>
                <a:cs typeface="Times New Roman"/>
              </a:rPr>
              <a:t>	1</a:t>
            </a:r>
            <a:r>
              <a:rPr sz="1500" spc="37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cos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24703" y="3553069"/>
            <a:ext cx="8890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20" dirty="0">
                <a:latin typeface="Symbol"/>
                <a:cs typeface="Symbol"/>
              </a:rPr>
              <a:t>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84070" y="3560348"/>
            <a:ext cx="8890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20" dirty="0">
                <a:latin typeface="Symbol"/>
                <a:cs typeface="Symbol"/>
              </a:rPr>
              <a:t>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490379" y="3520948"/>
            <a:ext cx="1720214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730250" algn="l"/>
                <a:tab pos="1559560" algn="l"/>
              </a:tabLst>
            </a:pPr>
            <a:r>
              <a:rPr sz="1500" spc="30" dirty="0">
                <a:latin typeface="Symbol"/>
                <a:cs typeface="Symbol"/>
              </a:rPr>
              <a:t></a:t>
            </a:r>
            <a:r>
              <a:rPr sz="1500" spc="30" dirty="0">
                <a:latin typeface="Times New Roman"/>
                <a:cs typeface="Times New Roman"/>
              </a:rPr>
              <a:t>	</a:t>
            </a:r>
            <a:r>
              <a:rPr sz="2250" spc="30" baseline="-11111" dirty="0">
                <a:latin typeface="Symbol"/>
                <a:cs typeface="Symbol"/>
              </a:rPr>
              <a:t></a:t>
            </a:r>
            <a:r>
              <a:rPr sz="2250" spc="-217" baseline="-11111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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sin</a:t>
            </a:r>
            <a:r>
              <a:rPr sz="1500" spc="-175" dirty="0">
                <a:latin typeface="Times New Roman"/>
                <a:cs typeface="Times New Roman"/>
              </a:rPr>
              <a:t> </a:t>
            </a:r>
            <a:r>
              <a:rPr sz="2250" spc="30" baseline="-11111" dirty="0">
                <a:latin typeface="Symbol"/>
                <a:cs typeface="Symbol"/>
              </a:rPr>
              <a:t></a:t>
            </a:r>
            <a:r>
              <a:rPr sz="2250" spc="30" baseline="-11111" dirty="0">
                <a:latin typeface="Times New Roman"/>
                <a:cs typeface="Times New Roman"/>
              </a:rPr>
              <a:t>	</a:t>
            </a:r>
            <a:r>
              <a:rPr sz="1500" spc="30" dirty="0">
                <a:latin typeface="Symbol"/>
                <a:cs typeface="Symbol"/>
              </a:rPr>
              <a:t>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730430" y="3560348"/>
            <a:ext cx="30226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500" spc="20" dirty="0">
                <a:latin typeface="Symbol"/>
                <a:cs typeface="Symbol"/>
              </a:rPr>
              <a:t>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2250" i="1" spc="172" baseline="11111" dirty="0">
                <a:latin typeface="Times New Roman"/>
                <a:cs typeface="Times New Roman"/>
              </a:rPr>
              <a:t>i</a:t>
            </a:r>
            <a:r>
              <a:rPr sz="2250" spc="30" baseline="1851" dirty="0">
                <a:latin typeface="Symbol"/>
                <a:cs typeface="Symbol"/>
              </a:rPr>
              <a:t></a:t>
            </a:r>
            <a:endParaRPr sz="2250" baseline="1851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145970" y="3671999"/>
            <a:ext cx="87312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35330" algn="l"/>
              </a:tabLst>
            </a:pPr>
            <a:r>
              <a:rPr sz="2250" spc="30" baseline="-14814" dirty="0">
                <a:latin typeface="Symbol"/>
                <a:cs typeface="Symbol"/>
              </a:rPr>
              <a:t></a:t>
            </a:r>
            <a:r>
              <a:rPr sz="2250" spc="337" baseline="-14814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3	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21153" y="3725152"/>
            <a:ext cx="8890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20" dirty="0">
                <a:latin typeface="Symbol"/>
                <a:cs typeface="Symbol"/>
              </a:rPr>
              <a:t>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680647" y="3671999"/>
            <a:ext cx="87312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35330" algn="l"/>
              </a:tabLst>
            </a:pPr>
            <a:r>
              <a:rPr sz="2250" spc="30" baseline="-14814" dirty="0">
                <a:latin typeface="Symbol"/>
                <a:cs typeface="Symbol"/>
              </a:rPr>
              <a:t></a:t>
            </a:r>
            <a:r>
              <a:rPr sz="2250" spc="337" baseline="-14814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3	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99303" y="3707562"/>
            <a:ext cx="13970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500" spc="-280" dirty="0">
                <a:latin typeface="Symbol"/>
                <a:cs typeface="Symbol"/>
              </a:rPr>
              <a:t></a:t>
            </a:r>
            <a:r>
              <a:rPr sz="2250" spc="-419" baseline="-9259" dirty="0">
                <a:latin typeface="Symbol"/>
                <a:cs typeface="Symbol"/>
              </a:rPr>
              <a:t></a:t>
            </a:r>
            <a:endParaRPr sz="2250" baseline="-9259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730430" y="3707562"/>
            <a:ext cx="30226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250" spc="30" baseline="-5555" dirty="0">
                <a:latin typeface="Symbol"/>
                <a:cs typeface="Symbol"/>
              </a:rPr>
              <a:t></a:t>
            </a:r>
            <a:r>
              <a:rPr sz="2250" spc="359" baseline="-5555" dirty="0">
                <a:latin typeface="Times New Roman"/>
                <a:cs typeface="Times New Roman"/>
              </a:rPr>
              <a:t> </a:t>
            </a:r>
            <a:r>
              <a:rPr sz="1500" spc="-280" dirty="0">
                <a:latin typeface="Symbol"/>
                <a:cs typeface="Symbol"/>
              </a:rPr>
              <a:t></a:t>
            </a:r>
            <a:r>
              <a:rPr sz="2250" spc="-419" baseline="-9259" dirty="0">
                <a:latin typeface="Symbol"/>
                <a:cs typeface="Symbol"/>
              </a:rPr>
              <a:t></a:t>
            </a:r>
            <a:endParaRPr sz="2250" baseline="-9259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166102" y="4155986"/>
            <a:ext cx="3370579" cy="7696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2570"/>
              </a:lnSpc>
            </a:pPr>
            <a:r>
              <a:rPr sz="1800" i="1" spc="275" dirty="0">
                <a:latin typeface="Times New Roman"/>
                <a:cs typeface="Times New Roman"/>
              </a:rPr>
              <a:t>w</a:t>
            </a:r>
            <a:r>
              <a:rPr sz="1575" spc="277" baseline="-23809" dirty="0">
                <a:latin typeface="Times New Roman"/>
                <a:cs typeface="Times New Roman"/>
              </a:rPr>
              <a:t>0</a:t>
            </a:r>
            <a:r>
              <a:rPr sz="1575" baseline="-23809" dirty="0">
                <a:latin typeface="Times New Roman"/>
                <a:cs typeface="Times New Roman"/>
              </a:rPr>
              <a:t>   </a:t>
            </a:r>
            <a:r>
              <a:rPr sz="1800" spc="360" dirty="0">
                <a:latin typeface="Symbol"/>
                <a:cs typeface="Symbol"/>
              </a:rPr>
              <a:t>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450" dirty="0">
                <a:latin typeface="Times New Roman"/>
                <a:cs typeface="Times New Roman"/>
              </a:rPr>
              <a:t>1</a:t>
            </a:r>
            <a:r>
              <a:rPr sz="2700" spc="-1042" baseline="-18518" dirty="0">
                <a:latin typeface="Symbol"/>
                <a:cs typeface="Symbol"/>
              </a:rPr>
              <a:t></a:t>
            </a:r>
            <a:r>
              <a:rPr sz="1800" spc="295" dirty="0">
                <a:latin typeface="Symbol"/>
                <a:cs typeface="Symbol"/>
              </a:rPr>
              <a:t></a:t>
            </a:r>
            <a:r>
              <a:rPr sz="1800" spc="254" dirty="0">
                <a:latin typeface="Times New Roman"/>
                <a:cs typeface="Times New Roman"/>
              </a:rPr>
              <a:t>c</a:t>
            </a:r>
            <a:r>
              <a:rPr sz="1800" spc="300" dirty="0">
                <a:latin typeface="Times New Roman"/>
                <a:cs typeface="Times New Roman"/>
              </a:rPr>
              <a:t>o</a:t>
            </a:r>
            <a:r>
              <a:rPr sz="1800" spc="254" dirty="0">
                <a:latin typeface="Times New Roman"/>
                <a:cs typeface="Times New Roman"/>
              </a:rPr>
              <a:t>s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3525" spc="254" baseline="-3546" dirty="0">
                <a:latin typeface="Symbol"/>
                <a:cs typeface="Symbol"/>
              </a:rPr>
              <a:t></a:t>
            </a:r>
            <a:r>
              <a:rPr sz="1800" spc="305" dirty="0">
                <a:latin typeface="Times New Roman"/>
                <a:cs typeface="Times New Roman"/>
              </a:rPr>
              <a:t>0</a:t>
            </a:r>
            <a:r>
              <a:rPr sz="1800" spc="345" dirty="0">
                <a:latin typeface="Symbol"/>
                <a:cs typeface="Symbol"/>
              </a:rPr>
              <a:t></a:t>
            </a:r>
            <a:r>
              <a:rPr sz="3525" spc="30" baseline="-3546" dirty="0">
                <a:latin typeface="Symbol"/>
                <a:cs typeface="Symbol"/>
              </a:rPr>
              <a:t></a:t>
            </a:r>
            <a:r>
              <a:rPr sz="3525" spc="-337" baseline="-3546" dirty="0">
                <a:latin typeface="Times New Roman"/>
                <a:cs typeface="Times New Roman"/>
              </a:rPr>
              <a:t> </a:t>
            </a:r>
            <a:r>
              <a:rPr sz="1800" spc="360" dirty="0">
                <a:latin typeface="Symbol"/>
                <a:cs typeface="Symbol"/>
              </a:rPr>
              <a:t>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240" dirty="0">
                <a:latin typeface="Times New Roman"/>
                <a:cs typeface="Times New Roman"/>
              </a:rPr>
              <a:t>s</a:t>
            </a:r>
            <a:r>
              <a:rPr sz="1800" spc="254" dirty="0">
                <a:latin typeface="Times New Roman"/>
                <a:cs typeface="Times New Roman"/>
              </a:rPr>
              <a:t>in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3525" spc="232" baseline="-3546" dirty="0">
                <a:latin typeface="Symbol"/>
                <a:cs typeface="Symbol"/>
              </a:rPr>
              <a:t></a:t>
            </a:r>
            <a:r>
              <a:rPr sz="1800" spc="310" dirty="0">
                <a:latin typeface="Times New Roman"/>
                <a:cs typeface="Times New Roman"/>
              </a:rPr>
              <a:t>0</a:t>
            </a:r>
            <a:r>
              <a:rPr sz="1800" spc="350" dirty="0">
                <a:latin typeface="Symbol"/>
                <a:cs typeface="Symbol"/>
              </a:rPr>
              <a:t></a:t>
            </a:r>
            <a:r>
              <a:rPr sz="3525" spc="30" baseline="-3546" dirty="0">
                <a:latin typeface="Symbol"/>
                <a:cs typeface="Symbol"/>
              </a:rPr>
              <a:t>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800" i="1" spc="335" dirty="0">
                <a:latin typeface="Times New Roman"/>
                <a:cs typeface="Times New Roman"/>
              </a:rPr>
              <a:t>i</a:t>
            </a:r>
            <a:r>
              <a:rPr sz="1800" spc="-695" dirty="0">
                <a:latin typeface="Symbol"/>
                <a:cs typeface="Symbol"/>
              </a:rPr>
              <a:t></a:t>
            </a:r>
            <a:r>
              <a:rPr sz="2700" spc="375" baseline="-18518" dirty="0">
                <a:latin typeface="Symbol"/>
                <a:cs typeface="Symbol"/>
              </a:rPr>
              <a:t></a:t>
            </a:r>
            <a:endParaRPr sz="2700" baseline="-18518">
              <a:latin typeface="Symbol"/>
              <a:cs typeface="Symbol"/>
            </a:endParaRPr>
          </a:p>
          <a:p>
            <a:pPr marL="50800">
              <a:lnSpc>
                <a:spcPct val="100000"/>
              </a:lnSpc>
              <a:spcBef>
                <a:spcPts val="790"/>
              </a:spcBef>
            </a:pPr>
            <a:r>
              <a:rPr sz="1800" i="1" spc="275" dirty="0">
                <a:latin typeface="Times New Roman"/>
                <a:cs typeface="Times New Roman"/>
              </a:rPr>
              <a:t>w</a:t>
            </a:r>
            <a:r>
              <a:rPr sz="1575" spc="277" baseline="-23809" dirty="0">
                <a:latin typeface="Times New Roman"/>
                <a:cs typeface="Times New Roman"/>
              </a:rPr>
              <a:t>0</a:t>
            </a:r>
            <a:r>
              <a:rPr sz="1575" baseline="-23809" dirty="0">
                <a:latin typeface="Times New Roman"/>
                <a:cs typeface="Times New Roman"/>
              </a:rPr>
              <a:t>   </a:t>
            </a:r>
            <a:r>
              <a:rPr sz="1800" spc="360" dirty="0">
                <a:latin typeface="Symbol"/>
                <a:cs typeface="Symbol"/>
              </a:rPr>
              <a:t>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32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978" y="748144"/>
            <a:ext cx="3658870" cy="623570"/>
            <a:chOff x="716978" y="748144"/>
            <a:chExt cx="3658870" cy="623570"/>
          </a:xfrm>
        </p:grpSpPr>
        <p:sp>
          <p:nvSpPr>
            <p:cNvPr id="3" name="object 3"/>
            <p:cNvSpPr/>
            <p:nvPr/>
          </p:nvSpPr>
          <p:spPr>
            <a:xfrm>
              <a:off x="716978" y="748144"/>
              <a:ext cx="3658870" cy="623570"/>
            </a:xfrm>
            <a:custGeom>
              <a:avLst/>
              <a:gdLst/>
              <a:ahLst/>
              <a:cxnLst/>
              <a:rect l="l" t="t" r="r" b="b"/>
              <a:pathLst>
                <a:path w="3658870" h="623569">
                  <a:moveTo>
                    <a:pt x="3658362" y="0"/>
                  </a:moveTo>
                  <a:lnTo>
                    <a:pt x="0" y="0"/>
                  </a:lnTo>
                  <a:lnTo>
                    <a:pt x="0" y="623455"/>
                  </a:lnTo>
                  <a:lnTo>
                    <a:pt x="3658362" y="623455"/>
                  </a:lnTo>
                  <a:lnTo>
                    <a:pt x="36583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413" y="922834"/>
              <a:ext cx="196943" cy="2078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72390" y="728800"/>
            <a:ext cx="2228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900" u="sng" spc="-1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u="sng" spc="-1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9057" y="728800"/>
            <a:ext cx="2228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900" u="sng" spc="-1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u="sng" spc="-1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5749" y="909193"/>
            <a:ext cx="6858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872" y="1034551"/>
            <a:ext cx="6858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1507" y="1053964"/>
            <a:ext cx="10922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30" dirty="0"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6766" y="907462"/>
            <a:ext cx="6667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i="1" spc="15" dirty="0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7389" y="759118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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2896" y="759118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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0653" y="706706"/>
            <a:ext cx="584835" cy="59753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rPr sz="14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5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</a:t>
            </a:r>
            <a:endParaRPr sz="1450">
              <a:latin typeface="Symbol"/>
              <a:cs typeface="Symbol"/>
            </a:endParaRPr>
          </a:p>
          <a:p>
            <a:pPr marL="184785">
              <a:lnSpc>
                <a:spcPct val="100000"/>
              </a:lnSpc>
              <a:spcBef>
                <a:spcPts val="445"/>
              </a:spcBef>
            </a:pPr>
            <a:r>
              <a:rPr sz="1450" spc="30" dirty="0"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6452" y="763243"/>
            <a:ext cx="5848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50" spc="55" dirty="0">
                <a:latin typeface="Times New Roman"/>
                <a:cs typeface="Times New Roman"/>
              </a:rPr>
              <a:t> </a:t>
            </a:r>
            <a:r>
              <a:rPr sz="14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5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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5530" y="789528"/>
            <a:ext cx="29464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175" spc="37" baseline="3831" dirty="0">
                <a:latin typeface="Symbol"/>
                <a:cs typeface="Symbol"/>
              </a:rPr>
              <a:t></a:t>
            </a:r>
            <a:r>
              <a:rPr sz="2175" spc="-120" baseline="3831" dirty="0">
                <a:latin typeface="Times New Roman"/>
                <a:cs typeface="Times New Roman"/>
              </a:rPr>
              <a:t> </a:t>
            </a:r>
            <a:r>
              <a:rPr sz="14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45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2035" y="789528"/>
            <a:ext cx="18415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45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246" y="907462"/>
            <a:ext cx="93091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467995" algn="l"/>
              </a:tabLst>
            </a:pPr>
            <a:r>
              <a:rPr sz="1450" i="1" spc="40" dirty="0">
                <a:latin typeface="Times New Roman"/>
                <a:cs typeface="Times New Roman"/>
              </a:rPr>
              <a:t>w</a:t>
            </a:r>
            <a:r>
              <a:rPr sz="1450" i="1" spc="305" dirty="0">
                <a:latin typeface="Times New Roman"/>
                <a:cs typeface="Times New Roman"/>
              </a:rPr>
              <a:t> </a:t>
            </a:r>
            <a:r>
              <a:rPr sz="1450" spc="35" dirty="0">
                <a:latin typeface="Symbol"/>
                <a:cs typeface="Symbol"/>
              </a:rPr>
              <a:t></a:t>
            </a:r>
            <a:r>
              <a:rPr sz="1450" spc="35" dirty="0">
                <a:latin typeface="Times New Roman"/>
                <a:cs typeface="Times New Roman"/>
              </a:rPr>
              <a:t>	</a:t>
            </a:r>
            <a:r>
              <a:rPr sz="1450" spc="30" dirty="0">
                <a:latin typeface="Times New Roman"/>
                <a:cs typeface="Times New Roman"/>
              </a:rPr>
              <a:t>1</a:t>
            </a:r>
            <a:r>
              <a:rPr sz="1450" spc="36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cos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7225" y="907462"/>
            <a:ext cx="11874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35" dirty="0">
                <a:latin typeface="Symbol"/>
                <a:cs typeface="Symbol"/>
              </a:rPr>
              <a:t>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6298" y="907462"/>
            <a:ext cx="51752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7480" indent="-132715">
              <a:lnSpc>
                <a:spcPct val="100000"/>
              </a:lnSpc>
              <a:spcBef>
                <a:spcPts val="120"/>
              </a:spcBef>
              <a:buFont typeface="Symbol"/>
              <a:buChar char=""/>
              <a:tabLst>
                <a:tab pos="158115" algn="l"/>
              </a:tabLst>
            </a:pPr>
            <a:r>
              <a:rPr sz="1450" spc="65" dirty="0">
                <a:latin typeface="Times New Roman"/>
                <a:cs typeface="Times New Roman"/>
              </a:rPr>
              <a:t>sin</a:t>
            </a:r>
            <a:r>
              <a:rPr sz="2175" spc="97" baseline="40229" dirty="0">
                <a:latin typeface="Symbol"/>
                <a:cs typeface="Symbol"/>
              </a:rPr>
              <a:t></a:t>
            </a:r>
            <a:endParaRPr sz="2175" baseline="40229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3217" y="907462"/>
            <a:ext cx="11874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35" dirty="0">
                <a:latin typeface="Symbol"/>
                <a:cs typeface="Symbol"/>
              </a:rPr>
              <a:t>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8759" y="945675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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5930" y="945675"/>
            <a:ext cx="30861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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2175" spc="44" baseline="-32567" dirty="0">
                <a:latin typeface="Times New Roman"/>
                <a:cs typeface="Times New Roman"/>
              </a:rPr>
              <a:t>3</a:t>
            </a:r>
            <a:endParaRPr sz="2175" baseline="-32567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4558" y="945675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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989" y="945675"/>
            <a:ext cx="65659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373380" algn="l"/>
              </a:tabLst>
            </a:pPr>
            <a:r>
              <a:rPr sz="2175" spc="37" baseline="-42145" dirty="0">
                <a:latin typeface="Symbol"/>
                <a:cs typeface="Symbol"/>
              </a:rPr>
              <a:t></a:t>
            </a:r>
            <a:r>
              <a:rPr sz="2175" spc="37" baseline="-42145" dirty="0">
                <a:latin typeface="Times New Roman"/>
                <a:cs typeface="Times New Roman"/>
              </a:rPr>
              <a:t>	</a:t>
            </a:r>
            <a:r>
              <a:rPr sz="1450" spc="25" dirty="0">
                <a:latin typeface="Symbol"/>
                <a:cs typeface="Symbol"/>
              </a:rPr>
              <a:t>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2175" spc="44" baseline="-32567" dirty="0">
                <a:latin typeface="Times New Roman"/>
                <a:cs typeface="Times New Roman"/>
              </a:rPr>
              <a:t>3</a:t>
            </a:r>
            <a:endParaRPr sz="2175" baseline="-32567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5530" y="1105516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58759" y="1105516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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1330" y="1105516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37389" y="1120351"/>
            <a:ext cx="8699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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4558" y="1105516"/>
            <a:ext cx="24511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25" dirty="0">
                <a:latin typeface="Symbol"/>
                <a:cs typeface="Symbol"/>
              </a:rPr>
              <a:t></a:t>
            </a:r>
            <a:r>
              <a:rPr sz="1450" spc="210" dirty="0">
                <a:latin typeface="Times New Roman"/>
                <a:cs typeface="Times New Roman"/>
              </a:rPr>
              <a:t> </a:t>
            </a:r>
            <a:r>
              <a:rPr sz="2175" spc="37" baseline="-3831" dirty="0">
                <a:latin typeface="Symbol"/>
                <a:cs typeface="Symbol"/>
              </a:rPr>
              <a:t></a:t>
            </a:r>
            <a:endParaRPr sz="2175" baseline="-3831"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6577" y="1600250"/>
            <a:ext cx="3377565" cy="1242695"/>
            <a:chOff x="706577" y="1600250"/>
            <a:chExt cx="3377565" cy="1242695"/>
          </a:xfrm>
        </p:grpSpPr>
        <p:sp>
          <p:nvSpPr>
            <p:cNvPr id="31" name="object 31"/>
            <p:cNvSpPr/>
            <p:nvPr/>
          </p:nvSpPr>
          <p:spPr>
            <a:xfrm>
              <a:off x="706577" y="1600250"/>
              <a:ext cx="3377565" cy="1242695"/>
            </a:xfrm>
            <a:custGeom>
              <a:avLst/>
              <a:gdLst/>
              <a:ahLst/>
              <a:cxnLst/>
              <a:rect l="l" t="t" r="r" b="b"/>
              <a:pathLst>
                <a:path w="3377565" h="1242695">
                  <a:moveTo>
                    <a:pt x="3377057" y="0"/>
                  </a:moveTo>
                  <a:lnTo>
                    <a:pt x="0" y="0"/>
                  </a:lnTo>
                  <a:lnTo>
                    <a:pt x="0" y="1242136"/>
                  </a:lnTo>
                  <a:lnTo>
                    <a:pt x="3377057" y="1242136"/>
                  </a:lnTo>
                  <a:lnTo>
                    <a:pt x="337705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74613" y="2588918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176" y="0"/>
                  </a:lnTo>
                </a:path>
              </a:pathLst>
            </a:custGeom>
            <a:ln w="106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36247" y="2311782"/>
              <a:ext cx="309245" cy="225425"/>
            </a:xfrm>
            <a:custGeom>
              <a:avLst/>
              <a:gdLst/>
              <a:ahLst/>
              <a:cxnLst/>
              <a:rect l="l" t="t" r="r" b="b"/>
              <a:pathLst>
                <a:path w="309244" h="225425">
                  <a:moveTo>
                    <a:pt x="0" y="152332"/>
                  </a:moveTo>
                  <a:lnTo>
                    <a:pt x="27267" y="139965"/>
                  </a:lnTo>
                </a:path>
                <a:path w="309244" h="225425">
                  <a:moveTo>
                    <a:pt x="28385" y="139965"/>
                  </a:moveTo>
                  <a:lnTo>
                    <a:pt x="95174" y="224437"/>
                  </a:lnTo>
                </a:path>
                <a:path w="309244" h="225425">
                  <a:moveTo>
                    <a:pt x="95174" y="224874"/>
                  </a:moveTo>
                  <a:lnTo>
                    <a:pt x="168078" y="419"/>
                  </a:lnTo>
                </a:path>
                <a:path w="309244" h="225425">
                  <a:moveTo>
                    <a:pt x="168078" y="0"/>
                  </a:moveTo>
                  <a:lnTo>
                    <a:pt x="3088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23172" y="2297912"/>
              <a:ext cx="311150" cy="230504"/>
            </a:xfrm>
            <a:custGeom>
              <a:avLst/>
              <a:gdLst/>
              <a:ahLst/>
              <a:cxnLst/>
              <a:rect l="l" t="t" r="r" b="b"/>
              <a:pathLst>
                <a:path w="311150" h="230505">
                  <a:moveTo>
                    <a:pt x="311102" y="0"/>
                  </a:moveTo>
                  <a:lnTo>
                    <a:pt x="164747" y="0"/>
                  </a:lnTo>
                  <a:lnTo>
                    <a:pt x="97387" y="207808"/>
                  </a:lnTo>
                  <a:lnTo>
                    <a:pt x="37855" y="138253"/>
                  </a:lnTo>
                  <a:lnTo>
                    <a:pt x="0" y="154463"/>
                  </a:lnTo>
                  <a:lnTo>
                    <a:pt x="3901" y="160437"/>
                  </a:lnTo>
                  <a:lnTo>
                    <a:pt x="22818" y="151913"/>
                  </a:lnTo>
                  <a:lnTo>
                    <a:pt x="90154" y="229992"/>
                  </a:lnTo>
                  <a:lnTo>
                    <a:pt x="104073" y="229992"/>
                  </a:lnTo>
                  <a:lnTo>
                    <a:pt x="174764" y="10672"/>
                  </a:lnTo>
                  <a:lnTo>
                    <a:pt x="311102" y="10672"/>
                  </a:lnTo>
                  <a:lnTo>
                    <a:pt x="311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1472" y="2588918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0" y="0"/>
                  </a:moveTo>
                  <a:lnTo>
                    <a:pt x="354502" y="0"/>
                  </a:lnTo>
                </a:path>
              </a:pathLst>
            </a:custGeom>
            <a:ln w="106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6931" y="1886018"/>
            <a:ext cx="9334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spc="155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6931" y="2561484"/>
            <a:ext cx="9334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spc="155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10813" y="1907918"/>
            <a:ext cx="15240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7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91863" y="2583390"/>
            <a:ext cx="67437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521334" algn="l"/>
              </a:tabLst>
            </a:pPr>
            <a:r>
              <a:rPr sz="1650" spc="270" dirty="0">
                <a:latin typeface="Times New Roman"/>
                <a:cs typeface="Times New Roman"/>
              </a:rPr>
              <a:t>2	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1521" y="1789315"/>
            <a:ext cx="339090" cy="77406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60"/>
              </a:spcBef>
            </a:pPr>
            <a:r>
              <a:rPr sz="1650" spc="27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65"/>
              </a:spcBef>
            </a:pPr>
            <a:r>
              <a:rPr sz="1650" spc="270" dirty="0">
                <a:latin typeface="Times New Roman"/>
                <a:cs typeface="Times New Roman"/>
              </a:rPr>
              <a:t>3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2475" i="1" spc="225" baseline="-35353" dirty="0">
                <a:latin typeface="Times New Roman"/>
                <a:cs typeface="Times New Roman"/>
              </a:rPr>
              <a:t>i</a:t>
            </a:r>
            <a:endParaRPr sz="2475" baseline="-35353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7370" y="1721755"/>
            <a:ext cx="3335654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37820" algn="l"/>
              </a:tabLst>
            </a:pPr>
            <a:r>
              <a:rPr sz="1650" i="1" spc="360" dirty="0">
                <a:latin typeface="Times New Roman"/>
                <a:cs typeface="Times New Roman"/>
              </a:rPr>
              <a:t>w	</a:t>
            </a:r>
            <a:r>
              <a:rPr sz="1650" spc="295" dirty="0">
                <a:latin typeface="Symbol"/>
                <a:cs typeface="Symbol"/>
              </a:rPr>
              <a:t></a:t>
            </a:r>
            <a:r>
              <a:rPr sz="1650" spc="-160" dirty="0">
                <a:latin typeface="Times New Roman"/>
                <a:cs typeface="Times New Roman"/>
              </a:rPr>
              <a:t> </a:t>
            </a:r>
            <a:r>
              <a:rPr sz="1650" spc="395" dirty="0">
                <a:latin typeface="Times New Roman"/>
                <a:cs typeface="Times New Roman"/>
              </a:rPr>
              <a:t>1</a:t>
            </a:r>
            <a:r>
              <a:rPr sz="2475" spc="382" baseline="35353" dirty="0">
                <a:latin typeface="Symbol"/>
                <a:cs typeface="Symbol"/>
              </a:rPr>
              <a:t></a:t>
            </a:r>
            <a:r>
              <a:rPr sz="1650" spc="215" dirty="0">
                <a:latin typeface="Times New Roman"/>
                <a:cs typeface="Times New Roman"/>
              </a:rPr>
              <a:t>c</a:t>
            </a:r>
            <a:r>
              <a:rPr sz="1650" spc="260" dirty="0">
                <a:latin typeface="Times New Roman"/>
                <a:cs typeface="Times New Roman"/>
              </a:rPr>
              <a:t>o</a:t>
            </a:r>
            <a:r>
              <a:rPr sz="1650" spc="440" dirty="0">
                <a:latin typeface="Times New Roman"/>
                <a:cs typeface="Times New Roman"/>
              </a:rPr>
              <a:t>s</a:t>
            </a:r>
            <a:r>
              <a:rPr sz="2475" spc="307" baseline="31986" dirty="0">
                <a:latin typeface="Symbol"/>
                <a:cs typeface="Symbol"/>
              </a:rPr>
              <a:t></a:t>
            </a:r>
            <a:r>
              <a:rPr sz="2475" spc="60" baseline="31986" dirty="0">
                <a:latin typeface="Times New Roman"/>
                <a:cs typeface="Times New Roman"/>
              </a:rPr>
              <a:t> </a:t>
            </a:r>
            <a:r>
              <a:rPr sz="2475" u="sng" spc="240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700" u="sng" spc="315" baseline="3240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2700" baseline="32407" dirty="0">
                <a:latin typeface="Times New Roman"/>
                <a:cs typeface="Times New Roman"/>
              </a:rPr>
              <a:t> </a:t>
            </a:r>
            <a:r>
              <a:rPr sz="2700" spc="-292" baseline="32407" dirty="0">
                <a:latin typeface="Times New Roman"/>
                <a:cs typeface="Times New Roman"/>
              </a:rPr>
              <a:t> </a:t>
            </a:r>
            <a:r>
              <a:rPr sz="2475" spc="307" baseline="31986" dirty="0">
                <a:latin typeface="Symbol"/>
                <a:cs typeface="Symbol"/>
              </a:rPr>
              <a:t></a:t>
            </a:r>
            <a:r>
              <a:rPr sz="2475" spc="-97" baseline="31986" dirty="0">
                <a:latin typeface="Times New Roman"/>
                <a:cs typeface="Times New Roman"/>
              </a:rPr>
              <a:t> </a:t>
            </a:r>
            <a:r>
              <a:rPr sz="1650" spc="295" dirty="0">
                <a:latin typeface="Symbol"/>
                <a:cs typeface="Symbol"/>
              </a:rPr>
              <a:t>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210" dirty="0">
                <a:latin typeface="Times New Roman"/>
                <a:cs typeface="Times New Roman"/>
              </a:rPr>
              <a:t>sin</a:t>
            </a:r>
            <a:r>
              <a:rPr sz="1650" spc="-125" dirty="0">
                <a:latin typeface="Times New Roman"/>
                <a:cs typeface="Times New Roman"/>
              </a:rPr>
              <a:t> </a:t>
            </a:r>
            <a:r>
              <a:rPr sz="2475" spc="307" baseline="31986" dirty="0">
                <a:latin typeface="Symbol"/>
                <a:cs typeface="Symbol"/>
              </a:rPr>
              <a:t></a:t>
            </a:r>
            <a:r>
              <a:rPr sz="2475" spc="67" baseline="31986" dirty="0">
                <a:latin typeface="Times New Roman"/>
                <a:cs typeface="Times New Roman"/>
              </a:rPr>
              <a:t> </a:t>
            </a:r>
            <a:r>
              <a:rPr sz="2475" u="sng" spc="240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700" u="sng" spc="315" baseline="3240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2700" baseline="32407" dirty="0">
                <a:latin typeface="Times New Roman"/>
                <a:cs typeface="Times New Roman"/>
              </a:rPr>
              <a:t> </a:t>
            </a:r>
            <a:r>
              <a:rPr sz="2700" spc="-300" baseline="32407" dirty="0">
                <a:latin typeface="Times New Roman"/>
                <a:cs typeface="Times New Roman"/>
              </a:rPr>
              <a:t> </a:t>
            </a:r>
            <a:r>
              <a:rPr sz="2475" spc="307" baseline="31986" dirty="0">
                <a:latin typeface="Symbol"/>
                <a:cs typeface="Symbol"/>
              </a:rPr>
              <a:t></a:t>
            </a:r>
            <a:r>
              <a:rPr sz="2475" spc="-300" baseline="31986" dirty="0">
                <a:latin typeface="Times New Roman"/>
                <a:cs typeface="Times New Roman"/>
              </a:rPr>
              <a:t> </a:t>
            </a:r>
            <a:r>
              <a:rPr sz="1650" i="1" spc="300" dirty="0">
                <a:latin typeface="Times New Roman"/>
                <a:cs typeface="Times New Roman"/>
              </a:rPr>
              <a:t>i</a:t>
            </a:r>
            <a:r>
              <a:rPr sz="2475" spc="307" baseline="35353" dirty="0">
                <a:latin typeface="Symbol"/>
                <a:cs typeface="Symbol"/>
              </a:rPr>
              <a:t></a:t>
            </a:r>
            <a:endParaRPr sz="2475" baseline="35353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15939" y="1798258"/>
            <a:ext cx="12001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04" dirty="0">
                <a:latin typeface="Symbol"/>
                <a:cs typeface="Symbol"/>
              </a:rPr>
              <a:t>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06158" y="1811062"/>
            <a:ext cx="12001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04" dirty="0">
                <a:latin typeface="Symbol"/>
                <a:cs typeface="Symbol"/>
              </a:rPr>
              <a:t>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48264" y="1798258"/>
            <a:ext cx="158940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706120" algn="l"/>
                <a:tab pos="1238250" algn="l"/>
              </a:tabLst>
            </a:pPr>
            <a:r>
              <a:rPr sz="1650" spc="204" dirty="0">
                <a:latin typeface="Symbol"/>
                <a:cs typeface="Symbol"/>
              </a:rPr>
              <a:t></a:t>
            </a:r>
            <a:r>
              <a:rPr sz="1650" spc="204" dirty="0">
                <a:latin typeface="Times New Roman"/>
                <a:cs typeface="Times New Roman"/>
              </a:rPr>
              <a:t>	</a:t>
            </a:r>
            <a:r>
              <a:rPr sz="1650" spc="204" dirty="0">
                <a:latin typeface="Symbol"/>
                <a:cs typeface="Symbol"/>
              </a:rPr>
              <a:t></a:t>
            </a:r>
            <a:r>
              <a:rPr sz="1650" spc="204" dirty="0">
                <a:latin typeface="Times New Roman"/>
                <a:cs typeface="Times New Roman"/>
              </a:rPr>
              <a:t>	</a:t>
            </a:r>
            <a:r>
              <a:rPr sz="1650" spc="204" dirty="0">
                <a:latin typeface="Symbol"/>
                <a:cs typeface="Symbol"/>
              </a:rPr>
              <a:t></a:t>
            </a:r>
            <a:r>
              <a:rPr sz="1650" spc="475" dirty="0">
                <a:latin typeface="Times New Roman"/>
                <a:cs typeface="Times New Roman"/>
              </a:rPr>
              <a:t> </a:t>
            </a:r>
            <a:r>
              <a:rPr sz="2475" spc="307" baseline="-3367" dirty="0">
                <a:latin typeface="Symbol"/>
                <a:cs typeface="Symbol"/>
              </a:rPr>
              <a:t></a:t>
            </a:r>
            <a:endParaRPr sz="2475" baseline="-3367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15939" y="1932233"/>
            <a:ext cx="12001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04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8264" y="1932233"/>
            <a:ext cx="12001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04" dirty="0">
                <a:latin typeface="Symbol"/>
                <a:cs typeface="Symbol"/>
              </a:rPr>
              <a:t>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06158" y="1948879"/>
            <a:ext cx="12001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204" dirty="0">
                <a:latin typeface="Symbol"/>
                <a:cs typeface="Symbol"/>
              </a:rPr>
              <a:t>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54785" y="1932233"/>
            <a:ext cx="88265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532130" algn="l"/>
              </a:tabLst>
            </a:pPr>
            <a:r>
              <a:rPr sz="1650" spc="204" dirty="0">
                <a:latin typeface="Symbol"/>
                <a:cs typeface="Symbol"/>
              </a:rPr>
              <a:t></a:t>
            </a:r>
            <a:r>
              <a:rPr sz="1650" spc="204" dirty="0">
                <a:latin typeface="Times New Roman"/>
                <a:cs typeface="Times New Roman"/>
              </a:rPr>
              <a:t>	</a:t>
            </a:r>
            <a:r>
              <a:rPr sz="1650" spc="204" dirty="0">
                <a:latin typeface="Symbol"/>
                <a:cs typeface="Symbol"/>
              </a:rPr>
              <a:t></a:t>
            </a:r>
            <a:r>
              <a:rPr sz="1650" spc="475" dirty="0">
                <a:latin typeface="Times New Roman"/>
                <a:cs typeface="Times New Roman"/>
              </a:rPr>
              <a:t> </a:t>
            </a:r>
            <a:r>
              <a:rPr sz="2475" spc="307" baseline="-5050" dirty="0">
                <a:latin typeface="Symbol"/>
                <a:cs typeface="Symbol"/>
              </a:rPr>
              <a:t></a:t>
            </a:r>
            <a:endParaRPr sz="2475" baseline="-50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7370" y="2416549"/>
            <a:ext cx="115760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37820" algn="l"/>
              </a:tabLst>
            </a:pPr>
            <a:r>
              <a:rPr sz="1650" i="1" spc="360" dirty="0">
                <a:latin typeface="Times New Roman"/>
                <a:cs typeface="Times New Roman"/>
              </a:rPr>
              <a:t>w	</a:t>
            </a:r>
            <a:r>
              <a:rPr sz="1650" spc="295" dirty="0">
                <a:latin typeface="Symbol"/>
                <a:cs typeface="Symbol"/>
              </a:rPr>
              <a:t></a:t>
            </a:r>
            <a:r>
              <a:rPr sz="1650" spc="45" dirty="0">
                <a:latin typeface="Times New Roman"/>
                <a:cs typeface="Times New Roman"/>
              </a:rPr>
              <a:t> </a:t>
            </a:r>
            <a:r>
              <a:rPr sz="1650" spc="295" dirty="0">
                <a:latin typeface="Symbol"/>
                <a:cs typeface="Symbol"/>
              </a:rPr>
              <a:t>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2475" spc="405" baseline="35353" dirty="0">
                <a:latin typeface="Times New Roman"/>
                <a:cs typeface="Times New Roman"/>
              </a:rPr>
              <a:t>1</a:t>
            </a:r>
            <a:r>
              <a:rPr sz="2475" spc="120" baseline="35353" dirty="0">
                <a:latin typeface="Times New Roman"/>
                <a:cs typeface="Times New Roman"/>
              </a:rPr>
              <a:t> </a:t>
            </a:r>
            <a:r>
              <a:rPr sz="1650" spc="295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96188" y="3439439"/>
            <a:ext cx="4190365" cy="696595"/>
            <a:chOff x="696188" y="3439439"/>
            <a:chExt cx="4190365" cy="696595"/>
          </a:xfrm>
        </p:grpSpPr>
        <p:sp>
          <p:nvSpPr>
            <p:cNvPr id="51" name="object 51"/>
            <p:cNvSpPr/>
            <p:nvPr/>
          </p:nvSpPr>
          <p:spPr>
            <a:xfrm>
              <a:off x="696188" y="3439439"/>
              <a:ext cx="4190365" cy="696595"/>
            </a:xfrm>
            <a:custGeom>
              <a:avLst/>
              <a:gdLst/>
              <a:ahLst/>
              <a:cxnLst/>
              <a:rect l="l" t="t" r="r" b="b"/>
              <a:pathLst>
                <a:path w="4190365" h="696595">
                  <a:moveTo>
                    <a:pt x="4190238" y="0"/>
                  </a:moveTo>
                  <a:lnTo>
                    <a:pt x="0" y="0"/>
                  </a:lnTo>
                  <a:lnTo>
                    <a:pt x="0" y="696188"/>
                  </a:lnTo>
                  <a:lnTo>
                    <a:pt x="4190238" y="696188"/>
                  </a:lnTo>
                  <a:lnTo>
                    <a:pt x="419023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0344" y="3634510"/>
              <a:ext cx="219533" cy="232104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455390" y="3419322"/>
            <a:ext cx="28702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03200" algn="l"/>
              </a:tabLst>
            </a:pPr>
            <a:r>
              <a:rPr sz="2150" u="sng" spc="-1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2150" spc="-165" dirty="0">
                <a:latin typeface="Times New Roman"/>
                <a:cs typeface="Times New Roman"/>
              </a:rPr>
              <a:t>	</a:t>
            </a:r>
            <a:r>
              <a:rPr sz="2150" u="sng" spc="-1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21184" y="3419322"/>
            <a:ext cx="28638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02565" algn="l"/>
              </a:tabLst>
            </a:pPr>
            <a:r>
              <a:rPr sz="2150" u="sng" spc="-1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2150" spc="-165" dirty="0">
                <a:latin typeface="Times New Roman"/>
                <a:cs typeface="Times New Roman"/>
              </a:rPr>
              <a:t>	</a:t>
            </a:r>
            <a:r>
              <a:rPr sz="2150" u="sng" spc="-1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75255" y="3620759"/>
            <a:ext cx="7493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62265" y="3760741"/>
            <a:ext cx="7493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22517" y="3782419"/>
            <a:ext cx="1206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2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3945" y="3618826"/>
            <a:ext cx="7302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i="1" spc="1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11165" y="3453177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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67586" y="3453177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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30556" y="3394649"/>
            <a:ext cx="691515" cy="6642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16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spc="235" dirty="0">
                <a:latin typeface="Times New Roman"/>
                <a:cs typeface="Times New Roman"/>
              </a:rPr>
              <a:t> </a:t>
            </a:r>
            <a:r>
              <a:rPr sz="16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spc="275" dirty="0"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</a:t>
            </a:r>
            <a:endParaRPr sz="1650">
              <a:latin typeface="Symbol"/>
              <a:cs typeface="Symbol"/>
            </a:endParaRPr>
          </a:p>
          <a:p>
            <a:pPr marL="226060">
              <a:lnSpc>
                <a:spcPct val="100000"/>
              </a:lnSpc>
              <a:spcBef>
                <a:spcPts val="470"/>
              </a:spcBef>
            </a:pPr>
            <a:r>
              <a:rPr sz="1650" spc="2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95876" y="3457781"/>
            <a:ext cx="69151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spc="235" dirty="0">
                <a:latin typeface="Times New Roman"/>
                <a:cs typeface="Times New Roman"/>
              </a:rPr>
              <a:t> </a:t>
            </a:r>
            <a:r>
              <a:rPr sz="16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650" spc="275" dirty="0"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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00386" y="3487134"/>
            <a:ext cx="32702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75" spc="22" baseline="5050" dirty="0">
                <a:latin typeface="Symbol"/>
                <a:cs typeface="Symbol"/>
              </a:rPr>
              <a:t></a:t>
            </a:r>
            <a:r>
              <a:rPr sz="2475" spc="-150" baseline="5050" dirty="0">
                <a:latin typeface="Times New Roman"/>
                <a:cs typeface="Times New Roman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65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88439" y="3487134"/>
            <a:ext cx="20447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65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1107" y="3618826"/>
            <a:ext cx="10604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44830" algn="l"/>
              </a:tabLst>
            </a:pPr>
            <a:r>
              <a:rPr sz="1650" i="1" spc="25" dirty="0">
                <a:latin typeface="Times New Roman"/>
                <a:cs typeface="Times New Roman"/>
              </a:rPr>
              <a:t>w </a:t>
            </a:r>
            <a:r>
              <a:rPr sz="1650" i="1" spc="75" dirty="0">
                <a:latin typeface="Times New Roman"/>
                <a:cs typeface="Times New Roman"/>
              </a:rPr>
              <a:t> </a:t>
            </a:r>
            <a:r>
              <a:rPr sz="1650" spc="20" dirty="0">
                <a:latin typeface="Symbol"/>
                <a:cs typeface="Symbol"/>
              </a:rPr>
              <a:t></a:t>
            </a:r>
            <a:r>
              <a:rPr sz="1650" spc="20" dirty="0">
                <a:latin typeface="Times New Roman"/>
                <a:cs typeface="Times New Roman"/>
              </a:rPr>
              <a:t>	1</a:t>
            </a:r>
            <a:r>
              <a:rPr sz="1650" spc="40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cos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59635" y="3618826"/>
            <a:ext cx="13081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2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16356" y="3618826"/>
            <a:ext cx="57023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47955">
              <a:lnSpc>
                <a:spcPct val="100000"/>
              </a:lnSpc>
              <a:spcBef>
                <a:spcPts val="95"/>
              </a:spcBef>
              <a:buFont typeface="Symbol"/>
              <a:buChar char=""/>
              <a:tabLst>
                <a:tab pos="173355" algn="l"/>
              </a:tabLst>
            </a:pPr>
            <a:r>
              <a:rPr sz="1650" dirty="0">
                <a:latin typeface="Times New Roman"/>
                <a:cs typeface="Times New Roman"/>
              </a:rPr>
              <a:t>s</a:t>
            </a:r>
            <a:r>
              <a:rPr sz="1650" spc="15" dirty="0">
                <a:latin typeface="Times New Roman"/>
                <a:cs typeface="Times New Roman"/>
              </a:rPr>
              <a:t>in</a:t>
            </a:r>
            <a:r>
              <a:rPr sz="1650" spc="-204" dirty="0">
                <a:latin typeface="Times New Roman"/>
                <a:cs typeface="Times New Roman"/>
              </a:rPr>
              <a:t> </a:t>
            </a:r>
            <a:r>
              <a:rPr sz="2475" spc="22" baseline="38720" dirty="0">
                <a:latin typeface="Symbol"/>
                <a:cs typeface="Symbol"/>
              </a:rPr>
              <a:t></a:t>
            </a:r>
            <a:endParaRPr sz="2475" baseline="3872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25170" y="3618826"/>
            <a:ext cx="13081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2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26584" y="3661497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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40091" y="3661497"/>
            <a:ext cx="3365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</a:t>
            </a:r>
            <a:r>
              <a:rPr sz="1650" spc="170" dirty="0">
                <a:latin typeface="Times New Roman"/>
                <a:cs typeface="Times New Roman"/>
              </a:rPr>
              <a:t> </a:t>
            </a:r>
            <a:r>
              <a:rPr sz="2475" spc="30" baseline="-31986" dirty="0">
                <a:latin typeface="Times New Roman"/>
                <a:cs typeface="Times New Roman"/>
              </a:rPr>
              <a:t>3</a:t>
            </a:r>
            <a:endParaRPr sz="2475" baseline="-31986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91689" y="3661497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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85765" y="3661497"/>
            <a:ext cx="72580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414020" algn="l"/>
              </a:tabLst>
            </a:pPr>
            <a:r>
              <a:rPr sz="2475" spc="22" baseline="-42087" dirty="0">
                <a:latin typeface="Symbol"/>
                <a:cs typeface="Symbol"/>
              </a:rPr>
              <a:t></a:t>
            </a:r>
            <a:r>
              <a:rPr sz="2475" spc="22" baseline="-42087" dirty="0">
                <a:latin typeface="Times New Roman"/>
                <a:cs typeface="Times New Roman"/>
              </a:rPr>
              <a:t>	</a:t>
            </a:r>
            <a:r>
              <a:rPr sz="1650" spc="15" dirty="0">
                <a:latin typeface="Symbol"/>
                <a:cs typeface="Symbol"/>
              </a:rPr>
              <a:t></a:t>
            </a:r>
            <a:r>
              <a:rPr sz="1650" spc="170" dirty="0">
                <a:latin typeface="Times New Roman"/>
                <a:cs typeface="Times New Roman"/>
              </a:rPr>
              <a:t> </a:t>
            </a:r>
            <a:r>
              <a:rPr sz="2475" spc="30" baseline="-31986" dirty="0">
                <a:latin typeface="Times New Roman"/>
                <a:cs typeface="Times New Roman"/>
              </a:rPr>
              <a:t>3</a:t>
            </a:r>
            <a:endParaRPr sz="2475" baseline="-31986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00386" y="3839985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6584" y="3839985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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65491" y="3839985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411165" y="3856550"/>
            <a:ext cx="952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91689" y="3839985"/>
            <a:ext cx="27114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ymbol"/>
                <a:cs typeface="Symbol"/>
              </a:rPr>
              <a:t></a:t>
            </a:r>
            <a:r>
              <a:rPr sz="1650" spc="235" dirty="0">
                <a:latin typeface="Times New Roman"/>
                <a:cs typeface="Times New Roman"/>
              </a:rPr>
              <a:t> </a:t>
            </a:r>
            <a:r>
              <a:rPr sz="2475" spc="22" baseline="-5050" dirty="0">
                <a:latin typeface="Symbol"/>
                <a:cs typeface="Symbol"/>
              </a:rPr>
              <a:t></a:t>
            </a:r>
            <a:endParaRPr sz="2475" baseline="-5050">
              <a:latin typeface="Symbol"/>
              <a:cs typeface="Symbo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06577" y="4332973"/>
            <a:ext cx="3490595" cy="1444625"/>
            <a:chOff x="706577" y="4332973"/>
            <a:chExt cx="3490595" cy="1444625"/>
          </a:xfrm>
        </p:grpSpPr>
        <p:sp>
          <p:nvSpPr>
            <p:cNvPr id="79" name="object 79"/>
            <p:cNvSpPr/>
            <p:nvPr/>
          </p:nvSpPr>
          <p:spPr>
            <a:xfrm>
              <a:off x="706577" y="4332973"/>
              <a:ext cx="3490595" cy="1444625"/>
            </a:xfrm>
            <a:custGeom>
              <a:avLst/>
              <a:gdLst/>
              <a:ahLst/>
              <a:cxnLst/>
              <a:rect l="l" t="t" r="r" b="b"/>
              <a:pathLst>
                <a:path w="3490595" h="1444625">
                  <a:moveTo>
                    <a:pt x="3490087" y="0"/>
                  </a:moveTo>
                  <a:lnTo>
                    <a:pt x="0" y="0"/>
                  </a:lnTo>
                  <a:lnTo>
                    <a:pt x="0" y="1444371"/>
                  </a:lnTo>
                  <a:lnTo>
                    <a:pt x="3490087" y="1444371"/>
                  </a:lnTo>
                  <a:lnTo>
                    <a:pt x="3490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25244" y="5482619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968" y="0"/>
                  </a:lnTo>
                </a:path>
              </a:pathLst>
            </a:custGeom>
            <a:ln w="12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94577" y="5160375"/>
              <a:ext cx="317500" cy="261620"/>
            </a:xfrm>
            <a:custGeom>
              <a:avLst/>
              <a:gdLst/>
              <a:ahLst/>
              <a:cxnLst/>
              <a:rect l="l" t="t" r="r" b="b"/>
              <a:pathLst>
                <a:path w="317500" h="261620">
                  <a:moveTo>
                    <a:pt x="0" y="177126"/>
                  </a:moveTo>
                  <a:lnTo>
                    <a:pt x="27990" y="162747"/>
                  </a:lnTo>
                </a:path>
                <a:path w="317500" h="261620">
                  <a:moveTo>
                    <a:pt x="28552" y="162747"/>
                  </a:moveTo>
                  <a:lnTo>
                    <a:pt x="97112" y="260968"/>
                  </a:lnTo>
                </a:path>
                <a:path w="317500" h="261620">
                  <a:moveTo>
                    <a:pt x="97112" y="261476"/>
                  </a:moveTo>
                  <a:lnTo>
                    <a:pt x="172536" y="487"/>
                  </a:lnTo>
                </a:path>
                <a:path w="317500" h="261620">
                  <a:moveTo>
                    <a:pt x="172536" y="0"/>
                  </a:moveTo>
                  <a:lnTo>
                    <a:pt x="3170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80570" y="5144248"/>
              <a:ext cx="320040" cy="267970"/>
            </a:xfrm>
            <a:custGeom>
              <a:avLst/>
              <a:gdLst/>
              <a:ahLst/>
              <a:cxnLst/>
              <a:rect l="l" t="t" r="r" b="b"/>
              <a:pathLst>
                <a:path w="320039" h="267970">
                  <a:moveTo>
                    <a:pt x="319938" y="0"/>
                  </a:moveTo>
                  <a:lnTo>
                    <a:pt x="169678" y="0"/>
                  </a:lnTo>
                  <a:lnTo>
                    <a:pt x="100556" y="241632"/>
                  </a:lnTo>
                  <a:lnTo>
                    <a:pt x="39421" y="160756"/>
                  </a:lnTo>
                  <a:lnTo>
                    <a:pt x="0" y="179604"/>
                  </a:lnTo>
                  <a:lnTo>
                    <a:pt x="4567" y="186550"/>
                  </a:lnTo>
                  <a:lnTo>
                    <a:pt x="24008" y="176639"/>
                  </a:lnTo>
                  <a:lnTo>
                    <a:pt x="93131" y="267427"/>
                  </a:lnTo>
                  <a:lnTo>
                    <a:pt x="106833" y="267427"/>
                  </a:lnTo>
                  <a:lnTo>
                    <a:pt x="179961" y="12409"/>
                  </a:lnTo>
                  <a:lnTo>
                    <a:pt x="319938" y="12409"/>
                  </a:lnTo>
                  <a:lnTo>
                    <a:pt x="319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58856" y="5482619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89">
                  <a:moveTo>
                    <a:pt x="0" y="0"/>
                  </a:moveTo>
                  <a:lnTo>
                    <a:pt x="363927" y="0"/>
                  </a:lnTo>
                </a:path>
              </a:pathLst>
            </a:custGeom>
            <a:ln w="12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929955" y="4667379"/>
            <a:ext cx="952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0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9955" y="5452788"/>
            <a:ext cx="952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0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17552" y="5074911"/>
            <a:ext cx="975994" cy="7264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515"/>
              </a:spcBef>
            </a:pPr>
            <a:r>
              <a:rPr sz="1950" spc="145" dirty="0">
                <a:latin typeface="Times New Roman"/>
                <a:cs typeface="Times New Roman"/>
              </a:rPr>
              <a:t>3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2925" i="1" spc="120" baseline="-35612" dirty="0">
                <a:latin typeface="Times New Roman"/>
                <a:cs typeface="Times New Roman"/>
              </a:rPr>
              <a:t>i</a:t>
            </a:r>
            <a:endParaRPr sz="2925" baseline="-35612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20"/>
              </a:spcBef>
              <a:tabLst>
                <a:tab pos="556260" algn="l"/>
              </a:tabLst>
            </a:pPr>
            <a:r>
              <a:rPr sz="1950" spc="145" dirty="0">
                <a:latin typeface="Times New Roman"/>
                <a:cs typeface="Times New Roman"/>
              </a:rPr>
              <a:t>2	2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28595" y="4481171"/>
            <a:ext cx="3451860" cy="344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  <a:tabLst>
                <a:tab pos="376555" algn="l"/>
              </a:tabLst>
            </a:pPr>
            <a:r>
              <a:rPr sz="1950" i="1" spc="195" dirty="0">
                <a:latin typeface="Times New Roman"/>
                <a:cs typeface="Times New Roman"/>
              </a:rPr>
              <a:t>w	</a:t>
            </a:r>
            <a:r>
              <a:rPr sz="1950" spc="160" dirty="0">
                <a:latin typeface="Symbol"/>
                <a:cs typeface="Symbol"/>
              </a:rPr>
              <a:t></a:t>
            </a:r>
            <a:r>
              <a:rPr sz="1950" spc="-225" dirty="0">
                <a:latin typeface="Times New Roman"/>
                <a:cs typeface="Times New Roman"/>
              </a:rPr>
              <a:t> </a:t>
            </a:r>
            <a:r>
              <a:rPr sz="1950" spc="270" dirty="0">
                <a:latin typeface="Times New Roman"/>
                <a:cs typeface="Times New Roman"/>
              </a:rPr>
              <a:t>1</a:t>
            </a:r>
            <a:r>
              <a:rPr sz="2925" spc="240" baseline="35612" dirty="0">
                <a:latin typeface="Symbol"/>
                <a:cs typeface="Symbol"/>
              </a:rPr>
              <a:t></a:t>
            </a:r>
            <a:r>
              <a:rPr sz="1950" spc="105" dirty="0">
                <a:latin typeface="Times New Roman"/>
                <a:cs typeface="Times New Roman"/>
              </a:rPr>
              <a:t>c</a:t>
            </a:r>
            <a:r>
              <a:rPr sz="1950" spc="135" dirty="0">
                <a:latin typeface="Times New Roman"/>
                <a:cs typeface="Times New Roman"/>
              </a:rPr>
              <a:t>o</a:t>
            </a:r>
            <a:r>
              <a:rPr sz="1950" spc="350" dirty="0">
                <a:latin typeface="Times New Roman"/>
                <a:cs typeface="Times New Roman"/>
              </a:rPr>
              <a:t>s</a:t>
            </a:r>
            <a:r>
              <a:rPr sz="2925" spc="165" baseline="31339" dirty="0">
                <a:latin typeface="Symbol"/>
                <a:cs typeface="Symbol"/>
              </a:rPr>
              <a:t></a:t>
            </a:r>
            <a:r>
              <a:rPr sz="2925" spc="-22" baseline="31339" dirty="0">
                <a:latin typeface="Times New Roman"/>
                <a:cs typeface="Times New Roman"/>
              </a:rPr>
              <a:t> </a:t>
            </a:r>
            <a:r>
              <a:rPr sz="2925" u="sng" spc="37" baseline="3561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075" u="sng" spc="157" baseline="3387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075" spc="315" baseline="33875" dirty="0">
                <a:latin typeface="Times New Roman"/>
                <a:cs typeface="Times New Roman"/>
              </a:rPr>
              <a:t> </a:t>
            </a:r>
            <a:r>
              <a:rPr sz="2925" spc="165" baseline="31339" dirty="0">
                <a:latin typeface="Symbol"/>
                <a:cs typeface="Symbol"/>
              </a:rPr>
              <a:t></a:t>
            </a:r>
            <a:r>
              <a:rPr sz="2925" spc="-195" baseline="31339" dirty="0">
                <a:latin typeface="Times New Roman"/>
                <a:cs typeface="Times New Roman"/>
              </a:rPr>
              <a:t> </a:t>
            </a:r>
            <a:r>
              <a:rPr sz="1950" spc="160" dirty="0">
                <a:latin typeface="Symbol"/>
                <a:cs typeface="Symbol"/>
              </a:rPr>
              <a:t>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spc="114" dirty="0">
                <a:latin typeface="Times New Roman"/>
                <a:cs typeface="Times New Roman"/>
              </a:rPr>
              <a:t>sin</a:t>
            </a:r>
            <a:r>
              <a:rPr sz="1950" spc="-195" dirty="0">
                <a:latin typeface="Times New Roman"/>
                <a:cs typeface="Times New Roman"/>
              </a:rPr>
              <a:t> </a:t>
            </a:r>
            <a:r>
              <a:rPr sz="2925" spc="165" baseline="31339" dirty="0">
                <a:latin typeface="Symbol"/>
                <a:cs typeface="Symbol"/>
              </a:rPr>
              <a:t></a:t>
            </a:r>
            <a:r>
              <a:rPr sz="2925" spc="-15" baseline="31339" dirty="0">
                <a:latin typeface="Times New Roman"/>
                <a:cs typeface="Times New Roman"/>
              </a:rPr>
              <a:t> </a:t>
            </a:r>
            <a:r>
              <a:rPr sz="2925" u="sng" spc="37" baseline="3561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075" u="sng" spc="157" baseline="3387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075" spc="307" baseline="33875" dirty="0">
                <a:latin typeface="Times New Roman"/>
                <a:cs typeface="Times New Roman"/>
              </a:rPr>
              <a:t> </a:t>
            </a:r>
            <a:r>
              <a:rPr sz="2925" spc="165" baseline="31339" dirty="0">
                <a:latin typeface="Symbol"/>
                <a:cs typeface="Symbol"/>
              </a:rPr>
              <a:t></a:t>
            </a:r>
            <a:r>
              <a:rPr sz="2925" spc="-390" baseline="31339" dirty="0">
                <a:latin typeface="Times New Roman"/>
                <a:cs typeface="Times New Roman"/>
              </a:rPr>
              <a:t> </a:t>
            </a:r>
            <a:r>
              <a:rPr sz="1950" i="1" spc="229" dirty="0">
                <a:latin typeface="Times New Roman"/>
                <a:cs typeface="Times New Roman"/>
              </a:rPr>
              <a:t>i</a:t>
            </a:r>
            <a:r>
              <a:rPr sz="2925" spc="165" baseline="35612" dirty="0">
                <a:latin typeface="Symbol"/>
                <a:cs typeface="Symbol"/>
              </a:rPr>
              <a:t></a:t>
            </a:r>
            <a:endParaRPr sz="2925" baseline="35612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54412" y="4580223"/>
            <a:ext cx="12255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50" spc="110" dirty="0">
                <a:latin typeface="Symbol"/>
                <a:cs typeface="Symbol"/>
              </a:rPr>
              <a:t>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39612" y="4565335"/>
            <a:ext cx="225361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9720" algn="l"/>
                <a:tab pos="584200" algn="l"/>
                <a:tab pos="1308735" algn="l"/>
                <a:tab pos="1571625" algn="l"/>
                <a:tab pos="1855470" algn="l"/>
                <a:tab pos="2092325" algn="l"/>
              </a:tabLst>
            </a:pPr>
            <a:r>
              <a:rPr sz="1950" spc="110" dirty="0">
                <a:latin typeface="Symbol"/>
                <a:cs typeface="Symbol"/>
              </a:rPr>
              <a:t>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2925" spc="217" baseline="-28490" dirty="0">
                <a:latin typeface="Times New Roman"/>
                <a:cs typeface="Times New Roman"/>
              </a:rPr>
              <a:t>3	</a:t>
            </a:r>
            <a:r>
              <a:rPr sz="1950" spc="110" dirty="0">
                <a:latin typeface="Symbol"/>
                <a:cs typeface="Symbol"/>
              </a:rPr>
              <a:t>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1950" spc="110" dirty="0">
                <a:latin typeface="Symbol"/>
                <a:cs typeface="Symbol"/>
              </a:rPr>
              <a:t>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2925" spc="217" baseline="-28490" dirty="0">
                <a:latin typeface="Times New Roman"/>
                <a:cs typeface="Times New Roman"/>
              </a:rPr>
              <a:t>3	</a:t>
            </a:r>
            <a:r>
              <a:rPr sz="1950" spc="110" dirty="0">
                <a:latin typeface="Symbol"/>
                <a:cs typeface="Symbol"/>
              </a:rPr>
              <a:t>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2925" spc="165" baseline="-2849" dirty="0">
                <a:latin typeface="Symbol"/>
                <a:cs typeface="Symbol"/>
              </a:rPr>
              <a:t></a:t>
            </a:r>
            <a:endParaRPr sz="2925" baseline="-2849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977712" y="4721116"/>
            <a:ext cx="66929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sz="1950" spc="110" dirty="0">
                <a:latin typeface="Symbol"/>
                <a:cs typeface="Symbol"/>
              </a:rPr>
              <a:t>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1950" spc="110" dirty="0">
                <a:latin typeface="Symbol"/>
                <a:cs typeface="Symbol"/>
              </a:rPr>
              <a:t>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54412" y="4740472"/>
            <a:ext cx="12255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50" spc="110" dirty="0">
                <a:latin typeface="Symbol"/>
                <a:cs typeface="Symbol"/>
              </a:rPr>
              <a:t>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48842" y="4721116"/>
            <a:ext cx="906144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46100" algn="l"/>
                <a:tab pos="782955" algn="l"/>
              </a:tabLst>
            </a:pPr>
            <a:r>
              <a:rPr sz="1950" spc="110" dirty="0">
                <a:latin typeface="Symbol"/>
                <a:cs typeface="Symbol"/>
              </a:rPr>
              <a:t>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1950" spc="110" dirty="0">
                <a:latin typeface="Symbol"/>
                <a:cs typeface="Symbol"/>
              </a:rPr>
              <a:t></a:t>
            </a:r>
            <a:r>
              <a:rPr sz="1950" spc="110" dirty="0">
                <a:latin typeface="Times New Roman"/>
                <a:cs typeface="Times New Roman"/>
              </a:rPr>
              <a:t>	</a:t>
            </a:r>
            <a:r>
              <a:rPr sz="2925" spc="165" baseline="-4273" dirty="0">
                <a:latin typeface="Symbol"/>
                <a:cs typeface="Symbol"/>
              </a:rPr>
              <a:t></a:t>
            </a:r>
            <a:endParaRPr sz="2925" baseline="-4273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28595" y="5284262"/>
            <a:ext cx="121666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76555" algn="l"/>
              </a:tabLst>
            </a:pPr>
            <a:r>
              <a:rPr sz="1950" i="1" spc="195" dirty="0">
                <a:latin typeface="Times New Roman"/>
                <a:cs typeface="Times New Roman"/>
              </a:rPr>
              <a:t>w	</a:t>
            </a:r>
            <a:r>
              <a:rPr sz="1950" spc="160" dirty="0">
                <a:latin typeface="Symbol"/>
                <a:cs typeface="Symbol"/>
              </a:rPr>
              <a:t>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60" dirty="0">
                <a:latin typeface="Symbol"/>
                <a:cs typeface="Symbol"/>
              </a:rPr>
              <a:t>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2925" spc="217" baseline="35612" dirty="0">
                <a:latin typeface="Times New Roman"/>
                <a:cs typeface="Times New Roman"/>
              </a:rPr>
              <a:t>1</a:t>
            </a:r>
            <a:r>
              <a:rPr sz="2925" spc="44" baseline="35612" dirty="0">
                <a:latin typeface="Times New Roman"/>
                <a:cs typeface="Times New Roman"/>
              </a:rPr>
              <a:t> </a:t>
            </a:r>
            <a:r>
              <a:rPr sz="1950" spc="160" dirty="0">
                <a:latin typeface="Symbol"/>
                <a:cs typeface="Symbol"/>
              </a:rPr>
              <a:t>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382640" y="484187"/>
            <a:ext cx="6168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  <a:tab pos="1513840" algn="l"/>
                <a:tab pos="1930400" algn="l"/>
                <a:tab pos="2702560" algn="l"/>
                <a:tab pos="3985895" algn="l"/>
                <a:tab pos="4481195" algn="l"/>
                <a:tab pos="5055235" algn="l"/>
                <a:tab pos="5888355" algn="l"/>
              </a:tabLst>
            </a:pP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Si	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ficamos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íc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servamo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cup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é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rtices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triá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equ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á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ro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86832" y="1288288"/>
            <a:ext cx="1440180" cy="1532890"/>
            <a:chOff x="5386832" y="1288288"/>
            <a:chExt cx="1440180" cy="1532890"/>
          </a:xfrm>
        </p:grpSpPr>
        <p:sp>
          <p:nvSpPr>
            <p:cNvPr id="96" name="object 96"/>
            <p:cNvSpPr/>
            <p:nvPr/>
          </p:nvSpPr>
          <p:spPr>
            <a:xfrm>
              <a:off x="5386832" y="1288288"/>
              <a:ext cx="1440180" cy="1532890"/>
            </a:xfrm>
            <a:custGeom>
              <a:avLst/>
              <a:gdLst/>
              <a:ahLst/>
              <a:cxnLst/>
              <a:rect l="l" t="t" r="r" b="b"/>
              <a:pathLst>
                <a:path w="1440179" h="1532889">
                  <a:moveTo>
                    <a:pt x="1440053" y="0"/>
                  </a:moveTo>
                  <a:lnTo>
                    <a:pt x="0" y="0"/>
                  </a:lnTo>
                  <a:lnTo>
                    <a:pt x="0" y="1532509"/>
                  </a:lnTo>
                  <a:lnTo>
                    <a:pt x="1440053" y="1532509"/>
                  </a:lnTo>
                  <a:lnTo>
                    <a:pt x="1440053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512" y="1652349"/>
              <a:ext cx="246499" cy="23800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062607" y="2554065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262" y="0"/>
                  </a:lnTo>
                </a:path>
              </a:pathLst>
            </a:custGeom>
            <a:ln w="10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1978" y="2265235"/>
              <a:ext cx="246916" cy="2384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385478" y="2554065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823" y="0"/>
                  </a:lnTo>
                </a:path>
              </a:pathLst>
            </a:custGeom>
            <a:ln w="10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540014" y="1913797"/>
            <a:ext cx="736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553132" y="2527113"/>
            <a:ext cx="736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53308" y="1935607"/>
            <a:ext cx="517525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98780" algn="l"/>
              </a:tabLst>
            </a:pPr>
            <a:r>
              <a:rPr sz="1650" dirty="0">
                <a:latin typeface="Times New Roman"/>
                <a:cs typeface="Times New Roman"/>
              </a:rPr>
              <a:t>2	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75723" y="2548495"/>
            <a:ext cx="513715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94970" algn="l"/>
              </a:tabLst>
            </a:pPr>
            <a:r>
              <a:rPr sz="1650" dirty="0">
                <a:latin typeface="Times New Roman"/>
                <a:cs typeface="Times New Roman"/>
              </a:rPr>
              <a:t>2	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96553" y="1266214"/>
            <a:ext cx="62357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650" i="1" spc="-85" dirty="0">
                <a:latin typeface="Times New Roman"/>
                <a:cs typeface="Times New Roman"/>
              </a:rPr>
              <a:t>w</a:t>
            </a:r>
            <a:r>
              <a:rPr sz="1425" baseline="-26315" dirty="0">
                <a:latin typeface="Times New Roman"/>
                <a:cs typeface="Times New Roman"/>
              </a:rPr>
              <a:t>0 </a:t>
            </a:r>
            <a:r>
              <a:rPr sz="1425" spc="104" baseline="-2631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-2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1.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96553" y="1770380"/>
            <a:ext cx="141732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650" i="1" spc="5" dirty="0">
                <a:latin typeface="Times New Roman"/>
                <a:cs typeface="Times New Roman"/>
              </a:rPr>
              <a:t>w</a:t>
            </a:r>
            <a:r>
              <a:rPr sz="1650" i="1" spc="34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42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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2475" u="sng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475" spc="-22" baseline="35353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</a:t>
            </a:r>
            <a:r>
              <a:rPr sz="2475" u="sng" spc="7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75" u="sng" spc="352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75" u="sng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2475" spc="-89" baseline="35353" dirty="0">
                <a:latin typeface="Times New Roman"/>
                <a:cs typeface="Times New Roman"/>
              </a:rPr>
              <a:t> </a:t>
            </a:r>
            <a:r>
              <a:rPr sz="1650" i="1" spc="-15" dirty="0">
                <a:latin typeface="Times New Roman"/>
                <a:cs typeface="Times New Roman"/>
              </a:rPr>
              <a:t>i</a:t>
            </a:r>
            <a:r>
              <a:rPr sz="1650" spc="-15" dirty="0"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96553" y="2383266"/>
            <a:ext cx="1437005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137285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w </a:t>
            </a:r>
            <a:r>
              <a:rPr sz="1650" i="1" spc="12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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2475" baseline="35353" dirty="0">
                <a:latin typeface="Times New Roman"/>
                <a:cs typeface="Times New Roman"/>
              </a:rPr>
              <a:t>1 </a:t>
            </a:r>
            <a:r>
              <a:rPr sz="1650" spc="5" dirty="0">
                <a:latin typeface="Symbol"/>
                <a:cs typeface="Symbol"/>
              </a:rPr>
              <a:t></a:t>
            </a:r>
            <a:r>
              <a:rPr sz="1650" spc="5" dirty="0">
                <a:latin typeface="Times New Roman"/>
                <a:cs typeface="Times New Roman"/>
              </a:rPr>
              <a:t>	</a:t>
            </a:r>
            <a:r>
              <a:rPr sz="2475" baseline="35353" dirty="0">
                <a:latin typeface="Times New Roman"/>
                <a:cs typeface="Times New Roman"/>
              </a:rPr>
              <a:t>3</a:t>
            </a:r>
            <a:r>
              <a:rPr sz="2475" spc="-142" baseline="35353" dirty="0">
                <a:latin typeface="Times New Roman"/>
                <a:cs typeface="Times New Roman"/>
              </a:rPr>
              <a:t> </a:t>
            </a:r>
            <a:r>
              <a:rPr sz="1650" i="1" spc="-15" dirty="0">
                <a:latin typeface="Times New Roman"/>
                <a:cs typeface="Times New Roman"/>
              </a:rPr>
              <a:t>i</a:t>
            </a:r>
            <a:r>
              <a:rPr sz="1650" spc="-15" dirty="0"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2971" y="1953386"/>
            <a:ext cx="4092321" cy="3335528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10" name="object 1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97" y="485521"/>
            <a:ext cx="7519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C00000"/>
                </a:solidFill>
                <a:latin typeface="Arial"/>
                <a:cs typeface="Arial"/>
              </a:rPr>
              <a:t>Ejemplo</a:t>
            </a:r>
            <a:r>
              <a:rPr sz="24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C00000"/>
                </a:solidFill>
                <a:latin typeface="Arial"/>
                <a:cs typeface="Arial"/>
              </a:rPr>
              <a:t>2:</a:t>
            </a:r>
            <a:r>
              <a:rPr sz="24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15" dirty="0"/>
              <a:t>Sea</a:t>
            </a:r>
            <a:r>
              <a:rPr sz="2000" spc="-100" dirty="0"/>
              <a:t> </a:t>
            </a:r>
            <a:r>
              <a:rPr sz="2000" spc="-180" dirty="0"/>
              <a:t>z</a:t>
            </a:r>
            <a:r>
              <a:rPr sz="2000" spc="-75" dirty="0"/>
              <a:t> </a:t>
            </a:r>
            <a:r>
              <a:rPr sz="2000" spc="-210" dirty="0"/>
              <a:t>=</a:t>
            </a:r>
            <a:r>
              <a:rPr sz="2000" spc="-75" dirty="0"/>
              <a:t> </a:t>
            </a:r>
            <a:r>
              <a:rPr sz="2000" spc="-165" dirty="0"/>
              <a:t>64(cos30°</a:t>
            </a:r>
            <a:r>
              <a:rPr sz="2000" spc="-114" dirty="0"/>
              <a:t> </a:t>
            </a:r>
            <a:r>
              <a:rPr sz="2000" spc="-210" dirty="0"/>
              <a:t>+</a:t>
            </a:r>
            <a:r>
              <a:rPr sz="2000" spc="-75" dirty="0"/>
              <a:t> </a:t>
            </a:r>
            <a:r>
              <a:rPr sz="2000" spc="-140" dirty="0"/>
              <a:t>sen30°</a:t>
            </a:r>
            <a:r>
              <a:rPr sz="2000" i="1" spc="-140" dirty="0">
                <a:latin typeface="Arial"/>
                <a:cs typeface="Arial"/>
              </a:rPr>
              <a:t>i</a:t>
            </a:r>
            <a:r>
              <a:rPr sz="2000" spc="-140" dirty="0"/>
              <a:t>).</a:t>
            </a:r>
            <a:r>
              <a:rPr sz="2000" spc="-110" dirty="0"/>
              <a:t> </a:t>
            </a:r>
            <a:r>
              <a:rPr sz="2000" spc="-170" dirty="0"/>
              <a:t>Calcular</a:t>
            </a:r>
            <a:r>
              <a:rPr sz="2000" spc="-75" dirty="0"/>
              <a:t> </a:t>
            </a:r>
            <a:r>
              <a:rPr sz="2000" spc="-175" dirty="0"/>
              <a:t>todas</a:t>
            </a:r>
            <a:r>
              <a:rPr sz="2000" spc="-114" dirty="0"/>
              <a:t> </a:t>
            </a:r>
            <a:r>
              <a:rPr sz="2000" spc="-165" dirty="0"/>
              <a:t>las</a:t>
            </a:r>
            <a:r>
              <a:rPr sz="2000" spc="-60" dirty="0"/>
              <a:t> </a:t>
            </a:r>
            <a:r>
              <a:rPr sz="2000" spc="-150" dirty="0"/>
              <a:t>raíces</a:t>
            </a:r>
            <a:r>
              <a:rPr sz="2000" spc="-90" dirty="0"/>
              <a:t> </a:t>
            </a:r>
            <a:r>
              <a:rPr sz="2000" spc="-175" dirty="0"/>
              <a:t>sextas</a:t>
            </a:r>
            <a:r>
              <a:rPr sz="2000" spc="375" dirty="0"/>
              <a:t> </a:t>
            </a:r>
            <a:r>
              <a:rPr sz="2000" spc="-200" dirty="0"/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8375" y="536321"/>
            <a:ext cx="83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9600" y="525297"/>
            <a:ext cx="349250" cy="321310"/>
            <a:chOff x="8229600" y="525297"/>
            <a:chExt cx="349250" cy="321310"/>
          </a:xfrm>
        </p:grpSpPr>
        <p:sp>
          <p:nvSpPr>
            <p:cNvPr id="5" name="object 5"/>
            <p:cNvSpPr/>
            <p:nvPr/>
          </p:nvSpPr>
          <p:spPr>
            <a:xfrm>
              <a:off x="8229600" y="525297"/>
              <a:ext cx="349250" cy="321310"/>
            </a:xfrm>
            <a:custGeom>
              <a:avLst/>
              <a:gdLst/>
              <a:ahLst/>
              <a:cxnLst/>
              <a:rect l="l" t="t" r="r" b="b"/>
              <a:pathLst>
                <a:path w="349250" h="321309">
                  <a:moveTo>
                    <a:pt x="348805" y="0"/>
                  </a:moveTo>
                  <a:lnTo>
                    <a:pt x="0" y="0"/>
                  </a:lnTo>
                  <a:lnTo>
                    <a:pt x="0" y="320903"/>
                  </a:lnTo>
                  <a:lnTo>
                    <a:pt x="348805" y="320903"/>
                  </a:lnTo>
                  <a:lnTo>
                    <a:pt x="3488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7029" y="580736"/>
              <a:ext cx="257810" cy="236220"/>
            </a:xfrm>
            <a:custGeom>
              <a:avLst/>
              <a:gdLst/>
              <a:ahLst/>
              <a:cxnLst/>
              <a:rect l="l" t="t" r="r" b="b"/>
              <a:pathLst>
                <a:path w="257809" h="236219">
                  <a:moveTo>
                    <a:pt x="0" y="160020"/>
                  </a:moveTo>
                  <a:lnTo>
                    <a:pt x="22970" y="147409"/>
                  </a:lnTo>
                </a:path>
                <a:path w="257809" h="236219">
                  <a:moveTo>
                    <a:pt x="22970" y="147409"/>
                  </a:moveTo>
                  <a:lnTo>
                    <a:pt x="75717" y="235678"/>
                  </a:lnTo>
                </a:path>
                <a:path w="257809" h="236219">
                  <a:moveTo>
                    <a:pt x="75717" y="236114"/>
                  </a:moveTo>
                  <a:lnTo>
                    <a:pt x="134421" y="0"/>
                  </a:lnTo>
                </a:path>
                <a:path w="257809" h="236219">
                  <a:moveTo>
                    <a:pt x="134421" y="0"/>
                  </a:moveTo>
                  <a:lnTo>
                    <a:pt x="2573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66182" y="566603"/>
              <a:ext cx="260350" cy="241935"/>
            </a:xfrm>
            <a:custGeom>
              <a:avLst/>
              <a:gdLst/>
              <a:ahLst/>
              <a:cxnLst/>
              <a:rect l="l" t="t" r="r" b="b"/>
              <a:pathLst>
                <a:path w="260350" h="241934">
                  <a:moveTo>
                    <a:pt x="259903" y="0"/>
                  </a:moveTo>
                  <a:lnTo>
                    <a:pt x="132290" y="0"/>
                  </a:lnTo>
                  <a:lnTo>
                    <a:pt x="78268" y="217851"/>
                  </a:lnTo>
                  <a:lnTo>
                    <a:pt x="30627" y="145236"/>
                  </a:lnTo>
                  <a:lnTo>
                    <a:pt x="0" y="162195"/>
                  </a:lnTo>
                  <a:lnTo>
                    <a:pt x="3828" y="168717"/>
                  </a:lnTo>
                  <a:lnTo>
                    <a:pt x="19140" y="160455"/>
                  </a:lnTo>
                  <a:lnTo>
                    <a:pt x="72738" y="241333"/>
                  </a:lnTo>
                  <a:lnTo>
                    <a:pt x="83371" y="241333"/>
                  </a:lnTo>
                  <a:lnTo>
                    <a:pt x="140366" y="11320"/>
                  </a:lnTo>
                  <a:lnTo>
                    <a:pt x="259903" y="11320"/>
                  </a:lnTo>
                  <a:lnTo>
                    <a:pt x="259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29600" y="525297"/>
            <a:ext cx="34925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700"/>
              </a:lnSpc>
            </a:pPr>
            <a:r>
              <a:rPr sz="1000" spc="5" dirty="0">
                <a:latin typeface="Times New Roman"/>
                <a:cs typeface="Times New Roman"/>
              </a:rPr>
              <a:t>6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2625" i="1" spc="-7" baseline="-23809" dirty="0">
                <a:latin typeface="Times New Roman"/>
                <a:cs typeface="Times New Roman"/>
              </a:rPr>
              <a:t>z</a:t>
            </a:r>
            <a:endParaRPr sz="2625" baseline="-23809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2940" y="1018539"/>
            <a:ext cx="2011680" cy="7924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82490" y="1116965"/>
            <a:ext cx="1564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3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spc="-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b="1" spc="-330" dirty="0">
                <a:solidFill>
                  <a:srgbClr val="C00000"/>
                </a:solidFill>
                <a:latin typeface="Arial"/>
                <a:cs typeface="Arial"/>
              </a:rPr>
              <a:t>UCIÓN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1466" y="1785315"/>
            <a:ext cx="3801745" cy="631825"/>
            <a:chOff x="561466" y="1785315"/>
            <a:chExt cx="3801745" cy="631825"/>
          </a:xfrm>
        </p:grpSpPr>
        <p:sp>
          <p:nvSpPr>
            <p:cNvPr id="12" name="object 12"/>
            <p:cNvSpPr/>
            <p:nvPr/>
          </p:nvSpPr>
          <p:spPr>
            <a:xfrm>
              <a:off x="561466" y="1785315"/>
              <a:ext cx="3801745" cy="631825"/>
            </a:xfrm>
            <a:custGeom>
              <a:avLst/>
              <a:gdLst/>
              <a:ahLst/>
              <a:cxnLst/>
              <a:rect l="l" t="t" r="r" b="b"/>
              <a:pathLst>
                <a:path w="3801745" h="631825">
                  <a:moveTo>
                    <a:pt x="3801364" y="0"/>
                  </a:moveTo>
                  <a:lnTo>
                    <a:pt x="0" y="0"/>
                  </a:lnTo>
                  <a:lnTo>
                    <a:pt x="0" y="631367"/>
                  </a:lnTo>
                  <a:lnTo>
                    <a:pt x="3801364" y="631367"/>
                  </a:lnTo>
                  <a:lnTo>
                    <a:pt x="38013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342" y="1946789"/>
              <a:ext cx="255827" cy="2336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157" y="1946789"/>
              <a:ext cx="249009" cy="2336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48868" y="2101626"/>
              <a:ext cx="2180590" cy="0"/>
            </a:xfrm>
            <a:custGeom>
              <a:avLst/>
              <a:gdLst/>
              <a:ahLst/>
              <a:cxnLst/>
              <a:rect l="l" t="t" r="r" b="b"/>
              <a:pathLst>
                <a:path w="2180590">
                  <a:moveTo>
                    <a:pt x="0" y="0"/>
                  </a:moveTo>
                  <a:lnTo>
                    <a:pt x="161193" y="0"/>
                  </a:lnTo>
                </a:path>
                <a:path w="2180590">
                  <a:moveTo>
                    <a:pt x="361516" y="0"/>
                  </a:moveTo>
                  <a:lnTo>
                    <a:pt x="732745" y="0"/>
                  </a:lnTo>
                </a:path>
                <a:path w="2180590">
                  <a:moveTo>
                    <a:pt x="1447687" y="0"/>
                  </a:moveTo>
                  <a:lnTo>
                    <a:pt x="1608462" y="0"/>
                  </a:lnTo>
                </a:path>
                <a:path w="2180590">
                  <a:moveTo>
                    <a:pt x="1808820" y="0"/>
                  </a:moveTo>
                  <a:lnTo>
                    <a:pt x="2180067" y="0"/>
                  </a:lnTo>
                </a:path>
              </a:pathLst>
            </a:custGeom>
            <a:ln w="10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0377" y="1933027"/>
            <a:ext cx="75565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i="1" spc="15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1248" y="1933027"/>
            <a:ext cx="75565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i="1" spc="15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3567" y="1798334"/>
            <a:ext cx="166433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447165" algn="l"/>
              </a:tabLst>
            </a:pPr>
            <a:r>
              <a:rPr sz="1650" spc="25" dirty="0">
                <a:latin typeface="Times New Roman"/>
                <a:cs typeface="Times New Roman"/>
              </a:rPr>
              <a:t>2</a:t>
            </a:r>
            <a:r>
              <a:rPr sz="1650" i="1" spc="15" dirty="0">
                <a:latin typeface="Times New Roman"/>
                <a:cs typeface="Times New Roman"/>
              </a:rPr>
              <a:t>k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spc="25" dirty="0">
                <a:latin typeface="Times New Roman"/>
                <a:cs typeface="Times New Roman"/>
              </a:rPr>
              <a:t>2</a:t>
            </a:r>
            <a:r>
              <a:rPr sz="1650" i="1" spc="15" dirty="0">
                <a:latin typeface="Times New Roman"/>
                <a:cs typeface="Times New Roman"/>
              </a:rPr>
              <a:t>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4984" y="2095916"/>
            <a:ext cx="1206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i="1" spc="2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92187" y="2095916"/>
            <a:ext cx="1206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i="1" spc="2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7432" y="1786437"/>
            <a:ext cx="298323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1079500" algn="l"/>
                <a:tab pos="1945005" algn="l"/>
                <a:tab pos="2526030" algn="l"/>
                <a:tab pos="2887345" algn="l"/>
              </a:tabLst>
            </a:pPr>
            <a:r>
              <a:rPr sz="1650" spc="15" dirty="0">
                <a:latin typeface="Symbol"/>
                <a:cs typeface="Symbol"/>
              </a:rPr>
              <a:t></a:t>
            </a:r>
            <a:r>
              <a:rPr sz="1650" spc="15" dirty="0">
                <a:latin typeface="Times New Roman"/>
                <a:cs typeface="Times New Roman"/>
              </a:rPr>
              <a:t>	</a:t>
            </a:r>
            <a:r>
              <a:rPr sz="2475" spc="22" baseline="-5050" dirty="0">
                <a:latin typeface="Symbol"/>
                <a:cs typeface="Symbol"/>
              </a:rPr>
              <a:t></a:t>
            </a:r>
            <a:r>
              <a:rPr sz="2475" spc="-300" baseline="-5050" dirty="0">
                <a:latin typeface="Times New Roman"/>
                <a:cs typeface="Times New Roman"/>
              </a:rPr>
              <a:t> </a:t>
            </a:r>
            <a:r>
              <a:rPr sz="1750" spc="-35" dirty="0">
                <a:latin typeface="Symbol"/>
                <a:cs typeface="Symbol"/>
              </a:rPr>
              <a:t>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35" dirty="0">
                <a:latin typeface="Symbol"/>
                <a:cs typeface="Symbol"/>
              </a:rPr>
              <a:t>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2475" spc="22" baseline="-5050" dirty="0">
                <a:latin typeface="Symbol"/>
                <a:cs typeface="Symbol"/>
              </a:rPr>
              <a:t></a:t>
            </a:r>
            <a:r>
              <a:rPr sz="2475" baseline="-5050" dirty="0">
                <a:latin typeface="Times New Roman"/>
                <a:cs typeface="Times New Roman"/>
              </a:rPr>
              <a:t>	</a:t>
            </a:r>
            <a:r>
              <a:rPr sz="1750" spc="-35" dirty="0">
                <a:latin typeface="Symbol"/>
                <a:cs typeface="Symbol"/>
              </a:rPr>
              <a:t>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35" dirty="0">
                <a:latin typeface="Symbol"/>
                <a:cs typeface="Symbol"/>
              </a:rPr>
              <a:t>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650" spc="15" dirty="0">
                <a:latin typeface="Symbol"/>
                <a:cs typeface="Symbol"/>
              </a:rPr>
              <a:t>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83372" y="1814980"/>
            <a:ext cx="9715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875665" algn="l"/>
              </a:tabLst>
            </a:pPr>
            <a:r>
              <a:rPr sz="1650" spc="15" dirty="0">
                <a:latin typeface="Symbol"/>
                <a:cs typeface="Symbol"/>
              </a:rPr>
              <a:t></a:t>
            </a:r>
            <a:r>
              <a:rPr sz="1650" spc="15" dirty="0">
                <a:latin typeface="Times New Roman"/>
                <a:cs typeface="Times New Roman"/>
              </a:rPr>
              <a:t>	</a:t>
            </a:r>
            <a:r>
              <a:rPr sz="1650" spc="15" dirty="0">
                <a:latin typeface="Symbol"/>
                <a:cs typeface="Symbol"/>
              </a:rPr>
              <a:t>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207" y="1931107"/>
            <a:ext cx="982344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460375" algn="l"/>
                <a:tab pos="688340" algn="l"/>
              </a:tabLst>
            </a:pPr>
            <a:r>
              <a:rPr sz="1650" i="1" spc="15" dirty="0">
                <a:latin typeface="Times New Roman"/>
                <a:cs typeface="Times New Roman"/>
              </a:rPr>
              <a:t>z</a:t>
            </a:r>
            <a:r>
              <a:rPr sz="1650" i="1" spc="140" dirty="0">
                <a:latin typeface="Times New Roman"/>
                <a:cs typeface="Times New Roman"/>
              </a:rPr>
              <a:t> </a:t>
            </a:r>
            <a:r>
              <a:rPr sz="1650" spc="20" dirty="0">
                <a:latin typeface="Symbol"/>
                <a:cs typeface="Symbol"/>
              </a:rPr>
              <a:t>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i="1" spc="15" dirty="0">
                <a:latin typeface="Times New Roman"/>
                <a:cs typeface="Times New Roman"/>
              </a:rPr>
              <a:t>r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spc="-15" dirty="0">
                <a:latin typeface="Times New Roman"/>
                <a:cs typeface="Times New Roman"/>
              </a:rPr>
              <a:t>c</a:t>
            </a:r>
            <a:r>
              <a:rPr sz="1650" spc="-5" dirty="0">
                <a:latin typeface="Times New Roman"/>
                <a:cs typeface="Times New Roman"/>
              </a:rPr>
              <a:t>o</a:t>
            </a:r>
            <a:r>
              <a:rPr sz="1650" spc="15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2395" y="1931107"/>
            <a:ext cx="1308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2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6609" y="1931107"/>
            <a:ext cx="4425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indent="-148590">
              <a:lnSpc>
                <a:spcPct val="100000"/>
              </a:lnSpc>
              <a:spcBef>
                <a:spcPts val="105"/>
              </a:spcBef>
              <a:buFont typeface="Symbol"/>
              <a:buChar char=""/>
              <a:tabLst>
                <a:tab pos="148590" algn="l"/>
              </a:tabLst>
            </a:pPr>
            <a:r>
              <a:rPr sz="1650" dirty="0">
                <a:latin typeface="Times New Roman"/>
                <a:cs typeface="Times New Roman"/>
              </a:rPr>
              <a:t>s</a:t>
            </a:r>
            <a:r>
              <a:rPr sz="1650" spc="-15" dirty="0">
                <a:latin typeface="Times New Roman"/>
                <a:cs typeface="Times New Roman"/>
              </a:rPr>
              <a:t>e</a:t>
            </a:r>
            <a:r>
              <a:rPr sz="1650" spc="2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99598" y="1931107"/>
            <a:ext cx="7340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indent="-661035">
              <a:lnSpc>
                <a:spcPct val="100000"/>
              </a:lnSpc>
              <a:spcBef>
                <a:spcPts val="105"/>
              </a:spcBef>
              <a:buFont typeface="Symbol"/>
              <a:buChar char=""/>
              <a:tabLst>
                <a:tab pos="660400" algn="l"/>
                <a:tab pos="661035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0769" y="1987706"/>
            <a:ext cx="3136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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2475" i="1" spc="30" baseline="-28619" dirty="0">
                <a:latin typeface="Times New Roman"/>
                <a:cs typeface="Times New Roman"/>
              </a:rPr>
              <a:t>n</a:t>
            </a:r>
            <a:endParaRPr sz="2475" baseline="-2861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2022" y="1987706"/>
            <a:ext cx="958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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7972" y="1987706"/>
            <a:ext cx="3136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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2475" i="1" spc="30" baseline="-28619" dirty="0">
                <a:latin typeface="Times New Roman"/>
                <a:cs typeface="Times New Roman"/>
              </a:rPr>
              <a:t>n</a:t>
            </a:r>
            <a:endParaRPr sz="2475" baseline="-28619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7432" y="2000194"/>
            <a:ext cx="958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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59226" y="2000194"/>
            <a:ext cx="2711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75" spc="22" baseline="3367" dirty="0">
                <a:latin typeface="Symbol"/>
                <a:cs typeface="Symbol"/>
              </a:rPr>
              <a:t></a:t>
            </a:r>
            <a:r>
              <a:rPr sz="2475" spc="345" baseline="3367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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6169" y="2120055"/>
            <a:ext cx="9715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875665" algn="l"/>
              </a:tabLst>
            </a:pPr>
            <a:r>
              <a:rPr sz="1650" spc="15" dirty="0">
                <a:latin typeface="Symbol"/>
                <a:cs typeface="Symbol"/>
              </a:rPr>
              <a:t></a:t>
            </a:r>
            <a:r>
              <a:rPr sz="1650" spc="15" dirty="0">
                <a:latin typeface="Times New Roman"/>
                <a:cs typeface="Times New Roman"/>
              </a:rPr>
              <a:t>	</a:t>
            </a:r>
            <a:r>
              <a:rPr sz="1650" spc="15" dirty="0">
                <a:latin typeface="Symbol"/>
                <a:cs typeface="Symbol"/>
              </a:rPr>
              <a:t>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83372" y="2120055"/>
            <a:ext cx="958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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47432" y="2136704"/>
            <a:ext cx="958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59226" y="2120055"/>
            <a:ext cx="2711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Symbol"/>
                <a:cs typeface="Symbol"/>
              </a:rPr>
              <a:t></a:t>
            </a:r>
            <a:r>
              <a:rPr sz="1650" spc="229" dirty="0">
                <a:latin typeface="Times New Roman"/>
                <a:cs typeface="Times New Roman"/>
              </a:rPr>
              <a:t> </a:t>
            </a:r>
            <a:r>
              <a:rPr sz="2475" spc="22" baseline="-5050" dirty="0">
                <a:latin typeface="Symbol"/>
                <a:cs typeface="Symbol"/>
              </a:rPr>
              <a:t></a:t>
            </a:r>
            <a:endParaRPr sz="2475" baseline="-50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4044" y="2614040"/>
            <a:ext cx="203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=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1466" y="3142119"/>
            <a:ext cx="3891279" cy="1262380"/>
            <a:chOff x="561466" y="3142119"/>
            <a:chExt cx="3891279" cy="1262380"/>
          </a:xfrm>
        </p:grpSpPr>
        <p:sp>
          <p:nvSpPr>
            <p:cNvPr id="38" name="object 38"/>
            <p:cNvSpPr/>
            <p:nvPr/>
          </p:nvSpPr>
          <p:spPr>
            <a:xfrm>
              <a:off x="561466" y="3142119"/>
              <a:ext cx="3891279" cy="1262380"/>
            </a:xfrm>
            <a:custGeom>
              <a:avLst/>
              <a:gdLst/>
              <a:ahLst/>
              <a:cxnLst/>
              <a:rect l="l" t="t" r="r" b="b"/>
              <a:pathLst>
                <a:path w="3891279" h="1262379">
                  <a:moveTo>
                    <a:pt x="3890772" y="0"/>
                  </a:moveTo>
                  <a:lnTo>
                    <a:pt x="0" y="0"/>
                  </a:lnTo>
                  <a:lnTo>
                    <a:pt x="0" y="1261986"/>
                  </a:lnTo>
                  <a:lnTo>
                    <a:pt x="3890772" y="1261986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6348" y="3313244"/>
              <a:ext cx="307975" cy="213995"/>
            </a:xfrm>
            <a:custGeom>
              <a:avLst/>
              <a:gdLst/>
              <a:ahLst/>
              <a:cxnLst/>
              <a:rect l="l" t="t" r="r" b="b"/>
              <a:pathLst>
                <a:path w="307975" h="213995">
                  <a:moveTo>
                    <a:pt x="0" y="144184"/>
                  </a:moveTo>
                  <a:lnTo>
                    <a:pt x="17937" y="132845"/>
                  </a:lnTo>
                </a:path>
                <a:path w="307975" h="213995">
                  <a:moveTo>
                    <a:pt x="18687" y="132845"/>
                  </a:moveTo>
                  <a:lnTo>
                    <a:pt x="63139" y="212621"/>
                  </a:lnTo>
                </a:path>
                <a:path w="307975" h="213995">
                  <a:moveTo>
                    <a:pt x="63139" y="213434"/>
                  </a:moveTo>
                  <a:lnTo>
                    <a:pt x="112462" y="414"/>
                  </a:lnTo>
                </a:path>
                <a:path w="307975" h="213995">
                  <a:moveTo>
                    <a:pt x="112462" y="0"/>
                  </a:moveTo>
                  <a:lnTo>
                    <a:pt x="3074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7203" y="3300080"/>
              <a:ext cx="309880" cy="218440"/>
            </a:xfrm>
            <a:custGeom>
              <a:avLst/>
              <a:gdLst/>
              <a:ahLst/>
              <a:cxnLst/>
              <a:rect l="l" t="t" r="r" b="b"/>
              <a:pathLst>
                <a:path w="309880" h="218439">
                  <a:moveTo>
                    <a:pt x="309342" y="0"/>
                  </a:moveTo>
                  <a:lnTo>
                    <a:pt x="110578" y="0"/>
                  </a:lnTo>
                  <a:lnTo>
                    <a:pt x="65376" y="197236"/>
                  </a:lnTo>
                  <a:lnTo>
                    <a:pt x="25396" y="131220"/>
                  </a:lnTo>
                  <a:lnTo>
                    <a:pt x="0" y="146621"/>
                  </a:lnTo>
                  <a:lnTo>
                    <a:pt x="2619" y="152291"/>
                  </a:lnTo>
                  <a:lnTo>
                    <a:pt x="15317" y="143787"/>
                  </a:lnTo>
                  <a:lnTo>
                    <a:pt x="60520" y="218308"/>
                  </a:lnTo>
                  <a:lnTo>
                    <a:pt x="69481" y="218308"/>
                  </a:lnTo>
                  <a:lnTo>
                    <a:pt x="117303" y="10129"/>
                  </a:lnTo>
                  <a:lnTo>
                    <a:pt x="309342" y="10129"/>
                  </a:lnTo>
                  <a:lnTo>
                    <a:pt x="309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51396" y="3448725"/>
              <a:ext cx="2415540" cy="0"/>
            </a:xfrm>
            <a:custGeom>
              <a:avLst/>
              <a:gdLst/>
              <a:ahLst/>
              <a:cxnLst/>
              <a:rect l="l" t="t" r="r" b="b"/>
              <a:pathLst>
                <a:path w="2415540">
                  <a:moveTo>
                    <a:pt x="0" y="0"/>
                  </a:moveTo>
                  <a:lnTo>
                    <a:pt x="268244" y="0"/>
                  </a:lnTo>
                </a:path>
                <a:path w="2415540">
                  <a:moveTo>
                    <a:pt x="444168" y="0"/>
                  </a:moveTo>
                  <a:lnTo>
                    <a:pt x="894051" y="0"/>
                  </a:lnTo>
                </a:path>
                <a:path w="2415540">
                  <a:moveTo>
                    <a:pt x="1521619" y="0"/>
                  </a:moveTo>
                  <a:lnTo>
                    <a:pt x="1789527" y="0"/>
                  </a:lnTo>
                </a:path>
                <a:path w="2415540">
                  <a:moveTo>
                    <a:pt x="1965528" y="0"/>
                  </a:moveTo>
                  <a:lnTo>
                    <a:pt x="2415410" y="0"/>
                  </a:lnTo>
                </a:path>
              </a:pathLst>
            </a:custGeom>
            <a:ln w="9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79534" y="3288793"/>
            <a:ext cx="6731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677" y="3422036"/>
            <a:ext cx="6731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82977" y="3284463"/>
            <a:ext cx="64769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i="1" spc="-40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72138" y="3172689"/>
            <a:ext cx="844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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73696" y="3104570"/>
            <a:ext cx="1258570" cy="6064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tabLst>
                <a:tab pos="553720" algn="l"/>
                <a:tab pos="1173480" algn="l"/>
              </a:tabLst>
            </a:pPr>
            <a:r>
              <a:rPr sz="2400" spc="-75" baseline="-3472" dirty="0">
                <a:latin typeface="Symbol"/>
                <a:cs typeface="Symbol"/>
              </a:rPr>
              <a:t></a:t>
            </a:r>
            <a:r>
              <a:rPr sz="2400" spc="-217" baseline="-3472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3</a:t>
            </a:r>
            <a:r>
              <a:rPr sz="1600" spc="-70" dirty="0">
                <a:latin typeface="Times New Roman"/>
                <a:cs typeface="Times New Roman"/>
              </a:rPr>
              <a:t>0</a:t>
            </a:r>
            <a:r>
              <a:rPr sz="1600" spc="-55" dirty="0">
                <a:latin typeface="Symbol"/>
                <a:cs typeface="Symbol"/>
              </a:rPr>
              <a:t>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75" dirty="0">
                <a:latin typeface="Times New Roman"/>
                <a:cs typeface="Times New Roman"/>
              </a:rPr>
              <a:t>2</a:t>
            </a:r>
            <a:r>
              <a:rPr sz="1600" spc="-40" dirty="0">
                <a:latin typeface="Times New Roman"/>
                <a:cs typeface="Times New Roman"/>
              </a:rPr>
              <a:t>(</a:t>
            </a:r>
            <a:r>
              <a:rPr sz="1600" spc="-75" dirty="0">
                <a:latin typeface="Times New Roman"/>
                <a:cs typeface="Times New Roman"/>
              </a:rPr>
              <a:t>0</a:t>
            </a:r>
            <a:r>
              <a:rPr sz="1600" spc="-95" dirty="0">
                <a:latin typeface="Times New Roman"/>
                <a:cs typeface="Times New Roman"/>
              </a:rPr>
              <a:t>)</a:t>
            </a:r>
            <a:r>
              <a:rPr sz="1650" spc="-100" dirty="0">
                <a:latin typeface="Symbol"/>
                <a:cs typeface="Symbol"/>
              </a:rPr>
              <a:t>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Symbol"/>
                <a:cs typeface="Symbol"/>
              </a:rPr>
              <a:t></a:t>
            </a:r>
            <a:endParaRPr sz="1600">
              <a:latin typeface="Symbol"/>
              <a:cs typeface="Symbol"/>
            </a:endParaRPr>
          </a:p>
          <a:p>
            <a:pPr marL="281305" algn="ctr">
              <a:lnSpc>
                <a:spcPct val="100000"/>
              </a:lnSpc>
              <a:spcBef>
                <a:spcPts val="320"/>
              </a:spcBef>
            </a:pPr>
            <a:r>
              <a:rPr sz="1600" spc="-6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93437" y="3172689"/>
            <a:ext cx="844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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2102" y="3284463"/>
            <a:ext cx="105346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94030" algn="l"/>
              </a:tabLst>
            </a:pPr>
            <a:r>
              <a:rPr sz="1600" i="1" spc="-90" dirty="0">
                <a:latin typeface="Times New Roman"/>
                <a:cs typeface="Times New Roman"/>
              </a:rPr>
              <a:t>w</a:t>
            </a:r>
            <a:r>
              <a:rPr sz="1600" i="1" spc="409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Symbol"/>
                <a:cs typeface="Symbol"/>
              </a:rPr>
              <a:t></a:t>
            </a:r>
            <a:r>
              <a:rPr sz="1600" spc="-75" dirty="0">
                <a:latin typeface="Times New Roman"/>
                <a:cs typeface="Times New Roman"/>
              </a:rPr>
              <a:t>	</a:t>
            </a:r>
            <a:r>
              <a:rPr sz="1600" spc="-70" dirty="0">
                <a:latin typeface="Times New Roman"/>
                <a:cs typeface="Times New Roman"/>
              </a:rPr>
              <a:t>64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cos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85886" y="3104570"/>
            <a:ext cx="1377315" cy="606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89025" marR="43180" indent="-1064260">
              <a:lnSpc>
                <a:spcPct val="116100"/>
              </a:lnSpc>
              <a:spcBef>
                <a:spcPts val="135"/>
              </a:spcBef>
              <a:tabLst>
                <a:tab pos="366395" algn="l"/>
              </a:tabLst>
            </a:pPr>
            <a:r>
              <a:rPr sz="1600" spc="-50" dirty="0">
                <a:latin typeface="Symbol"/>
                <a:cs typeface="Symbol"/>
              </a:rPr>
              <a:t></a:t>
            </a:r>
            <a:r>
              <a:rPr sz="1600" spc="-50" dirty="0">
                <a:latin typeface="Times New Roman"/>
                <a:cs typeface="Times New Roman"/>
              </a:rPr>
              <a:t>	</a:t>
            </a:r>
            <a:r>
              <a:rPr sz="2400" spc="-75" baseline="-3472" dirty="0">
                <a:latin typeface="Symbol"/>
                <a:cs typeface="Symbol"/>
              </a:rPr>
              <a:t></a:t>
            </a:r>
            <a:r>
              <a:rPr sz="2400" spc="-217" baseline="-3472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30</a:t>
            </a:r>
            <a:r>
              <a:rPr sz="1600" spc="-55" dirty="0">
                <a:latin typeface="Symbol"/>
                <a:cs typeface="Symbol"/>
              </a:rPr>
              <a:t>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2400" spc="-112" baseline="-34722" dirty="0">
                <a:latin typeface="Symbol"/>
                <a:cs typeface="Symbol"/>
              </a:rPr>
              <a:t></a:t>
            </a:r>
            <a:r>
              <a:rPr sz="2400" spc="-44" baseline="-34722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2</a:t>
            </a:r>
            <a:r>
              <a:rPr sz="1600" spc="-40" dirty="0">
                <a:latin typeface="Times New Roman"/>
                <a:cs typeface="Times New Roman"/>
              </a:rPr>
              <a:t>(</a:t>
            </a:r>
            <a:r>
              <a:rPr sz="1600" spc="-75" dirty="0">
                <a:latin typeface="Times New Roman"/>
                <a:cs typeface="Times New Roman"/>
              </a:rPr>
              <a:t>0</a:t>
            </a:r>
            <a:r>
              <a:rPr sz="1600" spc="-100" dirty="0">
                <a:latin typeface="Times New Roman"/>
                <a:cs typeface="Times New Roman"/>
              </a:rPr>
              <a:t>)</a:t>
            </a:r>
            <a:r>
              <a:rPr sz="1650" spc="-100" dirty="0">
                <a:latin typeface="Symbol"/>
                <a:cs typeface="Symbol"/>
              </a:rPr>
              <a:t>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72807" y="3284463"/>
            <a:ext cx="38862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9539" indent="-130175">
              <a:lnSpc>
                <a:spcPct val="100000"/>
              </a:lnSpc>
              <a:spcBef>
                <a:spcPts val="90"/>
              </a:spcBef>
              <a:buFont typeface="Symbol"/>
              <a:buChar char=""/>
              <a:tabLst>
                <a:tab pos="130175" algn="l"/>
              </a:tabLst>
            </a:pPr>
            <a:r>
              <a:rPr sz="1600" spc="-55" dirty="0">
                <a:latin typeface="Times New Roman"/>
                <a:cs typeface="Times New Roman"/>
              </a:rPr>
              <a:t>s</a:t>
            </a:r>
            <a:r>
              <a:rPr sz="1600" spc="-85" dirty="0">
                <a:latin typeface="Times New Roman"/>
                <a:cs typeface="Times New Roman"/>
              </a:rPr>
              <a:t>e</a:t>
            </a:r>
            <a:r>
              <a:rPr sz="1600" spc="-6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78102" y="3284463"/>
            <a:ext cx="11557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75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72138" y="3338741"/>
            <a:ext cx="844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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48296" y="3338741"/>
            <a:ext cx="34544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</a:t>
            </a:r>
            <a:r>
              <a:rPr sz="1600" spc="440" dirty="0">
                <a:latin typeface="Times New Roman"/>
                <a:cs typeface="Times New Roman"/>
              </a:rPr>
              <a:t> </a:t>
            </a:r>
            <a:r>
              <a:rPr sz="2400" spc="-97" baseline="-27777" dirty="0">
                <a:latin typeface="Times New Roman"/>
                <a:cs typeface="Times New Roman"/>
              </a:rPr>
              <a:t>6</a:t>
            </a:r>
            <a:endParaRPr sz="2400" baseline="-27777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85886" y="3350893"/>
            <a:ext cx="69913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366395" algn="l"/>
              </a:tabLst>
            </a:pPr>
            <a:r>
              <a:rPr sz="1600" spc="-50" dirty="0">
                <a:latin typeface="Symbol"/>
                <a:cs typeface="Symbol"/>
              </a:rPr>
              <a:t></a:t>
            </a:r>
            <a:r>
              <a:rPr sz="1600" spc="-50" dirty="0">
                <a:latin typeface="Times New Roman"/>
                <a:cs typeface="Times New Roman"/>
              </a:rPr>
              <a:t>	</a:t>
            </a:r>
            <a:r>
              <a:rPr sz="2400" spc="-75" baseline="3472" dirty="0">
                <a:latin typeface="Symbol"/>
                <a:cs typeface="Symbol"/>
              </a:rPr>
              <a:t></a:t>
            </a:r>
            <a:r>
              <a:rPr sz="2400" spc="667" baseline="3472" dirty="0">
                <a:latin typeface="Times New Roman"/>
                <a:cs typeface="Times New Roman"/>
              </a:rPr>
              <a:t> </a:t>
            </a:r>
            <a:r>
              <a:rPr sz="2400" spc="-97" baseline="-24305" dirty="0">
                <a:latin typeface="Times New Roman"/>
                <a:cs typeface="Times New Roman"/>
              </a:rPr>
              <a:t>6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93437" y="3350893"/>
            <a:ext cx="23876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spc="-75" baseline="3472" dirty="0">
                <a:latin typeface="Symbol"/>
                <a:cs typeface="Symbol"/>
              </a:rPr>
              <a:t></a:t>
            </a:r>
            <a:r>
              <a:rPr sz="2400" spc="232" baseline="3472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52397" y="3465502"/>
            <a:ext cx="844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72138" y="3465502"/>
            <a:ext cx="58610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501015" algn="l"/>
              </a:tabLst>
            </a:pPr>
            <a:r>
              <a:rPr sz="1600" spc="-50" dirty="0">
                <a:latin typeface="Symbol"/>
                <a:cs typeface="Symbol"/>
              </a:rPr>
              <a:t></a:t>
            </a:r>
            <a:r>
              <a:rPr sz="1600" spc="-5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Symbol"/>
                <a:cs typeface="Symbol"/>
              </a:rPr>
              <a:t>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11286" y="3481302"/>
            <a:ext cx="8445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93437" y="3465502"/>
            <a:ext cx="23876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spc="-50" dirty="0">
                <a:latin typeface="Symbol"/>
                <a:cs typeface="Symbol"/>
              </a:rPr>
              <a:t>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2400" spc="-75" baseline="-3472" dirty="0">
                <a:latin typeface="Symbol"/>
                <a:cs typeface="Symbol"/>
              </a:rPr>
              <a:t></a:t>
            </a:r>
            <a:endParaRPr sz="2400" baseline="-3472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6702" y="3604477"/>
            <a:ext cx="1970405" cy="76009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44"/>
              </a:spcBef>
            </a:pPr>
            <a:r>
              <a:rPr sz="1600" i="1" spc="-180" dirty="0">
                <a:latin typeface="Times New Roman"/>
                <a:cs typeface="Times New Roman"/>
              </a:rPr>
              <a:t>w</a:t>
            </a:r>
            <a:r>
              <a:rPr sz="1350" spc="-37" baseline="-24691" dirty="0">
                <a:latin typeface="Times New Roman"/>
                <a:cs typeface="Times New Roman"/>
              </a:rPr>
              <a:t>0</a:t>
            </a:r>
            <a:r>
              <a:rPr sz="1350" baseline="-24691" dirty="0">
                <a:latin typeface="Times New Roman"/>
                <a:cs typeface="Times New Roman"/>
              </a:rPr>
              <a:t> </a:t>
            </a:r>
            <a:r>
              <a:rPr sz="1350" spc="37" baseline="-24691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Symbol"/>
                <a:cs typeface="Symbol"/>
              </a:rPr>
              <a:t>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r>
              <a:rPr sz="3225" spc="-284" baseline="-3875" dirty="0">
                <a:latin typeface="Symbol"/>
                <a:cs typeface="Symbol"/>
              </a:rPr>
              <a:t></a:t>
            </a:r>
            <a:r>
              <a:rPr sz="1600" spc="-80" dirty="0">
                <a:latin typeface="Times New Roman"/>
                <a:cs typeface="Times New Roman"/>
              </a:rPr>
              <a:t>c</a:t>
            </a:r>
            <a:r>
              <a:rPr sz="1600" spc="-75" dirty="0">
                <a:latin typeface="Times New Roman"/>
                <a:cs typeface="Times New Roman"/>
              </a:rPr>
              <a:t>o</a:t>
            </a:r>
            <a:r>
              <a:rPr sz="1600" spc="-55" dirty="0">
                <a:latin typeface="Times New Roman"/>
                <a:cs typeface="Times New Roman"/>
              </a:rPr>
              <a:t>s</a:t>
            </a:r>
            <a:r>
              <a:rPr sz="1600" spc="-65" dirty="0">
                <a:latin typeface="Times New Roman"/>
                <a:cs typeface="Times New Roman"/>
              </a:rPr>
              <a:t>(</a:t>
            </a:r>
            <a:r>
              <a:rPr sz="1600" spc="-75" dirty="0">
                <a:latin typeface="Times New Roman"/>
                <a:cs typeface="Times New Roman"/>
              </a:rPr>
              <a:t>5</a:t>
            </a:r>
            <a:r>
              <a:rPr sz="1600" spc="-80" dirty="0">
                <a:latin typeface="Symbol"/>
                <a:cs typeface="Symbol"/>
              </a:rPr>
              <a:t></a:t>
            </a:r>
            <a:r>
              <a:rPr sz="1600" spc="-45" dirty="0">
                <a:latin typeface="Times New Roman"/>
                <a:cs typeface="Times New Roman"/>
              </a:rPr>
              <a:t>)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Symbol"/>
                <a:cs typeface="Symbol"/>
              </a:rPr>
              <a:t>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s</a:t>
            </a:r>
            <a:r>
              <a:rPr sz="1600" spc="-85" dirty="0">
                <a:latin typeface="Times New Roman"/>
                <a:cs typeface="Times New Roman"/>
              </a:rPr>
              <a:t>e</a:t>
            </a:r>
            <a:r>
              <a:rPr sz="1600" spc="-75" dirty="0">
                <a:latin typeface="Times New Roman"/>
                <a:cs typeface="Times New Roman"/>
              </a:rPr>
              <a:t>n</a:t>
            </a:r>
            <a:r>
              <a:rPr sz="1600" spc="-60" dirty="0">
                <a:latin typeface="Times New Roman"/>
                <a:cs typeface="Times New Roman"/>
              </a:rPr>
              <a:t>(</a:t>
            </a:r>
            <a:r>
              <a:rPr sz="1600" spc="-75" dirty="0">
                <a:latin typeface="Times New Roman"/>
                <a:cs typeface="Times New Roman"/>
              </a:rPr>
              <a:t>5</a:t>
            </a:r>
            <a:r>
              <a:rPr sz="1600" spc="-80" dirty="0">
                <a:latin typeface="Symbol"/>
                <a:cs typeface="Symbol"/>
              </a:rPr>
              <a:t></a:t>
            </a:r>
            <a:r>
              <a:rPr sz="1600" spc="-45" dirty="0">
                <a:latin typeface="Times New Roman"/>
                <a:cs typeface="Times New Roman"/>
              </a:rPr>
              <a:t>)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i</a:t>
            </a:r>
            <a:r>
              <a:rPr sz="3225" spc="-352" baseline="-3875" dirty="0">
                <a:latin typeface="Symbol"/>
                <a:cs typeface="Symbol"/>
              </a:rPr>
              <a:t></a:t>
            </a:r>
            <a:endParaRPr sz="3225" baseline="-3875" dirty="0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535"/>
              </a:spcBef>
            </a:pPr>
            <a:r>
              <a:rPr sz="1600" i="1" spc="-180" dirty="0">
                <a:latin typeface="Times New Roman"/>
                <a:cs typeface="Times New Roman"/>
              </a:rPr>
              <a:t>w</a:t>
            </a:r>
            <a:r>
              <a:rPr sz="1350" spc="-37" baseline="-24691" dirty="0">
                <a:latin typeface="Times New Roman"/>
                <a:cs typeface="Times New Roman"/>
              </a:rPr>
              <a:t>0</a:t>
            </a:r>
            <a:r>
              <a:rPr sz="1350" baseline="-24691" dirty="0">
                <a:latin typeface="Times New Roman"/>
                <a:cs typeface="Times New Roman"/>
              </a:rPr>
              <a:t> </a:t>
            </a:r>
            <a:r>
              <a:rPr sz="1350" spc="37" baseline="-24691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Symbol"/>
                <a:cs typeface="Symbol"/>
              </a:rPr>
              <a:t>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-210" dirty="0">
                <a:latin typeface="Times New Roman"/>
                <a:cs typeface="Times New Roman"/>
              </a:rPr>
              <a:t>1</a:t>
            </a:r>
            <a:r>
              <a:rPr sz="1600" spc="95" dirty="0">
                <a:latin typeface="Times New Roman"/>
                <a:cs typeface="Times New Roman"/>
              </a:rPr>
              <a:t>,</a:t>
            </a:r>
            <a:r>
              <a:rPr sz="1600" spc="-75" dirty="0">
                <a:latin typeface="Times New Roman"/>
                <a:cs typeface="Times New Roman"/>
              </a:rPr>
              <a:t>9</a:t>
            </a:r>
            <a:r>
              <a:rPr sz="1600" spc="-65" dirty="0">
                <a:latin typeface="Times New Roman"/>
                <a:cs typeface="Times New Roman"/>
              </a:rPr>
              <a:t>9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Symbol"/>
                <a:cs typeface="Symbol"/>
              </a:rPr>
              <a:t>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0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spc="-75" dirty="0">
                <a:latin typeface="Times New Roman"/>
                <a:cs typeface="Times New Roman"/>
              </a:rPr>
              <a:t>1</a:t>
            </a:r>
            <a:r>
              <a:rPr sz="1600" spc="-70" dirty="0">
                <a:latin typeface="Times New Roman"/>
                <a:cs typeface="Times New Roman"/>
              </a:rPr>
              <a:t>7</a:t>
            </a:r>
            <a:r>
              <a:rPr sz="1600" i="1" spc="-40" dirty="0">
                <a:latin typeface="Times New Roman"/>
                <a:cs typeface="Times New Roman"/>
              </a:rPr>
              <a:t>i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1466" y="4575428"/>
            <a:ext cx="3891279" cy="1176020"/>
            <a:chOff x="561466" y="4575428"/>
            <a:chExt cx="3891279" cy="1176020"/>
          </a:xfrm>
        </p:grpSpPr>
        <p:sp>
          <p:nvSpPr>
            <p:cNvPr id="62" name="object 62"/>
            <p:cNvSpPr/>
            <p:nvPr/>
          </p:nvSpPr>
          <p:spPr>
            <a:xfrm>
              <a:off x="561466" y="4575428"/>
              <a:ext cx="3891279" cy="1176020"/>
            </a:xfrm>
            <a:custGeom>
              <a:avLst/>
              <a:gdLst/>
              <a:ahLst/>
              <a:cxnLst/>
              <a:rect l="l" t="t" r="r" b="b"/>
              <a:pathLst>
                <a:path w="3891279" h="1176020">
                  <a:moveTo>
                    <a:pt x="3890772" y="0"/>
                  </a:moveTo>
                  <a:lnTo>
                    <a:pt x="0" y="0"/>
                  </a:lnTo>
                  <a:lnTo>
                    <a:pt x="0" y="1175461"/>
                  </a:lnTo>
                  <a:lnTo>
                    <a:pt x="3890772" y="1175461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6018" y="4734802"/>
              <a:ext cx="313690" cy="199390"/>
            </a:xfrm>
            <a:custGeom>
              <a:avLst/>
              <a:gdLst/>
              <a:ahLst/>
              <a:cxnLst/>
              <a:rect l="l" t="t" r="r" b="b"/>
              <a:pathLst>
                <a:path w="313690" h="199389">
                  <a:moveTo>
                    <a:pt x="0" y="134301"/>
                  </a:moveTo>
                  <a:lnTo>
                    <a:pt x="18672" y="123739"/>
                  </a:lnTo>
                </a:path>
                <a:path w="313690" h="199389">
                  <a:moveTo>
                    <a:pt x="19063" y="123739"/>
                  </a:moveTo>
                  <a:lnTo>
                    <a:pt x="64800" y="198047"/>
                  </a:lnTo>
                </a:path>
                <a:path w="313690" h="199389">
                  <a:moveTo>
                    <a:pt x="64800" y="198804"/>
                  </a:moveTo>
                  <a:lnTo>
                    <a:pt x="114724" y="386"/>
                  </a:lnTo>
                </a:path>
                <a:path w="313690" h="199389">
                  <a:moveTo>
                    <a:pt x="114724" y="0"/>
                  </a:moveTo>
                  <a:lnTo>
                    <a:pt x="313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6689" y="4722541"/>
              <a:ext cx="315595" cy="203835"/>
            </a:xfrm>
            <a:custGeom>
              <a:avLst/>
              <a:gdLst/>
              <a:ahLst/>
              <a:cxnLst/>
              <a:rect l="l" t="t" r="r" b="b"/>
              <a:pathLst>
                <a:path w="315594" h="203835">
                  <a:moveTo>
                    <a:pt x="315562" y="0"/>
                  </a:moveTo>
                  <a:lnTo>
                    <a:pt x="112802" y="0"/>
                  </a:lnTo>
                  <a:lnTo>
                    <a:pt x="66690" y="183716"/>
                  </a:lnTo>
                  <a:lnTo>
                    <a:pt x="25907" y="122225"/>
                  </a:lnTo>
                  <a:lnTo>
                    <a:pt x="0" y="136571"/>
                  </a:lnTo>
                  <a:lnTo>
                    <a:pt x="3047" y="141852"/>
                  </a:lnTo>
                  <a:lnTo>
                    <a:pt x="15625" y="133931"/>
                  </a:lnTo>
                  <a:lnTo>
                    <a:pt x="61737" y="203344"/>
                  </a:lnTo>
                  <a:lnTo>
                    <a:pt x="71269" y="203344"/>
                  </a:lnTo>
                  <a:lnTo>
                    <a:pt x="119662" y="9435"/>
                  </a:lnTo>
                  <a:lnTo>
                    <a:pt x="315562" y="9435"/>
                  </a:lnTo>
                  <a:lnTo>
                    <a:pt x="315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69268" y="4711157"/>
            <a:ext cx="679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50" spc="5" dirty="0">
                <a:latin typeface="Times New Roman"/>
                <a:cs typeface="Times New Roman"/>
              </a:rPr>
              <a:t>6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8287" y="4835266"/>
            <a:ext cx="679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50" spc="5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74995" y="4707123"/>
            <a:ext cx="660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i="1" spc="10" dirty="0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63889" y="4603011"/>
            <a:ext cx="86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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75532" y="4537880"/>
            <a:ext cx="1250315" cy="5683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  <a:tabLst>
                <a:tab pos="565150" algn="l"/>
                <a:tab pos="1163955" algn="l"/>
              </a:tabLst>
            </a:pPr>
            <a:r>
              <a:rPr sz="2175" spc="22" baseline="-3831" dirty="0">
                <a:latin typeface="Symbol"/>
                <a:cs typeface="Symbol"/>
              </a:rPr>
              <a:t></a:t>
            </a:r>
            <a:r>
              <a:rPr sz="2175" spc="-150" baseline="-3831" dirty="0">
                <a:latin typeface="Times New Roman"/>
                <a:cs typeface="Times New Roman"/>
              </a:rPr>
              <a:t> </a:t>
            </a:r>
            <a:r>
              <a:rPr sz="14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450" u="sng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5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</a:t>
            </a:r>
            <a:r>
              <a:rPr sz="145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550" u="sng" spc="-3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450" spc="15" dirty="0">
                <a:latin typeface="Symbol"/>
                <a:cs typeface="Symbol"/>
              </a:rPr>
              <a:t></a:t>
            </a:r>
            <a:endParaRPr sz="1450">
              <a:latin typeface="Symbol"/>
              <a:cs typeface="Symbol"/>
            </a:endParaRPr>
          </a:p>
          <a:p>
            <a:pPr marL="287020" algn="ctr">
              <a:lnSpc>
                <a:spcPct val="100000"/>
              </a:lnSpc>
              <a:spcBef>
                <a:spcPts val="330"/>
              </a:spcBef>
            </a:pPr>
            <a:r>
              <a:rPr sz="1450" spc="25" dirty="0"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83384" y="4603011"/>
            <a:ext cx="86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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2718" y="4707123"/>
            <a:ext cx="10560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85140" algn="l"/>
              </a:tabLst>
            </a:pPr>
            <a:r>
              <a:rPr sz="1450" i="1" spc="30" dirty="0">
                <a:latin typeface="Times New Roman"/>
                <a:cs typeface="Times New Roman"/>
              </a:rPr>
              <a:t>w</a:t>
            </a:r>
            <a:r>
              <a:rPr sz="1450" i="1" spc="320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</a:t>
            </a:r>
            <a:r>
              <a:rPr sz="1450" spc="25" dirty="0">
                <a:latin typeface="Times New Roman"/>
                <a:cs typeface="Times New Roman"/>
              </a:rPr>
              <a:t>	</a:t>
            </a:r>
            <a:r>
              <a:rPr sz="1450" spc="20" dirty="0">
                <a:latin typeface="Times New Roman"/>
                <a:cs typeface="Times New Roman"/>
              </a:rPr>
              <a:t>64 </a:t>
            </a:r>
            <a:r>
              <a:rPr sz="1450" spc="9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cos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82291" y="4537880"/>
            <a:ext cx="1371600" cy="56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4740" marR="43180" indent="-1069975">
              <a:lnSpc>
                <a:spcPct val="118000"/>
              </a:lnSpc>
              <a:spcBef>
                <a:spcPts val="95"/>
              </a:spcBef>
              <a:tabLst>
                <a:tab pos="373380" algn="l"/>
              </a:tabLst>
            </a:pPr>
            <a:r>
              <a:rPr sz="1450" spc="15" dirty="0">
                <a:latin typeface="Symbol"/>
                <a:cs typeface="Symbol"/>
              </a:rPr>
              <a:t></a:t>
            </a:r>
            <a:r>
              <a:rPr sz="1450" spc="15" dirty="0">
                <a:latin typeface="Times New Roman"/>
                <a:cs typeface="Times New Roman"/>
              </a:rPr>
              <a:t>	</a:t>
            </a:r>
            <a:r>
              <a:rPr sz="2175" spc="22" baseline="-3831" dirty="0">
                <a:latin typeface="Symbol"/>
                <a:cs typeface="Symbol"/>
              </a:rPr>
              <a:t></a:t>
            </a:r>
            <a:r>
              <a:rPr sz="2175" spc="-150" baseline="-3831" dirty="0">
                <a:latin typeface="Times New Roman"/>
                <a:cs typeface="Times New Roman"/>
              </a:rPr>
              <a:t> </a:t>
            </a:r>
            <a:r>
              <a:rPr sz="14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450" u="sng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450" spc="-40" dirty="0">
                <a:latin typeface="Times New Roman"/>
                <a:cs typeface="Times New Roman"/>
              </a:rPr>
              <a:t> </a:t>
            </a:r>
            <a:r>
              <a:rPr sz="2175" spc="37" baseline="-36398" dirty="0">
                <a:latin typeface="Symbol"/>
                <a:cs typeface="Symbol"/>
              </a:rPr>
              <a:t></a:t>
            </a:r>
            <a:r>
              <a:rPr sz="2175" spc="22" baseline="-36398" dirty="0">
                <a:latin typeface="Times New Roman"/>
                <a:cs typeface="Times New Roman"/>
              </a:rPr>
              <a:t> </a:t>
            </a:r>
            <a:r>
              <a:rPr sz="14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5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</a:t>
            </a:r>
            <a:r>
              <a:rPr sz="145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550" u="sng" spc="-3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66588" y="4707123"/>
            <a:ext cx="3962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2080" indent="-132715">
              <a:lnSpc>
                <a:spcPct val="100000"/>
              </a:lnSpc>
              <a:spcBef>
                <a:spcPts val="130"/>
              </a:spcBef>
              <a:buFont typeface="Symbol"/>
              <a:buChar char=""/>
              <a:tabLst>
                <a:tab pos="132715" algn="l"/>
              </a:tabLst>
            </a:pPr>
            <a:r>
              <a:rPr sz="1450" spc="15" dirty="0">
                <a:latin typeface="Times New Roman"/>
                <a:cs typeface="Times New Roman"/>
              </a:rPr>
              <a:t>s</a:t>
            </a:r>
            <a:r>
              <a:rPr sz="1450" spc="-5" dirty="0">
                <a:latin typeface="Times New Roman"/>
                <a:cs typeface="Times New Roman"/>
              </a:rPr>
              <a:t>e</a:t>
            </a:r>
            <a:r>
              <a:rPr sz="1450" spc="25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88076" y="4707123"/>
            <a:ext cx="11747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25" dirty="0">
                <a:latin typeface="Symbol"/>
                <a:cs typeface="Symbol"/>
              </a:rPr>
              <a:t>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663889" y="4757681"/>
            <a:ext cx="86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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50132" y="4757681"/>
            <a:ext cx="35115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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2175" spc="37" baseline="-28735" dirty="0">
                <a:latin typeface="Times New Roman"/>
                <a:cs typeface="Times New Roman"/>
              </a:rPr>
              <a:t>6</a:t>
            </a:r>
            <a:endParaRPr sz="2175" baseline="-28735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82291" y="4769000"/>
            <a:ext cx="71247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73380" algn="l"/>
              </a:tabLst>
            </a:pPr>
            <a:r>
              <a:rPr sz="1450" spc="15" dirty="0">
                <a:latin typeface="Symbol"/>
                <a:cs typeface="Symbol"/>
              </a:rPr>
              <a:t></a:t>
            </a:r>
            <a:r>
              <a:rPr sz="1450" spc="15" dirty="0">
                <a:latin typeface="Times New Roman"/>
                <a:cs typeface="Times New Roman"/>
              </a:rPr>
              <a:t>	</a:t>
            </a:r>
            <a:r>
              <a:rPr sz="2175" spc="22" baseline="3831" dirty="0">
                <a:latin typeface="Symbol"/>
                <a:cs typeface="Symbol"/>
              </a:rPr>
              <a:t></a:t>
            </a:r>
            <a:r>
              <a:rPr sz="2175" spc="22" baseline="3831" dirty="0">
                <a:latin typeface="Times New Roman"/>
                <a:cs typeface="Times New Roman"/>
              </a:rPr>
              <a:t> </a:t>
            </a:r>
            <a:r>
              <a:rPr sz="2175" spc="187" baseline="3831" dirty="0">
                <a:latin typeface="Times New Roman"/>
                <a:cs typeface="Times New Roman"/>
              </a:rPr>
              <a:t> </a:t>
            </a:r>
            <a:r>
              <a:rPr sz="2175" spc="37" baseline="-24904" dirty="0">
                <a:latin typeface="Times New Roman"/>
                <a:cs typeface="Times New Roman"/>
              </a:rPr>
              <a:t>6</a:t>
            </a:r>
            <a:endParaRPr sz="2175" baseline="-24904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83384" y="4769000"/>
            <a:ext cx="2438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175" spc="22" baseline="3831" dirty="0">
                <a:latin typeface="Symbol"/>
                <a:cs typeface="Symbol"/>
              </a:rPr>
              <a:t></a:t>
            </a:r>
            <a:r>
              <a:rPr sz="2175" spc="330" baseline="3831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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56036" y="4875753"/>
            <a:ext cx="10941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007744" algn="l"/>
              </a:tabLst>
            </a:pPr>
            <a:r>
              <a:rPr sz="1450" spc="15" dirty="0">
                <a:latin typeface="Symbol"/>
                <a:cs typeface="Symbol"/>
              </a:rPr>
              <a:t></a:t>
            </a:r>
            <a:r>
              <a:rPr sz="1450" spc="15" dirty="0">
                <a:latin typeface="Times New Roman"/>
                <a:cs typeface="Times New Roman"/>
              </a:rPr>
              <a:t>	</a:t>
            </a:r>
            <a:r>
              <a:rPr sz="1450" spc="15" dirty="0">
                <a:latin typeface="Symbol"/>
                <a:cs typeface="Symbol"/>
              </a:rPr>
              <a:t>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75532" y="4875753"/>
            <a:ext cx="86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07691" y="4890470"/>
            <a:ext cx="86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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83384" y="4875753"/>
            <a:ext cx="24384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latin typeface="Symbol"/>
                <a:cs typeface="Symbol"/>
              </a:rPr>
              <a:t></a:t>
            </a:r>
            <a:r>
              <a:rPr sz="1450" spc="220" dirty="0">
                <a:latin typeface="Times New Roman"/>
                <a:cs typeface="Times New Roman"/>
              </a:rPr>
              <a:t> </a:t>
            </a:r>
            <a:r>
              <a:rPr sz="2175" spc="22" baseline="-3831" dirty="0">
                <a:latin typeface="Symbol"/>
                <a:cs typeface="Symbol"/>
              </a:rPr>
              <a:t></a:t>
            </a:r>
            <a:endParaRPr sz="2175" baseline="-3831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7318" y="5005202"/>
            <a:ext cx="2184400" cy="7092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95"/>
              </a:spcBef>
            </a:pPr>
            <a:r>
              <a:rPr sz="1450" i="1" spc="-140" dirty="0">
                <a:latin typeface="Times New Roman"/>
                <a:cs typeface="Times New Roman"/>
              </a:rPr>
              <a:t>w</a:t>
            </a:r>
            <a:r>
              <a:rPr sz="1275" spc="7" baseline="-26143" dirty="0">
                <a:latin typeface="Times New Roman"/>
                <a:cs typeface="Times New Roman"/>
              </a:rPr>
              <a:t>1</a:t>
            </a:r>
            <a:r>
              <a:rPr sz="1275" baseline="-26143" dirty="0">
                <a:latin typeface="Times New Roman"/>
                <a:cs typeface="Times New Roman"/>
              </a:rPr>
              <a:t> 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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sz="1450" spc="105" dirty="0">
                <a:latin typeface="Times New Roman"/>
                <a:cs typeface="Times New Roman"/>
              </a:rPr>
              <a:t>2</a:t>
            </a:r>
            <a:r>
              <a:rPr sz="3000" spc="-187" baseline="-2777" dirty="0">
                <a:latin typeface="Symbol"/>
                <a:cs typeface="Symbol"/>
              </a:rPr>
              <a:t></a:t>
            </a:r>
            <a:r>
              <a:rPr sz="1450" dirty="0">
                <a:latin typeface="Times New Roman"/>
                <a:cs typeface="Times New Roman"/>
              </a:rPr>
              <a:t>c</a:t>
            </a:r>
            <a:r>
              <a:rPr sz="1450" spc="15" dirty="0">
                <a:latin typeface="Times New Roman"/>
                <a:cs typeface="Times New Roman"/>
              </a:rPr>
              <a:t>os(65</a:t>
            </a:r>
            <a:r>
              <a:rPr sz="1450" spc="-5" dirty="0">
                <a:latin typeface="Symbol"/>
                <a:cs typeface="Symbol"/>
              </a:rPr>
              <a:t></a:t>
            </a:r>
            <a:r>
              <a:rPr sz="1450" spc="15" dirty="0">
                <a:latin typeface="Times New Roman"/>
                <a:cs typeface="Times New Roman"/>
              </a:rPr>
              <a:t>)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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s</a:t>
            </a:r>
            <a:r>
              <a:rPr sz="1450" spc="-5" dirty="0">
                <a:latin typeface="Times New Roman"/>
                <a:cs typeface="Times New Roman"/>
              </a:rPr>
              <a:t>e</a:t>
            </a:r>
            <a:r>
              <a:rPr sz="1450" spc="15" dirty="0">
                <a:latin typeface="Times New Roman"/>
                <a:cs typeface="Times New Roman"/>
              </a:rPr>
              <a:t>n</a:t>
            </a:r>
            <a:r>
              <a:rPr sz="1450" spc="20" dirty="0">
                <a:latin typeface="Times New Roman"/>
                <a:cs typeface="Times New Roman"/>
              </a:rPr>
              <a:t>(</a:t>
            </a:r>
            <a:r>
              <a:rPr sz="1450" spc="15" dirty="0">
                <a:latin typeface="Times New Roman"/>
                <a:cs typeface="Times New Roman"/>
              </a:rPr>
              <a:t>65</a:t>
            </a:r>
            <a:r>
              <a:rPr sz="1450" spc="-10" dirty="0">
                <a:latin typeface="Symbol"/>
                <a:cs typeface="Symbol"/>
              </a:rPr>
              <a:t></a:t>
            </a:r>
            <a:r>
              <a:rPr sz="1450" spc="15" dirty="0">
                <a:latin typeface="Times New Roman"/>
                <a:cs typeface="Times New Roman"/>
              </a:rPr>
              <a:t>)</a:t>
            </a:r>
            <a:r>
              <a:rPr sz="1450" spc="-22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i</a:t>
            </a:r>
            <a:r>
              <a:rPr sz="3000" spc="-262" baseline="-2777" dirty="0">
                <a:latin typeface="Symbol"/>
                <a:cs typeface="Symbol"/>
              </a:rPr>
              <a:t></a:t>
            </a:r>
            <a:endParaRPr sz="3000" baseline="-2777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sz="1450" i="1" spc="-140" dirty="0">
                <a:latin typeface="Times New Roman"/>
                <a:cs typeface="Times New Roman"/>
              </a:rPr>
              <a:t>w</a:t>
            </a:r>
            <a:r>
              <a:rPr sz="1275" spc="7" baseline="-26143" dirty="0">
                <a:latin typeface="Times New Roman"/>
                <a:cs typeface="Times New Roman"/>
              </a:rPr>
              <a:t>1</a:t>
            </a:r>
            <a:r>
              <a:rPr sz="1275" baseline="-26143" dirty="0">
                <a:latin typeface="Times New Roman"/>
                <a:cs typeface="Times New Roman"/>
              </a:rPr>
              <a:t> 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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0</a:t>
            </a:r>
            <a:r>
              <a:rPr sz="1450" spc="114" dirty="0">
                <a:latin typeface="Times New Roman"/>
                <a:cs typeface="Times New Roman"/>
              </a:rPr>
              <a:t>,</a:t>
            </a:r>
            <a:r>
              <a:rPr sz="1450" spc="15" dirty="0">
                <a:latin typeface="Times New Roman"/>
                <a:cs typeface="Times New Roman"/>
              </a:rPr>
              <a:t>8</a:t>
            </a:r>
            <a:r>
              <a:rPr sz="1450" spc="25" dirty="0">
                <a:latin typeface="Times New Roman"/>
                <a:cs typeface="Times New Roman"/>
              </a:rPr>
              <a:t>4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125" dirty="0">
                <a:latin typeface="Symbol"/>
                <a:cs typeface="Symbol"/>
              </a:rPr>
              <a:t></a:t>
            </a:r>
            <a:r>
              <a:rPr sz="1450" spc="-125" dirty="0">
                <a:latin typeface="Times New Roman"/>
                <a:cs typeface="Times New Roman"/>
              </a:rPr>
              <a:t>1</a:t>
            </a:r>
            <a:r>
              <a:rPr sz="1450" spc="114" dirty="0">
                <a:latin typeface="Times New Roman"/>
                <a:cs typeface="Times New Roman"/>
              </a:rPr>
              <a:t>,</a:t>
            </a:r>
            <a:r>
              <a:rPr sz="1450" spc="15" dirty="0">
                <a:latin typeface="Times New Roman"/>
                <a:cs typeface="Times New Roman"/>
              </a:rPr>
              <a:t>8</a:t>
            </a:r>
            <a:r>
              <a:rPr sz="1450" spc="-125" dirty="0">
                <a:latin typeface="Times New Roman"/>
                <a:cs typeface="Times New Roman"/>
              </a:rPr>
              <a:t>1</a:t>
            </a:r>
            <a:r>
              <a:rPr sz="1450" i="1" spc="10" dirty="0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224653" y="1690001"/>
            <a:ext cx="3669029" cy="1082675"/>
            <a:chOff x="5224653" y="1690001"/>
            <a:chExt cx="3669029" cy="1082675"/>
          </a:xfrm>
        </p:grpSpPr>
        <p:sp>
          <p:nvSpPr>
            <p:cNvPr id="85" name="object 85"/>
            <p:cNvSpPr/>
            <p:nvPr/>
          </p:nvSpPr>
          <p:spPr>
            <a:xfrm>
              <a:off x="5224653" y="1690001"/>
              <a:ext cx="3669029" cy="1082675"/>
            </a:xfrm>
            <a:custGeom>
              <a:avLst/>
              <a:gdLst/>
              <a:ahLst/>
              <a:cxnLst/>
              <a:rect l="l" t="t" r="r" b="b"/>
              <a:pathLst>
                <a:path w="3669029" h="1082675">
                  <a:moveTo>
                    <a:pt x="3668903" y="0"/>
                  </a:moveTo>
                  <a:lnTo>
                    <a:pt x="0" y="0"/>
                  </a:lnTo>
                  <a:lnTo>
                    <a:pt x="0" y="1082281"/>
                  </a:lnTo>
                  <a:lnTo>
                    <a:pt x="3668903" y="1082281"/>
                  </a:lnTo>
                  <a:lnTo>
                    <a:pt x="36689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15412" y="1836739"/>
              <a:ext cx="289560" cy="183515"/>
            </a:xfrm>
            <a:custGeom>
              <a:avLst/>
              <a:gdLst/>
              <a:ahLst/>
              <a:cxnLst/>
              <a:rect l="l" t="t" r="r" b="b"/>
              <a:pathLst>
                <a:path w="289560" h="183514">
                  <a:moveTo>
                    <a:pt x="0" y="123655"/>
                  </a:moveTo>
                  <a:lnTo>
                    <a:pt x="17884" y="113930"/>
                  </a:lnTo>
                </a:path>
                <a:path w="289560" h="183514">
                  <a:moveTo>
                    <a:pt x="17884" y="113930"/>
                  </a:moveTo>
                  <a:lnTo>
                    <a:pt x="59652" y="182348"/>
                  </a:lnTo>
                </a:path>
                <a:path w="289560" h="183514">
                  <a:moveTo>
                    <a:pt x="59652" y="183045"/>
                  </a:moveTo>
                  <a:lnTo>
                    <a:pt x="105621" y="355"/>
                  </a:lnTo>
                </a:path>
                <a:path w="289560" h="183514">
                  <a:moveTo>
                    <a:pt x="105621" y="0"/>
                  </a:moveTo>
                  <a:lnTo>
                    <a:pt x="2891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07154" y="1825450"/>
              <a:ext cx="290830" cy="187325"/>
            </a:xfrm>
            <a:custGeom>
              <a:avLst/>
              <a:gdLst/>
              <a:ahLst/>
              <a:cxnLst/>
              <a:rect l="l" t="t" r="r" b="b"/>
              <a:pathLst>
                <a:path w="290829" h="187325">
                  <a:moveTo>
                    <a:pt x="290562" y="0"/>
                  </a:moveTo>
                  <a:lnTo>
                    <a:pt x="103520" y="0"/>
                  </a:lnTo>
                  <a:lnTo>
                    <a:pt x="61421" y="169153"/>
                  </a:lnTo>
                  <a:lnTo>
                    <a:pt x="23869" y="112537"/>
                  </a:lnTo>
                  <a:lnTo>
                    <a:pt x="0" y="125745"/>
                  </a:lnTo>
                  <a:lnTo>
                    <a:pt x="2460" y="130608"/>
                  </a:lnTo>
                  <a:lnTo>
                    <a:pt x="14387" y="123314"/>
                  </a:lnTo>
                  <a:lnTo>
                    <a:pt x="56860" y="187225"/>
                  </a:lnTo>
                  <a:lnTo>
                    <a:pt x="65277" y="187225"/>
                  </a:lnTo>
                  <a:lnTo>
                    <a:pt x="109851" y="8687"/>
                  </a:lnTo>
                  <a:lnTo>
                    <a:pt x="290562" y="8687"/>
                  </a:lnTo>
                  <a:lnTo>
                    <a:pt x="290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43739" y="1952930"/>
              <a:ext cx="2274570" cy="0"/>
            </a:xfrm>
            <a:custGeom>
              <a:avLst/>
              <a:gdLst/>
              <a:ahLst/>
              <a:cxnLst/>
              <a:rect l="l" t="t" r="r" b="b"/>
              <a:pathLst>
                <a:path w="2274570">
                  <a:moveTo>
                    <a:pt x="0" y="0"/>
                  </a:moveTo>
                  <a:lnTo>
                    <a:pt x="251974" y="0"/>
                  </a:lnTo>
                </a:path>
                <a:path w="2274570">
                  <a:moveTo>
                    <a:pt x="417247" y="0"/>
                  </a:moveTo>
                  <a:lnTo>
                    <a:pt x="842264" y="0"/>
                  </a:lnTo>
                </a:path>
                <a:path w="2274570">
                  <a:moveTo>
                    <a:pt x="1431734" y="0"/>
                  </a:moveTo>
                  <a:lnTo>
                    <a:pt x="1683665" y="0"/>
                  </a:lnTo>
                </a:path>
                <a:path w="2274570">
                  <a:moveTo>
                    <a:pt x="1848981" y="0"/>
                  </a:moveTo>
                  <a:lnTo>
                    <a:pt x="2274286" y="0"/>
                  </a:lnTo>
                </a:path>
              </a:pathLst>
            </a:custGeom>
            <a:ln w="8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618736" y="1813961"/>
            <a:ext cx="635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750" spc="20" dirty="0">
                <a:latin typeface="Times New Roman"/>
                <a:cs typeface="Times New Roman"/>
              </a:rPr>
              <a:t>6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61513" y="1928233"/>
            <a:ext cx="635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750" spc="20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727144" y="1810247"/>
            <a:ext cx="61594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i="1" spc="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80581" y="1654419"/>
            <a:ext cx="1087120" cy="5251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  <a:tabLst>
                <a:tab pos="421640" algn="l"/>
                <a:tab pos="1006475" algn="l"/>
              </a:tabLst>
            </a:pPr>
            <a:r>
              <a:rPr sz="1350" spc="5" dirty="0">
                <a:latin typeface="Times New Roman"/>
                <a:cs typeface="Times New Roman"/>
              </a:rPr>
              <a:t>30</a:t>
            </a:r>
            <a:r>
              <a:rPr sz="1350" spc="10" dirty="0">
                <a:latin typeface="Symbol"/>
                <a:cs typeface="Symbol"/>
              </a:rPr>
              <a:t>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5" dirty="0">
                <a:latin typeface="Times New Roman"/>
                <a:cs typeface="Times New Roman"/>
              </a:rPr>
              <a:t>2</a:t>
            </a:r>
            <a:r>
              <a:rPr sz="1350" spc="40" dirty="0">
                <a:latin typeface="Times New Roman"/>
                <a:cs typeface="Times New Roman"/>
              </a:rPr>
              <a:t>(</a:t>
            </a:r>
            <a:r>
              <a:rPr sz="1350" spc="5" dirty="0">
                <a:latin typeface="Times New Roman"/>
                <a:cs typeface="Times New Roman"/>
              </a:rPr>
              <a:t>2</a:t>
            </a:r>
            <a:r>
              <a:rPr sz="1350" spc="-40" dirty="0">
                <a:latin typeface="Times New Roman"/>
                <a:cs typeface="Times New Roman"/>
              </a:rPr>
              <a:t>)</a:t>
            </a:r>
            <a:r>
              <a:rPr sz="1450" spc="-40" dirty="0">
                <a:latin typeface="Symbol"/>
                <a:cs typeface="Symbol"/>
              </a:rPr>
              <a:t>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</a:t>
            </a:r>
            <a:endParaRPr sz="1350">
              <a:latin typeface="Symbol"/>
              <a:cs typeface="Symbol"/>
            </a:endParaRPr>
          </a:p>
          <a:p>
            <a:pPr marL="78740">
              <a:lnSpc>
                <a:spcPct val="100000"/>
              </a:lnSpc>
              <a:spcBef>
                <a:spcPts val="285"/>
              </a:spcBef>
              <a:tabLst>
                <a:tab pos="582295" algn="l"/>
              </a:tabLst>
            </a:pPr>
            <a:r>
              <a:rPr sz="1350" spc="15" dirty="0">
                <a:latin typeface="Times New Roman"/>
                <a:cs typeface="Times New Roman"/>
              </a:rPr>
              <a:t>6	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211042" y="1714388"/>
            <a:ext cx="55118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70534" algn="l"/>
              </a:tabLst>
            </a:pPr>
            <a:r>
              <a:rPr sz="1350" spc="10" dirty="0">
                <a:latin typeface="Symbol"/>
                <a:cs typeface="Symbol"/>
              </a:rPr>
              <a:t>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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42443" y="1714388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53428" y="1810247"/>
            <a:ext cx="991869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65455" algn="l"/>
              </a:tabLst>
            </a:pPr>
            <a:r>
              <a:rPr sz="1350" i="1" spc="20" dirty="0">
                <a:latin typeface="Times New Roman"/>
                <a:cs typeface="Times New Roman"/>
              </a:rPr>
              <a:t>w </a:t>
            </a:r>
            <a:r>
              <a:rPr sz="1350" i="1" spc="8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Times New Roman"/>
                <a:cs typeface="Times New Roman"/>
              </a:rPr>
              <a:t>64 </a:t>
            </a:r>
            <a:r>
              <a:rPr sz="1350" spc="8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cos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904962" y="1654419"/>
            <a:ext cx="1301115" cy="525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6160" marR="43180" indent="-1001394">
              <a:lnSpc>
                <a:spcPct val="116599"/>
              </a:lnSpc>
              <a:spcBef>
                <a:spcPts val="90"/>
              </a:spcBef>
              <a:tabLst>
                <a:tab pos="345440" algn="l"/>
              </a:tabLst>
            </a:pPr>
            <a:r>
              <a:rPr sz="1350" spc="10" dirty="0">
                <a:latin typeface="Symbol"/>
                <a:cs typeface="Symbol"/>
              </a:rPr>
              <a:t>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2025" spc="15" baseline="-4115" dirty="0">
                <a:latin typeface="Symbol"/>
                <a:cs typeface="Symbol"/>
              </a:rPr>
              <a:t></a:t>
            </a:r>
            <a:r>
              <a:rPr sz="2025" spc="-142" baseline="-411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30</a:t>
            </a:r>
            <a:r>
              <a:rPr sz="1350" spc="10" dirty="0">
                <a:latin typeface="Symbol"/>
                <a:cs typeface="Symbol"/>
              </a:rPr>
              <a:t>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2025" spc="22" baseline="-34979" dirty="0">
                <a:latin typeface="Symbol"/>
                <a:cs typeface="Symbol"/>
              </a:rPr>
              <a:t></a:t>
            </a:r>
            <a:r>
              <a:rPr sz="2025" spc="15" baseline="-34979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2</a:t>
            </a:r>
            <a:r>
              <a:rPr sz="1350" spc="40" dirty="0">
                <a:latin typeface="Times New Roman"/>
                <a:cs typeface="Times New Roman"/>
              </a:rPr>
              <a:t>(</a:t>
            </a:r>
            <a:r>
              <a:rPr sz="1350" spc="5" dirty="0">
                <a:latin typeface="Times New Roman"/>
                <a:cs typeface="Times New Roman"/>
              </a:rPr>
              <a:t>2</a:t>
            </a:r>
            <a:r>
              <a:rPr sz="1350" spc="-45" dirty="0">
                <a:latin typeface="Times New Roman"/>
                <a:cs typeface="Times New Roman"/>
              </a:rPr>
              <a:t>)</a:t>
            </a:r>
            <a:r>
              <a:rPr sz="1450" spc="-40" dirty="0">
                <a:latin typeface="Symbol"/>
                <a:cs typeface="Symbol"/>
              </a:rPr>
              <a:t>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305613" y="1810247"/>
            <a:ext cx="36639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1920" indent="-122555">
              <a:lnSpc>
                <a:spcPct val="100000"/>
              </a:lnSpc>
              <a:spcBef>
                <a:spcPts val="114"/>
              </a:spcBef>
              <a:buFont typeface="Symbol"/>
              <a:buChar char=""/>
              <a:tabLst>
                <a:tab pos="122555" algn="l"/>
              </a:tabLst>
            </a:pPr>
            <a:r>
              <a:rPr sz="1350" spc="10" dirty="0">
                <a:latin typeface="Times New Roman"/>
                <a:cs typeface="Times New Roman"/>
              </a:rPr>
              <a:t>s</a:t>
            </a:r>
            <a:r>
              <a:rPr sz="1350" spc="-15" dirty="0">
                <a:latin typeface="Times New Roman"/>
                <a:cs typeface="Times New Roman"/>
              </a:rPr>
              <a:t>e</a:t>
            </a:r>
            <a:r>
              <a:rPr sz="1350" spc="15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062021" y="1810247"/>
            <a:ext cx="10922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5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211042" y="1856798"/>
            <a:ext cx="55118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70534" algn="l"/>
              </a:tabLst>
            </a:pPr>
            <a:r>
              <a:rPr sz="1350" spc="10" dirty="0">
                <a:latin typeface="Symbol"/>
                <a:cs typeface="Symbol"/>
              </a:rPr>
              <a:t>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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904962" y="1867220"/>
            <a:ext cx="66167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345440" algn="l"/>
              </a:tabLst>
            </a:pPr>
            <a:r>
              <a:rPr sz="1350" spc="10" dirty="0">
                <a:latin typeface="Symbol"/>
                <a:cs typeface="Symbol"/>
              </a:rPr>
              <a:t>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2025" spc="15" baseline="4115" dirty="0">
                <a:latin typeface="Symbol"/>
                <a:cs typeface="Symbol"/>
              </a:rPr>
              <a:t></a:t>
            </a:r>
            <a:r>
              <a:rPr sz="2025" spc="15" baseline="4115" dirty="0">
                <a:latin typeface="Times New Roman"/>
                <a:cs typeface="Times New Roman"/>
              </a:rPr>
              <a:t> </a:t>
            </a:r>
            <a:r>
              <a:rPr sz="2025" spc="157" baseline="4115" dirty="0">
                <a:latin typeface="Times New Roman"/>
                <a:cs typeface="Times New Roman"/>
              </a:rPr>
              <a:t> </a:t>
            </a:r>
            <a:r>
              <a:rPr sz="2025" spc="22" baseline="-24691" dirty="0">
                <a:latin typeface="Times New Roman"/>
                <a:cs typeface="Times New Roman"/>
              </a:rPr>
              <a:t>6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642443" y="1867220"/>
            <a:ext cx="22606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25" spc="15" baseline="4115" dirty="0">
                <a:latin typeface="Symbol"/>
                <a:cs typeface="Symbol"/>
              </a:rPr>
              <a:t></a:t>
            </a:r>
            <a:r>
              <a:rPr sz="2025" spc="292" baseline="41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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50751" y="1965510"/>
            <a:ext cx="104076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960119" algn="l"/>
              </a:tabLst>
            </a:pPr>
            <a:r>
              <a:rPr sz="1350" spc="10" dirty="0">
                <a:latin typeface="Symbol"/>
                <a:cs typeface="Symbol"/>
              </a:rPr>
              <a:t>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82152" y="1965510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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30362" y="1979060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42443" y="1965510"/>
            <a:ext cx="22606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</a:t>
            </a:r>
            <a:r>
              <a:rPr sz="1350" spc="195" dirty="0">
                <a:latin typeface="Times New Roman"/>
                <a:cs typeface="Times New Roman"/>
              </a:rPr>
              <a:t> </a:t>
            </a:r>
            <a:r>
              <a:rPr sz="2025" spc="15" baseline="-4115" dirty="0">
                <a:latin typeface="Symbol"/>
                <a:cs typeface="Symbol"/>
              </a:rPr>
              <a:t></a:t>
            </a:r>
            <a:endParaRPr sz="2025" baseline="-4115"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228028" y="2084698"/>
            <a:ext cx="2175510" cy="6553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0"/>
              </a:spcBef>
            </a:pPr>
            <a:r>
              <a:rPr sz="1350" i="1" spc="-15" dirty="0">
                <a:latin typeface="Times New Roman"/>
                <a:cs typeface="Times New Roman"/>
              </a:rPr>
              <a:t>w</a:t>
            </a:r>
            <a:r>
              <a:rPr sz="1125" spc="-22" baseline="-25925" dirty="0">
                <a:latin typeface="Times New Roman"/>
                <a:cs typeface="Times New Roman"/>
              </a:rPr>
              <a:t>2</a:t>
            </a:r>
            <a:r>
              <a:rPr sz="1125" spc="135" baseline="-2592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2</a:t>
            </a:r>
            <a:r>
              <a:rPr sz="2775" spc="-22" baseline="-3003" dirty="0">
                <a:latin typeface="Symbol"/>
                <a:cs typeface="Symbol"/>
              </a:rPr>
              <a:t></a:t>
            </a:r>
            <a:r>
              <a:rPr sz="1350" spc="-15" dirty="0">
                <a:latin typeface="Times New Roman"/>
                <a:cs typeface="Times New Roman"/>
              </a:rPr>
              <a:t>cos(125</a:t>
            </a:r>
            <a:r>
              <a:rPr sz="1350" spc="-15" dirty="0">
                <a:latin typeface="Symbol"/>
                <a:cs typeface="Symbol"/>
              </a:rPr>
              <a:t></a:t>
            </a:r>
            <a:r>
              <a:rPr sz="1350" spc="-15" dirty="0">
                <a:latin typeface="Times New Roman"/>
                <a:cs typeface="Times New Roman"/>
              </a:rPr>
              <a:t>)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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sen(125</a:t>
            </a:r>
            <a:r>
              <a:rPr sz="1350" spc="-15" dirty="0">
                <a:latin typeface="Symbol"/>
                <a:cs typeface="Symbol"/>
              </a:rPr>
              <a:t></a:t>
            </a:r>
            <a:r>
              <a:rPr sz="1350" spc="-15" dirty="0">
                <a:latin typeface="Times New Roman"/>
                <a:cs typeface="Times New Roman"/>
              </a:rPr>
              <a:t>)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i</a:t>
            </a:r>
            <a:r>
              <a:rPr sz="2775" spc="-75" baseline="-3003" dirty="0">
                <a:latin typeface="Symbol"/>
                <a:cs typeface="Symbol"/>
              </a:rPr>
              <a:t></a:t>
            </a:r>
            <a:endParaRPr sz="2775" baseline="-3003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484"/>
              </a:spcBef>
            </a:pPr>
            <a:r>
              <a:rPr sz="1350" i="1" spc="-55" dirty="0">
                <a:latin typeface="Times New Roman"/>
                <a:cs typeface="Times New Roman"/>
              </a:rPr>
              <a:t>w</a:t>
            </a:r>
            <a:r>
              <a:rPr sz="1125" spc="30" baseline="-25925" dirty="0">
                <a:latin typeface="Times New Roman"/>
                <a:cs typeface="Times New Roman"/>
              </a:rPr>
              <a:t>2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104" baseline="-2592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</a:t>
            </a:r>
            <a:r>
              <a:rPr sz="1350" spc="-125" dirty="0">
                <a:latin typeface="Times New Roman"/>
                <a:cs typeface="Times New Roman"/>
              </a:rPr>
              <a:t>1</a:t>
            </a:r>
            <a:r>
              <a:rPr sz="1350" spc="20" dirty="0">
                <a:latin typeface="Times New Roman"/>
                <a:cs typeface="Times New Roman"/>
              </a:rPr>
              <a:t>,</a:t>
            </a:r>
            <a:r>
              <a:rPr sz="1350" spc="5" dirty="0">
                <a:latin typeface="Times New Roman"/>
                <a:cs typeface="Times New Roman"/>
              </a:rPr>
              <a:t>1</a:t>
            </a:r>
            <a:r>
              <a:rPr sz="1350" spc="15" dirty="0">
                <a:latin typeface="Times New Roman"/>
                <a:cs typeface="Times New Roman"/>
              </a:rPr>
              <a:t>5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spc="110" dirty="0">
                <a:latin typeface="Symbol"/>
                <a:cs typeface="Symbol"/>
              </a:rPr>
              <a:t></a:t>
            </a:r>
            <a:r>
              <a:rPr sz="1350" spc="-125" dirty="0">
                <a:latin typeface="Times New Roman"/>
                <a:cs typeface="Times New Roman"/>
              </a:rPr>
              <a:t>1</a:t>
            </a:r>
            <a:r>
              <a:rPr sz="1350" spc="5" dirty="0">
                <a:latin typeface="Times New Roman"/>
                <a:cs typeface="Times New Roman"/>
              </a:rPr>
              <a:t>,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6</a:t>
            </a:r>
            <a:r>
              <a:rPr sz="1350" spc="-15" dirty="0">
                <a:latin typeface="Times New Roman"/>
                <a:cs typeface="Times New Roman"/>
              </a:rPr>
              <a:t>4</a:t>
            </a:r>
            <a:r>
              <a:rPr sz="1350" i="1" spc="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224653" y="2956941"/>
            <a:ext cx="3669029" cy="1092200"/>
            <a:chOff x="5224653" y="2956941"/>
            <a:chExt cx="3669029" cy="1092200"/>
          </a:xfrm>
        </p:grpSpPr>
        <p:sp>
          <p:nvSpPr>
            <p:cNvPr id="108" name="object 108"/>
            <p:cNvSpPr/>
            <p:nvPr/>
          </p:nvSpPr>
          <p:spPr>
            <a:xfrm>
              <a:off x="5224653" y="2956941"/>
              <a:ext cx="3669029" cy="1092200"/>
            </a:xfrm>
            <a:custGeom>
              <a:avLst/>
              <a:gdLst/>
              <a:ahLst/>
              <a:cxnLst/>
              <a:rect l="l" t="t" r="r" b="b"/>
              <a:pathLst>
                <a:path w="3669029" h="1092200">
                  <a:moveTo>
                    <a:pt x="3668903" y="0"/>
                  </a:moveTo>
                  <a:lnTo>
                    <a:pt x="0" y="0"/>
                  </a:lnTo>
                  <a:lnTo>
                    <a:pt x="0" y="1091946"/>
                  </a:lnTo>
                  <a:lnTo>
                    <a:pt x="3668903" y="1091946"/>
                  </a:lnTo>
                  <a:lnTo>
                    <a:pt x="36689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12132" y="3104964"/>
              <a:ext cx="291465" cy="184785"/>
            </a:xfrm>
            <a:custGeom>
              <a:avLst/>
              <a:gdLst/>
              <a:ahLst/>
              <a:cxnLst/>
              <a:rect l="l" t="t" r="r" b="b"/>
              <a:pathLst>
                <a:path w="291464" h="184785">
                  <a:moveTo>
                    <a:pt x="0" y="124763"/>
                  </a:moveTo>
                  <a:lnTo>
                    <a:pt x="18025" y="114950"/>
                  </a:lnTo>
                </a:path>
                <a:path w="291464" h="184785">
                  <a:moveTo>
                    <a:pt x="18025" y="114950"/>
                  </a:moveTo>
                  <a:lnTo>
                    <a:pt x="60123" y="183981"/>
                  </a:lnTo>
                </a:path>
                <a:path w="291464" h="184785">
                  <a:moveTo>
                    <a:pt x="60123" y="184684"/>
                  </a:moveTo>
                  <a:lnTo>
                    <a:pt x="106455" y="358"/>
                  </a:lnTo>
                </a:path>
                <a:path w="291464" h="184785">
                  <a:moveTo>
                    <a:pt x="106455" y="0"/>
                  </a:moveTo>
                  <a:lnTo>
                    <a:pt x="291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603808" y="3093574"/>
              <a:ext cx="293370" cy="189230"/>
            </a:xfrm>
            <a:custGeom>
              <a:avLst/>
              <a:gdLst/>
              <a:ahLst/>
              <a:cxnLst/>
              <a:rect l="l" t="t" r="r" b="b"/>
              <a:pathLst>
                <a:path w="293370" h="189229">
                  <a:moveTo>
                    <a:pt x="292857" y="0"/>
                  </a:moveTo>
                  <a:lnTo>
                    <a:pt x="104338" y="0"/>
                  </a:lnTo>
                  <a:lnTo>
                    <a:pt x="61544" y="170668"/>
                  </a:lnTo>
                  <a:lnTo>
                    <a:pt x="24057" y="113544"/>
                  </a:lnTo>
                  <a:lnTo>
                    <a:pt x="0" y="126871"/>
                  </a:lnTo>
                  <a:lnTo>
                    <a:pt x="2479" y="131778"/>
                  </a:lnTo>
                  <a:lnTo>
                    <a:pt x="14501" y="124418"/>
                  </a:lnTo>
                  <a:lnTo>
                    <a:pt x="57309" y="188902"/>
                  </a:lnTo>
                  <a:lnTo>
                    <a:pt x="65793" y="188902"/>
                  </a:lnTo>
                  <a:lnTo>
                    <a:pt x="110704" y="8765"/>
                  </a:lnTo>
                  <a:lnTo>
                    <a:pt x="292857" y="8765"/>
                  </a:lnTo>
                  <a:lnTo>
                    <a:pt x="292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346212" y="3222196"/>
              <a:ext cx="2270760" cy="0"/>
            </a:xfrm>
            <a:custGeom>
              <a:avLst/>
              <a:gdLst/>
              <a:ahLst/>
              <a:cxnLst/>
              <a:rect l="l" t="t" r="r" b="b"/>
              <a:pathLst>
                <a:path w="2270759">
                  <a:moveTo>
                    <a:pt x="0" y="0"/>
                  </a:moveTo>
                  <a:lnTo>
                    <a:pt x="253964" y="0"/>
                  </a:lnTo>
                </a:path>
                <a:path w="2270759">
                  <a:moveTo>
                    <a:pt x="420238" y="0"/>
                  </a:moveTo>
                  <a:lnTo>
                    <a:pt x="837881" y="0"/>
                  </a:lnTo>
                </a:path>
                <a:path w="2270759">
                  <a:moveTo>
                    <a:pt x="1432151" y="0"/>
                  </a:moveTo>
                  <a:lnTo>
                    <a:pt x="1686072" y="0"/>
                  </a:lnTo>
                </a:path>
                <a:path w="2270759">
                  <a:moveTo>
                    <a:pt x="1852694" y="0"/>
                  </a:moveTo>
                  <a:lnTo>
                    <a:pt x="2270337" y="0"/>
                  </a:lnTo>
                </a:path>
              </a:pathLst>
            </a:custGeom>
            <a:ln w="84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5615482" y="3082096"/>
            <a:ext cx="641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359410" y="3197391"/>
            <a:ext cx="641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726529" y="3078349"/>
            <a:ext cx="6223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i="1" spc="1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209400" y="2981632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84230" y="2921145"/>
            <a:ext cx="1183640" cy="5295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  <a:tabLst>
                <a:tab pos="524510" algn="l"/>
                <a:tab pos="1102360" algn="l"/>
              </a:tabLst>
            </a:pPr>
            <a:r>
              <a:rPr sz="2025" spc="22" baseline="-4115" dirty="0">
                <a:latin typeface="Symbol"/>
                <a:cs typeface="Symbol"/>
              </a:rPr>
              <a:t></a:t>
            </a:r>
            <a:r>
              <a:rPr sz="2025" spc="-135" baseline="-41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30</a:t>
            </a:r>
            <a:r>
              <a:rPr sz="1350" spc="15" dirty="0">
                <a:latin typeface="Symbol"/>
                <a:cs typeface="Symbol"/>
              </a:rPr>
              <a:t>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Times New Roman"/>
                <a:cs typeface="Times New Roman"/>
              </a:rPr>
              <a:t>2</a:t>
            </a:r>
            <a:r>
              <a:rPr sz="1350" spc="-5" dirty="0">
                <a:latin typeface="Times New Roman"/>
                <a:cs typeface="Times New Roman"/>
              </a:rPr>
              <a:t>(</a:t>
            </a:r>
            <a:r>
              <a:rPr sz="1350" spc="-35" dirty="0">
                <a:latin typeface="Times New Roman"/>
                <a:cs typeface="Times New Roman"/>
              </a:rPr>
              <a:t>3</a:t>
            </a:r>
            <a:r>
              <a:rPr sz="1350" spc="-50" dirty="0">
                <a:latin typeface="Times New Roman"/>
                <a:cs typeface="Times New Roman"/>
              </a:rPr>
              <a:t>)</a:t>
            </a:r>
            <a:r>
              <a:rPr sz="1450" spc="-35" dirty="0">
                <a:latin typeface="Symbol"/>
                <a:cs typeface="Symbol"/>
              </a:rPr>
              <a:t>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Symbol"/>
                <a:cs typeface="Symbol"/>
              </a:rPr>
              <a:t></a:t>
            </a:r>
            <a:endParaRPr sz="1350">
              <a:latin typeface="Symbol"/>
              <a:cs typeface="Symbol"/>
            </a:endParaRPr>
          </a:p>
          <a:p>
            <a:pPr marL="265430" algn="ctr">
              <a:lnSpc>
                <a:spcPct val="100000"/>
              </a:lnSpc>
              <a:spcBef>
                <a:spcPts val="305"/>
              </a:spcBef>
            </a:pPr>
            <a:r>
              <a:rPr sz="1350" spc="20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641141" y="2981632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253656" y="3078349"/>
            <a:ext cx="9931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462915" algn="l"/>
              </a:tabLst>
            </a:pPr>
            <a:r>
              <a:rPr sz="1350" i="1" spc="25" dirty="0">
                <a:latin typeface="Times New Roman"/>
                <a:cs typeface="Times New Roman"/>
              </a:rPr>
              <a:t>w </a:t>
            </a:r>
            <a:r>
              <a:rPr sz="1350" i="1" spc="3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20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Times New Roman"/>
                <a:cs typeface="Times New Roman"/>
              </a:rPr>
              <a:t>64 </a:t>
            </a:r>
            <a:r>
              <a:rPr sz="1350" spc="8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cos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904169" y="2921145"/>
            <a:ext cx="1299845" cy="529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8065" marR="43180" indent="-1003300">
              <a:lnSpc>
                <a:spcPct val="117600"/>
              </a:lnSpc>
              <a:spcBef>
                <a:spcPts val="90"/>
              </a:spcBef>
              <a:tabLst>
                <a:tab pos="347980" algn="l"/>
              </a:tabLst>
            </a:pPr>
            <a:r>
              <a:rPr sz="1350" spc="15" dirty="0">
                <a:latin typeface="Symbol"/>
                <a:cs typeface="Symbol"/>
              </a:rPr>
              <a:t>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2025" spc="22" baseline="-4115" dirty="0">
                <a:latin typeface="Symbol"/>
                <a:cs typeface="Symbol"/>
              </a:rPr>
              <a:t></a:t>
            </a:r>
            <a:r>
              <a:rPr sz="2025" spc="-142" baseline="-41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30</a:t>
            </a:r>
            <a:r>
              <a:rPr sz="1350" spc="15" dirty="0">
                <a:latin typeface="Symbol"/>
                <a:cs typeface="Symbol"/>
              </a:rPr>
              <a:t>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2025" spc="30" baseline="-34979" dirty="0">
                <a:latin typeface="Symbol"/>
                <a:cs typeface="Symbol"/>
              </a:rPr>
              <a:t></a:t>
            </a:r>
            <a:r>
              <a:rPr sz="2025" spc="22" baseline="-34979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2</a:t>
            </a:r>
            <a:r>
              <a:rPr sz="1350" spc="-5" dirty="0">
                <a:latin typeface="Times New Roman"/>
                <a:cs typeface="Times New Roman"/>
              </a:rPr>
              <a:t>(</a:t>
            </a:r>
            <a:r>
              <a:rPr sz="1350" spc="-35" dirty="0">
                <a:latin typeface="Times New Roman"/>
                <a:cs typeface="Times New Roman"/>
              </a:rPr>
              <a:t>3</a:t>
            </a:r>
            <a:r>
              <a:rPr sz="1350" spc="-50" dirty="0">
                <a:latin typeface="Times New Roman"/>
                <a:cs typeface="Times New Roman"/>
              </a:rPr>
              <a:t>)</a:t>
            </a:r>
            <a:r>
              <a:rPr sz="1450" spc="-35" dirty="0">
                <a:latin typeface="Symbol"/>
                <a:cs typeface="Symbol"/>
              </a:rPr>
              <a:t>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304718" y="3078349"/>
            <a:ext cx="36893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2555" indent="-123189">
              <a:lnSpc>
                <a:spcPct val="100000"/>
              </a:lnSpc>
              <a:spcBef>
                <a:spcPts val="125"/>
              </a:spcBef>
              <a:buFont typeface="Symbol"/>
              <a:buChar char=""/>
              <a:tabLst>
                <a:tab pos="123189" algn="l"/>
              </a:tabLst>
            </a:pP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0" dirty="0">
                <a:latin typeface="Times New Roman"/>
                <a:cs typeface="Times New Roman"/>
              </a:rPr>
              <a:t>e</a:t>
            </a:r>
            <a:r>
              <a:rPr sz="1350" spc="2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067099" y="3078349"/>
            <a:ext cx="1098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209400" y="3125317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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58830" y="3125317"/>
            <a:ext cx="3302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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2025" spc="30" baseline="-28806" dirty="0">
                <a:latin typeface="Times New Roman"/>
                <a:cs typeface="Times New Roman"/>
              </a:rPr>
              <a:t>6</a:t>
            </a:r>
            <a:endParaRPr sz="2025" baseline="-28806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904169" y="3135832"/>
            <a:ext cx="66611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47980" algn="l"/>
              </a:tabLst>
            </a:pPr>
            <a:r>
              <a:rPr sz="1350" spc="15" dirty="0">
                <a:latin typeface="Symbol"/>
                <a:cs typeface="Symbol"/>
              </a:rPr>
              <a:t>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2025" spc="22" baseline="4115" dirty="0">
                <a:latin typeface="Symbol"/>
                <a:cs typeface="Symbol"/>
              </a:rPr>
              <a:t></a:t>
            </a:r>
            <a:r>
              <a:rPr sz="2025" spc="22" baseline="4115" dirty="0">
                <a:latin typeface="Times New Roman"/>
                <a:cs typeface="Times New Roman"/>
              </a:rPr>
              <a:t> </a:t>
            </a:r>
            <a:r>
              <a:rPr sz="2025" spc="165" baseline="4115" dirty="0">
                <a:latin typeface="Times New Roman"/>
                <a:cs typeface="Times New Roman"/>
              </a:rPr>
              <a:t> </a:t>
            </a:r>
            <a:r>
              <a:rPr sz="2025" spc="30" baseline="-24691" dirty="0">
                <a:latin typeface="Times New Roman"/>
                <a:cs typeface="Times New Roman"/>
              </a:rPr>
              <a:t>6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641141" y="3135832"/>
            <a:ext cx="22732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25" spc="22" baseline="4115" dirty="0">
                <a:latin typeface="Symbol"/>
                <a:cs typeface="Symbol"/>
              </a:rPr>
              <a:t></a:t>
            </a:r>
            <a:r>
              <a:rPr sz="2025" spc="284" baseline="411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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252488" y="3235003"/>
            <a:ext cx="103759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956310" algn="l"/>
              </a:tabLst>
            </a:pPr>
            <a:r>
              <a:rPr sz="1350" spc="15" dirty="0">
                <a:latin typeface="Symbol"/>
                <a:cs typeface="Symbol"/>
              </a:rPr>
              <a:t>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684230" y="3235003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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929569" y="3248674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641141" y="3235003"/>
            <a:ext cx="22732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</a:t>
            </a:r>
            <a:r>
              <a:rPr sz="1350" spc="190" dirty="0">
                <a:latin typeface="Times New Roman"/>
                <a:cs typeface="Times New Roman"/>
              </a:rPr>
              <a:t> </a:t>
            </a:r>
            <a:r>
              <a:rPr sz="2025" spc="22" baseline="-4115" dirty="0">
                <a:latin typeface="Symbol"/>
                <a:cs typeface="Symbol"/>
              </a:rPr>
              <a:t></a:t>
            </a:r>
            <a:endParaRPr sz="2025" baseline="-4115">
              <a:latin typeface="Symbol"/>
              <a:cs typeface="Symbo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228256" y="3355258"/>
            <a:ext cx="2169160" cy="661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1350" i="1" spc="-75" dirty="0">
                <a:latin typeface="Times New Roman"/>
                <a:cs typeface="Times New Roman"/>
              </a:rPr>
              <a:t>w</a:t>
            </a:r>
            <a:r>
              <a:rPr sz="1200" baseline="-24305" dirty="0">
                <a:latin typeface="Times New Roman"/>
                <a:cs typeface="Times New Roman"/>
              </a:rPr>
              <a:t>3 </a:t>
            </a:r>
            <a:r>
              <a:rPr sz="1200" spc="30" baseline="-2430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95" dirty="0">
                <a:latin typeface="Times New Roman"/>
                <a:cs typeface="Times New Roman"/>
              </a:rPr>
              <a:t>2</a:t>
            </a:r>
            <a:r>
              <a:rPr sz="2775" spc="-172" baseline="-3003" dirty="0">
                <a:latin typeface="Symbol"/>
                <a:cs typeface="Symbol"/>
              </a:rPr>
              <a:t></a:t>
            </a:r>
            <a:r>
              <a:rPr sz="1350" spc="-5" dirty="0">
                <a:latin typeface="Times New Roman"/>
                <a:cs typeface="Times New Roman"/>
              </a:rPr>
              <a:t>c</a:t>
            </a:r>
            <a:r>
              <a:rPr sz="1350" spc="10" dirty="0">
                <a:latin typeface="Times New Roman"/>
                <a:cs typeface="Times New Roman"/>
              </a:rPr>
              <a:t>o</a:t>
            </a: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20" dirty="0">
                <a:latin typeface="Times New Roman"/>
                <a:cs typeface="Times New Roman"/>
              </a:rPr>
              <a:t>(</a:t>
            </a:r>
            <a:r>
              <a:rPr sz="1350" spc="10" dirty="0">
                <a:latin typeface="Times New Roman"/>
                <a:cs typeface="Times New Roman"/>
              </a:rPr>
              <a:t>185</a:t>
            </a:r>
            <a:r>
              <a:rPr sz="1350" spc="-10" dirty="0">
                <a:latin typeface="Symbol"/>
                <a:cs typeface="Symbol"/>
              </a:rPr>
              <a:t></a:t>
            </a:r>
            <a:r>
              <a:rPr sz="1350" spc="10" dirty="0">
                <a:latin typeface="Times New Roman"/>
                <a:cs typeface="Times New Roman"/>
              </a:rPr>
              <a:t>)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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0" dirty="0">
                <a:latin typeface="Times New Roman"/>
                <a:cs typeface="Times New Roman"/>
              </a:rPr>
              <a:t>e</a:t>
            </a:r>
            <a:r>
              <a:rPr sz="1350" spc="10" dirty="0">
                <a:latin typeface="Times New Roman"/>
                <a:cs typeface="Times New Roman"/>
              </a:rPr>
              <a:t>n</a:t>
            </a:r>
            <a:r>
              <a:rPr sz="1350" spc="-114" dirty="0">
                <a:latin typeface="Times New Roman"/>
                <a:cs typeface="Times New Roman"/>
              </a:rPr>
              <a:t>(</a:t>
            </a:r>
            <a:r>
              <a:rPr sz="1350" spc="10" dirty="0">
                <a:latin typeface="Times New Roman"/>
                <a:cs typeface="Times New Roman"/>
              </a:rPr>
              <a:t>18</a:t>
            </a:r>
            <a:r>
              <a:rPr sz="1350" spc="15" dirty="0">
                <a:latin typeface="Times New Roman"/>
                <a:cs typeface="Times New Roman"/>
              </a:rPr>
              <a:t>5</a:t>
            </a:r>
            <a:r>
              <a:rPr sz="1350" spc="-15" dirty="0">
                <a:latin typeface="Symbol"/>
                <a:cs typeface="Symbol"/>
              </a:rPr>
              <a:t></a:t>
            </a:r>
            <a:r>
              <a:rPr sz="1350" spc="5" dirty="0">
                <a:latin typeface="Times New Roman"/>
                <a:cs typeface="Times New Roman"/>
              </a:rPr>
              <a:t>)</a:t>
            </a:r>
            <a:r>
              <a:rPr sz="1350" i="1" spc="80" dirty="0">
                <a:latin typeface="Times New Roman"/>
                <a:cs typeface="Times New Roman"/>
              </a:rPr>
              <a:t>i</a:t>
            </a:r>
            <a:r>
              <a:rPr sz="2775" spc="-240" baseline="-3003" dirty="0">
                <a:latin typeface="Symbol"/>
                <a:cs typeface="Symbol"/>
              </a:rPr>
              <a:t></a:t>
            </a:r>
            <a:endParaRPr sz="2775" baseline="-3003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500"/>
              </a:spcBef>
            </a:pPr>
            <a:r>
              <a:rPr sz="1350" i="1" spc="-75" dirty="0">
                <a:latin typeface="Times New Roman"/>
                <a:cs typeface="Times New Roman"/>
              </a:rPr>
              <a:t>w</a:t>
            </a:r>
            <a:r>
              <a:rPr sz="1200" baseline="-24305" dirty="0">
                <a:latin typeface="Times New Roman"/>
                <a:cs typeface="Times New Roman"/>
              </a:rPr>
              <a:t>3 </a:t>
            </a:r>
            <a:r>
              <a:rPr sz="1200" spc="30" baseline="-2430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Symbol"/>
                <a:cs typeface="Symbol"/>
              </a:rPr>
              <a:t></a:t>
            </a:r>
            <a:r>
              <a:rPr sz="1350" spc="-120" dirty="0">
                <a:latin typeface="Times New Roman"/>
                <a:cs typeface="Times New Roman"/>
              </a:rPr>
              <a:t>1</a:t>
            </a:r>
            <a:r>
              <a:rPr sz="1350" spc="10" dirty="0">
                <a:latin typeface="Times New Roman"/>
                <a:cs typeface="Times New Roman"/>
              </a:rPr>
              <a:t>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9</a:t>
            </a:r>
            <a:r>
              <a:rPr sz="1350" spc="20" dirty="0">
                <a:latin typeface="Times New Roman"/>
                <a:cs typeface="Times New Roman"/>
              </a:rPr>
              <a:t>9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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0</a:t>
            </a:r>
            <a:r>
              <a:rPr sz="1350" spc="25" dirty="0">
                <a:latin typeface="Times New Roman"/>
                <a:cs typeface="Times New Roman"/>
              </a:rPr>
              <a:t>,</a:t>
            </a:r>
            <a:r>
              <a:rPr sz="1350" spc="10" dirty="0">
                <a:latin typeface="Times New Roman"/>
                <a:cs typeface="Times New Roman"/>
              </a:rPr>
              <a:t>1</a:t>
            </a:r>
            <a:r>
              <a:rPr sz="1350" spc="15" dirty="0">
                <a:latin typeface="Times New Roman"/>
                <a:cs typeface="Times New Roman"/>
              </a:rPr>
              <a:t>7</a:t>
            </a:r>
            <a:r>
              <a:rPr sz="1350" i="1" spc="-20" dirty="0">
                <a:latin typeface="Times New Roman"/>
                <a:cs typeface="Times New Roman"/>
              </a:rPr>
              <a:t>i</a:t>
            </a:r>
            <a:r>
              <a:rPr sz="1350" spc="10" dirty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5224653" y="4233557"/>
            <a:ext cx="3669029" cy="1082675"/>
            <a:chOff x="5224653" y="4233557"/>
            <a:chExt cx="3669029" cy="1082675"/>
          </a:xfrm>
        </p:grpSpPr>
        <p:sp>
          <p:nvSpPr>
            <p:cNvPr id="132" name="object 132"/>
            <p:cNvSpPr/>
            <p:nvPr/>
          </p:nvSpPr>
          <p:spPr>
            <a:xfrm>
              <a:off x="5224653" y="4233557"/>
              <a:ext cx="3669029" cy="1082675"/>
            </a:xfrm>
            <a:custGeom>
              <a:avLst/>
              <a:gdLst/>
              <a:ahLst/>
              <a:cxnLst/>
              <a:rect l="l" t="t" r="r" b="b"/>
              <a:pathLst>
                <a:path w="3669029" h="1082675">
                  <a:moveTo>
                    <a:pt x="3668903" y="0"/>
                  </a:moveTo>
                  <a:lnTo>
                    <a:pt x="0" y="0"/>
                  </a:lnTo>
                  <a:lnTo>
                    <a:pt x="0" y="1082281"/>
                  </a:lnTo>
                  <a:lnTo>
                    <a:pt x="3668903" y="1082281"/>
                  </a:lnTo>
                  <a:lnTo>
                    <a:pt x="36689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615412" y="4380295"/>
              <a:ext cx="289560" cy="183515"/>
            </a:xfrm>
            <a:custGeom>
              <a:avLst/>
              <a:gdLst/>
              <a:ahLst/>
              <a:cxnLst/>
              <a:rect l="l" t="t" r="r" b="b"/>
              <a:pathLst>
                <a:path w="289560" h="183514">
                  <a:moveTo>
                    <a:pt x="0" y="123655"/>
                  </a:moveTo>
                  <a:lnTo>
                    <a:pt x="17884" y="113930"/>
                  </a:lnTo>
                </a:path>
                <a:path w="289560" h="183514">
                  <a:moveTo>
                    <a:pt x="17884" y="113930"/>
                  </a:moveTo>
                  <a:lnTo>
                    <a:pt x="59652" y="182348"/>
                  </a:lnTo>
                </a:path>
                <a:path w="289560" h="183514">
                  <a:moveTo>
                    <a:pt x="59652" y="183045"/>
                  </a:moveTo>
                  <a:lnTo>
                    <a:pt x="105621" y="355"/>
                  </a:lnTo>
                </a:path>
                <a:path w="289560" h="183514">
                  <a:moveTo>
                    <a:pt x="105621" y="0"/>
                  </a:moveTo>
                  <a:lnTo>
                    <a:pt x="2891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07154" y="4369006"/>
              <a:ext cx="290830" cy="187325"/>
            </a:xfrm>
            <a:custGeom>
              <a:avLst/>
              <a:gdLst/>
              <a:ahLst/>
              <a:cxnLst/>
              <a:rect l="l" t="t" r="r" b="b"/>
              <a:pathLst>
                <a:path w="290829" h="187325">
                  <a:moveTo>
                    <a:pt x="290562" y="0"/>
                  </a:moveTo>
                  <a:lnTo>
                    <a:pt x="103520" y="0"/>
                  </a:lnTo>
                  <a:lnTo>
                    <a:pt x="61421" y="169153"/>
                  </a:lnTo>
                  <a:lnTo>
                    <a:pt x="23869" y="112537"/>
                  </a:lnTo>
                  <a:lnTo>
                    <a:pt x="0" y="125745"/>
                  </a:lnTo>
                  <a:lnTo>
                    <a:pt x="2460" y="130608"/>
                  </a:lnTo>
                  <a:lnTo>
                    <a:pt x="14387" y="123314"/>
                  </a:lnTo>
                  <a:lnTo>
                    <a:pt x="56860" y="187225"/>
                  </a:lnTo>
                  <a:lnTo>
                    <a:pt x="65277" y="187225"/>
                  </a:lnTo>
                  <a:lnTo>
                    <a:pt x="109851" y="8687"/>
                  </a:lnTo>
                  <a:lnTo>
                    <a:pt x="290562" y="8687"/>
                  </a:lnTo>
                  <a:lnTo>
                    <a:pt x="290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618736" y="4357517"/>
            <a:ext cx="635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750" spc="20" dirty="0">
                <a:latin typeface="Times New Roman"/>
                <a:cs typeface="Times New Roman"/>
              </a:rPr>
              <a:t>6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361513" y="4471789"/>
            <a:ext cx="635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750" spc="20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727144" y="4353803"/>
            <a:ext cx="61594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i="1" spc="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780581" y="4197975"/>
            <a:ext cx="1087120" cy="5251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  <a:tabLst>
                <a:tab pos="421640" algn="l"/>
                <a:tab pos="1006475" algn="l"/>
              </a:tabLst>
            </a:pP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35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35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450" u="sng" spc="-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</a:t>
            </a:r>
            <a:endParaRPr sz="1350">
              <a:latin typeface="Symbol"/>
              <a:cs typeface="Symbol"/>
            </a:endParaRPr>
          </a:p>
          <a:p>
            <a:pPr marL="78740">
              <a:lnSpc>
                <a:spcPct val="100000"/>
              </a:lnSpc>
              <a:spcBef>
                <a:spcPts val="285"/>
              </a:spcBef>
              <a:tabLst>
                <a:tab pos="582295" algn="l"/>
              </a:tabLst>
            </a:pPr>
            <a:r>
              <a:rPr sz="1350" spc="15" dirty="0">
                <a:latin typeface="Times New Roman"/>
                <a:cs typeface="Times New Roman"/>
              </a:rPr>
              <a:t>6	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11042" y="4257944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682152" y="4257944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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642443" y="4257944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253428" y="4353803"/>
            <a:ext cx="991869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65455" algn="l"/>
              </a:tabLst>
            </a:pPr>
            <a:r>
              <a:rPr sz="1350" i="1" spc="20" dirty="0">
                <a:latin typeface="Times New Roman"/>
                <a:cs typeface="Times New Roman"/>
              </a:rPr>
              <a:t>w </a:t>
            </a:r>
            <a:r>
              <a:rPr sz="1350" i="1" spc="8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Times New Roman"/>
                <a:cs typeface="Times New Roman"/>
              </a:rPr>
              <a:t>64 </a:t>
            </a:r>
            <a:r>
              <a:rPr sz="1350" spc="8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cos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904962" y="4197975"/>
            <a:ext cx="1301115" cy="525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6160" marR="43180" indent="-1001394">
              <a:lnSpc>
                <a:spcPct val="116599"/>
              </a:lnSpc>
              <a:spcBef>
                <a:spcPts val="90"/>
              </a:spcBef>
              <a:tabLst>
                <a:tab pos="345440" algn="l"/>
              </a:tabLst>
            </a:pPr>
            <a:r>
              <a:rPr sz="1350" spc="10" dirty="0">
                <a:latin typeface="Symbol"/>
                <a:cs typeface="Symbol"/>
              </a:rPr>
              <a:t>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2025" spc="15" baseline="-4115" dirty="0">
                <a:latin typeface="Symbol"/>
                <a:cs typeface="Symbol"/>
              </a:rPr>
              <a:t></a:t>
            </a:r>
            <a:r>
              <a:rPr sz="2025" spc="-142" baseline="-4115" dirty="0">
                <a:latin typeface="Times New Roman"/>
                <a:cs typeface="Times New Roman"/>
              </a:rPr>
              <a:t> 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2025" spc="22" baseline="-34979" dirty="0">
                <a:latin typeface="Symbol"/>
                <a:cs typeface="Symbol"/>
              </a:rPr>
              <a:t></a:t>
            </a:r>
            <a:r>
              <a:rPr sz="2025" spc="15" baseline="-34979" dirty="0">
                <a:latin typeface="Times New Roman"/>
                <a:cs typeface="Times New Roman"/>
              </a:rPr>
              <a:t> 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35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35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450" u="sng" spc="-4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305613" y="4353803"/>
            <a:ext cx="36639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1920" indent="-122555">
              <a:lnSpc>
                <a:spcPct val="100000"/>
              </a:lnSpc>
              <a:spcBef>
                <a:spcPts val="114"/>
              </a:spcBef>
              <a:buFont typeface="Symbol"/>
              <a:buChar char=""/>
              <a:tabLst>
                <a:tab pos="122555" algn="l"/>
              </a:tabLst>
            </a:pPr>
            <a:r>
              <a:rPr sz="1350" spc="10" dirty="0">
                <a:latin typeface="Times New Roman"/>
                <a:cs typeface="Times New Roman"/>
              </a:rPr>
              <a:t>s</a:t>
            </a:r>
            <a:r>
              <a:rPr sz="1350" spc="-15" dirty="0">
                <a:latin typeface="Times New Roman"/>
                <a:cs typeface="Times New Roman"/>
              </a:rPr>
              <a:t>e</a:t>
            </a:r>
            <a:r>
              <a:rPr sz="1350" spc="15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062021" y="4353803"/>
            <a:ext cx="10922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5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211042" y="4400354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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82152" y="4400354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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04962" y="4410776"/>
            <a:ext cx="66167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345440" algn="l"/>
              </a:tabLst>
            </a:pPr>
            <a:r>
              <a:rPr sz="1350" spc="10" dirty="0">
                <a:latin typeface="Symbol"/>
                <a:cs typeface="Symbol"/>
              </a:rPr>
              <a:t>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2025" spc="15" baseline="4115" dirty="0">
                <a:latin typeface="Symbol"/>
                <a:cs typeface="Symbol"/>
              </a:rPr>
              <a:t></a:t>
            </a:r>
            <a:r>
              <a:rPr sz="2025" spc="15" baseline="4115" dirty="0">
                <a:latin typeface="Times New Roman"/>
                <a:cs typeface="Times New Roman"/>
              </a:rPr>
              <a:t> </a:t>
            </a:r>
            <a:r>
              <a:rPr sz="2025" spc="157" baseline="4115" dirty="0">
                <a:latin typeface="Times New Roman"/>
                <a:cs typeface="Times New Roman"/>
              </a:rPr>
              <a:t> </a:t>
            </a:r>
            <a:r>
              <a:rPr sz="2025" spc="22" baseline="-24691" dirty="0">
                <a:latin typeface="Times New Roman"/>
                <a:cs typeface="Times New Roman"/>
              </a:rPr>
              <a:t>6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642443" y="4410776"/>
            <a:ext cx="22606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25" spc="15" baseline="4115" dirty="0">
                <a:latin typeface="Symbol"/>
                <a:cs typeface="Symbol"/>
              </a:rPr>
              <a:t></a:t>
            </a:r>
            <a:r>
              <a:rPr sz="2025" spc="292" baseline="411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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250751" y="4509066"/>
            <a:ext cx="104076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960119" algn="l"/>
              </a:tabLst>
            </a:pPr>
            <a:r>
              <a:rPr sz="1350" spc="10" dirty="0">
                <a:latin typeface="Symbol"/>
                <a:cs typeface="Symbol"/>
              </a:rPr>
              <a:t>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1350" spc="10" dirty="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682152" y="4509066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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930362" y="4522616"/>
            <a:ext cx="806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642443" y="4509066"/>
            <a:ext cx="22606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Symbol"/>
                <a:cs typeface="Symbol"/>
              </a:rPr>
              <a:t></a:t>
            </a:r>
            <a:r>
              <a:rPr sz="1350" spc="195" dirty="0">
                <a:latin typeface="Times New Roman"/>
                <a:cs typeface="Times New Roman"/>
              </a:rPr>
              <a:t> </a:t>
            </a:r>
            <a:r>
              <a:rPr sz="2025" spc="15" baseline="-4115" dirty="0">
                <a:latin typeface="Symbol"/>
                <a:cs typeface="Symbol"/>
              </a:rPr>
              <a:t></a:t>
            </a:r>
            <a:endParaRPr sz="2025" baseline="-4115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228028" y="4628254"/>
            <a:ext cx="2197100" cy="6553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0"/>
              </a:spcBef>
            </a:pPr>
            <a:r>
              <a:rPr sz="1350" i="1" spc="-55" dirty="0">
                <a:latin typeface="Times New Roman"/>
                <a:cs typeface="Times New Roman"/>
              </a:rPr>
              <a:t>w</a:t>
            </a:r>
            <a:r>
              <a:rPr sz="1125" spc="30" baseline="-25925" dirty="0">
                <a:latin typeface="Times New Roman"/>
                <a:cs typeface="Times New Roman"/>
              </a:rPr>
              <a:t>4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104" baseline="-2592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90" dirty="0">
                <a:latin typeface="Times New Roman"/>
                <a:cs typeface="Times New Roman"/>
              </a:rPr>
              <a:t>2</a:t>
            </a:r>
            <a:r>
              <a:rPr sz="2775" spc="-179" baseline="-3003" dirty="0">
                <a:latin typeface="Symbol"/>
                <a:cs typeface="Symbol"/>
              </a:rPr>
              <a:t></a:t>
            </a:r>
            <a:r>
              <a:rPr sz="1350" spc="-10" dirty="0">
                <a:latin typeface="Times New Roman"/>
                <a:cs typeface="Times New Roman"/>
              </a:rPr>
              <a:t>c</a:t>
            </a:r>
            <a:r>
              <a:rPr sz="1350" spc="5" dirty="0">
                <a:latin typeface="Times New Roman"/>
                <a:cs typeface="Times New Roman"/>
              </a:rPr>
              <a:t>o</a:t>
            </a:r>
            <a:r>
              <a:rPr sz="1350" spc="10" dirty="0">
                <a:latin typeface="Times New Roman"/>
                <a:cs typeface="Times New Roman"/>
              </a:rPr>
              <a:t>s</a:t>
            </a:r>
            <a:r>
              <a:rPr sz="1350" spc="35" dirty="0">
                <a:latin typeface="Times New Roman"/>
                <a:cs typeface="Times New Roman"/>
              </a:rPr>
              <a:t>(</a:t>
            </a:r>
            <a:r>
              <a:rPr sz="1350" spc="5" dirty="0">
                <a:latin typeface="Times New Roman"/>
                <a:cs typeface="Times New Roman"/>
              </a:rPr>
              <a:t>245</a:t>
            </a:r>
            <a:r>
              <a:rPr sz="1350" spc="-15" dirty="0">
                <a:latin typeface="Symbol"/>
                <a:cs typeface="Symbol"/>
              </a:rPr>
              <a:t></a:t>
            </a:r>
            <a:r>
              <a:rPr sz="1350" spc="10" dirty="0">
                <a:latin typeface="Times New Roman"/>
                <a:cs typeface="Times New Roman"/>
              </a:rPr>
              <a:t>)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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s</a:t>
            </a:r>
            <a:r>
              <a:rPr sz="1350" spc="-15" dirty="0">
                <a:latin typeface="Times New Roman"/>
                <a:cs typeface="Times New Roman"/>
              </a:rPr>
              <a:t>e</a:t>
            </a:r>
            <a:r>
              <a:rPr sz="1350" spc="5" dirty="0">
                <a:latin typeface="Times New Roman"/>
                <a:cs typeface="Times New Roman"/>
              </a:rPr>
              <a:t>n</a:t>
            </a:r>
            <a:r>
              <a:rPr sz="1350" spc="40" dirty="0">
                <a:latin typeface="Times New Roman"/>
                <a:cs typeface="Times New Roman"/>
              </a:rPr>
              <a:t>(</a:t>
            </a:r>
            <a:r>
              <a:rPr sz="1350" spc="5" dirty="0">
                <a:latin typeface="Times New Roman"/>
                <a:cs typeface="Times New Roman"/>
              </a:rPr>
              <a:t>245</a:t>
            </a:r>
            <a:r>
              <a:rPr sz="1350" spc="-15" dirty="0">
                <a:latin typeface="Symbol"/>
                <a:cs typeface="Symbol"/>
              </a:rPr>
              <a:t></a:t>
            </a:r>
            <a:r>
              <a:rPr sz="1350" dirty="0">
                <a:latin typeface="Times New Roman"/>
                <a:cs typeface="Times New Roman"/>
              </a:rPr>
              <a:t>)</a:t>
            </a:r>
            <a:r>
              <a:rPr sz="1350" i="1" spc="75" dirty="0">
                <a:latin typeface="Times New Roman"/>
                <a:cs typeface="Times New Roman"/>
              </a:rPr>
              <a:t>i</a:t>
            </a:r>
            <a:r>
              <a:rPr sz="2775" spc="-247" baseline="-3003" dirty="0">
                <a:latin typeface="Symbol"/>
                <a:cs typeface="Symbol"/>
              </a:rPr>
              <a:t></a:t>
            </a:r>
            <a:endParaRPr sz="2775" baseline="-3003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484"/>
              </a:spcBef>
            </a:pPr>
            <a:r>
              <a:rPr sz="1350" i="1" spc="-55" dirty="0">
                <a:latin typeface="Times New Roman"/>
                <a:cs typeface="Times New Roman"/>
              </a:rPr>
              <a:t>w</a:t>
            </a:r>
            <a:r>
              <a:rPr sz="1125" spc="30" baseline="-25925" dirty="0">
                <a:latin typeface="Times New Roman"/>
                <a:cs typeface="Times New Roman"/>
              </a:rPr>
              <a:t>4</a:t>
            </a:r>
            <a:r>
              <a:rPr sz="1125" baseline="-25925" dirty="0">
                <a:latin typeface="Times New Roman"/>
                <a:cs typeface="Times New Roman"/>
              </a:rPr>
              <a:t> </a:t>
            </a:r>
            <a:r>
              <a:rPr sz="1125" spc="104" baseline="-2592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</a:t>
            </a:r>
            <a:r>
              <a:rPr sz="1350" spc="-20" dirty="0">
                <a:latin typeface="Times New Roman"/>
                <a:cs typeface="Times New Roman"/>
              </a:rPr>
              <a:t>0</a:t>
            </a:r>
            <a:r>
              <a:rPr sz="1350" spc="105" dirty="0">
                <a:latin typeface="Times New Roman"/>
                <a:cs typeface="Times New Roman"/>
              </a:rPr>
              <a:t>,</a:t>
            </a:r>
            <a:r>
              <a:rPr sz="1350" spc="5" dirty="0">
                <a:latin typeface="Times New Roman"/>
                <a:cs typeface="Times New Roman"/>
              </a:rPr>
              <a:t>8</a:t>
            </a:r>
            <a:r>
              <a:rPr sz="1350" spc="15" dirty="0">
                <a:latin typeface="Times New Roman"/>
                <a:cs typeface="Times New Roman"/>
              </a:rPr>
              <a:t>4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85" dirty="0">
                <a:latin typeface="Symbol"/>
                <a:cs typeface="Symbol"/>
              </a:rPr>
              <a:t></a:t>
            </a:r>
            <a:r>
              <a:rPr sz="1350" spc="-125" dirty="0">
                <a:latin typeface="Times New Roman"/>
                <a:cs typeface="Times New Roman"/>
              </a:rPr>
              <a:t>1</a:t>
            </a:r>
            <a:r>
              <a:rPr sz="1350" spc="105" dirty="0">
                <a:latin typeface="Times New Roman"/>
                <a:cs typeface="Times New Roman"/>
              </a:rPr>
              <a:t>,</a:t>
            </a:r>
            <a:r>
              <a:rPr sz="1350" spc="5" dirty="0">
                <a:latin typeface="Times New Roman"/>
                <a:cs typeface="Times New Roman"/>
              </a:rPr>
              <a:t>8</a:t>
            </a:r>
            <a:r>
              <a:rPr sz="1350" spc="-120" dirty="0">
                <a:latin typeface="Times New Roman"/>
                <a:cs typeface="Times New Roman"/>
              </a:rPr>
              <a:t>1</a:t>
            </a:r>
            <a:r>
              <a:rPr sz="1350" i="1" spc="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224653" y="5500522"/>
            <a:ext cx="3669029" cy="1092200"/>
            <a:chOff x="5224653" y="5500522"/>
            <a:chExt cx="3669029" cy="1092200"/>
          </a:xfrm>
        </p:grpSpPr>
        <p:sp>
          <p:nvSpPr>
            <p:cNvPr id="156" name="object 156"/>
            <p:cNvSpPr/>
            <p:nvPr/>
          </p:nvSpPr>
          <p:spPr>
            <a:xfrm>
              <a:off x="5224653" y="5500522"/>
              <a:ext cx="3669029" cy="1092200"/>
            </a:xfrm>
            <a:custGeom>
              <a:avLst/>
              <a:gdLst/>
              <a:ahLst/>
              <a:cxnLst/>
              <a:rect l="l" t="t" r="r" b="b"/>
              <a:pathLst>
                <a:path w="3669029" h="1092200">
                  <a:moveTo>
                    <a:pt x="3668903" y="0"/>
                  </a:moveTo>
                  <a:lnTo>
                    <a:pt x="0" y="0"/>
                  </a:lnTo>
                  <a:lnTo>
                    <a:pt x="0" y="1091946"/>
                  </a:lnTo>
                  <a:lnTo>
                    <a:pt x="3668903" y="1091946"/>
                  </a:lnTo>
                  <a:lnTo>
                    <a:pt x="36689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14249" y="5648546"/>
              <a:ext cx="291465" cy="184785"/>
            </a:xfrm>
            <a:custGeom>
              <a:avLst/>
              <a:gdLst/>
              <a:ahLst/>
              <a:cxnLst/>
              <a:rect l="l" t="t" r="r" b="b"/>
              <a:pathLst>
                <a:path w="291464" h="184785">
                  <a:moveTo>
                    <a:pt x="0" y="124763"/>
                  </a:moveTo>
                  <a:lnTo>
                    <a:pt x="16981" y="114950"/>
                  </a:lnTo>
                </a:path>
                <a:path w="291464" h="184785">
                  <a:moveTo>
                    <a:pt x="17677" y="114950"/>
                  </a:moveTo>
                  <a:lnTo>
                    <a:pt x="59775" y="183981"/>
                  </a:lnTo>
                </a:path>
                <a:path w="291464" h="184785">
                  <a:moveTo>
                    <a:pt x="59775" y="184684"/>
                  </a:moveTo>
                  <a:lnTo>
                    <a:pt x="106455" y="358"/>
                  </a:lnTo>
                </a:path>
                <a:path w="291464" h="184785">
                  <a:moveTo>
                    <a:pt x="106455" y="0"/>
                  </a:moveTo>
                  <a:lnTo>
                    <a:pt x="2910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05578" y="5637156"/>
              <a:ext cx="293370" cy="189230"/>
            </a:xfrm>
            <a:custGeom>
              <a:avLst/>
              <a:gdLst/>
              <a:ahLst/>
              <a:cxnLst/>
              <a:rect l="l" t="t" r="r" b="b"/>
              <a:pathLst>
                <a:path w="293370" h="189229">
                  <a:moveTo>
                    <a:pt x="292857" y="0"/>
                  </a:moveTo>
                  <a:lnTo>
                    <a:pt x="104700" y="0"/>
                  </a:lnTo>
                  <a:lnTo>
                    <a:pt x="61906" y="170668"/>
                  </a:lnTo>
                  <a:lnTo>
                    <a:pt x="24057" y="113544"/>
                  </a:lnTo>
                  <a:lnTo>
                    <a:pt x="0" y="126871"/>
                  </a:lnTo>
                  <a:lnTo>
                    <a:pt x="2479" y="131778"/>
                  </a:lnTo>
                  <a:lnTo>
                    <a:pt x="14501" y="124418"/>
                  </a:lnTo>
                  <a:lnTo>
                    <a:pt x="57309" y="188902"/>
                  </a:lnTo>
                  <a:lnTo>
                    <a:pt x="65793" y="188902"/>
                  </a:lnTo>
                  <a:lnTo>
                    <a:pt x="111066" y="8765"/>
                  </a:lnTo>
                  <a:lnTo>
                    <a:pt x="292857" y="8765"/>
                  </a:lnTo>
                  <a:lnTo>
                    <a:pt x="292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5617251" y="5625678"/>
            <a:ext cx="641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359410" y="5740973"/>
            <a:ext cx="641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733635" y="5621931"/>
            <a:ext cx="6223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i="1" spc="1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213998" y="5525213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688829" y="5464726"/>
            <a:ext cx="1186180" cy="5295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  <a:tabLst>
                <a:tab pos="524510" algn="l"/>
                <a:tab pos="1104900" algn="l"/>
              </a:tabLst>
            </a:pPr>
            <a:r>
              <a:rPr sz="2025" spc="22" baseline="-4115" dirty="0">
                <a:latin typeface="Symbol"/>
                <a:cs typeface="Symbol"/>
              </a:rPr>
              <a:t></a:t>
            </a:r>
            <a:r>
              <a:rPr sz="2025" spc="-142" baseline="-4115" dirty="0">
                <a:latin typeface="Times New Roman"/>
                <a:cs typeface="Times New Roman"/>
              </a:rPr>
              <a:t> 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35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3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35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450" u="sng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Symbol"/>
                <a:cs typeface="Symbol"/>
              </a:rPr>
              <a:t></a:t>
            </a:r>
            <a:endParaRPr sz="1350">
              <a:latin typeface="Symbol"/>
              <a:cs typeface="Symbol"/>
            </a:endParaRPr>
          </a:p>
          <a:p>
            <a:pPr marL="265430" algn="ctr">
              <a:lnSpc>
                <a:spcPct val="100000"/>
              </a:lnSpc>
              <a:spcBef>
                <a:spcPts val="305"/>
              </a:spcBef>
            </a:pPr>
            <a:r>
              <a:rPr sz="1350" spc="20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648569" y="5525213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253656" y="5621931"/>
            <a:ext cx="995044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464184" algn="l"/>
              </a:tabLst>
            </a:pPr>
            <a:r>
              <a:rPr sz="1350" i="1" spc="25" dirty="0">
                <a:latin typeface="Times New Roman"/>
                <a:cs typeface="Times New Roman"/>
              </a:rPr>
              <a:t>w </a:t>
            </a:r>
            <a:r>
              <a:rPr sz="1350" i="1" spc="4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20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Times New Roman"/>
                <a:cs typeface="Times New Roman"/>
              </a:rPr>
              <a:t>64 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cos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905939" y="5464726"/>
            <a:ext cx="1302385" cy="529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9969" marR="43180" indent="-1005205">
              <a:lnSpc>
                <a:spcPct val="117600"/>
              </a:lnSpc>
              <a:spcBef>
                <a:spcPts val="90"/>
              </a:spcBef>
              <a:tabLst>
                <a:tab pos="347980" algn="l"/>
              </a:tabLst>
            </a:pPr>
            <a:r>
              <a:rPr sz="1350" spc="15" dirty="0">
                <a:latin typeface="Symbol"/>
                <a:cs typeface="Symbol"/>
              </a:rPr>
              <a:t>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2025" spc="22" baseline="-4115" dirty="0">
                <a:latin typeface="Symbol"/>
                <a:cs typeface="Symbol"/>
              </a:rPr>
              <a:t></a:t>
            </a:r>
            <a:r>
              <a:rPr sz="2025" spc="-142" baseline="-4115" dirty="0">
                <a:latin typeface="Times New Roman"/>
                <a:cs typeface="Times New Roman"/>
              </a:rPr>
              <a:t> 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35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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2025" spc="30" baseline="-34979" dirty="0">
                <a:latin typeface="Symbol"/>
                <a:cs typeface="Symbol"/>
              </a:rPr>
              <a:t></a:t>
            </a:r>
            <a:r>
              <a:rPr sz="2025" spc="22" baseline="-34979" dirty="0">
                <a:latin typeface="Times New Roman"/>
                <a:cs typeface="Times New Roman"/>
              </a:rPr>
              <a:t> 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3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35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450" u="sng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309317" y="5621931"/>
            <a:ext cx="36893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2555" indent="-123189">
              <a:lnSpc>
                <a:spcPct val="100000"/>
              </a:lnSpc>
              <a:spcBef>
                <a:spcPts val="125"/>
              </a:spcBef>
              <a:buFont typeface="Symbol"/>
              <a:buChar char=""/>
              <a:tabLst>
                <a:tab pos="123189" algn="l"/>
              </a:tabLst>
            </a:pP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0" dirty="0">
                <a:latin typeface="Times New Roman"/>
                <a:cs typeface="Times New Roman"/>
              </a:rPr>
              <a:t>e</a:t>
            </a:r>
            <a:r>
              <a:rPr sz="1350" spc="2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071698" y="5621931"/>
            <a:ext cx="1098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213998" y="5668898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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663429" y="5668898"/>
            <a:ext cx="3302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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2025" spc="30" baseline="-28806" dirty="0">
                <a:latin typeface="Times New Roman"/>
                <a:cs typeface="Times New Roman"/>
              </a:rPr>
              <a:t>6</a:t>
            </a:r>
            <a:endParaRPr sz="2025" baseline="-28806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905939" y="5679413"/>
            <a:ext cx="66611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47980" algn="l"/>
              </a:tabLst>
            </a:pPr>
            <a:r>
              <a:rPr sz="1350" spc="15" dirty="0">
                <a:latin typeface="Symbol"/>
                <a:cs typeface="Symbol"/>
              </a:rPr>
              <a:t>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2025" spc="22" baseline="4115" dirty="0">
                <a:latin typeface="Symbol"/>
                <a:cs typeface="Symbol"/>
              </a:rPr>
              <a:t></a:t>
            </a:r>
            <a:r>
              <a:rPr sz="2025" spc="22" baseline="4115" dirty="0">
                <a:latin typeface="Times New Roman"/>
                <a:cs typeface="Times New Roman"/>
              </a:rPr>
              <a:t> </a:t>
            </a:r>
            <a:r>
              <a:rPr sz="2025" spc="165" baseline="4115" dirty="0">
                <a:latin typeface="Times New Roman"/>
                <a:cs typeface="Times New Roman"/>
              </a:rPr>
              <a:t> </a:t>
            </a:r>
            <a:r>
              <a:rPr sz="2025" spc="30" baseline="-24691" dirty="0">
                <a:latin typeface="Times New Roman"/>
                <a:cs typeface="Times New Roman"/>
              </a:rPr>
              <a:t>6</a:t>
            </a:r>
            <a:endParaRPr sz="2025" baseline="-24691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648569" y="5679413"/>
            <a:ext cx="22732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25" spc="22" baseline="4115" dirty="0">
                <a:latin typeface="Symbol"/>
                <a:cs typeface="Symbol"/>
              </a:rPr>
              <a:t></a:t>
            </a:r>
            <a:r>
              <a:rPr sz="2025" spc="284" baseline="411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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254258" y="5778584"/>
            <a:ext cx="104076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959485" algn="l"/>
              </a:tabLst>
            </a:pPr>
            <a:r>
              <a:rPr sz="1350" spc="15" dirty="0">
                <a:latin typeface="Symbol"/>
                <a:cs typeface="Symbol"/>
              </a:rPr>
              <a:t></a:t>
            </a:r>
            <a:r>
              <a:rPr sz="1350" spc="15" dirty="0">
                <a:latin typeface="Times New Roman"/>
                <a:cs typeface="Times New Roman"/>
              </a:rPr>
              <a:t>	</a:t>
            </a:r>
            <a:r>
              <a:rPr sz="1350" spc="15" dirty="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688829" y="5778584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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931339" y="5792255"/>
            <a:ext cx="806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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648569" y="5778584"/>
            <a:ext cx="22732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Symbol"/>
                <a:cs typeface="Symbol"/>
              </a:rPr>
              <a:t></a:t>
            </a:r>
            <a:r>
              <a:rPr sz="1350" spc="190" dirty="0">
                <a:latin typeface="Times New Roman"/>
                <a:cs typeface="Times New Roman"/>
              </a:rPr>
              <a:t> </a:t>
            </a:r>
            <a:r>
              <a:rPr sz="2025" spc="22" baseline="-4115" dirty="0">
                <a:latin typeface="Symbol"/>
                <a:cs typeface="Symbol"/>
              </a:rPr>
              <a:t></a:t>
            </a:r>
            <a:endParaRPr sz="2025" baseline="-4115">
              <a:latin typeface="Symbol"/>
              <a:cs typeface="Symbo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228256" y="5898839"/>
            <a:ext cx="2214880" cy="661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1350" i="1" spc="-75" dirty="0">
                <a:latin typeface="Times New Roman"/>
                <a:cs typeface="Times New Roman"/>
              </a:rPr>
              <a:t>w</a:t>
            </a:r>
            <a:r>
              <a:rPr sz="1200" baseline="-24305" dirty="0">
                <a:latin typeface="Times New Roman"/>
                <a:cs typeface="Times New Roman"/>
              </a:rPr>
              <a:t>5 </a:t>
            </a:r>
            <a:r>
              <a:rPr sz="1200" spc="52" baseline="-2430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95" dirty="0">
                <a:latin typeface="Times New Roman"/>
                <a:cs typeface="Times New Roman"/>
              </a:rPr>
              <a:t>2</a:t>
            </a:r>
            <a:r>
              <a:rPr sz="2775" spc="-172" baseline="-3003" dirty="0">
                <a:latin typeface="Symbol"/>
                <a:cs typeface="Symbol"/>
              </a:rPr>
              <a:t></a:t>
            </a:r>
            <a:r>
              <a:rPr sz="1350" spc="-5" dirty="0">
                <a:latin typeface="Times New Roman"/>
                <a:cs typeface="Times New Roman"/>
              </a:rPr>
              <a:t>c</a:t>
            </a:r>
            <a:r>
              <a:rPr sz="1350" spc="10" dirty="0">
                <a:latin typeface="Times New Roman"/>
                <a:cs typeface="Times New Roman"/>
              </a:rPr>
              <a:t>o</a:t>
            </a: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0" dirty="0">
                <a:latin typeface="Times New Roman"/>
                <a:cs typeface="Times New Roman"/>
              </a:rPr>
              <a:t>(</a:t>
            </a:r>
            <a:r>
              <a:rPr sz="1350" spc="10" dirty="0">
                <a:latin typeface="Times New Roman"/>
                <a:cs typeface="Times New Roman"/>
              </a:rPr>
              <a:t>305</a:t>
            </a:r>
            <a:r>
              <a:rPr sz="1350" spc="-10" dirty="0">
                <a:latin typeface="Symbol"/>
                <a:cs typeface="Symbol"/>
              </a:rPr>
              <a:t></a:t>
            </a:r>
            <a:r>
              <a:rPr sz="1350" spc="10" dirty="0">
                <a:latin typeface="Times New Roman"/>
                <a:cs typeface="Times New Roman"/>
              </a:rPr>
              <a:t>)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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s</a:t>
            </a:r>
            <a:r>
              <a:rPr sz="1350" spc="-10" dirty="0">
                <a:latin typeface="Times New Roman"/>
                <a:cs typeface="Times New Roman"/>
              </a:rPr>
              <a:t>e</a:t>
            </a:r>
            <a:r>
              <a:rPr sz="1350" spc="10" dirty="0">
                <a:latin typeface="Times New Roman"/>
                <a:cs typeface="Times New Roman"/>
              </a:rPr>
              <a:t>n</a:t>
            </a:r>
            <a:r>
              <a:rPr sz="1350" spc="-5" dirty="0">
                <a:latin typeface="Times New Roman"/>
                <a:cs typeface="Times New Roman"/>
              </a:rPr>
              <a:t>(</a:t>
            </a:r>
            <a:r>
              <a:rPr sz="1350" spc="10" dirty="0">
                <a:latin typeface="Times New Roman"/>
                <a:cs typeface="Times New Roman"/>
              </a:rPr>
              <a:t>305</a:t>
            </a:r>
            <a:r>
              <a:rPr sz="1350" spc="-10" dirty="0">
                <a:latin typeface="Symbol"/>
                <a:cs typeface="Symbol"/>
              </a:rPr>
              <a:t></a:t>
            </a:r>
            <a:r>
              <a:rPr sz="1350" spc="10" dirty="0">
                <a:latin typeface="Times New Roman"/>
                <a:cs typeface="Times New Roman"/>
              </a:rPr>
              <a:t>)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i</a:t>
            </a:r>
            <a:r>
              <a:rPr sz="2775" spc="-240" baseline="-3003" dirty="0">
                <a:latin typeface="Symbol"/>
                <a:cs typeface="Symbol"/>
              </a:rPr>
              <a:t></a:t>
            </a:r>
            <a:endParaRPr sz="2775" baseline="-3003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500"/>
              </a:spcBef>
            </a:pPr>
            <a:r>
              <a:rPr sz="1350" i="1" spc="-75" dirty="0">
                <a:latin typeface="Times New Roman"/>
                <a:cs typeface="Times New Roman"/>
              </a:rPr>
              <a:t>w</a:t>
            </a:r>
            <a:r>
              <a:rPr sz="1200" baseline="-24305" dirty="0">
                <a:latin typeface="Times New Roman"/>
                <a:cs typeface="Times New Roman"/>
              </a:rPr>
              <a:t>5 </a:t>
            </a:r>
            <a:r>
              <a:rPr sz="1200" spc="52" baseline="-2430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</a:t>
            </a:r>
            <a:r>
              <a:rPr sz="1350" spc="-180" dirty="0">
                <a:latin typeface="Times New Roman"/>
                <a:cs typeface="Times New Roman"/>
              </a:rPr>
              <a:t> </a:t>
            </a:r>
            <a:r>
              <a:rPr sz="1350" spc="-120" dirty="0">
                <a:latin typeface="Times New Roman"/>
                <a:cs typeface="Times New Roman"/>
              </a:rPr>
              <a:t>1</a:t>
            </a:r>
            <a:r>
              <a:rPr sz="1350" spc="25" dirty="0">
                <a:latin typeface="Times New Roman"/>
                <a:cs typeface="Times New Roman"/>
              </a:rPr>
              <a:t>,</a:t>
            </a:r>
            <a:r>
              <a:rPr sz="1350" spc="10" dirty="0">
                <a:latin typeface="Times New Roman"/>
                <a:cs typeface="Times New Roman"/>
              </a:rPr>
              <a:t>1</a:t>
            </a:r>
            <a:r>
              <a:rPr sz="1350" spc="20" dirty="0">
                <a:latin typeface="Times New Roman"/>
                <a:cs typeface="Times New Roman"/>
              </a:rPr>
              <a:t>5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90" dirty="0">
                <a:latin typeface="Symbol"/>
                <a:cs typeface="Symbol"/>
              </a:rPr>
              <a:t></a:t>
            </a:r>
            <a:r>
              <a:rPr sz="1350" spc="-120" dirty="0">
                <a:latin typeface="Times New Roman"/>
                <a:cs typeface="Times New Roman"/>
              </a:rPr>
              <a:t>1</a:t>
            </a:r>
            <a:r>
              <a:rPr sz="1350" spc="10" dirty="0">
                <a:latin typeface="Times New Roman"/>
                <a:cs typeface="Times New Roman"/>
              </a:rPr>
              <a:t>,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6</a:t>
            </a:r>
            <a:r>
              <a:rPr sz="1350" spc="-10" dirty="0">
                <a:latin typeface="Times New Roman"/>
                <a:cs typeface="Times New Roman"/>
              </a:rPr>
              <a:t>4</a:t>
            </a:r>
            <a:r>
              <a:rPr sz="1350" i="1" spc="10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76058" y="457200"/>
          <a:ext cx="1836420" cy="209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992">
                <a:tc>
                  <a:txBody>
                    <a:bodyPr/>
                    <a:lstStyle/>
                    <a:p>
                      <a:pPr marL="38100">
                        <a:lnSpc>
                          <a:spcPts val="2075"/>
                        </a:lnSpc>
                      </a:pPr>
                      <a:r>
                        <a:rPr sz="1800" i="1" spc="-10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575" spc="120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5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i="1" spc="-20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84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4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i="1" spc="-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2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i="1" spc="-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575" spc="120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8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4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i="1" spc="-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5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i="1" spc="-12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575" spc="60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i="1" spc="-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6455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575" spc="120" baseline="-26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84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4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6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i="1" spc="-3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21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i="1" spc="-12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575" baseline="-23809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575" spc="97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8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i="1" spc="-2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0655" y="551815"/>
            <a:ext cx="4360545" cy="39974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955" y="281940"/>
            <a:ext cx="832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10" dirty="0">
                <a:solidFill>
                  <a:srgbClr val="9EC77D"/>
                </a:solidFill>
                <a:latin typeface="Arial"/>
                <a:cs typeface="Arial"/>
              </a:rPr>
              <a:t>Interpretación</a:t>
            </a:r>
            <a:r>
              <a:rPr sz="2400" b="1" spc="-114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9EC77D"/>
                </a:solidFill>
                <a:latin typeface="Arial"/>
                <a:cs typeface="Arial"/>
              </a:rPr>
              <a:t>gráfica</a:t>
            </a:r>
            <a:r>
              <a:rPr sz="2400" b="1" spc="-11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54" dirty="0">
                <a:solidFill>
                  <a:srgbClr val="9EC77D"/>
                </a:solidFill>
                <a:latin typeface="Arial"/>
                <a:cs typeface="Arial"/>
              </a:rPr>
              <a:t>de</a:t>
            </a:r>
            <a:r>
              <a:rPr sz="2400" b="1" spc="-10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9EC77D"/>
                </a:solidFill>
                <a:latin typeface="Arial"/>
                <a:cs typeface="Arial"/>
              </a:rPr>
              <a:t>igualdades</a:t>
            </a:r>
            <a:r>
              <a:rPr sz="2400" b="1" spc="-10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9EC77D"/>
                </a:solidFill>
                <a:latin typeface="Arial"/>
                <a:cs typeface="Arial"/>
              </a:rPr>
              <a:t>y</a:t>
            </a:r>
            <a:r>
              <a:rPr sz="2400" b="1" spc="-7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35" dirty="0">
                <a:solidFill>
                  <a:srgbClr val="9EC77D"/>
                </a:solidFill>
                <a:latin typeface="Arial"/>
                <a:cs typeface="Arial"/>
              </a:rPr>
              <a:t>desigualdades</a:t>
            </a:r>
            <a:r>
              <a:rPr sz="2400" b="1" spc="-100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9EC77D"/>
                </a:solidFill>
                <a:latin typeface="Arial"/>
                <a:cs typeface="Arial"/>
              </a:rPr>
              <a:t>entre</a:t>
            </a:r>
            <a:r>
              <a:rPr sz="2400" b="1" spc="-85" dirty="0">
                <a:solidFill>
                  <a:srgbClr val="9EC77D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9EC77D"/>
                </a:solidFill>
                <a:latin typeface="Arial"/>
                <a:cs typeface="Arial"/>
              </a:rPr>
              <a:t>complejos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61663" y="1765680"/>
            <a:ext cx="3685540" cy="2912110"/>
            <a:chOff x="4161663" y="1765680"/>
            <a:chExt cx="3685540" cy="2912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1663" y="1765680"/>
              <a:ext cx="3685540" cy="2911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22242" y="2859786"/>
              <a:ext cx="3452495" cy="0"/>
            </a:xfrm>
            <a:custGeom>
              <a:avLst/>
              <a:gdLst/>
              <a:ahLst/>
              <a:cxnLst/>
              <a:rect l="l" t="t" r="r" b="b"/>
              <a:pathLst>
                <a:path w="3452495">
                  <a:moveTo>
                    <a:pt x="3452241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E331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3375" y="1777110"/>
            <a:ext cx="3505200" cy="2869565"/>
            <a:chOff x="283375" y="1777110"/>
            <a:chExt cx="3505200" cy="28695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375" y="1777110"/>
              <a:ext cx="3504819" cy="28690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7861" y="1809749"/>
              <a:ext cx="0" cy="2749550"/>
            </a:xfrm>
            <a:custGeom>
              <a:avLst/>
              <a:gdLst/>
              <a:ahLst/>
              <a:cxnLst/>
              <a:rect l="l" t="t" r="r" b="b"/>
              <a:pathLst>
                <a:path h="2749550">
                  <a:moveTo>
                    <a:pt x="0" y="274942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E331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36955" y="1095628"/>
            <a:ext cx="8696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7855" algn="l"/>
                <a:tab pos="7642225" algn="l"/>
              </a:tabLst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62239" y="1777110"/>
            <a:ext cx="3505200" cy="2821940"/>
            <a:chOff x="8262239" y="1777110"/>
            <a:chExt cx="3505200" cy="282194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2239" y="1777110"/>
              <a:ext cx="3504819" cy="28215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0283" y="1859406"/>
              <a:ext cx="1669288" cy="26609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29444" y="1859406"/>
              <a:ext cx="0" cy="2661285"/>
            </a:xfrm>
            <a:custGeom>
              <a:avLst/>
              <a:gdLst/>
              <a:ahLst/>
              <a:cxnLst/>
              <a:rect l="l" t="t" r="r" b="b"/>
              <a:pathLst>
                <a:path h="2661285">
                  <a:moveTo>
                    <a:pt x="0" y="266090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E331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185" y="398462"/>
            <a:ext cx="1597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5" dirty="0">
                <a:latin typeface="Arial"/>
                <a:cs typeface="Arial"/>
              </a:rPr>
              <a:t>d</a:t>
            </a:r>
            <a:r>
              <a:rPr sz="2000" b="1" spc="-120" dirty="0">
                <a:latin typeface="Arial"/>
                <a:cs typeface="Arial"/>
              </a:rPr>
              <a:t>)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–</a:t>
            </a:r>
            <a:r>
              <a:rPr sz="2000" b="1" spc="-200" dirty="0">
                <a:latin typeface="Arial"/>
                <a:cs typeface="Arial"/>
              </a:rPr>
              <a:t>1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Symbol"/>
              </a:rPr>
              <a:t>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i="1" spc="-105" dirty="0">
                <a:latin typeface="Arial"/>
                <a:cs typeface="Arial"/>
              </a:rPr>
              <a:t>I</a:t>
            </a:r>
            <a:r>
              <a:rPr sz="2000" b="1" i="1" spc="-320" dirty="0">
                <a:latin typeface="Arial"/>
                <a:cs typeface="Arial"/>
              </a:rPr>
              <a:t>m</a:t>
            </a:r>
            <a:r>
              <a:rPr sz="2000" b="1" i="1" spc="-114" dirty="0">
                <a:latin typeface="Arial"/>
                <a:cs typeface="Arial"/>
              </a:rPr>
              <a:t> </a:t>
            </a:r>
            <a:r>
              <a:rPr sz="2000" b="1" i="1" spc="-180" dirty="0">
                <a:latin typeface="Arial"/>
                <a:cs typeface="Arial"/>
              </a:rPr>
              <a:t>z</a:t>
            </a:r>
            <a:r>
              <a:rPr sz="2000" b="1" i="1" spc="-100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Symbol"/>
              </a:rPr>
              <a:t>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200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940" y="429323"/>
            <a:ext cx="1518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9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9600" y="1228555"/>
            <a:ext cx="3857625" cy="3105150"/>
            <a:chOff x="4420489" y="1205611"/>
            <a:chExt cx="3857625" cy="3105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0489" y="1205611"/>
              <a:ext cx="3857243" cy="3105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2974" y="1279652"/>
              <a:ext cx="2175002" cy="29004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39893" y="1225169"/>
              <a:ext cx="2188210" cy="2955290"/>
            </a:xfrm>
            <a:custGeom>
              <a:avLst/>
              <a:gdLst/>
              <a:ahLst/>
              <a:cxnLst/>
              <a:rect l="l" t="t" r="r" b="b"/>
              <a:pathLst>
                <a:path w="2188209" h="2955290">
                  <a:moveTo>
                    <a:pt x="2188083" y="2954908"/>
                  </a:moveTo>
                  <a:lnTo>
                    <a:pt x="2188083" y="0"/>
                  </a:lnTo>
                </a:path>
                <a:path w="2188209" h="2955290">
                  <a:moveTo>
                    <a:pt x="0" y="2954908"/>
                  </a:moveTo>
                  <a:lnTo>
                    <a:pt x="0" y="54482"/>
                  </a:lnTo>
                </a:path>
              </a:pathLst>
            </a:custGeom>
            <a:ln w="28575">
              <a:solidFill>
                <a:srgbClr val="E3312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343643" y="460057"/>
            <a:ext cx="814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000" b="1" i="1" spc="-18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02446" y="1205611"/>
            <a:ext cx="3683635" cy="3097530"/>
            <a:chOff x="8402446" y="1205611"/>
            <a:chExt cx="3683635" cy="30975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2446" y="1205611"/>
              <a:ext cx="3683635" cy="30970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8482" y="1733930"/>
              <a:ext cx="2133600" cy="20977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98482" y="1691386"/>
              <a:ext cx="2133600" cy="2140585"/>
            </a:xfrm>
            <a:custGeom>
              <a:avLst/>
              <a:gdLst/>
              <a:ahLst/>
              <a:cxnLst/>
              <a:rect l="l" t="t" r="r" b="b"/>
              <a:pathLst>
                <a:path w="2133600" h="2140585">
                  <a:moveTo>
                    <a:pt x="2133600" y="1070228"/>
                  </a:moveTo>
                  <a:lnTo>
                    <a:pt x="2132560" y="1117899"/>
                  </a:lnTo>
                  <a:lnTo>
                    <a:pt x="2129471" y="1165036"/>
                  </a:lnTo>
                  <a:lnTo>
                    <a:pt x="2124374" y="1211595"/>
                  </a:lnTo>
                  <a:lnTo>
                    <a:pt x="2117315" y="1257532"/>
                  </a:lnTo>
                  <a:lnTo>
                    <a:pt x="2108335" y="1302804"/>
                  </a:lnTo>
                  <a:lnTo>
                    <a:pt x="2097479" y="1347368"/>
                  </a:lnTo>
                  <a:lnTo>
                    <a:pt x="2084790" y="1391181"/>
                  </a:lnTo>
                  <a:lnTo>
                    <a:pt x="2070311" y="1434198"/>
                  </a:lnTo>
                  <a:lnTo>
                    <a:pt x="2054086" y="1476376"/>
                  </a:lnTo>
                  <a:lnTo>
                    <a:pt x="2036157" y="1517672"/>
                  </a:lnTo>
                  <a:lnTo>
                    <a:pt x="2016569" y="1558043"/>
                  </a:lnTo>
                  <a:lnTo>
                    <a:pt x="1995364" y="1597444"/>
                  </a:lnTo>
                  <a:lnTo>
                    <a:pt x="1972587" y="1635833"/>
                  </a:lnTo>
                  <a:lnTo>
                    <a:pt x="1948280" y="1673165"/>
                  </a:lnTo>
                  <a:lnTo>
                    <a:pt x="1922486" y="1709398"/>
                  </a:lnTo>
                  <a:lnTo>
                    <a:pt x="1895250" y="1744488"/>
                  </a:lnTo>
                  <a:lnTo>
                    <a:pt x="1866615" y="1778391"/>
                  </a:lnTo>
                  <a:lnTo>
                    <a:pt x="1836623" y="1811064"/>
                  </a:lnTo>
                  <a:lnTo>
                    <a:pt x="1805318" y="1842464"/>
                  </a:lnTo>
                  <a:lnTo>
                    <a:pt x="1772744" y="1872547"/>
                  </a:lnTo>
                  <a:lnTo>
                    <a:pt x="1738944" y="1901269"/>
                  </a:lnTo>
                  <a:lnTo>
                    <a:pt x="1703962" y="1928588"/>
                  </a:lnTo>
                  <a:lnTo>
                    <a:pt x="1667840" y="1954459"/>
                  </a:lnTo>
                  <a:lnTo>
                    <a:pt x="1630622" y="1978839"/>
                  </a:lnTo>
                  <a:lnTo>
                    <a:pt x="1592352" y="2001685"/>
                  </a:lnTo>
                  <a:lnTo>
                    <a:pt x="1553073" y="2022953"/>
                  </a:lnTo>
                  <a:lnTo>
                    <a:pt x="1512827" y="2042600"/>
                  </a:lnTo>
                  <a:lnTo>
                    <a:pt x="1471660" y="2060582"/>
                  </a:lnTo>
                  <a:lnTo>
                    <a:pt x="1429613" y="2076855"/>
                  </a:lnTo>
                  <a:lnTo>
                    <a:pt x="1386731" y="2091377"/>
                  </a:lnTo>
                  <a:lnTo>
                    <a:pt x="1343056" y="2104104"/>
                  </a:lnTo>
                  <a:lnTo>
                    <a:pt x="1298633" y="2114992"/>
                  </a:lnTo>
                  <a:lnTo>
                    <a:pt x="1253504" y="2123998"/>
                  </a:lnTo>
                  <a:lnTo>
                    <a:pt x="1207713" y="2131078"/>
                  </a:lnTo>
                  <a:lnTo>
                    <a:pt x="1161303" y="2136189"/>
                  </a:lnTo>
                  <a:lnTo>
                    <a:pt x="1114317" y="2139288"/>
                  </a:lnTo>
                  <a:lnTo>
                    <a:pt x="1066800" y="2140331"/>
                  </a:lnTo>
                  <a:lnTo>
                    <a:pt x="1019272" y="2139288"/>
                  </a:lnTo>
                  <a:lnTo>
                    <a:pt x="972278" y="2136189"/>
                  </a:lnTo>
                  <a:lnTo>
                    <a:pt x="925860" y="2131078"/>
                  </a:lnTo>
                  <a:lnTo>
                    <a:pt x="880062" y="2123998"/>
                  </a:lnTo>
                  <a:lnTo>
                    <a:pt x="834928" y="2114992"/>
                  </a:lnTo>
                  <a:lnTo>
                    <a:pt x="790499" y="2104104"/>
                  </a:lnTo>
                  <a:lnTo>
                    <a:pt x="746821" y="2091377"/>
                  </a:lnTo>
                  <a:lnTo>
                    <a:pt x="703935" y="2076855"/>
                  </a:lnTo>
                  <a:lnTo>
                    <a:pt x="661886" y="2060582"/>
                  </a:lnTo>
                  <a:lnTo>
                    <a:pt x="620717" y="2042600"/>
                  </a:lnTo>
                  <a:lnTo>
                    <a:pt x="580470" y="2022953"/>
                  </a:lnTo>
                  <a:lnTo>
                    <a:pt x="541191" y="2001685"/>
                  </a:lnTo>
                  <a:lnTo>
                    <a:pt x="502920" y="1978839"/>
                  </a:lnTo>
                  <a:lnTo>
                    <a:pt x="465703" y="1954459"/>
                  </a:lnTo>
                  <a:lnTo>
                    <a:pt x="429583" y="1928588"/>
                  </a:lnTo>
                  <a:lnTo>
                    <a:pt x="394602" y="1901269"/>
                  </a:lnTo>
                  <a:lnTo>
                    <a:pt x="360804" y="1872547"/>
                  </a:lnTo>
                  <a:lnTo>
                    <a:pt x="328232" y="1842464"/>
                  </a:lnTo>
                  <a:lnTo>
                    <a:pt x="296930" y="1811064"/>
                  </a:lnTo>
                  <a:lnTo>
                    <a:pt x="266941" y="1778391"/>
                  </a:lnTo>
                  <a:lnTo>
                    <a:pt x="238308" y="1744488"/>
                  </a:lnTo>
                  <a:lnTo>
                    <a:pt x="211075" y="1709398"/>
                  </a:lnTo>
                  <a:lnTo>
                    <a:pt x="185285" y="1673165"/>
                  </a:lnTo>
                  <a:lnTo>
                    <a:pt x="160982" y="1635833"/>
                  </a:lnTo>
                  <a:lnTo>
                    <a:pt x="138207" y="1597444"/>
                  </a:lnTo>
                  <a:lnTo>
                    <a:pt x="117006" y="1558043"/>
                  </a:lnTo>
                  <a:lnTo>
                    <a:pt x="97421" y="1517672"/>
                  </a:lnTo>
                  <a:lnTo>
                    <a:pt x="79496" y="1476376"/>
                  </a:lnTo>
                  <a:lnTo>
                    <a:pt x="63274" y="1434198"/>
                  </a:lnTo>
                  <a:lnTo>
                    <a:pt x="48798" y="1391181"/>
                  </a:lnTo>
                  <a:lnTo>
                    <a:pt x="36111" y="1347368"/>
                  </a:lnTo>
                  <a:lnTo>
                    <a:pt x="25258" y="1302804"/>
                  </a:lnTo>
                  <a:lnTo>
                    <a:pt x="16280" y="1257532"/>
                  </a:lnTo>
                  <a:lnTo>
                    <a:pt x="9222" y="1211595"/>
                  </a:lnTo>
                  <a:lnTo>
                    <a:pt x="4127" y="1165036"/>
                  </a:lnTo>
                  <a:lnTo>
                    <a:pt x="1039" y="1117899"/>
                  </a:lnTo>
                  <a:lnTo>
                    <a:pt x="0" y="1070228"/>
                  </a:lnTo>
                  <a:lnTo>
                    <a:pt x="1039" y="1022557"/>
                  </a:lnTo>
                  <a:lnTo>
                    <a:pt x="4127" y="975420"/>
                  </a:lnTo>
                  <a:lnTo>
                    <a:pt x="9222" y="928860"/>
                  </a:lnTo>
                  <a:lnTo>
                    <a:pt x="16280" y="882921"/>
                  </a:lnTo>
                  <a:lnTo>
                    <a:pt x="25258" y="837646"/>
                  </a:lnTo>
                  <a:lnTo>
                    <a:pt x="36111" y="793080"/>
                  </a:lnTo>
                  <a:lnTo>
                    <a:pt x="48798" y="749264"/>
                  </a:lnTo>
                  <a:lnTo>
                    <a:pt x="63274" y="706244"/>
                  </a:lnTo>
                  <a:lnTo>
                    <a:pt x="79496" y="664062"/>
                  </a:lnTo>
                  <a:lnTo>
                    <a:pt x="97421" y="622762"/>
                  </a:lnTo>
                  <a:lnTo>
                    <a:pt x="117006" y="582387"/>
                  </a:lnTo>
                  <a:lnTo>
                    <a:pt x="138207" y="542982"/>
                  </a:lnTo>
                  <a:lnTo>
                    <a:pt x="160982" y="504588"/>
                  </a:lnTo>
                  <a:lnTo>
                    <a:pt x="185285" y="467251"/>
                  </a:lnTo>
                  <a:lnTo>
                    <a:pt x="211075" y="431013"/>
                  </a:lnTo>
                  <a:lnTo>
                    <a:pt x="238308" y="395918"/>
                  </a:lnTo>
                  <a:lnTo>
                    <a:pt x="266941" y="362010"/>
                  </a:lnTo>
                  <a:lnTo>
                    <a:pt x="296930" y="329332"/>
                  </a:lnTo>
                  <a:lnTo>
                    <a:pt x="328232" y="297927"/>
                  </a:lnTo>
                  <a:lnTo>
                    <a:pt x="360804" y="267839"/>
                  </a:lnTo>
                  <a:lnTo>
                    <a:pt x="394602" y="239111"/>
                  </a:lnTo>
                  <a:lnTo>
                    <a:pt x="429583" y="211788"/>
                  </a:lnTo>
                  <a:lnTo>
                    <a:pt x="465703" y="185912"/>
                  </a:lnTo>
                  <a:lnTo>
                    <a:pt x="502920" y="161527"/>
                  </a:lnTo>
                  <a:lnTo>
                    <a:pt x="541191" y="138676"/>
                  </a:lnTo>
                  <a:lnTo>
                    <a:pt x="580470" y="117404"/>
                  </a:lnTo>
                  <a:lnTo>
                    <a:pt x="620717" y="97753"/>
                  </a:lnTo>
                  <a:lnTo>
                    <a:pt x="661886" y="79767"/>
                  </a:lnTo>
                  <a:lnTo>
                    <a:pt x="703935" y="63490"/>
                  </a:lnTo>
                  <a:lnTo>
                    <a:pt x="746821" y="48965"/>
                  </a:lnTo>
                  <a:lnTo>
                    <a:pt x="790499" y="36235"/>
                  </a:lnTo>
                  <a:lnTo>
                    <a:pt x="834928" y="25344"/>
                  </a:lnTo>
                  <a:lnTo>
                    <a:pt x="880062" y="16336"/>
                  </a:lnTo>
                  <a:lnTo>
                    <a:pt x="925860" y="9254"/>
                  </a:lnTo>
                  <a:lnTo>
                    <a:pt x="972278" y="4142"/>
                  </a:lnTo>
                  <a:lnTo>
                    <a:pt x="1019272" y="1042"/>
                  </a:lnTo>
                  <a:lnTo>
                    <a:pt x="1066800" y="0"/>
                  </a:lnTo>
                  <a:lnTo>
                    <a:pt x="1114317" y="1042"/>
                  </a:lnTo>
                  <a:lnTo>
                    <a:pt x="1161303" y="4142"/>
                  </a:lnTo>
                  <a:lnTo>
                    <a:pt x="1207713" y="9254"/>
                  </a:lnTo>
                  <a:lnTo>
                    <a:pt x="1253504" y="16336"/>
                  </a:lnTo>
                  <a:lnTo>
                    <a:pt x="1298633" y="25344"/>
                  </a:lnTo>
                  <a:lnTo>
                    <a:pt x="1343056" y="36235"/>
                  </a:lnTo>
                  <a:lnTo>
                    <a:pt x="1386731" y="48965"/>
                  </a:lnTo>
                  <a:lnTo>
                    <a:pt x="1429613" y="63490"/>
                  </a:lnTo>
                  <a:lnTo>
                    <a:pt x="1471660" y="79767"/>
                  </a:lnTo>
                  <a:lnTo>
                    <a:pt x="1512827" y="97753"/>
                  </a:lnTo>
                  <a:lnTo>
                    <a:pt x="1553073" y="117404"/>
                  </a:lnTo>
                  <a:lnTo>
                    <a:pt x="1592352" y="138676"/>
                  </a:lnTo>
                  <a:lnTo>
                    <a:pt x="1630622" y="161527"/>
                  </a:lnTo>
                  <a:lnTo>
                    <a:pt x="1667840" y="185912"/>
                  </a:lnTo>
                  <a:lnTo>
                    <a:pt x="1703962" y="211788"/>
                  </a:lnTo>
                  <a:lnTo>
                    <a:pt x="1738944" y="239111"/>
                  </a:lnTo>
                  <a:lnTo>
                    <a:pt x="1772744" y="267839"/>
                  </a:lnTo>
                  <a:lnTo>
                    <a:pt x="1805318" y="297927"/>
                  </a:lnTo>
                  <a:lnTo>
                    <a:pt x="1836623" y="329332"/>
                  </a:lnTo>
                  <a:lnTo>
                    <a:pt x="1866615" y="362010"/>
                  </a:lnTo>
                  <a:lnTo>
                    <a:pt x="1895250" y="395918"/>
                  </a:lnTo>
                  <a:lnTo>
                    <a:pt x="1922486" y="431013"/>
                  </a:lnTo>
                  <a:lnTo>
                    <a:pt x="1948280" y="467251"/>
                  </a:lnTo>
                  <a:lnTo>
                    <a:pt x="1972587" y="504588"/>
                  </a:lnTo>
                  <a:lnTo>
                    <a:pt x="1995364" y="542982"/>
                  </a:lnTo>
                  <a:lnTo>
                    <a:pt x="2016569" y="582387"/>
                  </a:lnTo>
                  <a:lnTo>
                    <a:pt x="2036157" y="622762"/>
                  </a:lnTo>
                  <a:lnTo>
                    <a:pt x="2054086" y="664062"/>
                  </a:lnTo>
                  <a:lnTo>
                    <a:pt x="2070311" y="706244"/>
                  </a:lnTo>
                  <a:lnTo>
                    <a:pt x="2084790" y="749264"/>
                  </a:lnTo>
                  <a:lnTo>
                    <a:pt x="2097479" y="793080"/>
                  </a:lnTo>
                  <a:lnTo>
                    <a:pt x="2108335" y="837646"/>
                  </a:lnTo>
                  <a:lnTo>
                    <a:pt x="2117315" y="882921"/>
                  </a:lnTo>
                  <a:lnTo>
                    <a:pt x="2124374" y="928860"/>
                  </a:lnTo>
                  <a:lnTo>
                    <a:pt x="2129471" y="975420"/>
                  </a:lnTo>
                  <a:lnTo>
                    <a:pt x="2132560" y="1022557"/>
                  </a:lnTo>
                  <a:lnTo>
                    <a:pt x="2133600" y="1070228"/>
                  </a:lnTo>
                  <a:close/>
                </a:path>
              </a:pathLst>
            </a:custGeom>
            <a:ln w="19050">
              <a:solidFill>
                <a:srgbClr val="E331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5017" y="453009"/>
            <a:ext cx="1372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0" dirty="0">
                <a:latin typeface="Arial"/>
                <a:cs typeface="Arial"/>
              </a:rPr>
              <a:t>g)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i="1" spc="-210" dirty="0">
                <a:latin typeface="Arial"/>
                <a:cs typeface="Arial"/>
              </a:rPr>
              <a:t>Arg</a:t>
            </a:r>
            <a:r>
              <a:rPr sz="2000" b="1" i="1" spc="-100" dirty="0">
                <a:latin typeface="Arial"/>
                <a:cs typeface="Arial"/>
              </a:rPr>
              <a:t> </a:t>
            </a:r>
            <a:r>
              <a:rPr sz="2000" b="1" i="1" spc="-180" dirty="0">
                <a:latin typeface="Arial"/>
                <a:cs typeface="Arial"/>
              </a:rPr>
              <a:t>z</a:t>
            </a:r>
            <a:r>
              <a:rPr sz="2000" b="1" i="1" spc="-100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=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45</a:t>
            </a:r>
            <a:r>
              <a:rPr sz="2000" b="1" dirty="0"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9010" y="1121155"/>
            <a:ext cx="3674110" cy="2939415"/>
            <a:chOff x="769010" y="1121155"/>
            <a:chExt cx="3674110" cy="29394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010" y="1121155"/>
              <a:ext cx="3673983" cy="29391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45716" y="1436877"/>
              <a:ext cx="2188210" cy="2155825"/>
            </a:xfrm>
            <a:custGeom>
              <a:avLst/>
              <a:gdLst/>
              <a:ahLst/>
              <a:cxnLst/>
              <a:rect l="l" t="t" r="r" b="b"/>
              <a:pathLst>
                <a:path w="2188210" h="2155825">
                  <a:moveTo>
                    <a:pt x="0" y="2155444"/>
                  </a:moveTo>
                  <a:lnTo>
                    <a:pt x="2188083" y="0"/>
                  </a:lnTo>
                </a:path>
              </a:pathLst>
            </a:custGeom>
            <a:ln w="2857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7501" y="3302380"/>
              <a:ext cx="139065" cy="290195"/>
            </a:xfrm>
            <a:custGeom>
              <a:avLst/>
              <a:gdLst/>
              <a:ahLst/>
              <a:cxnLst/>
              <a:rect l="l" t="t" r="r" b="b"/>
              <a:pathLst>
                <a:path w="139064" h="290195">
                  <a:moveTo>
                    <a:pt x="0" y="0"/>
                  </a:moveTo>
                  <a:lnTo>
                    <a:pt x="34681" y="33422"/>
                  </a:lnTo>
                  <a:lnTo>
                    <a:pt x="65008" y="70021"/>
                  </a:lnTo>
                  <a:lnTo>
                    <a:pt x="90623" y="109491"/>
                  </a:lnTo>
                  <a:lnTo>
                    <a:pt x="111169" y="151524"/>
                  </a:lnTo>
                  <a:lnTo>
                    <a:pt x="126287" y="195815"/>
                  </a:lnTo>
                  <a:lnTo>
                    <a:pt x="135620" y="242056"/>
                  </a:lnTo>
                  <a:lnTo>
                    <a:pt x="138811" y="289941"/>
                  </a:lnTo>
                </a:path>
              </a:pathLst>
            </a:custGeom>
            <a:ln w="19050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84120" y="3273425"/>
            <a:ext cx="288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5" dirty="0">
                <a:solidFill>
                  <a:srgbClr val="171717"/>
                </a:solidFill>
                <a:latin typeface="Arial"/>
                <a:cs typeface="Arial"/>
              </a:rPr>
              <a:t>45</a:t>
            </a:r>
            <a:r>
              <a:rPr sz="1600" b="1" spc="-10" dirty="0">
                <a:solidFill>
                  <a:srgbClr val="171717"/>
                </a:solidFill>
                <a:latin typeface="Arial"/>
                <a:cs typeface="Arial"/>
              </a:rPr>
              <a:t>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2859" y="484123"/>
            <a:ext cx="1918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 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210" dirty="0">
                <a:solidFill>
                  <a:srgbClr val="FFFFFF"/>
                </a:solidFill>
                <a:latin typeface="Arial"/>
                <a:cs typeface="Arial"/>
              </a:rPr>
              <a:t>Arg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78703" y="1089533"/>
            <a:ext cx="3690620" cy="2971165"/>
            <a:chOff x="5878703" y="1089533"/>
            <a:chExt cx="3690620" cy="29711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8703" y="1089533"/>
              <a:ext cx="3690239" cy="29707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1401" y="1121156"/>
              <a:ext cx="2818320" cy="249904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215888" y="204343"/>
            <a:ext cx="4343400" cy="6044565"/>
            <a:chOff x="6215888" y="204343"/>
            <a:chExt cx="4343400" cy="6044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2814" y="204343"/>
              <a:ext cx="3749421" cy="31489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888" y="3353257"/>
              <a:ext cx="4343400" cy="28956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942" y="204343"/>
            <a:ext cx="5657850" cy="360045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35380" y="4130040"/>
            <a:ext cx="4399280" cy="1765300"/>
            <a:chOff x="1135380" y="4130040"/>
            <a:chExt cx="4399280" cy="17653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877" y="4612132"/>
              <a:ext cx="3302762" cy="5680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380" y="4130040"/>
              <a:ext cx="4399280" cy="17653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659" y="284479"/>
            <a:ext cx="3886200" cy="1567180"/>
            <a:chOff x="454659" y="284479"/>
            <a:chExt cx="3886200" cy="1567180"/>
          </a:xfrm>
        </p:grpSpPr>
        <p:sp>
          <p:nvSpPr>
            <p:cNvPr id="3" name="object 3"/>
            <p:cNvSpPr/>
            <p:nvPr/>
          </p:nvSpPr>
          <p:spPr>
            <a:xfrm>
              <a:off x="586854" y="354863"/>
              <a:ext cx="3726179" cy="523240"/>
            </a:xfrm>
            <a:custGeom>
              <a:avLst/>
              <a:gdLst/>
              <a:ahLst/>
              <a:cxnLst/>
              <a:rect l="l" t="t" r="r" b="b"/>
              <a:pathLst>
                <a:path w="3726179" h="523240">
                  <a:moveTo>
                    <a:pt x="3725799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3725799" y="523214"/>
                  </a:lnTo>
                  <a:lnTo>
                    <a:pt x="37257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659" y="284479"/>
              <a:ext cx="3886200" cy="7924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59" y="1059179"/>
              <a:ext cx="2235200" cy="7924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5797" y="365061"/>
            <a:ext cx="8465185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UNIDAD</a:t>
            </a:r>
            <a:r>
              <a:rPr sz="28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IMAGINARIA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125" dirty="0">
                <a:solidFill>
                  <a:srgbClr val="CF8A03"/>
                </a:solidFill>
                <a:uFill>
                  <a:solidFill>
                    <a:srgbClr val="CF8A03"/>
                  </a:solidFill>
                </a:uFill>
                <a:latin typeface="Arial"/>
                <a:cs typeface="Arial"/>
              </a:rPr>
              <a:t>Definición:</a:t>
            </a:r>
            <a:r>
              <a:rPr sz="2800" b="1" spc="-40" dirty="0">
                <a:solidFill>
                  <a:srgbClr val="CF8A0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Entenderemos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Unidad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Imaginaria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797" y="2421890"/>
            <a:ext cx="650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0" dirty="0">
                <a:solidFill>
                  <a:srgbClr val="93D6E3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93D6E3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93D6E3"/>
                </a:solidFill>
                <a:latin typeface="Arial"/>
                <a:cs typeface="Arial"/>
              </a:rPr>
              <a:t>qu</a:t>
            </a:r>
            <a:r>
              <a:rPr sz="2800" b="1" dirty="0">
                <a:solidFill>
                  <a:srgbClr val="93D6E3"/>
                </a:solidFill>
                <a:latin typeface="Arial"/>
                <a:cs typeface="Arial"/>
              </a:rPr>
              <a:t>e</a:t>
            </a:r>
            <a:r>
              <a:rPr sz="2800" b="1" spc="-4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93D6E3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93D6E3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93D6E3"/>
                </a:solidFill>
                <a:latin typeface="Arial"/>
                <a:cs typeface="Arial"/>
              </a:rPr>
              <a:t>c</a:t>
            </a:r>
            <a:r>
              <a:rPr sz="2800" b="1" spc="-140" dirty="0">
                <a:solidFill>
                  <a:srgbClr val="93D6E3"/>
                </a:solidFill>
                <a:latin typeface="Arial"/>
                <a:cs typeface="Arial"/>
              </a:rPr>
              <a:t>on</a:t>
            </a:r>
            <a:r>
              <a:rPr sz="2800" b="1" spc="-114" dirty="0">
                <a:solidFill>
                  <a:srgbClr val="93D6E3"/>
                </a:solidFill>
                <a:latin typeface="Arial"/>
                <a:cs typeface="Arial"/>
              </a:rPr>
              <a:t>oc</a:t>
            </a:r>
            <a:r>
              <a:rPr sz="2800" b="1" spc="-105" dirty="0">
                <a:solidFill>
                  <a:srgbClr val="93D6E3"/>
                </a:solidFill>
                <a:latin typeface="Arial"/>
                <a:cs typeface="Arial"/>
              </a:rPr>
              <a:t>e</a:t>
            </a:r>
            <a:r>
              <a:rPr sz="2800" b="1" spc="-6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93D6E3"/>
                </a:solidFill>
                <a:latin typeface="Arial"/>
                <a:cs typeface="Arial"/>
              </a:rPr>
              <a:t>c</a:t>
            </a:r>
            <a:r>
              <a:rPr sz="2800" b="1" spc="-140" dirty="0">
                <a:solidFill>
                  <a:srgbClr val="93D6E3"/>
                </a:solidFill>
                <a:latin typeface="Arial"/>
                <a:cs typeface="Arial"/>
              </a:rPr>
              <a:t>o</a:t>
            </a:r>
            <a:r>
              <a:rPr sz="2800" b="1" spc="-135" dirty="0">
                <a:solidFill>
                  <a:srgbClr val="93D6E3"/>
                </a:solidFill>
                <a:latin typeface="Arial"/>
                <a:cs typeface="Arial"/>
              </a:rPr>
              <a:t>m</a:t>
            </a:r>
            <a:r>
              <a:rPr sz="2800" b="1" spc="-155" dirty="0">
                <a:solidFill>
                  <a:srgbClr val="93D6E3"/>
                </a:solidFill>
                <a:latin typeface="Arial"/>
                <a:cs typeface="Arial"/>
              </a:rPr>
              <a:t>o</a:t>
            </a:r>
            <a:r>
              <a:rPr sz="2800" b="1" spc="-6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93D6E3"/>
                </a:solidFill>
                <a:latin typeface="Arial"/>
                <a:cs typeface="Arial"/>
              </a:rPr>
              <a:t>Ra</a:t>
            </a:r>
            <a:r>
              <a:rPr sz="2800" b="1" spc="20" dirty="0">
                <a:solidFill>
                  <a:srgbClr val="93D6E3"/>
                </a:solidFill>
                <a:latin typeface="Arial"/>
                <a:cs typeface="Arial"/>
              </a:rPr>
              <a:t>í</a:t>
            </a:r>
            <a:r>
              <a:rPr sz="2800" b="1" dirty="0">
                <a:solidFill>
                  <a:srgbClr val="93D6E3"/>
                </a:solidFill>
                <a:latin typeface="Arial"/>
                <a:cs typeface="Arial"/>
              </a:rPr>
              <a:t>z</a:t>
            </a:r>
            <a:r>
              <a:rPr sz="2800" b="1" spc="-60" dirty="0">
                <a:solidFill>
                  <a:srgbClr val="93D6E3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93D6E3"/>
                </a:solidFill>
                <a:latin typeface="Arial"/>
                <a:cs typeface="Arial"/>
              </a:rPr>
              <a:t>I</a:t>
            </a:r>
            <a:r>
              <a:rPr sz="2800" b="1" spc="-135" dirty="0">
                <a:solidFill>
                  <a:srgbClr val="93D6E3"/>
                </a:solidFill>
                <a:latin typeface="Arial"/>
                <a:cs typeface="Arial"/>
              </a:rPr>
              <a:t>m</a:t>
            </a:r>
            <a:r>
              <a:rPr sz="2800" b="1" spc="15" dirty="0">
                <a:solidFill>
                  <a:srgbClr val="93D6E3"/>
                </a:solidFill>
                <a:latin typeface="Arial"/>
                <a:cs typeface="Arial"/>
              </a:rPr>
              <a:t>a</a:t>
            </a:r>
            <a:r>
              <a:rPr sz="2800" b="1" spc="-140" dirty="0">
                <a:solidFill>
                  <a:srgbClr val="93D6E3"/>
                </a:solidFill>
                <a:latin typeface="Arial"/>
                <a:cs typeface="Arial"/>
              </a:rPr>
              <a:t>gina</a:t>
            </a:r>
            <a:r>
              <a:rPr sz="2800" b="1" spc="-90" dirty="0">
                <a:solidFill>
                  <a:srgbClr val="93D6E3"/>
                </a:solidFill>
                <a:latin typeface="Arial"/>
                <a:cs typeface="Arial"/>
              </a:rPr>
              <a:t>r</a:t>
            </a:r>
            <a:r>
              <a:rPr sz="2800" b="1" spc="-145" dirty="0">
                <a:solidFill>
                  <a:srgbClr val="93D6E3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93D6E3"/>
                </a:solidFill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732" y="3406203"/>
            <a:ext cx="755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61257" y="3493846"/>
            <a:ext cx="2466975" cy="2113915"/>
            <a:chOff x="3961257" y="3493846"/>
            <a:chExt cx="2466975" cy="2113915"/>
          </a:xfrm>
        </p:grpSpPr>
        <p:sp>
          <p:nvSpPr>
            <p:cNvPr id="10" name="object 10"/>
            <p:cNvSpPr/>
            <p:nvPr/>
          </p:nvSpPr>
          <p:spPr>
            <a:xfrm>
              <a:off x="3961257" y="3493846"/>
              <a:ext cx="2466975" cy="2113915"/>
            </a:xfrm>
            <a:custGeom>
              <a:avLst/>
              <a:gdLst/>
              <a:ahLst/>
              <a:cxnLst/>
              <a:rect l="l" t="t" r="r" b="b"/>
              <a:pathLst>
                <a:path w="2466975" h="2113915">
                  <a:moveTo>
                    <a:pt x="2466848" y="0"/>
                  </a:moveTo>
                  <a:lnTo>
                    <a:pt x="0" y="0"/>
                  </a:lnTo>
                  <a:lnTo>
                    <a:pt x="0" y="2113407"/>
                  </a:lnTo>
                  <a:lnTo>
                    <a:pt x="2466848" y="2113407"/>
                  </a:lnTo>
                  <a:lnTo>
                    <a:pt x="2466848" y="0"/>
                  </a:lnTo>
                  <a:close/>
                </a:path>
              </a:pathLst>
            </a:custGeom>
            <a:solidFill>
              <a:srgbClr val="C6E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4163" y="3799349"/>
              <a:ext cx="741045" cy="602615"/>
            </a:xfrm>
            <a:custGeom>
              <a:avLst/>
              <a:gdLst/>
              <a:ahLst/>
              <a:cxnLst/>
              <a:rect l="l" t="t" r="r" b="b"/>
              <a:pathLst>
                <a:path w="741045" h="602614">
                  <a:moveTo>
                    <a:pt x="0" y="406897"/>
                  </a:moveTo>
                  <a:lnTo>
                    <a:pt x="44386" y="373877"/>
                  </a:lnTo>
                </a:path>
                <a:path w="741045" h="602614">
                  <a:moveTo>
                    <a:pt x="45560" y="373877"/>
                  </a:moveTo>
                  <a:lnTo>
                    <a:pt x="154189" y="600579"/>
                  </a:lnTo>
                </a:path>
                <a:path w="741045" h="602614">
                  <a:moveTo>
                    <a:pt x="154189" y="602102"/>
                  </a:moveTo>
                  <a:lnTo>
                    <a:pt x="273338" y="1478"/>
                  </a:lnTo>
                </a:path>
                <a:path w="741045" h="602614">
                  <a:moveTo>
                    <a:pt x="273338" y="0"/>
                  </a:moveTo>
                  <a:lnTo>
                    <a:pt x="7406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0076" y="3785109"/>
              <a:ext cx="745490" cy="615950"/>
            </a:xfrm>
            <a:custGeom>
              <a:avLst/>
              <a:gdLst/>
              <a:ahLst/>
              <a:cxnLst/>
              <a:rect l="l" t="t" r="r" b="b"/>
              <a:pathLst>
                <a:path w="745489" h="615950">
                  <a:moveTo>
                    <a:pt x="745264" y="0"/>
                  </a:moveTo>
                  <a:lnTo>
                    <a:pt x="268676" y="0"/>
                  </a:lnTo>
                  <a:lnTo>
                    <a:pt x="158873" y="555522"/>
                  </a:lnTo>
                  <a:lnTo>
                    <a:pt x="61905" y="369352"/>
                  </a:lnTo>
                  <a:lnTo>
                    <a:pt x="0" y="412871"/>
                  </a:lnTo>
                  <a:lnTo>
                    <a:pt x="7021" y="429418"/>
                  </a:lnTo>
                  <a:lnTo>
                    <a:pt x="37364" y="405403"/>
                  </a:lnTo>
                  <a:lnTo>
                    <a:pt x="147167" y="615602"/>
                  </a:lnTo>
                  <a:lnTo>
                    <a:pt x="169371" y="615602"/>
                  </a:lnTo>
                  <a:lnTo>
                    <a:pt x="285022" y="28524"/>
                  </a:lnTo>
                  <a:lnTo>
                    <a:pt x="745264" y="28524"/>
                  </a:lnTo>
                  <a:lnTo>
                    <a:pt x="745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3165" y="2679083"/>
            <a:ext cx="2465070" cy="2930525"/>
          </a:xfrm>
          <a:prstGeom prst="rect">
            <a:avLst/>
          </a:prstGeom>
        </p:spPr>
        <p:txBody>
          <a:bodyPr vert="horz" wrap="square" lIns="0" tIns="6381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5025"/>
              </a:spcBef>
              <a:tabLst>
                <a:tab pos="808355" algn="l"/>
              </a:tabLst>
            </a:pPr>
            <a:r>
              <a:rPr sz="4500" spc="-345" dirty="0">
                <a:latin typeface="Times New Roman"/>
                <a:cs typeface="Times New Roman"/>
              </a:rPr>
              <a:t>(</a:t>
            </a:r>
            <a:r>
              <a:rPr sz="4500" i="1" spc="-155" dirty="0">
                <a:latin typeface="Times New Roman"/>
                <a:cs typeface="Times New Roman"/>
              </a:rPr>
              <a:t>i</a:t>
            </a:r>
            <a:r>
              <a:rPr sz="4500" spc="-200" dirty="0">
                <a:latin typeface="Times New Roman"/>
                <a:cs typeface="Times New Roman"/>
              </a:rPr>
              <a:t>)</a:t>
            </a:r>
            <a:r>
              <a:rPr sz="3900" spc="-419" baseline="43803" dirty="0">
                <a:latin typeface="Times New Roman"/>
                <a:cs typeface="Times New Roman"/>
              </a:rPr>
              <a:t>2</a:t>
            </a:r>
            <a:r>
              <a:rPr sz="3900" baseline="43803" dirty="0">
                <a:latin typeface="Times New Roman"/>
                <a:cs typeface="Times New Roman"/>
              </a:rPr>
              <a:t>	</a:t>
            </a:r>
            <a:r>
              <a:rPr sz="4500" spc="-535" dirty="0">
                <a:latin typeface="Symbol"/>
                <a:cs typeface="Symbol"/>
              </a:rPr>
              <a:t></a:t>
            </a:r>
            <a:r>
              <a:rPr sz="4500" spc="-415" dirty="0">
                <a:latin typeface="Times New Roman"/>
                <a:cs typeface="Times New Roman"/>
              </a:rPr>
              <a:t> </a:t>
            </a:r>
            <a:r>
              <a:rPr sz="12225" spc="-2340" baseline="-5453" dirty="0">
                <a:latin typeface="Symbol"/>
                <a:cs typeface="Symbol"/>
              </a:rPr>
              <a:t></a:t>
            </a:r>
            <a:r>
              <a:rPr sz="12225" spc="967" baseline="-5453" dirty="0">
                <a:latin typeface="Times New Roman"/>
                <a:cs typeface="Times New Roman"/>
              </a:rPr>
              <a:t> </a:t>
            </a:r>
            <a:r>
              <a:rPr sz="4500" spc="-550" dirty="0">
                <a:latin typeface="Symbol"/>
                <a:cs typeface="Symbol"/>
              </a:rPr>
              <a:t></a:t>
            </a:r>
            <a:r>
              <a:rPr sz="4500" spc="-300" dirty="0">
                <a:latin typeface="Times New Roman"/>
                <a:cs typeface="Times New Roman"/>
              </a:rPr>
              <a:t>1</a:t>
            </a:r>
            <a:r>
              <a:rPr sz="12225" spc="-2220" baseline="-5453" dirty="0">
                <a:latin typeface="Symbol"/>
                <a:cs typeface="Symbol"/>
              </a:rPr>
              <a:t></a:t>
            </a:r>
            <a:r>
              <a:rPr sz="3900" spc="-419" baseline="80128" dirty="0">
                <a:latin typeface="Times New Roman"/>
                <a:cs typeface="Times New Roman"/>
              </a:rPr>
              <a:t>2</a:t>
            </a:r>
            <a:endParaRPr sz="3900" baseline="80128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760"/>
              </a:spcBef>
            </a:pPr>
            <a:r>
              <a:rPr sz="4500" spc="-330" dirty="0">
                <a:latin typeface="Verdana"/>
                <a:cs typeface="Verdana"/>
              </a:rPr>
              <a:t>i</a:t>
            </a:r>
            <a:r>
              <a:rPr sz="3900" spc="-419" baseline="43803" dirty="0">
                <a:latin typeface="Times New Roman"/>
                <a:cs typeface="Times New Roman"/>
              </a:rPr>
              <a:t>2</a:t>
            </a:r>
            <a:r>
              <a:rPr sz="3900" spc="187" baseline="43803" dirty="0">
                <a:latin typeface="Times New Roman"/>
                <a:cs typeface="Times New Roman"/>
              </a:rPr>
              <a:t> </a:t>
            </a:r>
            <a:r>
              <a:rPr sz="4500" spc="-495" dirty="0">
                <a:latin typeface="Verdana"/>
                <a:cs typeface="Verdana"/>
              </a:rPr>
              <a:t>=</a:t>
            </a:r>
            <a:r>
              <a:rPr sz="4500" spc="-535" dirty="0">
                <a:latin typeface="Verdana"/>
                <a:cs typeface="Verdana"/>
              </a:rPr>
              <a:t>-1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56558" y="3489083"/>
            <a:ext cx="2476500" cy="2123440"/>
          </a:xfrm>
          <a:custGeom>
            <a:avLst/>
            <a:gdLst/>
            <a:ahLst/>
            <a:cxnLst/>
            <a:rect l="l" t="t" r="r" b="b"/>
            <a:pathLst>
              <a:path w="2476500" h="2123440">
                <a:moveTo>
                  <a:pt x="0" y="2122932"/>
                </a:moveTo>
                <a:lnTo>
                  <a:pt x="2476373" y="2122932"/>
                </a:lnTo>
                <a:lnTo>
                  <a:pt x="2476373" y="0"/>
                </a:lnTo>
                <a:lnTo>
                  <a:pt x="0" y="0"/>
                </a:lnTo>
                <a:lnTo>
                  <a:pt x="0" y="21229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185411" y="1665071"/>
            <a:ext cx="1270000" cy="711835"/>
            <a:chOff x="4185411" y="1665071"/>
            <a:chExt cx="1270000" cy="711835"/>
          </a:xfrm>
        </p:grpSpPr>
        <p:sp>
          <p:nvSpPr>
            <p:cNvPr id="16" name="object 16"/>
            <p:cNvSpPr/>
            <p:nvPr/>
          </p:nvSpPr>
          <p:spPr>
            <a:xfrm>
              <a:off x="4185411" y="1665071"/>
              <a:ext cx="1270000" cy="711835"/>
            </a:xfrm>
            <a:custGeom>
              <a:avLst/>
              <a:gdLst/>
              <a:ahLst/>
              <a:cxnLst/>
              <a:rect l="l" t="t" r="r" b="b"/>
              <a:pathLst>
                <a:path w="1270000" h="711835">
                  <a:moveTo>
                    <a:pt x="1269479" y="0"/>
                  </a:moveTo>
                  <a:lnTo>
                    <a:pt x="0" y="0"/>
                  </a:lnTo>
                  <a:lnTo>
                    <a:pt x="0" y="711225"/>
                  </a:lnTo>
                  <a:lnTo>
                    <a:pt x="1269479" y="711225"/>
                  </a:lnTo>
                  <a:lnTo>
                    <a:pt x="1269479" y="0"/>
                  </a:lnTo>
                  <a:close/>
                </a:path>
              </a:pathLst>
            </a:custGeom>
            <a:solidFill>
              <a:srgbClr val="7CA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2416" y="1787939"/>
              <a:ext cx="645795" cy="526415"/>
            </a:xfrm>
            <a:custGeom>
              <a:avLst/>
              <a:gdLst/>
              <a:ahLst/>
              <a:cxnLst/>
              <a:rect l="l" t="t" r="r" b="b"/>
              <a:pathLst>
                <a:path w="645795" h="526414">
                  <a:moveTo>
                    <a:pt x="0" y="355622"/>
                  </a:moveTo>
                  <a:lnTo>
                    <a:pt x="38686" y="326709"/>
                  </a:lnTo>
                </a:path>
                <a:path w="645795" h="526414">
                  <a:moveTo>
                    <a:pt x="39480" y="326709"/>
                  </a:moveTo>
                  <a:lnTo>
                    <a:pt x="134689" y="525233"/>
                  </a:lnTo>
                </a:path>
                <a:path w="645795" h="526414">
                  <a:moveTo>
                    <a:pt x="134689" y="526199"/>
                  </a:moveTo>
                  <a:lnTo>
                    <a:pt x="238404" y="0"/>
                  </a:lnTo>
                </a:path>
                <a:path w="645795" h="526414">
                  <a:moveTo>
                    <a:pt x="238404" y="0"/>
                  </a:moveTo>
                  <a:lnTo>
                    <a:pt x="645552" y="0"/>
                  </a:lnTo>
                </a:path>
              </a:pathLst>
            </a:custGeom>
            <a:ln w="49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3438" y="1756616"/>
              <a:ext cx="649605" cy="537845"/>
            </a:xfrm>
            <a:custGeom>
              <a:avLst/>
              <a:gdLst/>
              <a:ahLst/>
              <a:cxnLst/>
              <a:rect l="l" t="t" r="r" b="b"/>
              <a:pathLst>
                <a:path w="649604" h="537844">
                  <a:moveTo>
                    <a:pt x="649456" y="0"/>
                  </a:moveTo>
                  <a:lnTo>
                    <a:pt x="234564" y="0"/>
                  </a:lnTo>
                  <a:lnTo>
                    <a:pt x="138561" y="485724"/>
                  </a:lnTo>
                  <a:lnTo>
                    <a:pt x="54206" y="322858"/>
                  </a:lnTo>
                  <a:lnTo>
                    <a:pt x="0" y="360442"/>
                  </a:lnTo>
                  <a:lnTo>
                    <a:pt x="6188" y="374897"/>
                  </a:lnTo>
                  <a:lnTo>
                    <a:pt x="32529" y="354659"/>
                  </a:lnTo>
                  <a:lnTo>
                    <a:pt x="128501" y="537766"/>
                  </a:lnTo>
                  <a:lnTo>
                    <a:pt x="147860" y="537766"/>
                  </a:lnTo>
                  <a:lnTo>
                    <a:pt x="248497" y="25090"/>
                  </a:lnTo>
                  <a:lnTo>
                    <a:pt x="649456" y="25090"/>
                  </a:lnTo>
                  <a:lnTo>
                    <a:pt x="6494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85411" y="1665071"/>
            <a:ext cx="1270000" cy="7118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670"/>
              </a:spcBef>
              <a:tabLst>
                <a:tab pos="781685" algn="l"/>
              </a:tabLst>
            </a:pPr>
            <a:r>
              <a:rPr sz="3950" spc="-330" dirty="0">
                <a:latin typeface="Verdana"/>
                <a:cs typeface="Verdana"/>
              </a:rPr>
              <a:t>i=	</a:t>
            </a:r>
            <a:r>
              <a:rPr sz="3950" spc="-445" dirty="0">
                <a:latin typeface="Verdana"/>
                <a:cs typeface="Verdana"/>
              </a:rPr>
              <a:t>-1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80585" y="1660245"/>
            <a:ext cx="1279525" cy="721360"/>
          </a:xfrm>
          <a:custGeom>
            <a:avLst/>
            <a:gdLst/>
            <a:ahLst/>
            <a:cxnLst/>
            <a:rect l="l" t="t" r="r" b="b"/>
            <a:pathLst>
              <a:path w="1279525" h="721360">
                <a:moveTo>
                  <a:pt x="0" y="720750"/>
                </a:moveTo>
                <a:lnTo>
                  <a:pt x="1279016" y="720750"/>
                </a:lnTo>
                <a:lnTo>
                  <a:pt x="1279016" y="0"/>
                </a:lnTo>
                <a:lnTo>
                  <a:pt x="0" y="0"/>
                </a:lnTo>
                <a:lnTo>
                  <a:pt x="0" y="72075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659" y="284479"/>
            <a:ext cx="4559300" cy="792480"/>
            <a:chOff x="454659" y="284479"/>
            <a:chExt cx="4559300" cy="792480"/>
          </a:xfrm>
        </p:grpSpPr>
        <p:sp>
          <p:nvSpPr>
            <p:cNvPr id="3" name="object 3"/>
            <p:cNvSpPr/>
            <p:nvPr/>
          </p:nvSpPr>
          <p:spPr>
            <a:xfrm>
              <a:off x="586854" y="354863"/>
              <a:ext cx="4354195" cy="523240"/>
            </a:xfrm>
            <a:custGeom>
              <a:avLst/>
              <a:gdLst/>
              <a:ahLst/>
              <a:cxnLst/>
              <a:rect l="l" t="t" r="r" b="b"/>
              <a:pathLst>
                <a:path w="4354195" h="523240">
                  <a:moveTo>
                    <a:pt x="4353687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4353687" y="523214"/>
                  </a:lnTo>
                  <a:lnTo>
                    <a:pt x="435368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659" y="284479"/>
              <a:ext cx="4559300" cy="7924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419475" y="2162111"/>
            <a:ext cx="3041650" cy="4123054"/>
            <a:chOff x="3419475" y="2162111"/>
            <a:chExt cx="3041650" cy="4123054"/>
          </a:xfrm>
        </p:grpSpPr>
        <p:sp>
          <p:nvSpPr>
            <p:cNvPr id="6" name="object 6"/>
            <p:cNvSpPr/>
            <p:nvPr/>
          </p:nvSpPr>
          <p:spPr>
            <a:xfrm>
              <a:off x="3419475" y="2162111"/>
              <a:ext cx="3041650" cy="4123054"/>
            </a:xfrm>
            <a:custGeom>
              <a:avLst/>
              <a:gdLst/>
              <a:ahLst/>
              <a:cxnLst/>
              <a:rect l="l" t="t" r="r" b="b"/>
              <a:pathLst>
                <a:path w="3041650" h="4123054">
                  <a:moveTo>
                    <a:pt x="3041650" y="0"/>
                  </a:moveTo>
                  <a:lnTo>
                    <a:pt x="0" y="0"/>
                  </a:lnTo>
                  <a:lnTo>
                    <a:pt x="0" y="4122801"/>
                  </a:lnTo>
                  <a:lnTo>
                    <a:pt x="3041650" y="4122801"/>
                  </a:lnTo>
                  <a:lnTo>
                    <a:pt x="3041650" y="0"/>
                  </a:lnTo>
                  <a:close/>
                </a:path>
              </a:pathLst>
            </a:custGeom>
            <a:solidFill>
              <a:srgbClr val="C6E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1673" y="2322426"/>
              <a:ext cx="1379855" cy="652780"/>
            </a:xfrm>
            <a:custGeom>
              <a:avLst/>
              <a:gdLst/>
              <a:ahLst/>
              <a:cxnLst/>
              <a:rect l="l" t="t" r="r" b="b"/>
              <a:pathLst>
                <a:path w="1379854" h="652780">
                  <a:moveTo>
                    <a:pt x="0" y="441274"/>
                  </a:moveTo>
                  <a:lnTo>
                    <a:pt x="61213" y="405858"/>
                  </a:lnTo>
                </a:path>
                <a:path w="1379854" h="652780">
                  <a:moveTo>
                    <a:pt x="62832" y="405858"/>
                  </a:moveTo>
                  <a:lnTo>
                    <a:pt x="212676" y="650640"/>
                  </a:lnTo>
                </a:path>
                <a:path w="1379854" h="652780">
                  <a:moveTo>
                    <a:pt x="212676" y="652260"/>
                  </a:moveTo>
                  <a:lnTo>
                    <a:pt x="377045" y="1635"/>
                  </a:lnTo>
                </a:path>
                <a:path w="1379854" h="652780">
                  <a:moveTo>
                    <a:pt x="377045" y="0"/>
                  </a:moveTo>
                  <a:lnTo>
                    <a:pt x="13793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6037" y="2307171"/>
              <a:ext cx="1386205" cy="666750"/>
            </a:xfrm>
            <a:custGeom>
              <a:avLst/>
              <a:gdLst/>
              <a:ahLst/>
              <a:cxnLst/>
              <a:rect l="l" t="t" r="r" b="b"/>
              <a:pathLst>
                <a:path w="1386204" h="666750">
                  <a:moveTo>
                    <a:pt x="1385802" y="0"/>
                  </a:moveTo>
                  <a:lnTo>
                    <a:pt x="370616" y="0"/>
                  </a:lnTo>
                  <a:lnTo>
                    <a:pt x="219153" y="602271"/>
                  </a:lnTo>
                  <a:lnTo>
                    <a:pt x="85375" y="400969"/>
                  </a:lnTo>
                  <a:lnTo>
                    <a:pt x="0" y="447703"/>
                  </a:lnTo>
                  <a:lnTo>
                    <a:pt x="9636" y="465387"/>
                  </a:lnTo>
                  <a:lnTo>
                    <a:pt x="51530" y="439639"/>
                  </a:lnTo>
                  <a:lnTo>
                    <a:pt x="203008" y="666721"/>
                  </a:lnTo>
                  <a:lnTo>
                    <a:pt x="233631" y="666721"/>
                  </a:lnTo>
                  <a:lnTo>
                    <a:pt x="393158" y="30589"/>
                  </a:lnTo>
                  <a:lnTo>
                    <a:pt x="1385802" y="30589"/>
                  </a:lnTo>
                  <a:lnTo>
                    <a:pt x="13858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1673" y="3385324"/>
              <a:ext cx="2346325" cy="900430"/>
            </a:xfrm>
            <a:custGeom>
              <a:avLst/>
              <a:gdLst/>
              <a:ahLst/>
              <a:cxnLst/>
              <a:rect l="l" t="t" r="r" b="b"/>
              <a:pathLst>
                <a:path w="2346325" h="900429">
                  <a:moveTo>
                    <a:pt x="0" y="607161"/>
                  </a:moveTo>
                  <a:lnTo>
                    <a:pt x="61213" y="560474"/>
                  </a:lnTo>
                </a:path>
                <a:path w="2346325" h="900429">
                  <a:moveTo>
                    <a:pt x="62832" y="558839"/>
                  </a:moveTo>
                  <a:lnTo>
                    <a:pt x="212676" y="898661"/>
                  </a:lnTo>
                </a:path>
                <a:path w="2346325" h="900429">
                  <a:moveTo>
                    <a:pt x="212676" y="900248"/>
                  </a:moveTo>
                  <a:lnTo>
                    <a:pt x="377045" y="1619"/>
                  </a:lnTo>
                </a:path>
                <a:path w="2346325" h="900429">
                  <a:moveTo>
                    <a:pt x="377045" y="0"/>
                  </a:moveTo>
                  <a:lnTo>
                    <a:pt x="2346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6037" y="3370068"/>
              <a:ext cx="2352675" cy="915035"/>
            </a:xfrm>
            <a:custGeom>
              <a:avLst/>
              <a:gdLst/>
              <a:ahLst/>
              <a:cxnLst/>
              <a:rect l="l" t="t" r="r" b="b"/>
              <a:pathLst>
                <a:path w="2352675" h="915035">
                  <a:moveTo>
                    <a:pt x="2352617" y="0"/>
                  </a:moveTo>
                  <a:lnTo>
                    <a:pt x="370616" y="0"/>
                  </a:lnTo>
                  <a:lnTo>
                    <a:pt x="217518" y="834195"/>
                  </a:lnTo>
                  <a:lnTo>
                    <a:pt x="85375" y="549140"/>
                  </a:lnTo>
                  <a:lnTo>
                    <a:pt x="0" y="613558"/>
                  </a:lnTo>
                  <a:lnTo>
                    <a:pt x="11271" y="629686"/>
                  </a:lnTo>
                  <a:lnTo>
                    <a:pt x="51530" y="597461"/>
                  </a:lnTo>
                  <a:lnTo>
                    <a:pt x="203008" y="914710"/>
                  </a:lnTo>
                  <a:lnTo>
                    <a:pt x="233631" y="914710"/>
                  </a:lnTo>
                  <a:lnTo>
                    <a:pt x="394777" y="30589"/>
                  </a:lnTo>
                  <a:lnTo>
                    <a:pt x="2352617" y="30589"/>
                  </a:lnTo>
                  <a:lnTo>
                    <a:pt x="23526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1673" y="4609298"/>
              <a:ext cx="973455" cy="652780"/>
            </a:xfrm>
            <a:custGeom>
              <a:avLst/>
              <a:gdLst/>
              <a:ahLst/>
              <a:cxnLst/>
              <a:rect l="l" t="t" r="r" b="b"/>
              <a:pathLst>
                <a:path w="973454" h="652779">
                  <a:moveTo>
                    <a:pt x="0" y="441226"/>
                  </a:moveTo>
                  <a:lnTo>
                    <a:pt x="61213" y="405827"/>
                  </a:lnTo>
                </a:path>
                <a:path w="973454" h="652779">
                  <a:moveTo>
                    <a:pt x="62832" y="405827"/>
                  </a:moveTo>
                  <a:lnTo>
                    <a:pt x="212676" y="650593"/>
                  </a:lnTo>
                </a:path>
                <a:path w="973454" h="652779">
                  <a:moveTo>
                    <a:pt x="212676" y="652228"/>
                  </a:moveTo>
                  <a:lnTo>
                    <a:pt x="377045" y="1587"/>
                  </a:lnTo>
                </a:path>
                <a:path w="973454" h="652779">
                  <a:moveTo>
                    <a:pt x="377045" y="0"/>
                  </a:moveTo>
                  <a:lnTo>
                    <a:pt x="97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06037" y="4593995"/>
              <a:ext cx="979805" cy="666750"/>
            </a:xfrm>
            <a:custGeom>
              <a:avLst/>
              <a:gdLst/>
              <a:ahLst/>
              <a:cxnLst/>
              <a:rect l="l" t="t" r="r" b="b"/>
              <a:pathLst>
                <a:path w="979804" h="666750">
                  <a:moveTo>
                    <a:pt x="979705" y="0"/>
                  </a:moveTo>
                  <a:lnTo>
                    <a:pt x="370616" y="0"/>
                  </a:lnTo>
                  <a:lnTo>
                    <a:pt x="219153" y="602319"/>
                  </a:lnTo>
                  <a:lnTo>
                    <a:pt x="85375" y="400985"/>
                  </a:lnTo>
                  <a:lnTo>
                    <a:pt x="0" y="447703"/>
                  </a:lnTo>
                  <a:lnTo>
                    <a:pt x="9636" y="465435"/>
                  </a:lnTo>
                  <a:lnTo>
                    <a:pt x="51530" y="439639"/>
                  </a:lnTo>
                  <a:lnTo>
                    <a:pt x="203008" y="666721"/>
                  </a:lnTo>
                  <a:lnTo>
                    <a:pt x="233631" y="666721"/>
                  </a:lnTo>
                  <a:lnTo>
                    <a:pt x="393158" y="30605"/>
                  </a:lnTo>
                  <a:lnTo>
                    <a:pt x="979705" y="30605"/>
                  </a:lnTo>
                  <a:lnTo>
                    <a:pt x="9797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9753" y="4609298"/>
              <a:ext cx="1021715" cy="642620"/>
            </a:xfrm>
            <a:custGeom>
              <a:avLst/>
              <a:gdLst/>
              <a:ahLst/>
              <a:cxnLst/>
              <a:rect l="l" t="t" r="r" b="b"/>
              <a:pathLst>
                <a:path w="1021714" h="642620">
                  <a:moveTo>
                    <a:pt x="0" y="434781"/>
                  </a:moveTo>
                  <a:lnTo>
                    <a:pt x="62880" y="400969"/>
                  </a:lnTo>
                </a:path>
                <a:path w="1021714" h="642620">
                  <a:moveTo>
                    <a:pt x="64468" y="400969"/>
                  </a:moveTo>
                  <a:lnTo>
                    <a:pt x="212724" y="640941"/>
                  </a:lnTo>
                </a:path>
                <a:path w="1021714" h="642620">
                  <a:moveTo>
                    <a:pt x="212724" y="642560"/>
                  </a:moveTo>
                  <a:lnTo>
                    <a:pt x="377093" y="1587"/>
                  </a:lnTo>
                </a:path>
                <a:path w="1021714" h="642620">
                  <a:moveTo>
                    <a:pt x="377093" y="0"/>
                  </a:moveTo>
                  <a:lnTo>
                    <a:pt x="10216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4165" y="4593995"/>
              <a:ext cx="1028065" cy="657225"/>
            </a:xfrm>
            <a:custGeom>
              <a:avLst/>
              <a:gdLst/>
              <a:ahLst/>
              <a:cxnLst/>
              <a:rect l="l" t="t" r="r" b="b"/>
              <a:pathLst>
                <a:path w="1028064" h="657225">
                  <a:moveTo>
                    <a:pt x="1028028" y="0"/>
                  </a:moveTo>
                  <a:lnTo>
                    <a:pt x="370616" y="0"/>
                  </a:lnTo>
                  <a:lnTo>
                    <a:pt x="219137" y="592620"/>
                  </a:lnTo>
                  <a:lnTo>
                    <a:pt x="85375" y="394540"/>
                  </a:lnTo>
                  <a:lnTo>
                    <a:pt x="0" y="441274"/>
                  </a:lnTo>
                  <a:lnTo>
                    <a:pt x="9636" y="458990"/>
                  </a:lnTo>
                  <a:lnTo>
                    <a:pt x="53149" y="436416"/>
                  </a:lnTo>
                  <a:lnTo>
                    <a:pt x="202992" y="657070"/>
                  </a:lnTo>
                  <a:lnTo>
                    <a:pt x="233631" y="657070"/>
                  </a:lnTo>
                  <a:lnTo>
                    <a:pt x="393142" y="30605"/>
                  </a:lnTo>
                  <a:lnTo>
                    <a:pt x="1028028" y="30605"/>
                  </a:lnTo>
                  <a:lnTo>
                    <a:pt x="10280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12943" y="2150423"/>
            <a:ext cx="2879725" cy="411670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5"/>
              </a:spcBef>
              <a:tabLst>
                <a:tab pos="902335" algn="l"/>
              </a:tabLst>
            </a:pPr>
            <a:r>
              <a:rPr sz="4850" spc="5" dirty="0">
                <a:latin typeface="Symbol"/>
                <a:cs typeface="Symbol"/>
              </a:rPr>
              <a:t></a:t>
            </a:r>
            <a:r>
              <a:rPr sz="4850" spc="5" dirty="0">
                <a:latin typeface="Times New Roman"/>
                <a:cs typeface="Times New Roman"/>
              </a:rPr>
              <a:t>	</a:t>
            </a:r>
            <a:r>
              <a:rPr sz="4850" spc="5" dirty="0">
                <a:latin typeface="Symbol"/>
                <a:cs typeface="Symbol"/>
              </a:rPr>
              <a:t></a:t>
            </a:r>
            <a:r>
              <a:rPr sz="4850" spc="5" dirty="0">
                <a:latin typeface="Times New Roman"/>
                <a:cs typeface="Times New Roman"/>
              </a:rPr>
              <a:t>16</a:t>
            </a:r>
            <a:endParaRPr sz="4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tabLst>
                <a:tab pos="834390" algn="l"/>
              </a:tabLst>
            </a:pPr>
            <a:r>
              <a:rPr sz="4850" spc="5" dirty="0">
                <a:latin typeface="Symbol"/>
                <a:cs typeface="Symbol"/>
              </a:rPr>
              <a:t></a:t>
            </a:r>
            <a:r>
              <a:rPr sz="4850" spc="5" dirty="0">
                <a:latin typeface="Times New Roman"/>
                <a:cs typeface="Times New Roman"/>
              </a:rPr>
              <a:t>	16</a:t>
            </a:r>
            <a:r>
              <a:rPr sz="4850" spc="-675" dirty="0">
                <a:latin typeface="Times New Roman"/>
                <a:cs typeface="Times New Roman"/>
              </a:rPr>
              <a:t> </a:t>
            </a:r>
            <a:r>
              <a:rPr sz="4850" dirty="0">
                <a:latin typeface="Symbol"/>
                <a:cs typeface="Symbol"/>
              </a:rPr>
              <a:t></a:t>
            </a:r>
            <a:r>
              <a:rPr sz="4850" spc="-755" dirty="0">
                <a:latin typeface="Times New Roman"/>
                <a:cs typeface="Times New Roman"/>
              </a:rPr>
              <a:t> </a:t>
            </a:r>
            <a:r>
              <a:rPr sz="9525" spc="-172" baseline="-3062" dirty="0">
                <a:latin typeface="Symbol"/>
                <a:cs typeface="Symbol"/>
              </a:rPr>
              <a:t></a:t>
            </a:r>
            <a:r>
              <a:rPr sz="4850" spc="5" dirty="0">
                <a:latin typeface="Symbol"/>
                <a:cs typeface="Symbol"/>
              </a:rPr>
              <a:t></a:t>
            </a:r>
            <a:r>
              <a:rPr sz="4850" spc="-114" dirty="0">
                <a:latin typeface="Times New Roman"/>
                <a:cs typeface="Times New Roman"/>
              </a:rPr>
              <a:t>1</a:t>
            </a:r>
            <a:r>
              <a:rPr sz="9525" spc="-787" baseline="-3062" dirty="0">
                <a:latin typeface="Symbol"/>
                <a:cs typeface="Symbol"/>
              </a:rPr>
              <a:t></a:t>
            </a:r>
            <a:endParaRPr sz="9525" baseline="-3062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3150"/>
              </a:spcBef>
              <a:tabLst>
                <a:tab pos="834390" algn="l"/>
                <a:tab pos="2218690" algn="l"/>
              </a:tabLst>
            </a:pPr>
            <a:r>
              <a:rPr sz="4850" spc="5" dirty="0">
                <a:latin typeface="Symbol"/>
                <a:cs typeface="Symbol"/>
              </a:rPr>
              <a:t></a:t>
            </a:r>
            <a:r>
              <a:rPr sz="4850" spc="5" dirty="0">
                <a:latin typeface="Times New Roman"/>
                <a:cs typeface="Times New Roman"/>
              </a:rPr>
              <a:t>	16</a:t>
            </a:r>
            <a:r>
              <a:rPr sz="4850" spc="-295" dirty="0">
                <a:latin typeface="Times New Roman"/>
                <a:cs typeface="Times New Roman"/>
              </a:rPr>
              <a:t> </a:t>
            </a:r>
            <a:r>
              <a:rPr sz="4850" dirty="0">
                <a:latin typeface="Symbol"/>
                <a:cs typeface="Symbol"/>
              </a:rPr>
              <a:t></a:t>
            </a:r>
            <a:r>
              <a:rPr sz="4850" dirty="0">
                <a:latin typeface="Times New Roman"/>
                <a:cs typeface="Times New Roman"/>
              </a:rPr>
              <a:t>	</a:t>
            </a:r>
            <a:r>
              <a:rPr sz="4850" spc="5" dirty="0">
                <a:latin typeface="Symbol"/>
                <a:cs typeface="Symbol"/>
              </a:rPr>
              <a:t></a:t>
            </a:r>
            <a:r>
              <a:rPr sz="4850" spc="5" dirty="0">
                <a:latin typeface="Times New Roman"/>
                <a:cs typeface="Times New Roman"/>
              </a:rPr>
              <a:t>1</a:t>
            </a:r>
            <a:endParaRPr sz="4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r>
              <a:rPr sz="4850" spc="5" dirty="0">
                <a:latin typeface="Symbol"/>
                <a:cs typeface="Symbol"/>
              </a:rPr>
              <a:t></a:t>
            </a:r>
            <a:r>
              <a:rPr sz="4850" spc="-114" dirty="0">
                <a:latin typeface="Times New Roman"/>
                <a:cs typeface="Times New Roman"/>
              </a:rPr>
              <a:t> </a:t>
            </a:r>
            <a:r>
              <a:rPr sz="4850" spc="-25" dirty="0">
                <a:latin typeface="Symbol"/>
                <a:cs typeface="Symbol"/>
              </a:rPr>
              <a:t></a:t>
            </a:r>
            <a:r>
              <a:rPr sz="4850" spc="-25" dirty="0">
                <a:latin typeface="Times New Roman"/>
                <a:cs typeface="Times New Roman"/>
              </a:rPr>
              <a:t>4</a:t>
            </a:r>
            <a:r>
              <a:rPr sz="4850" i="1" spc="-25" dirty="0">
                <a:latin typeface="Times New Roman"/>
                <a:cs typeface="Times New Roman"/>
              </a:rPr>
              <a:t>i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230" y="365061"/>
            <a:ext cx="4206875" cy="152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NÚMEROS	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IMAGINARIOS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7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FFFFFF"/>
                </a:solidFill>
                <a:latin typeface="Corbel"/>
                <a:cs typeface="Corbel"/>
              </a:rPr>
              <a:t>EJEMPLO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75" y="1295400"/>
            <a:ext cx="3798951" cy="441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7703" y="1638553"/>
            <a:ext cx="4712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356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“…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formulam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littera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…”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030" y="115506"/>
            <a:ext cx="2816225" cy="92519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5904" marR="5080" indent="-243840">
              <a:lnSpc>
                <a:spcPts val="3240"/>
              </a:lnSpc>
              <a:spcBef>
                <a:spcPts val="710"/>
              </a:spcBef>
            </a:pPr>
            <a:r>
              <a:rPr sz="3200" b="1" dirty="0">
                <a:latin typeface="Times New Roman"/>
                <a:cs typeface="Times New Roman"/>
              </a:rPr>
              <a:t>Leonhard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Euler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(1707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1783)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3394" y="283209"/>
            <a:ext cx="2279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incorpo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326" y="283209"/>
            <a:ext cx="487045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1080" algn="l"/>
                <a:tab pos="2209800" algn="l"/>
                <a:tab pos="304038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	Euler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los	imaginarios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definitivamente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Matemática.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779" y="2375534"/>
            <a:ext cx="7669530" cy="3890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Leonhard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Euler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(1777)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01600" marR="93980" algn="just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spc="-7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-1;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introdujo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la notación binómica. Demostró que 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sz="2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conjunto</a:t>
            </a:r>
            <a:r>
              <a:rPr sz="2400" i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i="1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sz="2400" i="1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r>
              <a:rPr sz="2400" i="1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“imaginarios”</a:t>
            </a:r>
            <a:r>
              <a:rPr sz="2400" i="1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sz="2400" i="1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cerrado</a:t>
            </a:r>
            <a:r>
              <a:rPr sz="2400" i="1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2400" i="1" spc="-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cuatro</a:t>
            </a:r>
            <a:r>
              <a:rPr sz="2400" i="1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operaciones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básicas,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 así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 para</a:t>
            </a:r>
            <a:r>
              <a:rPr sz="2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potenciación</a:t>
            </a:r>
            <a:r>
              <a:rPr sz="24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la radicación.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89865" marR="184785" algn="just">
              <a:lnSpc>
                <a:spcPct val="100000"/>
              </a:lnSpc>
            </a:pP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“Estos </a:t>
            </a:r>
            <a:r>
              <a:rPr sz="28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números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son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nada, ni menos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que nada,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lo cual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necesariamente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los hace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imaginarios, 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imposibles”.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91882" y="1635950"/>
            <a:ext cx="633730" cy="430530"/>
            <a:chOff x="7191882" y="1635950"/>
            <a:chExt cx="633730" cy="430530"/>
          </a:xfrm>
        </p:grpSpPr>
        <p:sp>
          <p:nvSpPr>
            <p:cNvPr id="9" name="object 9"/>
            <p:cNvSpPr/>
            <p:nvPr/>
          </p:nvSpPr>
          <p:spPr>
            <a:xfrm>
              <a:off x="7191882" y="1635950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633412" y="0"/>
                  </a:moveTo>
                  <a:lnTo>
                    <a:pt x="0" y="0"/>
                  </a:lnTo>
                  <a:lnTo>
                    <a:pt x="0" y="430212"/>
                  </a:lnTo>
                  <a:lnTo>
                    <a:pt x="633412" y="430212"/>
                  </a:lnTo>
                  <a:lnTo>
                    <a:pt x="633412" y="0"/>
                  </a:lnTo>
                  <a:close/>
                </a:path>
              </a:pathLst>
            </a:custGeom>
            <a:solidFill>
              <a:srgbClr val="C6E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48925" y="1896526"/>
              <a:ext cx="39370" cy="22225"/>
            </a:xfrm>
            <a:custGeom>
              <a:avLst/>
              <a:gdLst/>
              <a:ahLst/>
              <a:cxnLst/>
              <a:rect l="l" t="t" r="r" b="b"/>
              <a:pathLst>
                <a:path w="39370" h="22225">
                  <a:moveTo>
                    <a:pt x="0" y="22152"/>
                  </a:moveTo>
                  <a:lnTo>
                    <a:pt x="39215" y="0"/>
                  </a:lnTo>
                </a:path>
              </a:pathLst>
            </a:custGeom>
            <a:ln w="12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8141" y="1902938"/>
              <a:ext cx="55880" cy="101600"/>
            </a:xfrm>
            <a:custGeom>
              <a:avLst/>
              <a:gdLst/>
              <a:ahLst/>
              <a:cxnLst/>
              <a:rect l="l" t="t" r="r" b="b"/>
              <a:pathLst>
                <a:path w="55879" h="101600">
                  <a:moveTo>
                    <a:pt x="0" y="0"/>
                  </a:moveTo>
                  <a:lnTo>
                    <a:pt x="55854" y="101433"/>
                  </a:lnTo>
                </a:path>
              </a:pathLst>
            </a:custGeom>
            <a:ln w="25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50531" y="1701246"/>
              <a:ext cx="419100" cy="303530"/>
            </a:xfrm>
            <a:custGeom>
              <a:avLst/>
              <a:gdLst/>
              <a:ahLst/>
              <a:cxnLst/>
              <a:rect l="l" t="t" r="r" b="b"/>
              <a:pathLst>
                <a:path w="419100" h="303530">
                  <a:moveTo>
                    <a:pt x="0" y="303125"/>
                  </a:moveTo>
                  <a:lnTo>
                    <a:pt x="74868" y="0"/>
                  </a:lnTo>
                </a:path>
                <a:path w="419100" h="303530">
                  <a:moveTo>
                    <a:pt x="74868" y="0"/>
                  </a:moveTo>
                  <a:lnTo>
                    <a:pt x="418896" y="0"/>
                  </a:lnTo>
                </a:path>
              </a:pathLst>
            </a:custGeom>
            <a:ln w="12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91882" y="1635950"/>
            <a:ext cx="633730" cy="4305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400"/>
              </a:spcBef>
            </a:pPr>
            <a:r>
              <a:rPr sz="2400" spc="80" dirty="0">
                <a:latin typeface="Symbol"/>
                <a:cs typeface="Symbol"/>
              </a:rPr>
              <a:t></a:t>
            </a:r>
            <a:r>
              <a:rPr sz="2400" spc="8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200" y="187172"/>
            <a:ext cx="5137150" cy="462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TENCIAS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DAD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IMAGINAR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880" y="5361304"/>
            <a:ext cx="612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980" y="860996"/>
            <a:ext cx="8539480" cy="872490"/>
          </a:xfrm>
          <a:prstGeom prst="rect">
            <a:avLst/>
          </a:prstGeom>
          <a:solidFill>
            <a:srgbClr val="CF8A03"/>
          </a:solidFill>
        </p:spPr>
        <p:txBody>
          <a:bodyPr vert="horz" wrap="square" lIns="0" tIns="5143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405"/>
              </a:spcBef>
              <a:tabLst>
                <a:tab pos="682625" algn="l"/>
              </a:tabLst>
            </a:pPr>
            <a:r>
              <a:rPr sz="4550" i="1" spc="12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975" i="1" spc="187" baseline="42976" dirty="0">
                <a:solidFill>
                  <a:srgbClr val="000000"/>
                </a:solidFill>
                <a:latin typeface="Times New Roman"/>
                <a:cs typeface="Times New Roman"/>
              </a:rPr>
              <a:t>m	</a:t>
            </a:r>
            <a:r>
              <a:rPr sz="4550" spc="5" dirty="0">
                <a:solidFill>
                  <a:srgbClr val="000000"/>
                </a:solidFill>
                <a:latin typeface="Symbol"/>
                <a:cs typeface="Symbol"/>
              </a:rPr>
              <a:t></a:t>
            </a:r>
            <a:r>
              <a:rPr sz="455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4550" i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4550" i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dirty="0">
                <a:solidFill>
                  <a:srgbClr val="000000"/>
                </a:solidFill>
                <a:latin typeface="Times New Roman"/>
                <a:cs typeface="Times New Roman"/>
              </a:rPr>
              <a:t>un</a:t>
            </a:r>
            <a:r>
              <a:rPr sz="4550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entero</a:t>
            </a:r>
            <a:r>
              <a:rPr sz="4550" i="1" spc="5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positivo</a:t>
            </a:r>
            <a:r>
              <a:rPr sz="4550" spc="-5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4550" spc="-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455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dirty="0">
                <a:solidFill>
                  <a:srgbClr val="000000"/>
                </a:solidFill>
                <a:latin typeface="Symbol"/>
                <a:cs typeface="Symbol"/>
              </a:rPr>
              <a:t></a:t>
            </a:r>
            <a:r>
              <a:rPr sz="455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50" dirty="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endParaRPr sz="4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4390" y="4163821"/>
            <a:ext cx="2072005" cy="609600"/>
          </a:xfrm>
          <a:prstGeom prst="rect">
            <a:avLst/>
          </a:prstGeom>
          <a:solidFill>
            <a:srgbClr val="FDDFA3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3005"/>
              </a:lnSpc>
            </a:pPr>
            <a:r>
              <a:rPr sz="5400" i="1" spc="-30" baseline="-24691" dirty="0">
                <a:latin typeface="Times New Roman"/>
                <a:cs typeface="Times New Roman"/>
              </a:rPr>
              <a:t>i</a:t>
            </a:r>
            <a:r>
              <a:rPr sz="2050" i="1" spc="-265" dirty="0">
                <a:latin typeface="Times New Roman"/>
                <a:cs typeface="Times New Roman"/>
              </a:rPr>
              <a:t>m</a:t>
            </a:r>
            <a:r>
              <a:rPr sz="2050" i="1" spc="155" dirty="0">
                <a:latin typeface="Times New Roman"/>
                <a:cs typeface="Times New Roman"/>
              </a:rPr>
              <a:t> </a:t>
            </a:r>
            <a:r>
              <a:rPr sz="5400" spc="-839" baseline="-24691" dirty="0">
                <a:latin typeface="Verdana"/>
                <a:cs typeface="Verdana"/>
              </a:rPr>
              <a:t>=</a:t>
            </a:r>
            <a:r>
              <a:rPr sz="5400" spc="-1380" baseline="-24691" dirty="0">
                <a:latin typeface="Verdana"/>
                <a:cs typeface="Verdana"/>
              </a:rPr>
              <a:t> </a:t>
            </a:r>
            <a:r>
              <a:rPr sz="5400" i="1" spc="-30" baseline="-24691" dirty="0">
                <a:latin typeface="Times New Roman"/>
                <a:cs typeface="Times New Roman"/>
              </a:rPr>
              <a:t>i</a:t>
            </a:r>
            <a:r>
              <a:rPr sz="2050" spc="-65" dirty="0">
                <a:latin typeface="Times New Roman"/>
                <a:cs typeface="Times New Roman"/>
              </a:rPr>
              <a:t>4</a:t>
            </a:r>
            <a:r>
              <a:rPr sz="2050" i="1" spc="-55" dirty="0">
                <a:latin typeface="Times New Roman"/>
                <a:cs typeface="Times New Roman"/>
              </a:rPr>
              <a:t>q</a:t>
            </a:r>
            <a:r>
              <a:rPr sz="2050" spc="-80" dirty="0">
                <a:latin typeface="Symbol"/>
                <a:cs typeface="Symbol"/>
              </a:rPr>
              <a:t></a:t>
            </a:r>
            <a:r>
              <a:rPr sz="2050" i="1" spc="-145" dirty="0">
                <a:latin typeface="Times New Roman"/>
                <a:cs typeface="Times New Roman"/>
              </a:rPr>
              <a:t>r</a:t>
            </a:r>
            <a:r>
              <a:rPr sz="2050" i="1" spc="245" dirty="0">
                <a:latin typeface="Times New Roman"/>
                <a:cs typeface="Times New Roman"/>
              </a:rPr>
              <a:t> </a:t>
            </a:r>
            <a:r>
              <a:rPr sz="5400" spc="-839" baseline="-24691" dirty="0">
                <a:latin typeface="Verdana"/>
                <a:cs typeface="Verdana"/>
              </a:rPr>
              <a:t>=</a:t>
            </a:r>
            <a:r>
              <a:rPr sz="5400" spc="-1380" baseline="-24691" dirty="0">
                <a:latin typeface="Verdana"/>
                <a:cs typeface="Verdana"/>
              </a:rPr>
              <a:t> </a:t>
            </a:r>
            <a:r>
              <a:rPr sz="5400" i="1" spc="-30" baseline="-24691" dirty="0">
                <a:latin typeface="Times New Roman"/>
                <a:cs typeface="Times New Roman"/>
              </a:rPr>
              <a:t>i</a:t>
            </a:r>
            <a:r>
              <a:rPr sz="2050" i="1" spc="-145" dirty="0">
                <a:latin typeface="Times New Roman"/>
                <a:cs typeface="Times New Roman"/>
              </a:rPr>
              <a:t>r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1663" y="2466213"/>
            <a:ext cx="2040255" cy="1691005"/>
          </a:xfrm>
          <a:custGeom>
            <a:avLst/>
            <a:gdLst/>
            <a:ahLst/>
            <a:cxnLst/>
            <a:rect l="l" t="t" r="r" b="b"/>
            <a:pathLst>
              <a:path w="2040254" h="1691004">
                <a:moveTo>
                  <a:pt x="2040001" y="0"/>
                </a:moveTo>
                <a:lnTo>
                  <a:pt x="0" y="0"/>
                </a:lnTo>
                <a:lnTo>
                  <a:pt x="0" y="1691005"/>
                </a:lnTo>
                <a:lnTo>
                  <a:pt x="2040001" y="1691005"/>
                </a:lnTo>
                <a:lnTo>
                  <a:pt x="2040001" y="0"/>
                </a:lnTo>
                <a:close/>
              </a:path>
            </a:pathLst>
          </a:custGeom>
          <a:solidFill>
            <a:srgbClr val="FAF1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1220" y="3084322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47622" y="5271376"/>
            <a:ext cx="1575435" cy="626745"/>
            <a:chOff x="1547622" y="5271376"/>
            <a:chExt cx="1575435" cy="626745"/>
          </a:xfrm>
        </p:grpSpPr>
        <p:sp>
          <p:nvSpPr>
            <p:cNvPr id="9" name="object 9"/>
            <p:cNvSpPr/>
            <p:nvPr/>
          </p:nvSpPr>
          <p:spPr>
            <a:xfrm>
              <a:off x="1547622" y="5271376"/>
              <a:ext cx="1575435" cy="626745"/>
            </a:xfrm>
            <a:custGeom>
              <a:avLst/>
              <a:gdLst/>
              <a:ahLst/>
              <a:cxnLst/>
              <a:rect l="l" t="t" r="r" b="b"/>
              <a:pathLst>
                <a:path w="1575435" h="626745">
                  <a:moveTo>
                    <a:pt x="1575308" y="0"/>
                  </a:moveTo>
                  <a:lnTo>
                    <a:pt x="0" y="0"/>
                  </a:lnTo>
                  <a:lnTo>
                    <a:pt x="0" y="626541"/>
                  </a:lnTo>
                  <a:lnTo>
                    <a:pt x="1575308" y="626541"/>
                  </a:lnTo>
                  <a:lnTo>
                    <a:pt x="1575308" y="0"/>
                  </a:lnTo>
                  <a:close/>
                </a:path>
              </a:pathLst>
            </a:custGeom>
            <a:solidFill>
              <a:srgbClr val="FCD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1242" y="5379614"/>
              <a:ext cx="801370" cy="463550"/>
            </a:xfrm>
            <a:custGeom>
              <a:avLst/>
              <a:gdLst/>
              <a:ahLst/>
              <a:cxnLst/>
              <a:rect l="l" t="t" r="r" b="b"/>
              <a:pathLst>
                <a:path w="801369" h="463550">
                  <a:moveTo>
                    <a:pt x="0" y="313279"/>
                  </a:moveTo>
                  <a:lnTo>
                    <a:pt x="48008" y="287809"/>
                  </a:lnTo>
                </a:path>
                <a:path w="801369" h="463550">
                  <a:moveTo>
                    <a:pt x="48992" y="287809"/>
                  </a:moveTo>
                  <a:lnTo>
                    <a:pt x="167142" y="462695"/>
                  </a:lnTo>
                </a:path>
                <a:path w="801369" h="463550">
                  <a:moveTo>
                    <a:pt x="167142" y="463547"/>
                  </a:moveTo>
                  <a:lnTo>
                    <a:pt x="295846" y="0"/>
                  </a:lnTo>
                </a:path>
                <a:path w="801369" h="463550">
                  <a:moveTo>
                    <a:pt x="295846" y="0"/>
                  </a:moveTo>
                  <a:lnTo>
                    <a:pt x="801093" y="0"/>
                  </a:lnTo>
                </a:path>
              </a:pathLst>
            </a:custGeom>
            <a:ln w="5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27691" y="5352020"/>
              <a:ext cx="806450" cy="474345"/>
            </a:xfrm>
            <a:custGeom>
              <a:avLst/>
              <a:gdLst/>
              <a:ahLst/>
              <a:cxnLst/>
              <a:rect l="l" t="t" r="r" b="b"/>
              <a:pathLst>
                <a:path w="806450" h="474345">
                  <a:moveTo>
                    <a:pt x="805937" y="0"/>
                  </a:moveTo>
                  <a:lnTo>
                    <a:pt x="291081" y="0"/>
                  </a:lnTo>
                  <a:lnTo>
                    <a:pt x="171947" y="427890"/>
                  </a:lnTo>
                  <a:lnTo>
                    <a:pt x="67266" y="284417"/>
                  </a:lnTo>
                  <a:lnTo>
                    <a:pt x="0" y="317526"/>
                  </a:lnTo>
                  <a:lnTo>
                    <a:pt x="7679" y="330259"/>
                  </a:lnTo>
                  <a:lnTo>
                    <a:pt x="40367" y="312431"/>
                  </a:lnTo>
                  <a:lnTo>
                    <a:pt x="159462" y="473736"/>
                  </a:lnTo>
                  <a:lnTo>
                    <a:pt x="183486" y="473736"/>
                  </a:lnTo>
                  <a:lnTo>
                    <a:pt x="308370" y="22102"/>
                  </a:lnTo>
                  <a:lnTo>
                    <a:pt x="805937" y="22102"/>
                  </a:lnTo>
                  <a:lnTo>
                    <a:pt x="805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7622" y="5271376"/>
            <a:ext cx="1575435" cy="6267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620"/>
              </a:spcBef>
              <a:tabLst>
                <a:tab pos="969644" algn="l"/>
              </a:tabLst>
            </a:pPr>
            <a:r>
              <a:rPr sz="3450" spc="380" dirty="0">
                <a:latin typeface="Verdana"/>
                <a:cs typeface="Verdana"/>
              </a:rPr>
              <a:t>i=	</a:t>
            </a:r>
            <a:r>
              <a:rPr sz="3450" spc="240" dirty="0">
                <a:latin typeface="Verdana"/>
                <a:cs typeface="Verdana"/>
              </a:rPr>
              <a:t>-1</a:t>
            </a:r>
            <a:endParaRPr sz="34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2796" y="5266613"/>
            <a:ext cx="1584960" cy="636270"/>
          </a:xfrm>
          <a:custGeom>
            <a:avLst/>
            <a:gdLst/>
            <a:ahLst/>
            <a:cxnLst/>
            <a:rect l="l" t="t" r="r" b="b"/>
            <a:pathLst>
              <a:path w="1584960" h="636270">
                <a:moveTo>
                  <a:pt x="0" y="636066"/>
                </a:moveTo>
                <a:lnTo>
                  <a:pt x="1584833" y="636066"/>
                </a:lnTo>
                <a:lnTo>
                  <a:pt x="1584833" y="0"/>
                </a:lnTo>
                <a:lnTo>
                  <a:pt x="0" y="0"/>
                </a:lnTo>
                <a:lnTo>
                  <a:pt x="0" y="63606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877" y="2092959"/>
            <a:ext cx="10005060" cy="199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5"/>
              </a:lnSpc>
              <a:spcBef>
                <a:spcPts val="100"/>
              </a:spcBef>
              <a:tabLst>
                <a:tab pos="363220" algn="l"/>
                <a:tab pos="3828415" algn="l"/>
                <a:tab pos="6307455" algn="l"/>
                <a:tab pos="7380605" algn="l"/>
              </a:tabLst>
            </a:pP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3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215" dirty="0">
                <a:solidFill>
                  <a:srgbClr val="FFFFFF"/>
                </a:solidFill>
                <a:latin typeface="Arial"/>
                <a:cs typeface="Arial"/>
              </a:rPr>
              <a:t>vid</a:t>
            </a:r>
            <a:r>
              <a:rPr sz="2400" b="1" i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2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b="1" i="1" spc="-26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i="1" spc="-2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spc="-26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i="1" spc="-19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38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i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23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4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4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20" dirty="0">
                <a:solidFill>
                  <a:srgbClr val="FFFFFF"/>
                </a:solidFill>
                <a:latin typeface="Arial"/>
                <a:cs typeface="Arial"/>
              </a:rPr>
              <a:t>resultado</a:t>
            </a:r>
            <a:r>
              <a:rPr sz="24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204" dirty="0">
                <a:solidFill>
                  <a:srgbClr val="FFFFFF"/>
                </a:solidFill>
                <a:latin typeface="Arial"/>
                <a:cs typeface="Arial"/>
              </a:rPr>
              <a:t>rá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04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i="1" spc="-26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i="1" spc="-2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20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2400" b="1" i="1" spc="-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2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5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1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204" dirty="0">
                <a:solidFill>
                  <a:srgbClr val="FFFFFF"/>
                </a:solidFill>
                <a:latin typeface="Arial"/>
                <a:cs typeface="Arial"/>
              </a:rPr>
              <a:t>visió</a:t>
            </a:r>
            <a:r>
              <a:rPr sz="2400" b="1" i="1" spc="-2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927475">
              <a:lnSpc>
                <a:spcPts val="3525"/>
              </a:lnSpc>
            </a:pPr>
            <a:r>
              <a:rPr sz="3050" i="1" spc="-100" dirty="0">
                <a:latin typeface="Times New Roman"/>
                <a:cs typeface="Times New Roman"/>
              </a:rPr>
              <a:t>m</a:t>
            </a:r>
            <a:r>
              <a:rPr sz="3050" i="1" spc="-315" dirty="0">
                <a:latin typeface="Times New Roman"/>
                <a:cs typeface="Times New Roman"/>
              </a:rPr>
              <a:t> </a:t>
            </a:r>
            <a:r>
              <a:rPr sz="3050" spc="-40" dirty="0">
                <a:latin typeface="Times New Roman"/>
                <a:cs typeface="Times New Roman"/>
              </a:rPr>
              <a:t>:</a:t>
            </a:r>
            <a:r>
              <a:rPr sz="3050" spc="-300" dirty="0">
                <a:latin typeface="Times New Roman"/>
                <a:cs typeface="Times New Roman"/>
              </a:rPr>
              <a:t> </a:t>
            </a:r>
            <a:r>
              <a:rPr sz="3050" spc="-70" dirty="0">
                <a:latin typeface="Times New Roman"/>
                <a:cs typeface="Times New Roman"/>
              </a:rPr>
              <a:t>4</a:t>
            </a:r>
            <a:r>
              <a:rPr sz="3050" spc="-120" dirty="0">
                <a:latin typeface="Times New Roman"/>
                <a:cs typeface="Times New Roman"/>
              </a:rPr>
              <a:t> </a:t>
            </a:r>
            <a:r>
              <a:rPr sz="3050" spc="-75" dirty="0">
                <a:latin typeface="Symbol"/>
                <a:cs typeface="Symbol"/>
              </a:rPr>
              <a:t></a:t>
            </a:r>
            <a:r>
              <a:rPr sz="3050" spc="-90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4</a:t>
            </a:r>
            <a:r>
              <a:rPr sz="3050" i="1" spc="-70" dirty="0">
                <a:latin typeface="Times New Roman"/>
                <a:cs typeface="Times New Roman"/>
              </a:rPr>
              <a:t>q</a:t>
            </a:r>
            <a:r>
              <a:rPr sz="3050" i="1" spc="-210" dirty="0">
                <a:latin typeface="Times New Roman"/>
                <a:cs typeface="Times New Roman"/>
              </a:rPr>
              <a:t> </a:t>
            </a:r>
            <a:r>
              <a:rPr sz="3050" spc="-75" dirty="0">
                <a:latin typeface="Symbol"/>
                <a:cs typeface="Symbol"/>
              </a:rPr>
              <a:t></a:t>
            </a:r>
            <a:r>
              <a:rPr sz="3050" spc="-225" dirty="0">
                <a:latin typeface="Times New Roman"/>
                <a:cs typeface="Times New Roman"/>
              </a:rPr>
              <a:t> </a:t>
            </a:r>
            <a:r>
              <a:rPr sz="3050" i="1" spc="-55" dirty="0">
                <a:latin typeface="Times New Roman"/>
                <a:cs typeface="Times New Roman"/>
              </a:rPr>
              <a:t>r</a:t>
            </a:r>
            <a:endParaRPr sz="3050">
              <a:latin typeface="Times New Roman"/>
              <a:cs typeface="Times New Roman"/>
            </a:endParaRPr>
          </a:p>
          <a:p>
            <a:pPr marL="3927475">
              <a:lnSpc>
                <a:spcPct val="100000"/>
              </a:lnSpc>
              <a:spcBef>
                <a:spcPts val="950"/>
              </a:spcBef>
              <a:tabLst>
                <a:tab pos="4391025" algn="l"/>
                <a:tab pos="4891405" algn="l"/>
              </a:tabLst>
            </a:pPr>
            <a:r>
              <a:rPr sz="3050" i="1" spc="-100" dirty="0">
                <a:latin typeface="Times New Roman"/>
                <a:cs typeface="Times New Roman"/>
              </a:rPr>
              <a:t>m	</a:t>
            </a:r>
            <a:r>
              <a:rPr sz="3050" u="heavy" spc="-7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4	</a:t>
            </a:r>
            <a:endParaRPr sz="3050">
              <a:latin typeface="Times New Roman"/>
              <a:cs typeface="Times New Roman"/>
            </a:endParaRPr>
          </a:p>
          <a:p>
            <a:pPr marL="3927475">
              <a:lnSpc>
                <a:spcPct val="100000"/>
              </a:lnSpc>
              <a:spcBef>
                <a:spcPts val="950"/>
              </a:spcBef>
              <a:tabLst>
                <a:tab pos="4489450" algn="l"/>
              </a:tabLst>
            </a:pPr>
            <a:r>
              <a:rPr sz="3050" i="1" spc="-55" dirty="0">
                <a:latin typeface="Times New Roman"/>
                <a:cs typeface="Times New Roman"/>
              </a:rPr>
              <a:t>r	</a:t>
            </a:r>
            <a:r>
              <a:rPr sz="3050" i="1" spc="-70" dirty="0">
                <a:latin typeface="Times New Roman"/>
                <a:cs typeface="Times New Roman"/>
              </a:rPr>
              <a:t>q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77" y="4246879"/>
            <a:ext cx="376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  <a:tab pos="1849755" algn="l"/>
                <a:tab pos="3241675" algn="l"/>
              </a:tabLst>
            </a:pP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i="1" spc="-1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60" dirty="0">
                <a:solidFill>
                  <a:srgbClr val="FFFFFF"/>
                </a:solidFill>
                <a:latin typeface="Arial"/>
                <a:cs typeface="Arial"/>
              </a:rPr>
              <a:t>Luego</a:t>
            </a:r>
            <a:r>
              <a:rPr sz="24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29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i="1" spc="-2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i="1" spc="-1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170" dirty="0">
                <a:solidFill>
                  <a:srgbClr val="FFFFFF"/>
                </a:solidFill>
                <a:latin typeface="Arial"/>
                <a:cs typeface="Arial"/>
              </a:rPr>
              <a:t>fic</a:t>
            </a:r>
            <a:r>
              <a:rPr sz="2400" b="1" i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i="1" spc="-2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i="1" spc="-2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14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5339" y="6375398"/>
            <a:ext cx="975360" cy="403860"/>
            <a:chOff x="815339" y="6375398"/>
            <a:chExt cx="975360" cy="40386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6375398"/>
              <a:ext cx="975360" cy="4038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835" y="6478054"/>
              <a:ext cx="716864" cy="13161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0204450" y="6525389"/>
            <a:ext cx="172465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lang="es-CL" spc="-265" dirty="0"/>
              <a:t>Repaso Complejos</a:t>
            </a:r>
            <a:endParaRPr b="0" i="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</TotalTime>
  <Words>6363</Words>
  <Application>Microsoft Office PowerPoint</Application>
  <PresentationFormat>Panorámica</PresentationFormat>
  <Paragraphs>1095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9" baseType="lpstr">
      <vt:lpstr>Arial</vt:lpstr>
      <vt:lpstr>Arial MT</vt:lpstr>
      <vt:lpstr>Calibri</vt:lpstr>
      <vt:lpstr>Cambria Math</vt:lpstr>
      <vt:lpstr>Corbel</vt:lpstr>
      <vt:lpstr>Georgia</vt:lpstr>
      <vt:lpstr>Microsoft Sans Serif</vt:lpstr>
      <vt:lpstr>Symbol</vt:lpstr>
      <vt:lpstr>Times New Roman</vt:lpstr>
      <vt:lpstr>Verdana</vt:lpstr>
      <vt:lpstr>Office Theme</vt:lpstr>
      <vt:lpstr>NÚMEROS COMPLEJOS</vt:lpstr>
      <vt:lpstr>OBJETIVO GENERAL</vt:lpstr>
      <vt:lpstr>CONTENIDOS</vt:lpstr>
      <vt:lpstr>INTRODUCCIÓN</vt:lpstr>
      <vt:lpstr>Presentación de PowerPoint</vt:lpstr>
      <vt:lpstr>Presentación de PowerPoint</vt:lpstr>
      <vt:lpstr>Presentación de PowerPoint</vt:lpstr>
      <vt:lpstr>Leonhard Euler  (1707 – 1783)</vt:lpstr>
      <vt:lpstr>im  m es un entero positivo; m  4.</vt:lpstr>
      <vt:lpstr>i151  i3 </vt:lpstr>
      <vt:lpstr>Presentación de PowerPoint</vt:lpstr>
      <vt:lpstr>Presentación de PowerPoint</vt:lpstr>
      <vt:lpstr>Definición:</vt:lpstr>
      <vt:lpstr>a  bi , se llama forma binómica de un número complejo</vt:lpstr>
      <vt:lpstr>a  0i  a.</vt:lpstr>
      <vt:lpstr>Presentación de PowerPoint</vt:lpstr>
      <vt:lpstr>Presentación de PowerPoint</vt:lpstr>
      <vt:lpstr>Presentación de PowerPoint</vt:lpstr>
      <vt:lpstr>Ejemplos:</vt:lpstr>
      <vt:lpstr>2. Dado el número complejo:</vt:lpstr>
      <vt:lpstr>z  a  bi</vt:lpstr>
      <vt:lpstr>Para determinar el ángulo polar se puede ayudar, utilizando las funciones coseno y seno en el círculo trigonométrico como se observa en el gráfico.</vt:lpstr>
      <vt:lpstr>en forma binómica, a la forma polar r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PROPIEDADES PARA LA SUMA</vt:lpstr>
      <vt:lpstr>Presentación de PowerPoint</vt:lpstr>
      <vt:lpstr>Presentación de PowerPoint</vt:lpstr>
      <vt:lpstr>PROPIEDADES PARA DE LA MULTIPLICACIÓN</vt:lpstr>
      <vt:lpstr>PROPIEDADES PARA DE LA MULTIPLICACIÓN</vt:lpstr>
      <vt:lpstr>Presentación de PowerPoint</vt:lpstr>
      <vt:lpstr>Presentación de PowerPoint</vt:lpstr>
      <vt:lpstr>Presentación de PowerPoint</vt:lpstr>
      <vt:lpstr>Presentación de PowerPoint</vt:lpstr>
      <vt:lpstr>4. Cociente o División de Complejos</vt:lpstr>
      <vt:lpstr>4. Cociente o División de Complejos</vt:lpstr>
      <vt:lpstr>Ejemplo:</vt:lpstr>
      <vt:lpstr>OPERACIONES CON NUMEROS COMPLEJOS EN FORMA POLAR O TRIGONOMÉTRICA</vt:lpstr>
      <vt:lpstr>Presentación de PowerPoint</vt:lpstr>
      <vt:lpstr>Presentación de PowerPoint</vt:lpstr>
      <vt:lpstr>Presentación de PowerPoint</vt:lpstr>
      <vt:lpstr>POTENCIA.- Para realizar la potenciación de un número complejo utilizaremos la Fórmula de Moivre, nos da un</vt:lpstr>
      <vt:lpstr>SOLUCIÓN</vt:lpstr>
      <vt:lpstr>Presentación de PowerPoint</vt:lpstr>
      <vt:lpstr>z  a  bi</vt:lpstr>
      <vt:lpstr>Ejemplo 1: Sea z = 1 + 0i). Calcular todas las raíces cúbicas de z.</vt:lpstr>
      <vt:lpstr>Presentación de PowerPoint</vt:lpstr>
      <vt:lpstr>Ejemplo 2: Sea z = 64(cos30° + sen30°i). Calcular todas las raíces sextas de</vt:lpstr>
      <vt:lpstr>Presentación de PowerPoint</vt:lpstr>
      <vt:lpstr>Presentación de PowerPoint</vt:lpstr>
      <vt:lpstr>d)  –1  Im z  3</vt:lpstr>
      <vt:lpstr>g) Arg z = 45°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Roberto</cp:lastModifiedBy>
  <cp:revision>1</cp:revision>
  <dcterms:created xsi:type="dcterms:W3CDTF">2021-11-05T01:01:39Z</dcterms:created>
  <dcterms:modified xsi:type="dcterms:W3CDTF">2021-11-05T01:14:23Z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2021-11-05T00:00:00Z</vt:filetime>
  </property>
</Properties>
</file>