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sldIdLst>
    <p:sldId id="256" r:id="rId2"/>
    <p:sldId id="257" r:id="rId3"/>
    <p:sldId id="258" r:id="rId4"/>
    <p:sldId id="259" r:id="rId5"/>
    <p:sldId id="261" r:id="rId6"/>
    <p:sldId id="273" r:id="rId7"/>
    <p:sldId id="274" r:id="rId8"/>
    <p:sldId id="275" r:id="rId9"/>
    <p:sldId id="271" r:id="rId10"/>
    <p:sldId id="260" r:id="rId11"/>
    <p:sldId id="262" r:id="rId12"/>
    <p:sldId id="266" r:id="rId13"/>
    <p:sldId id="263" r:id="rId14"/>
    <p:sldId id="264" r:id="rId15"/>
    <p:sldId id="272" r:id="rId16"/>
    <p:sldId id="265" r:id="rId17"/>
    <p:sldId id="268" r:id="rId18"/>
    <p:sldId id="267" r:id="rId19"/>
    <p:sldId id="269" r:id="rId20"/>
    <p:sldId id="270" r:id="rId21"/>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038"/>
    <p:restoredTop sz="94650"/>
  </p:normalViewPr>
  <p:slideViewPr>
    <p:cSldViewPr snapToGrid="0" snapToObjects="1">
      <p:cViewPr varScale="1">
        <p:scale>
          <a:sx n="120" d="100"/>
          <a:sy n="120" d="100"/>
        </p:scale>
        <p:origin x="752" y="184"/>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1D227D51-204B-ED48-AF9A-0BE9633FE04A}"/>
              </a:ext>
            </a:extLst>
          </p:cNvPr>
          <p:cNvSpPr/>
          <p:nvPr/>
        </p:nvSpPr>
        <p:spPr>
          <a:xfrm>
            <a:off x="5224243" y="1096772"/>
            <a:ext cx="6503180"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57A23F45-CDAE-8A40-8DE7-92A0BBC119B7}"/>
              </a:ext>
            </a:extLst>
          </p:cNvPr>
          <p:cNvSpPr/>
          <p:nvPr/>
        </p:nvSpPr>
        <p:spPr>
          <a:xfrm>
            <a:off x="501681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8546383-CCC4-544B-B0D8-DE78DE39BB78}"/>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D1728-714F-2942-A0D1-82FF9419B496}"/>
              </a:ext>
            </a:extLst>
          </p:cNvPr>
          <p:cNvSpPr>
            <a:spLocks noGrp="1"/>
          </p:cNvSpPr>
          <p:nvPr>
            <p:ph type="ctrTitle"/>
          </p:nvPr>
        </p:nvSpPr>
        <p:spPr>
          <a:xfrm>
            <a:off x="797106" y="1625608"/>
            <a:ext cx="8035342" cy="2722164"/>
          </a:xfrm>
        </p:spPr>
        <p:txBody>
          <a:bodyPr anchor="b"/>
          <a:lstStyle>
            <a:lvl1pPr algn="l">
              <a:defRPr sz="8000" spc="-150"/>
            </a:lvl1pPr>
          </a:lstStyle>
          <a:p>
            <a:r>
              <a:rPr lang="en-US"/>
              <a:t>Click to edit Master title style</a:t>
            </a:r>
          </a:p>
        </p:txBody>
      </p:sp>
      <p:sp>
        <p:nvSpPr>
          <p:cNvPr id="3" name="Subtitle 2">
            <a:extLst>
              <a:ext uri="{FF2B5EF4-FFF2-40B4-BE49-F238E27FC236}">
                <a16:creationId xmlns:a16="http://schemas.microsoft.com/office/drawing/2014/main" id="{5BD072D4-1496-3347-BBF8-5879DF263BBD}"/>
              </a:ext>
            </a:extLst>
          </p:cNvPr>
          <p:cNvSpPr>
            <a:spLocks noGrp="1"/>
          </p:cNvSpPr>
          <p:nvPr>
            <p:ph type="subTitle" idx="1"/>
          </p:nvPr>
        </p:nvSpPr>
        <p:spPr>
          <a:xfrm>
            <a:off x="797106" y="4466845"/>
            <a:ext cx="8035342" cy="88290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BEFC724-B499-364B-AEB5-B6517F6AD52B}"/>
              </a:ext>
            </a:extLst>
          </p:cNvPr>
          <p:cNvSpPr>
            <a:spLocks noGrp="1"/>
          </p:cNvSpPr>
          <p:nvPr>
            <p:ph type="dt" sz="half" idx="10"/>
          </p:nvPr>
        </p:nvSpPr>
        <p:spPr>
          <a:xfrm>
            <a:off x="797105" y="5708747"/>
            <a:ext cx="3882843" cy="365125"/>
          </a:xfrm>
        </p:spPr>
        <p:txBody>
          <a:bodyPr/>
          <a:lstStyle>
            <a:lvl1pPr>
              <a:defRPr sz="1400"/>
            </a:lvl1pPr>
          </a:lstStyle>
          <a:p>
            <a:fld id="{73C3BD54-29B9-3D42-B178-776ED395AA85}" type="datetimeFigureOut">
              <a:rPr lang="en-US" smtClean="0"/>
              <a:pPr/>
              <a:t>4/5/22</a:t>
            </a:fld>
            <a:endParaRPr lang="en-US" sz="1400"/>
          </a:p>
        </p:txBody>
      </p:sp>
      <p:sp>
        <p:nvSpPr>
          <p:cNvPr id="5" name="Footer Placeholder 4">
            <a:extLst>
              <a:ext uri="{FF2B5EF4-FFF2-40B4-BE49-F238E27FC236}">
                <a16:creationId xmlns:a16="http://schemas.microsoft.com/office/drawing/2014/main" id="{8033889C-A4E9-B24E-818F-46A1124C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40F50F-250E-6D45-AEBC-2573FED0C310}"/>
              </a:ext>
            </a:extLst>
          </p:cNvPr>
          <p:cNvSpPr>
            <a:spLocks noGrp="1"/>
          </p:cNvSpPr>
          <p:nvPr>
            <p:ph type="sldNum" sz="quarter" idx="12"/>
          </p:nvPr>
        </p:nvSpPr>
        <p:spPr/>
        <p:txBody>
          <a:bodyPr/>
          <a:lstStyle/>
          <a:p>
            <a:fld id="{86BB3423-611C-6944-BA94-F2572F362413}" type="slidenum">
              <a:rPr lang="en-US" smtClean="0"/>
              <a:t>‹Nº›</a:t>
            </a:fld>
            <a:endParaRPr lang="en-US"/>
          </a:p>
        </p:txBody>
      </p:sp>
    </p:spTree>
    <p:extLst>
      <p:ext uri="{BB962C8B-B14F-4D97-AF65-F5344CB8AC3E}">
        <p14:creationId xmlns:p14="http://schemas.microsoft.com/office/powerpoint/2010/main" val="3629504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9F6C0E12-251D-EA44-BF81-4ABDFBB94321}"/>
              </a:ext>
            </a:extLst>
          </p:cNvPr>
          <p:cNvSpPr/>
          <p:nvPr/>
        </p:nvSpPr>
        <p:spPr>
          <a:xfrm>
            <a:off x="7087169" y="1096772"/>
            <a:ext cx="465222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DC5FF4-095A-114E-87B6-73C7ADFF97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E6EC9-9650-2042-8581-5B4082F941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4A0800-B373-3B40-B187-30AFE44CDD1D}"/>
              </a:ext>
            </a:extLst>
          </p:cNvPr>
          <p:cNvSpPr>
            <a:spLocks noGrp="1"/>
          </p:cNvSpPr>
          <p:nvPr>
            <p:ph type="dt" sz="half" idx="10"/>
          </p:nvPr>
        </p:nvSpPr>
        <p:spPr/>
        <p:txBody>
          <a:bodyPr/>
          <a:lstStyle/>
          <a:p>
            <a:fld id="{73C3BD54-29B9-3D42-B178-776ED395AA85}" type="datetimeFigureOut">
              <a:rPr lang="en-US" smtClean="0"/>
              <a:t>4/5/22</a:t>
            </a:fld>
            <a:endParaRPr lang="en-US"/>
          </a:p>
        </p:txBody>
      </p:sp>
      <p:sp>
        <p:nvSpPr>
          <p:cNvPr id="5" name="Footer Placeholder 4">
            <a:extLst>
              <a:ext uri="{FF2B5EF4-FFF2-40B4-BE49-F238E27FC236}">
                <a16:creationId xmlns:a16="http://schemas.microsoft.com/office/drawing/2014/main" id="{C10A4C1C-C790-B449-8C06-78E8303F94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43E620-F86B-F447-AB06-DDAB39192507}"/>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49" name="Rectangle 48">
            <a:extLst>
              <a:ext uri="{FF2B5EF4-FFF2-40B4-BE49-F238E27FC236}">
                <a16:creationId xmlns:a16="http://schemas.microsoft.com/office/drawing/2014/main" id="{80487CB5-43E0-974C-9DDC-252A8A37107F}"/>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E9CB83EF-4143-5A45-9B3A-9E70DD50253B}"/>
              </a:ext>
            </a:extLst>
          </p:cNvPr>
          <p:cNvSpPr/>
          <p:nvPr/>
        </p:nvSpPr>
        <p:spPr>
          <a:xfrm>
            <a:off x="11415183"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9934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9DF801-FF8E-6247-9065-D9304CD6093A}"/>
              </a:ext>
            </a:extLst>
          </p:cNvPr>
          <p:cNvSpPr>
            <a:spLocks noGrp="1"/>
          </p:cNvSpPr>
          <p:nvPr>
            <p:ph type="title" orient="vert"/>
          </p:nvPr>
        </p:nvSpPr>
        <p:spPr>
          <a:xfrm>
            <a:off x="9355667" y="1204722"/>
            <a:ext cx="1853360" cy="467664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20E2615-7E4D-AB47-ACE6-236D716D7D24}"/>
              </a:ext>
            </a:extLst>
          </p:cNvPr>
          <p:cNvSpPr>
            <a:spLocks noGrp="1"/>
          </p:cNvSpPr>
          <p:nvPr>
            <p:ph type="body" orient="vert" idx="1"/>
          </p:nvPr>
        </p:nvSpPr>
        <p:spPr>
          <a:xfrm>
            <a:off x="973667" y="1204722"/>
            <a:ext cx="8274047" cy="46969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0223-5AC9-374E-BD0C-344F67E2A85B}"/>
              </a:ext>
            </a:extLst>
          </p:cNvPr>
          <p:cNvSpPr>
            <a:spLocks noGrp="1"/>
          </p:cNvSpPr>
          <p:nvPr>
            <p:ph type="dt" sz="half" idx="10"/>
          </p:nvPr>
        </p:nvSpPr>
        <p:spPr/>
        <p:txBody>
          <a:bodyPr/>
          <a:lstStyle/>
          <a:p>
            <a:fld id="{73C3BD54-29B9-3D42-B178-776ED395AA85}" type="datetimeFigureOut">
              <a:rPr lang="en-US" smtClean="0"/>
              <a:t>4/5/22</a:t>
            </a:fld>
            <a:endParaRPr lang="en-US"/>
          </a:p>
        </p:txBody>
      </p:sp>
      <p:sp>
        <p:nvSpPr>
          <p:cNvPr id="5" name="Footer Placeholder 4">
            <a:extLst>
              <a:ext uri="{FF2B5EF4-FFF2-40B4-BE49-F238E27FC236}">
                <a16:creationId xmlns:a16="http://schemas.microsoft.com/office/drawing/2014/main" id="{3EBEDD42-54A1-E648-8829-140EC4C571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8FDF8F-8DBC-8A47-8000-5BA35DF9F903}"/>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1" name="Rectangle 50">
            <a:extLst>
              <a:ext uri="{FF2B5EF4-FFF2-40B4-BE49-F238E27FC236}">
                <a16:creationId xmlns:a16="http://schemas.microsoft.com/office/drawing/2014/main" id="{F2CE2A98-5154-A544-BE2A-FDC0811C19A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DC4EC832-8181-5643-8A62-117E43F0E498}"/>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ross 9">
            <a:extLst>
              <a:ext uri="{FF2B5EF4-FFF2-40B4-BE49-F238E27FC236}">
                <a16:creationId xmlns:a16="http://schemas.microsoft.com/office/drawing/2014/main" id="{24AF3281-BC22-374D-A461-8B3181F600AA}"/>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1559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9F291BE0-7A7E-D04F-974F-9F4577FB2F46}"/>
              </a:ext>
            </a:extLst>
          </p:cNvPr>
          <p:cNvSpPr/>
          <p:nvPr/>
        </p:nvSpPr>
        <p:spPr>
          <a:xfrm>
            <a:off x="6163735" y="1096772"/>
            <a:ext cx="557106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BD33FF1F-6094-0B4A-A3E4-6B0D9283DB44}"/>
              </a:ext>
            </a:extLst>
          </p:cNvPr>
          <p:cNvSpPr/>
          <p:nvPr/>
        </p:nvSpPr>
        <p:spPr>
          <a:xfrm>
            <a:off x="11529484"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B78A6D9C-C7A5-414B-8CB7-E31470D7D280}"/>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1D850E-6310-C04D-8CAC-B7FA9F332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5B7FB3-5DFC-6547-9567-C0ABE874C65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7D2DB-A7B1-204E-8416-E938952BCC83}"/>
              </a:ext>
            </a:extLst>
          </p:cNvPr>
          <p:cNvSpPr>
            <a:spLocks noGrp="1"/>
          </p:cNvSpPr>
          <p:nvPr>
            <p:ph type="dt" sz="half" idx="10"/>
          </p:nvPr>
        </p:nvSpPr>
        <p:spPr/>
        <p:txBody>
          <a:bodyPr/>
          <a:lstStyle/>
          <a:p>
            <a:fld id="{73C3BD54-29B9-3D42-B178-776ED395AA85}" type="datetimeFigureOut">
              <a:rPr lang="en-US" smtClean="0"/>
              <a:t>4/5/22</a:t>
            </a:fld>
            <a:endParaRPr lang="en-US"/>
          </a:p>
        </p:txBody>
      </p:sp>
      <p:sp>
        <p:nvSpPr>
          <p:cNvPr id="5" name="Footer Placeholder 4">
            <a:extLst>
              <a:ext uri="{FF2B5EF4-FFF2-40B4-BE49-F238E27FC236}">
                <a16:creationId xmlns:a16="http://schemas.microsoft.com/office/drawing/2014/main" id="{FD324BA1-E2D0-1E4B-9DB3-664FE27337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E64B2-36E4-5A4E-A78A-A629829A334F}"/>
              </a:ext>
            </a:extLst>
          </p:cNvPr>
          <p:cNvSpPr>
            <a:spLocks noGrp="1"/>
          </p:cNvSpPr>
          <p:nvPr>
            <p:ph type="sldNum" sz="quarter" idx="12"/>
          </p:nvPr>
        </p:nvSpPr>
        <p:spPr/>
        <p:txBody>
          <a:bodyPr/>
          <a:lstStyle/>
          <a:p>
            <a:fld id="{86BB3423-611C-6944-BA94-F2572F362413}" type="slidenum">
              <a:rPr lang="en-US" smtClean="0"/>
              <a:t>‹Nº›</a:t>
            </a:fld>
            <a:endParaRPr lang="en-US"/>
          </a:p>
        </p:txBody>
      </p:sp>
    </p:spTree>
    <p:extLst>
      <p:ext uri="{BB962C8B-B14F-4D97-AF65-F5344CB8AC3E}">
        <p14:creationId xmlns:p14="http://schemas.microsoft.com/office/powerpoint/2010/main" val="843753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C97F6C6D-13AE-FD40-841C-4AB96460C390}"/>
              </a:ext>
            </a:extLst>
          </p:cNvPr>
          <p:cNvSpPr/>
          <p:nvPr/>
        </p:nvSpPr>
        <p:spPr>
          <a:xfrm>
            <a:off x="4291015" y="1096772"/>
            <a:ext cx="7436404"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ross 49">
            <a:extLst>
              <a:ext uri="{FF2B5EF4-FFF2-40B4-BE49-F238E27FC236}">
                <a16:creationId xmlns:a16="http://schemas.microsoft.com/office/drawing/2014/main" id="{24E27617-2112-2342-9FF1-39F2A241CCCC}"/>
              </a:ext>
            </a:extLst>
          </p:cNvPr>
          <p:cNvSpPr/>
          <p:nvPr/>
        </p:nvSpPr>
        <p:spPr>
          <a:xfrm>
            <a:off x="4086371" y="5624450"/>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C33CE582-7AFE-D048-B5BC-212A12A28F25}"/>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9EAEF4-E84F-CF40-B27B-01E1D2AFC96D}"/>
              </a:ext>
            </a:extLst>
          </p:cNvPr>
          <p:cNvSpPr>
            <a:spLocks noGrp="1"/>
          </p:cNvSpPr>
          <p:nvPr>
            <p:ph type="title"/>
          </p:nvPr>
        </p:nvSpPr>
        <p:spPr>
          <a:xfrm>
            <a:off x="565150" y="1881951"/>
            <a:ext cx="7335836" cy="1987707"/>
          </a:xfrm>
        </p:spPr>
        <p:txBody>
          <a:bodyPr anchor="b"/>
          <a:lstStyle>
            <a:lvl1pPr>
              <a:defRPr sz="6000" spc="-150"/>
            </a:lvl1pPr>
          </a:lstStyle>
          <a:p>
            <a:r>
              <a:rPr lang="en-US" dirty="0"/>
              <a:t>Click to edit Master title style</a:t>
            </a:r>
          </a:p>
        </p:txBody>
      </p:sp>
      <p:sp>
        <p:nvSpPr>
          <p:cNvPr id="3" name="Text Placeholder 2">
            <a:extLst>
              <a:ext uri="{FF2B5EF4-FFF2-40B4-BE49-F238E27FC236}">
                <a16:creationId xmlns:a16="http://schemas.microsoft.com/office/drawing/2014/main" id="{5287B7E1-CC48-2441-975D-F1A5412B8A49}"/>
              </a:ext>
            </a:extLst>
          </p:cNvPr>
          <p:cNvSpPr>
            <a:spLocks noGrp="1"/>
          </p:cNvSpPr>
          <p:nvPr>
            <p:ph type="body" idx="1"/>
          </p:nvPr>
        </p:nvSpPr>
        <p:spPr>
          <a:xfrm>
            <a:off x="565149" y="3869661"/>
            <a:ext cx="7335836" cy="94846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526218-1FCF-7A4D-B138-D1B1DE91A4B7}"/>
              </a:ext>
            </a:extLst>
          </p:cNvPr>
          <p:cNvSpPr>
            <a:spLocks noGrp="1"/>
          </p:cNvSpPr>
          <p:nvPr>
            <p:ph type="dt" sz="half" idx="10"/>
          </p:nvPr>
        </p:nvSpPr>
        <p:spPr/>
        <p:txBody>
          <a:bodyPr/>
          <a:lstStyle/>
          <a:p>
            <a:fld id="{73C3BD54-29B9-3D42-B178-776ED395AA85}" type="datetimeFigureOut">
              <a:rPr lang="en-US" smtClean="0"/>
              <a:t>4/5/22</a:t>
            </a:fld>
            <a:endParaRPr lang="en-US"/>
          </a:p>
        </p:txBody>
      </p:sp>
      <p:sp>
        <p:nvSpPr>
          <p:cNvPr id="5" name="Footer Placeholder 4">
            <a:extLst>
              <a:ext uri="{FF2B5EF4-FFF2-40B4-BE49-F238E27FC236}">
                <a16:creationId xmlns:a16="http://schemas.microsoft.com/office/drawing/2014/main" id="{50984204-038C-FD4B-8E1C-0A9967BF22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359AB9-E1C6-C841-B423-FD2BB13C333F}"/>
              </a:ext>
            </a:extLst>
          </p:cNvPr>
          <p:cNvSpPr>
            <a:spLocks noGrp="1"/>
          </p:cNvSpPr>
          <p:nvPr>
            <p:ph type="sldNum" sz="quarter" idx="12"/>
          </p:nvPr>
        </p:nvSpPr>
        <p:spPr/>
        <p:txBody>
          <a:bodyPr/>
          <a:lstStyle/>
          <a:p>
            <a:fld id="{86BB3423-611C-6944-BA94-F2572F362413}" type="slidenum">
              <a:rPr lang="en-US" smtClean="0"/>
              <a:t>‹Nº›</a:t>
            </a:fld>
            <a:endParaRPr lang="en-US"/>
          </a:p>
        </p:txBody>
      </p:sp>
    </p:spTree>
    <p:extLst>
      <p:ext uri="{BB962C8B-B14F-4D97-AF65-F5344CB8AC3E}">
        <p14:creationId xmlns:p14="http://schemas.microsoft.com/office/powerpoint/2010/main" val="3752307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057A-C120-5E4E-BB74-223EB6D005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EB7BE-6258-C84C-8242-9865D1361C9E}"/>
              </a:ext>
            </a:extLst>
          </p:cNvPr>
          <p:cNvSpPr>
            <a:spLocks noGrp="1"/>
          </p:cNvSpPr>
          <p:nvPr>
            <p:ph sz="half" idx="1"/>
          </p:nvPr>
        </p:nvSpPr>
        <p:spPr>
          <a:xfrm>
            <a:off x="565111" y="2691637"/>
            <a:ext cx="4946643"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3D23CD-80DB-5740-AE68-76414CA31A26}"/>
              </a:ext>
            </a:extLst>
          </p:cNvPr>
          <p:cNvSpPr>
            <a:spLocks noGrp="1"/>
          </p:cNvSpPr>
          <p:nvPr>
            <p:ph sz="half" idx="2"/>
          </p:nvPr>
        </p:nvSpPr>
        <p:spPr>
          <a:xfrm>
            <a:off x="6076903" y="2691637"/>
            <a:ext cx="4946639" cy="31897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FE0921-9102-1440-B315-778888723C9D}"/>
              </a:ext>
            </a:extLst>
          </p:cNvPr>
          <p:cNvSpPr>
            <a:spLocks noGrp="1"/>
          </p:cNvSpPr>
          <p:nvPr>
            <p:ph type="dt" sz="half" idx="10"/>
          </p:nvPr>
        </p:nvSpPr>
        <p:spPr/>
        <p:txBody>
          <a:bodyPr/>
          <a:lstStyle/>
          <a:p>
            <a:fld id="{73C3BD54-29B9-3D42-B178-776ED395AA85}" type="datetimeFigureOut">
              <a:rPr lang="en-US" smtClean="0"/>
              <a:t>4/5/22</a:t>
            </a:fld>
            <a:endParaRPr lang="en-US"/>
          </a:p>
        </p:txBody>
      </p:sp>
      <p:sp>
        <p:nvSpPr>
          <p:cNvPr id="6" name="Footer Placeholder 5">
            <a:extLst>
              <a:ext uri="{FF2B5EF4-FFF2-40B4-BE49-F238E27FC236}">
                <a16:creationId xmlns:a16="http://schemas.microsoft.com/office/drawing/2014/main" id="{24D7802F-1937-2F43-8FF4-846135D6FC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609C72-E794-4F4F-8E09-D4883EED7237}"/>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0" name="Rectangle 49">
            <a:extLst>
              <a:ext uri="{FF2B5EF4-FFF2-40B4-BE49-F238E27FC236}">
                <a16:creationId xmlns:a16="http://schemas.microsoft.com/office/drawing/2014/main" id="{FFEFA3E2-0F30-664C-AAE4-DE6526B5C71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5" name="Rectangle 54">
            <a:extLst>
              <a:ext uri="{FF2B5EF4-FFF2-40B4-BE49-F238E27FC236}">
                <a16:creationId xmlns:a16="http://schemas.microsoft.com/office/drawing/2014/main" id="{0C3D7AFF-BC7E-BA41-9C64-B5F9619C0EA1}"/>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671D2311-E9B8-F041-A7B8-D5696903F22A}"/>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0994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9CA91-F119-0244-888A-95539A84DD6F}"/>
              </a:ext>
            </a:extLst>
          </p:cNvPr>
          <p:cNvSpPr>
            <a:spLocks noGrp="1"/>
          </p:cNvSpPr>
          <p:nvPr>
            <p:ph type="title"/>
          </p:nvPr>
        </p:nvSpPr>
        <p:spPr>
          <a:xfrm>
            <a:off x="565110" y="1204721"/>
            <a:ext cx="8266175" cy="1444752"/>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8A3EAC-4422-D548-8D7F-E9944566FBA9}"/>
              </a:ext>
            </a:extLst>
          </p:cNvPr>
          <p:cNvSpPr>
            <a:spLocks noGrp="1"/>
          </p:cNvSpPr>
          <p:nvPr>
            <p:ph type="body" idx="1"/>
          </p:nvPr>
        </p:nvSpPr>
        <p:spPr>
          <a:xfrm>
            <a:off x="565111" y="2691638"/>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9140CA2-88A9-CC42-A375-8B87E47CC5F9}"/>
              </a:ext>
            </a:extLst>
          </p:cNvPr>
          <p:cNvSpPr>
            <a:spLocks noGrp="1"/>
          </p:cNvSpPr>
          <p:nvPr>
            <p:ph sz="half" idx="2"/>
          </p:nvPr>
        </p:nvSpPr>
        <p:spPr>
          <a:xfrm>
            <a:off x="565111" y="3515550"/>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05F960C-714E-2E4A-8141-A88F38274E48}"/>
              </a:ext>
            </a:extLst>
          </p:cNvPr>
          <p:cNvSpPr>
            <a:spLocks noGrp="1"/>
          </p:cNvSpPr>
          <p:nvPr>
            <p:ph type="body" sz="quarter" idx="3"/>
          </p:nvPr>
        </p:nvSpPr>
        <p:spPr>
          <a:xfrm>
            <a:off x="6076866" y="2691162"/>
            <a:ext cx="4946644" cy="823912"/>
          </a:xfrm>
        </p:spPr>
        <p:txBody>
          <a:bodyPr anchor="b"/>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97BC24-C907-EC4B-872D-17429A657716}"/>
              </a:ext>
            </a:extLst>
          </p:cNvPr>
          <p:cNvSpPr>
            <a:spLocks noGrp="1"/>
          </p:cNvSpPr>
          <p:nvPr>
            <p:ph sz="quarter" idx="4"/>
          </p:nvPr>
        </p:nvSpPr>
        <p:spPr>
          <a:xfrm>
            <a:off x="6076866" y="3515074"/>
            <a:ext cx="4946644" cy="23662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E2A045-4283-3C47-B125-68CF3B19FB08}"/>
              </a:ext>
            </a:extLst>
          </p:cNvPr>
          <p:cNvSpPr>
            <a:spLocks noGrp="1"/>
          </p:cNvSpPr>
          <p:nvPr>
            <p:ph type="dt" sz="half" idx="10"/>
          </p:nvPr>
        </p:nvSpPr>
        <p:spPr/>
        <p:txBody>
          <a:bodyPr/>
          <a:lstStyle/>
          <a:p>
            <a:fld id="{73C3BD54-29B9-3D42-B178-776ED395AA85}" type="datetimeFigureOut">
              <a:rPr lang="en-US" smtClean="0"/>
              <a:t>4/5/22</a:t>
            </a:fld>
            <a:endParaRPr lang="en-US"/>
          </a:p>
        </p:txBody>
      </p:sp>
      <p:sp>
        <p:nvSpPr>
          <p:cNvPr id="8" name="Footer Placeholder 7">
            <a:extLst>
              <a:ext uri="{FF2B5EF4-FFF2-40B4-BE49-F238E27FC236}">
                <a16:creationId xmlns:a16="http://schemas.microsoft.com/office/drawing/2014/main" id="{7EBC25BC-2C98-574D-BCCD-E36CAB07F2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A5C95A-7789-E042-8471-D442D9BB545F}"/>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2" name="Rectangle 51">
            <a:extLst>
              <a:ext uri="{FF2B5EF4-FFF2-40B4-BE49-F238E27FC236}">
                <a16:creationId xmlns:a16="http://schemas.microsoft.com/office/drawing/2014/main" id="{3DF1BA5B-EDD8-B648-8A3E-E2B3570B1EA0}"/>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57" name="Rectangle 56">
            <a:extLst>
              <a:ext uri="{FF2B5EF4-FFF2-40B4-BE49-F238E27FC236}">
                <a16:creationId xmlns:a16="http://schemas.microsoft.com/office/drawing/2014/main" id="{D7476360-629C-DE48-85B7-F4BE6CC457D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ross 13">
            <a:extLst>
              <a:ext uri="{FF2B5EF4-FFF2-40B4-BE49-F238E27FC236}">
                <a16:creationId xmlns:a16="http://schemas.microsoft.com/office/drawing/2014/main" id="{C5F6C588-FC1B-3147-AFA1-CD7D76C5AEAC}"/>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925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15401-5318-7045-8AE3-B1A99F2D822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E2F55F-EB76-AE49-B554-12B65B636A90}"/>
              </a:ext>
            </a:extLst>
          </p:cNvPr>
          <p:cNvSpPr>
            <a:spLocks noGrp="1"/>
          </p:cNvSpPr>
          <p:nvPr>
            <p:ph type="dt" sz="half" idx="10"/>
          </p:nvPr>
        </p:nvSpPr>
        <p:spPr/>
        <p:txBody>
          <a:bodyPr/>
          <a:lstStyle/>
          <a:p>
            <a:fld id="{73C3BD54-29B9-3D42-B178-776ED395AA85}" type="datetimeFigureOut">
              <a:rPr lang="en-US" smtClean="0"/>
              <a:t>4/5/22</a:t>
            </a:fld>
            <a:endParaRPr lang="en-US"/>
          </a:p>
        </p:txBody>
      </p:sp>
      <p:sp>
        <p:nvSpPr>
          <p:cNvPr id="4" name="Footer Placeholder 3">
            <a:extLst>
              <a:ext uri="{FF2B5EF4-FFF2-40B4-BE49-F238E27FC236}">
                <a16:creationId xmlns:a16="http://schemas.microsoft.com/office/drawing/2014/main" id="{86CB6E6E-D81E-C44A-AC54-CBE0134C108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2E025B9-9F46-3049-9977-0119B96D393C}"/>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48" name="Rectangle 47">
            <a:extLst>
              <a:ext uri="{FF2B5EF4-FFF2-40B4-BE49-F238E27FC236}">
                <a16:creationId xmlns:a16="http://schemas.microsoft.com/office/drawing/2014/main" id="{65760068-EADA-2B4B-9819-CF981184FAEB}"/>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81DA7622-137E-184A-A93C-8DBB10318AE6}"/>
              </a:ext>
            </a:extLst>
          </p:cNvPr>
          <p:cNvSpPr/>
          <p:nvPr/>
        </p:nvSpPr>
        <p:spPr>
          <a:xfrm>
            <a:off x="11738231" y="1096772"/>
            <a:ext cx="453769"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9" name="Cross 8">
            <a:extLst>
              <a:ext uri="{FF2B5EF4-FFF2-40B4-BE49-F238E27FC236}">
                <a16:creationId xmlns:a16="http://schemas.microsoft.com/office/drawing/2014/main" id="{54FB0990-6F8D-B048-8309-19B0D1A41033}"/>
              </a:ext>
            </a:extLst>
          </p:cNvPr>
          <p:cNvSpPr/>
          <p:nvPr/>
        </p:nvSpPr>
        <p:spPr>
          <a:xfrm>
            <a:off x="1153128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1194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AF81DD-2B1F-3444-8023-DD52318FE9F6}"/>
              </a:ext>
            </a:extLst>
          </p:cNvPr>
          <p:cNvSpPr>
            <a:spLocks noGrp="1"/>
          </p:cNvSpPr>
          <p:nvPr>
            <p:ph type="dt" sz="half" idx="10"/>
          </p:nvPr>
        </p:nvSpPr>
        <p:spPr/>
        <p:txBody>
          <a:bodyPr/>
          <a:lstStyle/>
          <a:p>
            <a:fld id="{73C3BD54-29B9-3D42-B178-776ED395AA85}" type="datetimeFigureOut">
              <a:rPr lang="en-US" smtClean="0"/>
              <a:t>4/5/22</a:t>
            </a:fld>
            <a:endParaRPr lang="en-US"/>
          </a:p>
        </p:txBody>
      </p:sp>
      <p:sp>
        <p:nvSpPr>
          <p:cNvPr id="3" name="Footer Placeholder 2">
            <a:extLst>
              <a:ext uri="{FF2B5EF4-FFF2-40B4-BE49-F238E27FC236}">
                <a16:creationId xmlns:a16="http://schemas.microsoft.com/office/drawing/2014/main" id="{36927EE3-DAA3-D948-B8FD-48417540B52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4532D4-FFBF-6C47-A6C9-D55196D91B87}"/>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47" name="Rectangle 46">
            <a:extLst>
              <a:ext uri="{FF2B5EF4-FFF2-40B4-BE49-F238E27FC236}">
                <a16:creationId xmlns:a16="http://schemas.microsoft.com/office/drawing/2014/main" id="{DB8D5541-7726-BA46-8BFA-BF6AA8D42BD7}"/>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ross 47">
            <a:extLst>
              <a:ext uri="{FF2B5EF4-FFF2-40B4-BE49-F238E27FC236}">
                <a16:creationId xmlns:a16="http://schemas.microsoft.com/office/drawing/2014/main" id="{97F434CF-7503-CE4F-8426-C312C6315AD0}"/>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FEDBFB2F-FE34-E349-9484-C275FBE3161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6827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DCFD-BEE6-AC49-BABD-D8B89C3B69D0}"/>
              </a:ext>
            </a:extLst>
          </p:cNvPr>
          <p:cNvSpPr>
            <a:spLocks noGrp="1"/>
          </p:cNvSpPr>
          <p:nvPr>
            <p:ph type="title"/>
          </p:nvPr>
        </p:nvSpPr>
        <p:spPr>
          <a:xfrm>
            <a:off x="565149" y="1203800"/>
            <a:ext cx="4114800" cy="1077218"/>
          </a:xfrm>
        </p:spPr>
        <p:txBody>
          <a:bodyPr anchor="b">
            <a:normAutofit/>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431DE035-8260-4443-B1D9-A9C8D584039E}"/>
              </a:ext>
            </a:extLst>
          </p:cNvPr>
          <p:cNvSpPr>
            <a:spLocks noGrp="1"/>
          </p:cNvSpPr>
          <p:nvPr>
            <p:ph idx="1"/>
          </p:nvPr>
        </p:nvSpPr>
        <p:spPr>
          <a:xfrm>
            <a:off x="5611813" y="1508252"/>
            <a:ext cx="5606518" cy="4045881"/>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CCC1AA53-7507-D04B-9B8E-6A4F7122ECA5}"/>
              </a:ext>
            </a:extLst>
          </p:cNvPr>
          <p:cNvSpPr>
            <a:spLocks noGrp="1"/>
          </p:cNvSpPr>
          <p:nvPr>
            <p:ph type="body" sz="half" idx="2"/>
          </p:nvPr>
        </p:nvSpPr>
        <p:spPr>
          <a:xfrm>
            <a:off x="565149" y="2368295"/>
            <a:ext cx="4114800" cy="31858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6E11F-3003-0745-ACAB-FAA4E676EFCD}"/>
              </a:ext>
            </a:extLst>
          </p:cNvPr>
          <p:cNvSpPr>
            <a:spLocks noGrp="1"/>
          </p:cNvSpPr>
          <p:nvPr>
            <p:ph type="dt" sz="half" idx="10"/>
          </p:nvPr>
        </p:nvSpPr>
        <p:spPr/>
        <p:txBody>
          <a:bodyPr/>
          <a:lstStyle/>
          <a:p>
            <a:fld id="{73C3BD54-29B9-3D42-B178-776ED395AA85}" type="datetimeFigureOut">
              <a:rPr lang="en-US" smtClean="0"/>
              <a:t>4/5/22</a:t>
            </a:fld>
            <a:endParaRPr lang="en-US"/>
          </a:p>
        </p:txBody>
      </p:sp>
      <p:sp>
        <p:nvSpPr>
          <p:cNvPr id="6" name="Footer Placeholder 5">
            <a:extLst>
              <a:ext uri="{FF2B5EF4-FFF2-40B4-BE49-F238E27FC236}">
                <a16:creationId xmlns:a16="http://schemas.microsoft.com/office/drawing/2014/main" id="{92BC11A6-59AC-FE45-8A1C-9DDC00582A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D6F51E-1A94-034C-BBEE-C26A3AF0E815}"/>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0" name="Rectangle 49">
            <a:extLst>
              <a:ext uri="{FF2B5EF4-FFF2-40B4-BE49-F238E27FC236}">
                <a16:creationId xmlns:a16="http://schemas.microsoft.com/office/drawing/2014/main" id="{50B7D330-76C0-224C-9C3C-27C4D2B0DDB4}"/>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35464D55-5C51-844B-A38A-8143590FB934}"/>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FD988250-C554-DE44-B887-57D0B2AA8E37}"/>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439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686C7C-36AD-9A4E-8524-8F44E8839EA8}"/>
              </a:ext>
            </a:extLst>
          </p:cNvPr>
          <p:cNvSpPr>
            <a:spLocks noGrp="1"/>
          </p:cNvSpPr>
          <p:nvPr>
            <p:ph type="title"/>
          </p:nvPr>
        </p:nvSpPr>
        <p:spPr>
          <a:xfrm>
            <a:off x="565149" y="1203800"/>
            <a:ext cx="4114800" cy="1077218"/>
          </a:xfrm>
        </p:spPr>
        <p:txBody>
          <a:bodyPr anchor="b">
            <a:normAutofit/>
          </a:bodyPr>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15248-4C80-3348-A8A9-6C9F5D32FCE3}"/>
              </a:ext>
            </a:extLst>
          </p:cNvPr>
          <p:cNvSpPr>
            <a:spLocks noGrp="1"/>
          </p:cNvSpPr>
          <p:nvPr>
            <p:ph type="pic" idx="1"/>
          </p:nvPr>
        </p:nvSpPr>
        <p:spPr>
          <a:xfrm>
            <a:off x="5631151" y="1096772"/>
            <a:ext cx="6096270" cy="5761228"/>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74B3083-CA16-C54A-B130-7BEE6DF9D815}"/>
              </a:ext>
            </a:extLst>
          </p:cNvPr>
          <p:cNvSpPr>
            <a:spLocks noGrp="1"/>
          </p:cNvSpPr>
          <p:nvPr>
            <p:ph type="body" sz="half" idx="2"/>
          </p:nvPr>
        </p:nvSpPr>
        <p:spPr>
          <a:xfrm>
            <a:off x="565149" y="2370666"/>
            <a:ext cx="4114800" cy="31834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3C6EB5-D7D1-E247-B9D7-D319E5AAB962}"/>
              </a:ext>
            </a:extLst>
          </p:cNvPr>
          <p:cNvSpPr>
            <a:spLocks noGrp="1"/>
          </p:cNvSpPr>
          <p:nvPr>
            <p:ph type="dt" sz="half" idx="10"/>
          </p:nvPr>
        </p:nvSpPr>
        <p:spPr/>
        <p:txBody>
          <a:bodyPr/>
          <a:lstStyle/>
          <a:p>
            <a:fld id="{73C3BD54-29B9-3D42-B178-776ED395AA85}" type="datetimeFigureOut">
              <a:rPr lang="en-US" smtClean="0"/>
              <a:t>4/5/22</a:t>
            </a:fld>
            <a:endParaRPr lang="en-US"/>
          </a:p>
        </p:txBody>
      </p:sp>
      <p:sp>
        <p:nvSpPr>
          <p:cNvPr id="6" name="Footer Placeholder 5">
            <a:extLst>
              <a:ext uri="{FF2B5EF4-FFF2-40B4-BE49-F238E27FC236}">
                <a16:creationId xmlns:a16="http://schemas.microsoft.com/office/drawing/2014/main" id="{75FBF6CC-F5C4-9847-BADB-8B7441C8F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63FE4-B2F5-7741-B517-533F1C98CE1B}"/>
              </a:ext>
            </a:extLst>
          </p:cNvPr>
          <p:cNvSpPr>
            <a:spLocks noGrp="1"/>
          </p:cNvSpPr>
          <p:nvPr>
            <p:ph type="sldNum" sz="quarter" idx="12"/>
          </p:nvPr>
        </p:nvSpPr>
        <p:spPr/>
        <p:txBody>
          <a:bodyPr/>
          <a:lstStyle/>
          <a:p>
            <a:fld id="{86BB3423-611C-6944-BA94-F2572F362413}" type="slidenum">
              <a:rPr lang="en-US" smtClean="0"/>
              <a:t>‹Nº›</a:t>
            </a:fld>
            <a:endParaRPr lang="en-US"/>
          </a:p>
        </p:txBody>
      </p:sp>
      <p:sp>
        <p:nvSpPr>
          <p:cNvPr id="54" name="Rectangle 53">
            <a:extLst>
              <a:ext uri="{FF2B5EF4-FFF2-40B4-BE49-F238E27FC236}">
                <a16:creationId xmlns:a16="http://schemas.microsoft.com/office/drawing/2014/main" id="{AB80A771-7D8E-0F4A-93A3-B977667D338E}"/>
              </a:ext>
            </a:extLst>
          </p:cNvPr>
          <p:cNvSpPr/>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C9320FA-0E3A-2749-9085-DF30FA26F4BD}"/>
              </a:ext>
            </a:extLst>
          </p:cNvPr>
          <p:cNvSpPr/>
          <p:nvPr/>
        </p:nvSpPr>
        <p:spPr>
          <a:xfrm>
            <a:off x="-1" y="1096772"/>
            <a:ext cx="263565"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ross 10">
            <a:extLst>
              <a:ext uri="{FF2B5EF4-FFF2-40B4-BE49-F238E27FC236}">
                <a16:creationId xmlns:a16="http://schemas.microsoft.com/office/drawing/2014/main" id="{5A3DF5D0-8A2C-A049-9132-EE1EF7D014D4}"/>
              </a:ext>
            </a:extLst>
          </p:cNvPr>
          <p:cNvSpPr/>
          <p:nvPr/>
        </p:nvSpPr>
        <p:spPr>
          <a:xfrm>
            <a:off x="5824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820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952BFD-D607-6845-9C7B-1C8D3B4EE760}"/>
              </a:ext>
            </a:extLst>
          </p:cNvPr>
          <p:cNvSpPr>
            <a:spLocks noGrp="1"/>
          </p:cNvSpPr>
          <p:nvPr>
            <p:ph type="title"/>
          </p:nvPr>
        </p:nvSpPr>
        <p:spPr>
          <a:xfrm>
            <a:off x="565149" y="1204721"/>
            <a:ext cx="8267296" cy="144655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EEBB52FF-3B04-8245-BF0B-89C9E293362A}"/>
              </a:ext>
            </a:extLst>
          </p:cNvPr>
          <p:cNvSpPr>
            <a:spLocks noGrp="1"/>
          </p:cNvSpPr>
          <p:nvPr>
            <p:ph type="body" idx="1"/>
          </p:nvPr>
        </p:nvSpPr>
        <p:spPr>
          <a:xfrm>
            <a:off x="565150" y="2691638"/>
            <a:ext cx="8267296" cy="318858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DA99BFE-CBDD-C344-A21E-44A52F11B662}"/>
              </a:ext>
            </a:extLst>
          </p:cNvPr>
          <p:cNvSpPr>
            <a:spLocks noGrp="1"/>
          </p:cNvSpPr>
          <p:nvPr>
            <p:ph type="dt" sz="half" idx="2"/>
          </p:nvPr>
        </p:nvSpPr>
        <p:spPr>
          <a:xfrm>
            <a:off x="565149" y="5949696"/>
            <a:ext cx="4114800" cy="365125"/>
          </a:xfrm>
          <a:prstGeom prst="rect">
            <a:avLst/>
          </a:prstGeom>
        </p:spPr>
        <p:txBody>
          <a:bodyPr vert="horz" lIns="91440" tIns="45720" rIns="91440" bIns="45720" rtlCol="0" anchor="ctr" anchorCtr="0"/>
          <a:lstStyle>
            <a:lvl1pPr algn="l">
              <a:defRPr lang="en-US" sz="1050" smtClean="0">
                <a:latin typeface="+mn-lt"/>
              </a:defRPr>
            </a:lvl1pPr>
          </a:lstStyle>
          <a:p>
            <a:fld id="{73C3BD54-29B9-3D42-B178-776ED395AA85}" type="datetimeFigureOut">
              <a:rPr lang="en-US" smtClean="0"/>
              <a:pPr/>
              <a:t>4/5/22</a:t>
            </a:fld>
            <a:endParaRPr lang="en-US" dirty="0"/>
          </a:p>
        </p:txBody>
      </p:sp>
      <p:sp>
        <p:nvSpPr>
          <p:cNvPr id="5" name="Footer Placeholder 4">
            <a:extLst>
              <a:ext uri="{FF2B5EF4-FFF2-40B4-BE49-F238E27FC236}">
                <a16:creationId xmlns:a16="http://schemas.microsoft.com/office/drawing/2014/main" id="{BDC371C0-3DCE-0743-946F-C7540DD7895F}"/>
              </a:ext>
            </a:extLst>
          </p:cNvPr>
          <p:cNvSpPr>
            <a:spLocks noGrp="1"/>
          </p:cNvSpPr>
          <p:nvPr>
            <p:ph type="ftr" sz="quarter" idx="3"/>
          </p:nvPr>
        </p:nvSpPr>
        <p:spPr>
          <a:xfrm>
            <a:off x="565150" y="543179"/>
            <a:ext cx="4114800" cy="246888"/>
          </a:xfrm>
          <a:prstGeom prst="rect">
            <a:avLst/>
          </a:prstGeom>
        </p:spPr>
        <p:txBody>
          <a:bodyPr vert="horz" lIns="91440" tIns="45720" rIns="91440" bIns="45720" rtlCol="0" anchor="ctr" anchorCtr="0"/>
          <a:lstStyle>
            <a:lvl1pPr algn="l">
              <a:defRPr lang="en-US" sz="1050">
                <a:latin typeface="+mn-lt"/>
              </a:defRPr>
            </a:lvl1pPr>
          </a:lstStyle>
          <a:p>
            <a:endParaRPr lang="en-US" dirty="0"/>
          </a:p>
        </p:txBody>
      </p:sp>
      <p:sp>
        <p:nvSpPr>
          <p:cNvPr id="6" name="Slide Number Placeholder 5">
            <a:extLst>
              <a:ext uri="{FF2B5EF4-FFF2-40B4-BE49-F238E27FC236}">
                <a16:creationId xmlns:a16="http://schemas.microsoft.com/office/drawing/2014/main" id="{E6E32ADB-4517-194F-8B4B-A9D26B3C02E3}"/>
              </a:ext>
            </a:extLst>
          </p:cNvPr>
          <p:cNvSpPr>
            <a:spLocks noGrp="1"/>
          </p:cNvSpPr>
          <p:nvPr>
            <p:ph type="sldNum" sz="quarter" idx="4"/>
          </p:nvPr>
        </p:nvSpPr>
        <p:spPr>
          <a:xfrm>
            <a:off x="10813024" y="511175"/>
            <a:ext cx="914400" cy="310896"/>
          </a:xfrm>
          <a:prstGeom prst="rect">
            <a:avLst/>
          </a:prstGeom>
        </p:spPr>
        <p:txBody>
          <a:bodyPr vert="horz" lIns="91440" tIns="45720" rIns="91440" bIns="45720" rtlCol="0" anchor="ctr"/>
          <a:lstStyle>
            <a:lvl1pPr algn="r">
              <a:defRPr sz="1400" b="0" i="0">
                <a:solidFill>
                  <a:schemeClr val="tx1"/>
                </a:solidFill>
                <a:latin typeface="+mn-lt"/>
              </a:defRPr>
            </a:lvl1pPr>
          </a:lstStyle>
          <a:p>
            <a:fld id="{86BB3423-611C-6944-BA94-F2572F362413}" type="slidenum">
              <a:rPr lang="en-US" smtClean="0"/>
              <a:pPr/>
              <a:t>‹Nº›</a:t>
            </a:fld>
            <a:endParaRPr lang="en-US"/>
          </a:p>
        </p:txBody>
      </p:sp>
    </p:spTree>
    <p:extLst>
      <p:ext uri="{BB962C8B-B14F-4D97-AF65-F5344CB8AC3E}">
        <p14:creationId xmlns:p14="http://schemas.microsoft.com/office/powerpoint/2010/main" val="269978166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10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System Font Regular"/>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System Font Regular"/>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System Font Regular"/>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System Font Regular"/>
        <a:buChar char="–"/>
        <a:defRPr sz="16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7.xml"/><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4.tif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F291BE0-7A7E-D04F-974F-9F4577FB2F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3735" y="1096772"/>
            <a:ext cx="5571066" cy="576122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ross 19">
            <a:extLst>
              <a:ext uri="{FF2B5EF4-FFF2-40B4-BE49-F238E27FC236}">
                <a16:creationId xmlns:a16="http://schemas.microsoft.com/office/drawing/2014/main" id="{BD33FF1F-6094-0B4A-A3E4-6B0D9283D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29484"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B78A6D9C-C7A5-414B-8CB7-E31470D7D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23">
            <a:extLst>
              <a:ext uri="{FF2B5EF4-FFF2-40B4-BE49-F238E27FC236}">
                <a16:creationId xmlns:a16="http://schemas.microsoft.com/office/drawing/2014/main" id="{579E3846-8D0B-B14A-817A-7FAC9DDA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CD71F63-EED7-9744-ADC0-73AE6F47EDE1}"/>
              </a:ext>
            </a:extLst>
          </p:cNvPr>
          <p:cNvSpPr>
            <a:spLocks noGrp="1"/>
          </p:cNvSpPr>
          <p:nvPr>
            <p:ph type="ctrTitle"/>
          </p:nvPr>
        </p:nvSpPr>
        <p:spPr>
          <a:xfrm>
            <a:off x="7493192" y="1204721"/>
            <a:ext cx="4133647" cy="1446550"/>
          </a:xfrm>
        </p:spPr>
        <p:txBody>
          <a:bodyPr vert="horz" lIns="91440" tIns="45720" rIns="91440" bIns="45720" rtlCol="0" anchor="t">
            <a:normAutofit/>
          </a:bodyPr>
          <a:lstStyle/>
          <a:p>
            <a:r>
              <a:rPr lang="en-US" sz="4400" kern="1200">
                <a:solidFill>
                  <a:schemeClr val="tx1"/>
                </a:solidFill>
                <a:latin typeface="+mj-lt"/>
                <a:ea typeface="+mj-ea"/>
                <a:cs typeface="+mj-cs"/>
              </a:rPr>
              <a:t>Unidad 3</a:t>
            </a:r>
            <a:br>
              <a:rPr lang="en-US" sz="4400" kern="1200">
                <a:solidFill>
                  <a:schemeClr val="tx1"/>
                </a:solidFill>
                <a:latin typeface="+mj-lt"/>
                <a:ea typeface="+mj-ea"/>
                <a:cs typeface="+mj-cs"/>
              </a:rPr>
            </a:br>
            <a:r>
              <a:rPr lang="en-US" sz="4400" kern="1200">
                <a:solidFill>
                  <a:schemeClr val="tx1"/>
                </a:solidFill>
                <a:latin typeface="+mj-lt"/>
                <a:ea typeface="+mj-ea"/>
                <a:cs typeface="+mj-cs"/>
              </a:rPr>
              <a:t>ácidos y bases</a:t>
            </a:r>
          </a:p>
        </p:txBody>
      </p:sp>
      <p:sp>
        <p:nvSpPr>
          <p:cNvPr id="3" name="Subtítulo 2">
            <a:extLst>
              <a:ext uri="{FF2B5EF4-FFF2-40B4-BE49-F238E27FC236}">
                <a16:creationId xmlns:a16="http://schemas.microsoft.com/office/drawing/2014/main" id="{152BA75F-6D48-9140-A22B-1BD1625DF343}"/>
              </a:ext>
            </a:extLst>
          </p:cNvPr>
          <p:cNvSpPr>
            <a:spLocks noGrp="1"/>
          </p:cNvSpPr>
          <p:nvPr>
            <p:ph type="subTitle" idx="1"/>
          </p:nvPr>
        </p:nvSpPr>
        <p:spPr>
          <a:xfrm>
            <a:off x="7493193" y="2691638"/>
            <a:ext cx="4133647" cy="3188586"/>
          </a:xfrm>
        </p:spPr>
        <p:txBody>
          <a:bodyPr vert="horz" lIns="91440" tIns="45720" rIns="91440" bIns="45720" rtlCol="0">
            <a:normAutofit/>
          </a:bodyPr>
          <a:lstStyle/>
          <a:p>
            <a:pPr indent="-228600">
              <a:buFont typeface="System Font Regular"/>
              <a:buChar char="–"/>
            </a:pPr>
            <a:r>
              <a:rPr lang="es-ES_tradnl" dirty="0"/>
              <a:t>Efectos electrónicos sobre ácidez y basicidad</a:t>
            </a:r>
          </a:p>
          <a:p>
            <a:pPr indent="-228600">
              <a:buFont typeface="System Font Regular"/>
              <a:buChar char="–"/>
            </a:pPr>
            <a:r>
              <a:rPr lang="es-ES_tradnl" dirty="0"/>
              <a:t>Efecto inductivo y resonancia</a:t>
            </a:r>
          </a:p>
          <a:p>
            <a:pPr indent="-228600">
              <a:buFont typeface="System Font Regular"/>
              <a:buChar char="–"/>
            </a:pPr>
            <a:endParaRPr lang="en-US" dirty="0"/>
          </a:p>
          <a:p>
            <a:pPr indent="-228600">
              <a:buFont typeface="System Font Regular"/>
              <a:buChar char="–"/>
            </a:pPr>
            <a:endParaRPr lang="en-US" dirty="0"/>
          </a:p>
        </p:txBody>
      </p:sp>
      <p:pic>
        <p:nvPicPr>
          <p:cNvPr id="4" name="Picture 3">
            <a:extLst>
              <a:ext uri="{FF2B5EF4-FFF2-40B4-BE49-F238E27FC236}">
                <a16:creationId xmlns:a16="http://schemas.microsoft.com/office/drawing/2014/main" id="{4BBAF69A-95BD-84EE-B607-91AE0158272E}"/>
              </a:ext>
            </a:extLst>
          </p:cNvPr>
          <p:cNvPicPr>
            <a:picLocks noChangeAspect="1"/>
          </p:cNvPicPr>
          <p:nvPr/>
        </p:nvPicPr>
        <p:blipFill rotWithShape="1">
          <a:blip r:embed="rId2"/>
          <a:srcRect t="1575" r="-2" b="-2"/>
          <a:stretch/>
        </p:blipFill>
        <p:spPr>
          <a:xfrm>
            <a:off x="20" y="10"/>
            <a:ext cx="6967738" cy="6857990"/>
          </a:xfrm>
          <a:prstGeom prst="rect">
            <a:avLst/>
          </a:prstGeom>
        </p:spPr>
      </p:pic>
      <p:sp>
        <p:nvSpPr>
          <p:cNvPr id="26" name="Cross 25">
            <a:extLst>
              <a:ext uri="{FF2B5EF4-FFF2-40B4-BE49-F238E27FC236}">
                <a16:creationId xmlns:a16="http://schemas.microsoft.com/office/drawing/2014/main" id="{A12C7CBA-A034-9548-BC45-D37C25C008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0326"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449ED22-D9F5-F848-A98A-7181D4EE7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73666"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7644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8C89C35-A850-EC4A-B7C1-30FCE18F8645}"/>
              </a:ext>
            </a:extLst>
          </p:cNvPr>
          <p:cNvPicPr>
            <a:picLocks noChangeAspect="1"/>
          </p:cNvPicPr>
          <p:nvPr/>
        </p:nvPicPr>
        <p:blipFill>
          <a:blip r:embed="rId2"/>
          <a:stretch>
            <a:fillRect/>
          </a:stretch>
        </p:blipFill>
        <p:spPr>
          <a:xfrm>
            <a:off x="1" y="0"/>
            <a:ext cx="3658570" cy="661737"/>
          </a:xfrm>
          <a:prstGeom prst="rect">
            <a:avLst/>
          </a:prstGeom>
        </p:spPr>
      </p:pic>
      <p:pic>
        <p:nvPicPr>
          <p:cNvPr id="3" name="Imagen 2">
            <a:extLst>
              <a:ext uri="{FF2B5EF4-FFF2-40B4-BE49-F238E27FC236}">
                <a16:creationId xmlns:a16="http://schemas.microsoft.com/office/drawing/2014/main" id="{ED6D26AA-31BE-5149-86CC-4DFA1A532313}"/>
              </a:ext>
            </a:extLst>
          </p:cNvPr>
          <p:cNvPicPr>
            <a:picLocks noChangeAspect="1"/>
          </p:cNvPicPr>
          <p:nvPr/>
        </p:nvPicPr>
        <p:blipFill>
          <a:blip r:embed="rId3"/>
          <a:stretch>
            <a:fillRect/>
          </a:stretch>
        </p:blipFill>
        <p:spPr>
          <a:xfrm>
            <a:off x="3794948" y="131871"/>
            <a:ext cx="7586925" cy="6594257"/>
          </a:xfrm>
          <a:prstGeom prst="rect">
            <a:avLst/>
          </a:prstGeom>
        </p:spPr>
      </p:pic>
    </p:spTree>
    <p:extLst>
      <p:ext uri="{BB962C8B-B14F-4D97-AF65-F5344CB8AC3E}">
        <p14:creationId xmlns:p14="http://schemas.microsoft.com/office/powerpoint/2010/main" val="28749688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7D3E792-C44C-904A-AA9C-B3E6D8615279}"/>
              </a:ext>
            </a:extLst>
          </p:cNvPr>
          <p:cNvPicPr>
            <a:picLocks noChangeAspect="1"/>
          </p:cNvPicPr>
          <p:nvPr/>
        </p:nvPicPr>
        <p:blipFill>
          <a:blip r:embed="rId2"/>
          <a:stretch>
            <a:fillRect/>
          </a:stretch>
        </p:blipFill>
        <p:spPr>
          <a:xfrm>
            <a:off x="0" y="0"/>
            <a:ext cx="6591302" cy="812198"/>
          </a:xfrm>
          <a:prstGeom prst="rect">
            <a:avLst/>
          </a:prstGeom>
        </p:spPr>
      </p:pic>
      <p:pic>
        <p:nvPicPr>
          <p:cNvPr id="3" name="Imagen 2">
            <a:extLst>
              <a:ext uri="{FF2B5EF4-FFF2-40B4-BE49-F238E27FC236}">
                <a16:creationId xmlns:a16="http://schemas.microsoft.com/office/drawing/2014/main" id="{266707A0-4CEA-354A-8BC4-FD32377C12EA}"/>
              </a:ext>
            </a:extLst>
          </p:cNvPr>
          <p:cNvPicPr>
            <a:picLocks noChangeAspect="1"/>
          </p:cNvPicPr>
          <p:nvPr/>
        </p:nvPicPr>
        <p:blipFill>
          <a:blip r:embed="rId3"/>
          <a:stretch>
            <a:fillRect/>
          </a:stretch>
        </p:blipFill>
        <p:spPr>
          <a:xfrm>
            <a:off x="352921" y="812198"/>
            <a:ext cx="9626930" cy="2758228"/>
          </a:xfrm>
          <a:prstGeom prst="rect">
            <a:avLst/>
          </a:prstGeom>
        </p:spPr>
      </p:pic>
      <p:pic>
        <p:nvPicPr>
          <p:cNvPr id="4" name="Imagen 3">
            <a:extLst>
              <a:ext uri="{FF2B5EF4-FFF2-40B4-BE49-F238E27FC236}">
                <a16:creationId xmlns:a16="http://schemas.microsoft.com/office/drawing/2014/main" id="{498E10E7-62B9-D34A-B6DC-449CE0954447}"/>
              </a:ext>
            </a:extLst>
          </p:cNvPr>
          <p:cNvPicPr>
            <a:picLocks noChangeAspect="1"/>
          </p:cNvPicPr>
          <p:nvPr/>
        </p:nvPicPr>
        <p:blipFill>
          <a:blip r:embed="rId4"/>
          <a:stretch>
            <a:fillRect/>
          </a:stretch>
        </p:blipFill>
        <p:spPr>
          <a:xfrm>
            <a:off x="1485899" y="4034368"/>
            <a:ext cx="6022975" cy="2421985"/>
          </a:xfrm>
          <a:prstGeom prst="rect">
            <a:avLst/>
          </a:prstGeom>
        </p:spPr>
      </p:pic>
    </p:spTree>
    <p:extLst>
      <p:ext uri="{BB962C8B-B14F-4D97-AF65-F5344CB8AC3E}">
        <p14:creationId xmlns:p14="http://schemas.microsoft.com/office/powerpoint/2010/main" val="2805165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8878687-379E-084C-938C-D633C78FA7CB}"/>
              </a:ext>
            </a:extLst>
          </p:cNvPr>
          <p:cNvPicPr>
            <a:picLocks noChangeAspect="1"/>
          </p:cNvPicPr>
          <p:nvPr/>
        </p:nvPicPr>
        <p:blipFill>
          <a:blip r:embed="rId2"/>
          <a:stretch>
            <a:fillRect/>
          </a:stretch>
        </p:blipFill>
        <p:spPr>
          <a:xfrm>
            <a:off x="2032000" y="444798"/>
            <a:ext cx="8128000" cy="6096000"/>
          </a:xfrm>
          <a:prstGeom prst="rect">
            <a:avLst/>
          </a:prstGeom>
        </p:spPr>
      </p:pic>
    </p:spTree>
    <p:extLst>
      <p:ext uri="{BB962C8B-B14F-4D97-AF65-F5344CB8AC3E}">
        <p14:creationId xmlns:p14="http://schemas.microsoft.com/office/powerpoint/2010/main" val="3476649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71C725B-C3AC-DD41-8D28-B407D7407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agen 1">
            <a:extLst>
              <a:ext uri="{FF2B5EF4-FFF2-40B4-BE49-F238E27FC236}">
                <a16:creationId xmlns:a16="http://schemas.microsoft.com/office/drawing/2014/main" id="{6DB64980-94EA-7446-A535-586569BF3780}"/>
              </a:ext>
            </a:extLst>
          </p:cNvPr>
          <p:cNvPicPr>
            <a:picLocks noChangeAspect="1"/>
          </p:cNvPicPr>
          <p:nvPr/>
        </p:nvPicPr>
        <p:blipFill rotWithShape="1">
          <a:blip r:embed="rId2"/>
          <a:srcRect l="12459" r="1" b="1"/>
          <a:stretch/>
        </p:blipFill>
        <p:spPr>
          <a:xfrm>
            <a:off x="464576" y="1096772"/>
            <a:ext cx="11270224" cy="5761228"/>
          </a:xfrm>
          <a:prstGeom prst="rect">
            <a:avLst/>
          </a:prstGeom>
        </p:spPr>
      </p:pic>
      <p:sp>
        <p:nvSpPr>
          <p:cNvPr id="9" name="Cross 8">
            <a:extLst>
              <a:ext uri="{FF2B5EF4-FFF2-40B4-BE49-F238E27FC236}">
                <a16:creationId xmlns:a16="http://schemas.microsoft.com/office/drawing/2014/main" id="{5487A8E9-0BBC-B645-838D-23A5B6C4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27368" y="5618903"/>
            <a:ext cx="524933" cy="524933"/>
          </a:xfrm>
          <a:prstGeom prst="plus">
            <a:avLst>
              <a:gd name="adj" fmla="val 3951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948E94-51E1-DD44-B615-1907C1B46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81559" y="976630"/>
            <a:ext cx="1336774" cy="12014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2645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8CF001F-7DC8-AF41-B2E6-6EB8C292617C}"/>
              </a:ext>
            </a:extLst>
          </p:cNvPr>
          <p:cNvPicPr>
            <a:picLocks noChangeAspect="1"/>
          </p:cNvPicPr>
          <p:nvPr/>
        </p:nvPicPr>
        <p:blipFill>
          <a:blip r:embed="rId2"/>
          <a:stretch>
            <a:fillRect/>
          </a:stretch>
        </p:blipFill>
        <p:spPr>
          <a:xfrm>
            <a:off x="1571624" y="266056"/>
            <a:ext cx="7415213" cy="6379710"/>
          </a:xfrm>
          <a:prstGeom prst="rect">
            <a:avLst/>
          </a:prstGeom>
        </p:spPr>
      </p:pic>
    </p:spTree>
    <p:extLst>
      <p:ext uri="{BB962C8B-B14F-4D97-AF65-F5344CB8AC3E}">
        <p14:creationId xmlns:p14="http://schemas.microsoft.com/office/powerpoint/2010/main" val="1382072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9A9A9F4F-1DAF-8B43-9F4B-984F96BAB561}"/>
              </a:ext>
            </a:extLst>
          </p:cNvPr>
          <p:cNvSpPr txBox="1"/>
          <p:nvPr/>
        </p:nvSpPr>
        <p:spPr>
          <a:xfrm>
            <a:off x="499730" y="308344"/>
            <a:ext cx="4616713" cy="523220"/>
          </a:xfrm>
          <a:prstGeom prst="rect">
            <a:avLst/>
          </a:prstGeom>
          <a:noFill/>
        </p:spPr>
        <p:txBody>
          <a:bodyPr wrap="none" rtlCol="0">
            <a:spAutoFit/>
          </a:bodyPr>
          <a:lstStyle/>
          <a:p>
            <a:r>
              <a:rPr lang="es-ES_tradnl" sz="2800" b="1" dirty="0"/>
              <a:t>Acidez de H alfa a carbonilo</a:t>
            </a:r>
          </a:p>
        </p:txBody>
      </p:sp>
      <p:pic>
        <p:nvPicPr>
          <p:cNvPr id="7" name="Imagen 6">
            <a:extLst>
              <a:ext uri="{FF2B5EF4-FFF2-40B4-BE49-F238E27FC236}">
                <a16:creationId xmlns:a16="http://schemas.microsoft.com/office/drawing/2014/main" id="{B3A655A9-A056-F242-BDC2-265D75C3182D}"/>
              </a:ext>
            </a:extLst>
          </p:cNvPr>
          <p:cNvPicPr>
            <a:picLocks noChangeAspect="1"/>
          </p:cNvPicPr>
          <p:nvPr/>
        </p:nvPicPr>
        <p:blipFill>
          <a:blip r:embed="rId2"/>
          <a:stretch>
            <a:fillRect/>
          </a:stretch>
        </p:blipFill>
        <p:spPr>
          <a:xfrm>
            <a:off x="759222" y="1775442"/>
            <a:ext cx="11343740" cy="3076269"/>
          </a:xfrm>
          <a:prstGeom prst="rect">
            <a:avLst/>
          </a:prstGeom>
        </p:spPr>
      </p:pic>
    </p:spTree>
    <p:extLst>
      <p:ext uri="{BB962C8B-B14F-4D97-AF65-F5344CB8AC3E}">
        <p14:creationId xmlns:p14="http://schemas.microsoft.com/office/powerpoint/2010/main" val="6275313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A6AEAB9-77D8-A741-BB99-D303A0C4FB77}"/>
              </a:ext>
            </a:extLst>
          </p:cNvPr>
          <p:cNvSpPr txBox="1"/>
          <p:nvPr/>
        </p:nvSpPr>
        <p:spPr>
          <a:xfrm>
            <a:off x="891392" y="527783"/>
            <a:ext cx="6097978" cy="5632311"/>
          </a:xfrm>
          <a:prstGeom prst="rect">
            <a:avLst/>
          </a:prstGeom>
          <a:noFill/>
        </p:spPr>
        <p:txBody>
          <a:bodyPr wrap="square">
            <a:spAutoFit/>
          </a:bodyPr>
          <a:lstStyle/>
          <a:p>
            <a:r>
              <a:rPr lang="es-CL" b="1" i="0" dirty="0">
                <a:solidFill>
                  <a:srgbClr val="080808"/>
                </a:solidFill>
                <a:effectLst/>
                <a:latin typeface="Georgia" panose="02040502050405020303" pitchFamily="18" charset="0"/>
              </a:rPr>
              <a:t>1</a:t>
            </a:r>
            <a:r>
              <a:rPr lang="es-CL" b="1" i="0" dirty="0">
                <a:effectLst/>
                <a:latin typeface="Georgia" panose="02040502050405020303" pitchFamily="18" charset="0"/>
              </a:rPr>
              <a:t>. Las estructuras resonantes sólo suponen movimiento de electrones (NUNCA de átomos) desde posiciones adyacentes.</a:t>
            </a:r>
            <a:br>
              <a:rPr lang="es-CL" dirty="0"/>
            </a:br>
            <a:br>
              <a:rPr lang="es-CL" dirty="0"/>
            </a:br>
            <a:r>
              <a:rPr lang="es-CL" b="1" i="0" dirty="0">
                <a:effectLst/>
                <a:latin typeface="Georgia" panose="02040502050405020303" pitchFamily="18" charset="0"/>
              </a:rPr>
              <a:t>2. Las estructuras resonantes en la que todos los átomos del 2º período poseen octetes completos son más importantes (contribuyen más al híbrido de resonancia) que las estructuras que tienen los octetes incompletos.</a:t>
            </a:r>
            <a:br>
              <a:rPr lang="es-CL" dirty="0"/>
            </a:br>
            <a:br>
              <a:rPr lang="es-CL" dirty="0"/>
            </a:br>
            <a:r>
              <a:rPr lang="es-CL" b="1" i="0" dirty="0">
                <a:effectLst/>
                <a:latin typeface="Georgia" panose="02040502050405020303" pitchFamily="18" charset="0"/>
              </a:rPr>
              <a:t>3. Las estructuras más importantes son aquellas que supongan la mínima separación de carga.</a:t>
            </a:r>
            <a:br>
              <a:rPr lang="es-CL" dirty="0"/>
            </a:br>
            <a:br>
              <a:rPr lang="es-CL" dirty="0"/>
            </a:br>
            <a:r>
              <a:rPr lang="es-CL" b="1" i="0" dirty="0">
                <a:effectLst/>
                <a:latin typeface="Georgia" panose="02040502050405020303" pitchFamily="18" charset="0"/>
              </a:rPr>
              <a:t>4. En los casos en que una estructura de Lewis con octetes completos no puede representarse sin separación de cargas, la estructura más importante será aquella en la que la carga negativa se sitúa sobre el átomo más electronegativo y la carga positiva en el más electropositivo.</a:t>
            </a:r>
            <a:endParaRPr lang="es-ES_tradnl" dirty="0"/>
          </a:p>
        </p:txBody>
      </p:sp>
      <p:pic>
        <p:nvPicPr>
          <p:cNvPr id="4" name="Imagen 3">
            <a:extLst>
              <a:ext uri="{FF2B5EF4-FFF2-40B4-BE49-F238E27FC236}">
                <a16:creationId xmlns:a16="http://schemas.microsoft.com/office/drawing/2014/main" id="{122E8C27-E345-364B-B0E1-32AAE4551756}"/>
              </a:ext>
            </a:extLst>
          </p:cNvPr>
          <p:cNvPicPr>
            <a:picLocks noChangeAspect="1"/>
          </p:cNvPicPr>
          <p:nvPr/>
        </p:nvPicPr>
        <p:blipFill>
          <a:blip r:embed="rId2"/>
          <a:stretch>
            <a:fillRect/>
          </a:stretch>
        </p:blipFill>
        <p:spPr>
          <a:xfrm>
            <a:off x="6475020" y="1333349"/>
            <a:ext cx="5384610" cy="4045245"/>
          </a:xfrm>
          <a:prstGeom prst="rect">
            <a:avLst/>
          </a:prstGeom>
        </p:spPr>
      </p:pic>
    </p:spTree>
    <p:extLst>
      <p:ext uri="{BB962C8B-B14F-4D97-AF65-F5344CB8AC3E}">
        <p14:creationId xmlns:p14="http://schemas.microsoft.com/office/powerpoint/2010/main" val="148443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F5DB444-3FAE-144B-AB8D-B8E9A4744DAF}"/>
              </a:ext>
            </a:extLst>
          </p:cNvPr>
          <p:cNvPicPr>
            <a:picLocks noChangeAspect="1"/>
          </p:cNvPicPr>
          <p:nvPr/>
        </p:nvPicPr>
        <p:blipFill>
          <a:blip r:embed="rId2"/>
          <a:stretch>
            <a:fillRect/>
          </a:stretch>
        </p:blipFill>
        <p:spPr>
          <a:xfrm>
            <a:off x="1620499" y="387350"/>
            <a:ext cx="7230152" cy="6083300"/>
          </a:xfrm>
          <a:prstGeom prst="rect">
            <a:avLst/>
          </a:prstGeom>
        </p:spPr>
      </p:pic>
    </p:spTree>
    <p:extLst>
      <p:ext uri="{BB962C8B-B14F-4D97-AF65-F5344CB8AC3E}">
        <p14:creationId xmlns:p14="http://schemas.microsoft.com/office/powerpoint/2010/main" val="2844312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310E051-6AAD-604E-BAA5-657AB01EE512}"/>
              </a:ext>
            </a:extLst>
          </p:cNvPr>
          <p:cNvPicPr>
            <a:picLocks noChangeAspect="1"/>
          </p:cNvPicPr>
          <p:nvPr/>
        </p:nvPicPr>
        <p:blipFill>
          <a:blip r:embed="rId2"/>
          <a:stretch>
            <a:fillRect/>
          </a:stretch>
        </p:blipFill>
        <p:spPr>
          <a:xfrm>
            <a:off x="1370403" y="1778117"/>
            <a:ext cx="10204450" cy="3301766"/>
          </a:xfrm>
          <a:prstGeom prst="rect">
            <a:avLst/>
          </a:prstGeom>
        </p:spPr>
      </p:pic>
    </p:spTree>
    <p:extLst>
      <p:ext uri="{BB962C8B-B14F-4D97-AF65-F5344CB8AC3E}">
        <p14:creationId xmlns:p14="http://schemas.microsoft.com/office/powerpoint/2010/main" val="3119242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B077D45-405F-EA47-B140-333949A23E96}"/>
              </a:ext>
            </a:extLst>
          </p:cNvPr>
          <p:cNvPicPr>
            <a:picLocks noChangeAspect="1"/>
          </p:cNvPicPr>
          <p:nvPr/>
        </p:nvPicPr>
        <p:blipFill>
          <a:blip r:embed="rId2"/>
          <a:stretch>
            <a:fillRect/>
          </a:stretch>
        </p:blipFill>
        <p:spPr>
          <a:xfrm rot="21434006">
            <a:off x="271717" y="334341"/>
            <a:ext cx="11654821" cy="4229356"/>
          </a:xfrm>
          <a:prstGeom prst="rect">
            <a:avLst/>
          </a:prstGeom>
        </p:spPr>
      </p:pic>
    </p:spTree>
    <p:extLst>
      <p:ext uri="{BB962C8B-B14F-4D97-AF65-F5344CB8AC3E}">
        <p14:creationId xmlns:p14="http://schemas.microsoft.com/office/powerpoint/2010/main" val="21004088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65F9F80-7759-C447-BB9E-59C7C31AEEFF}"/>
              </a:ext>
            </a:extLst>
          </p:cNvPr>
          <p:cNvPicPr>
            <a:picLocks noChangeAspect="1"/>
          </p:cNvPicPr>
          <p:nvPr/>
        </p:nvPicPr>
        <p:blipFill>
          <a:blip r:embed="rId2"/>
          <a:stretch>
            <a:fillRect/>
          </a:stretch>
        </p:blipFill>
        <p:spPr>
          <a:xfrm>
            <a:off x="985838" y="219770"/>
            <a:ext cx="9329737" cy="6638229"/>
          </a:xfrm>
          <a:prstGeom prst="rect">
            <a:avLst/>
          </a:prstGeom>
        </p:spPr>
      </p:pic>
    </p:spTree>
    <p:extLst>
      <p:ext uri="{BB962C8B-B14F-4D97-AF65-F5344CB8AC3E}">
        <p14:creationId xmlns:p14="http://schemas.microsoft.com/office/powerpoint/2010/main" val="3391753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CE9773D-10E7-B14F-86B4-E62F81BE3881}"/>
              </a:ext>
            </a:extLst>
          </p:cNvPr>
          <p:cNvSpPr txBox="1"/>
          <p:nvPr/>
        </p:nvSpPr>
        <p:spPr>
          <a:xfrm>
            <a:off x="461319" y="140921"/>
            <a:ext cx="10363200" cy="3046988"/>
          </a:xfrm>
          <a:prstGeom prst="rect">
            <a:avLst/>
          </a:prstGeom>
          <a:noFill/>
        </p:spPr>
        <p:txBody>
          <a:bodyPr wrap="square">
            <a:spAutoFit/>
          </a:bodyPr>
          <a:lstStyle/>
          <a:p>
            <a:r>
              <a:rPr lang="es-CL" sz="3200" b="0" i="0" dirty="0">
                <a:solidFill>
                  <a:srgbClr val="202124"/>
                </a:solidFill>
                <a:effectLst/>
                <a:latin typeface="arial" panose="020B0604020202020204" pitchFamily="34" charset="0"/>
              </a:rPr>
              <a:t>Un</a:t>
            </a:r>
            <a:r>
              <a:rPr lang="es-CL" sz="3200" b="0" i="0" dirty="0">
                <a:solidFill>
                  <a:srgbClr val="202124"/>
                </a:solidFill>
                <a:effectLst/>
                <a:highlight>
                  <a:srgbClr val="FFFF00"/>
                </a:highlight>
                <a:latin typeface="arial" panose="020B0604020202020204" pitchFamily="34" charset="0"/>
              </a:rPr>
              <a:t> </a:t>
            </a:r>
            <a:r>
              <a:rPr lang="es-CL" sz="3200" b="1" i="0" dirty="0">
                <a:solidFill>
                  <a:srgbClr val="202124"/>
                </a:solidFill>
                <a:effectLst/>
                <a:highlight>
                  <a:srgbClr val="FFFF00"/>
                </a:highlight>
                <a:latin typeface="arial" panose="020B0604020202020204" pitchFamily="34" charset="0"/>
              </a:rPr>
              <a:t>nucleófilo</a:t>
            </a:r>
            <a:r>
              <a:rPr lang="es-CL" sz="3200" b="0" i="0" dirty="0">
                <a:solidFill>
                  <a:srgbClr val="202124"/>
                </a:solidFill>
                <a:effectLst/>
                <a:latin typeface="arial" panose="020B0604020202020204" pitchFamily="34" charset="0"/>
              </a:rPr>
              <a:t>, es una especie rica en electrones, puede actuar como una base, como por ejemplo: agua, alcoholes, aminas, especies con enlaces múltiples, aniones, etc. Un </a:t>
            </a:r>
            <a:r>
              <a:rPr lang="es-CL" sz="3200" b="1" i="0" dirty="0">
                <a:solidFill>
                  <a:srgbClr val="202124"/>
                </a:solidFill>
                <a:effectLst/>
                <a:highlight>
                  <a:srgbClr val="FFFF00"/>
                </a:highlight>
                <a:latin typeface="arial" panose="020B0604020202020204" pitchFamily="34" charset="0"/>
              </a:rPr>
              <a:t>electrófilo</a:t>
            </a:r>
            <a:r>
              <a:rPr lang="es-CL" sz="3200" b="0" i="0" dirty="0">
                <a:solidFill>
                  <a:srgbClr val="202124"/>
                </a:solidFill>
                <a:effectLst/>
                <a:latin typeface="arial" panose="020B0604020202020204" pitchFamily="34" charset="0"/>
              </a:rPr>
              <a:t>, es una especie deficiente de electrones, puede actuar como ácido, como por ejemplo: agua, cationes, ácidos de Lewis etc.</a:t>
            </a:r>
            <a:endParaRPr lang="es-ES_tradnl" sz="3200" dirty="0"/>
          </a:p>
        </p:txBody>
      </p:sp>
      <p:pic>
        <p:nvPicPr>
          <p:cNvPr id="4" name="Imagen 3">
            <a:extLst>
              <a:ext uri="{FF2B5EF4-FFF2-40B4-BE49-F238E27FC236}">
                <a16:creationId xmlns:a16="http://schemas.microsoft.com/office/drawing/2014/main" id="{E3B2D0B0-8FE3-9E49-90C2-4B71176E10CC}"/>
              </a:ext>
            </a:extLst>
          </p:cNvPr>
          <p:cNvPicPr>
            <a:picLocks noChangeAspect="1"/>
          </p:cNvPicPr>
          <p:nvPr/>
        </p:nvPicPr>
        <p:blipFill>
          <a:blip r:embed="rId2"/>
          <a:stretch>
            <a:fillRect/>
          </a:stretch>
        </p:blipFill>
        <p:spPr>
          <a:xfrm>
            <a:off x="914400" y="3670092"/>
            <a:ext cx="9156357" cy="3112358"/>
          </a:xfrm>
          <a:prstGeom prst="rect">
            <a:avLst/>
          </a:prstGeom>
        </p:spPr>
      </p:pic>
    </p:spTree>
    <p:extLst>
      <p:ext uri="{BB962C8B-B14F-4D97-AF65-F5344CB8AC3E}">
        <p14:creationId xmlns:p14="http://schemas.microsoft.com/office/powerpoint/2010/main" val="17876799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65527622-6408-F14A-80CA-553099B7064C}"/>
              </a:ext>
            </a:extLst>
          </p:cNvPr>
          <p:cNvPicPr>
            <a:picLocks noChangeAspect="1"/>
          </p:cNvPicPr>
          <p:nvPr/>
        </p:nvPicPr>
        <p:blipFill>
          <a:blip r:embed="rId2"/>
          <a:stretch>
            <a:fillRect/>
          </a:stretch>
        </p:blipFill>
        <p:spPr>
          <a:xfrm rot="21435099">
            <a:off x="1208974" y="318106"/>
            <a:ext cx="9367440" cy="6221787"/>
          </a:xfrm>
          <a:prstGeom prst="rect">
            <a:avLst/>
          </a:prstGeom>
        </p:spPr>
      </p:pic>
    </p:spTree>
    <p:extLst>
      <p:ext uri="{BB962C8B-B14F-4D97-AF65-F5344CB8AC3E}">
        <p14:creationId xmlns:p14="http://schemas.microsoft.com/office/powerpoint/2010/main" val="863360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FAC95B4-804F-8A42-90B6-53AA81763E13}"/>
              </a:ext>
            </a:extLst>
          </p:cNvPr>
          <p:cNvSpPr txBox="1"/>
          <p:nvPr/>
        </p:nvSpPr>
        <p:spPr>
          <a:xfrm>
            <a:off x="957263" y="414338"/>
            <a:ext cx="2636837" cy="584775"/>
          </a:xfrm>
          <a:prstGeom prst="rect">
            <a:avLst/>
          </a:prstGeom>
          <a:noFill/>
        </p:spPr>
        <p:txBody>
          <a:bodyPr wrap="square" rtlCol="0">
            <a:spAutoFit/>
          </a:bodyPr>
          <a:lstStyle/>
          <a:p>
            <a:r>
              <a:rPr lang="es-ES_tradnl" sz="3200" dirty="0" err="1"/>
              <a:t>pka</a:t>
            </a:r>
            <a:r>
              <a:rPr lang="es-ES_tradnl" sz="3200" dirty="0"/>
              <a:t> =</a:t>
            </a:r>
            <a:r>
              <a:rPr lang="es-ES_tradnl" dirty="0"/>
              <a:t>-</a:t>
            </a:r>
            <a:r>
              <a:rPr lang="es-ES_tradnl" sz="3200" dirty="0" err="1"/>
              <a:t>logKa</a:t>
            </a:r>
            <a:endParaRPr lang="es-ES_tradnl" sz="3200" dirty="0"/>
          </a:p>
        </p:txBody>
      </p:sp>
      <p:pic>
        <p:nvPicPr>
          <p:cNvPr id="3" name="Imagen 2">
            <a:extLst>
              <a:ext uri="{FF2B5EF4-FFF2-40B4-BE49-F238E27FC236}">
                <a16:creationId xmlns:a16="http://schemas.microsoft.com/office/drawing/2014/main" id="{E0AD7149-AF1A-A847-8E05-EC2516F6514B}"/>
              </a:ext>
            </a:extLst>
          </p:cNvPr>
          <p:cNvPicPr>
            <a:picLocks noChangeAspect="1"/>
          </p:cNvPicPr>
          <p:nvPr/>
        </p:nvPicPr>
        <p:blipFill>
          <a:blip r:embed="rId2"/>
          <a:stretch>
            <a:fillRect/>
          </a:stretch>
        </p:blipFill>
        <p:spPr>
          <a:xfrm rot="21439171">
            <a:off x="847052" y="722454"/>
            <a:ext cx="10497894" cy="5145122"/>
          </a:xfrm>
          <a:prstGeom prst="rect">
            <a:avLst/>
          </a:prstGeom>
        </p:spPr>
      </p:pic>
      <p:sp>
        <p:nvSpPr>
          <p:cNvPr id="4" name="CuadroTexto 3">
            <a:extLst>
              <a:ext uri="{FF2B5EF4-FFF2-40B4-BE49-F238E27FC236}">
                <a16:creationId xmlns:a16="http://schemas.microsoft.com/office/drawing/2014/main" id="{29FD5775-EEC4-864F-B80C-6B008D324903}"/>
              </a:ext>
            </a:extLst>
          </p:cNvPr>
          <p:cNvSpPr txBox="1"/>
          <p:nvPr/>
        </p:nvSpPr>
        <p:spPr>
          <a:xfrm>
            <a:off x="732486" y="5621344"/>
            <a:ext cx="1789849" cy="369332"/>
          </a:xfrm>
          <a:prstGeom prst="rect">
            <a:avLst/>
          </a:prstGeom>
          <a:noFill/>
        </p:spPr>
        <p:txBody>
          <a:bodyPr wrap="none" rtlCol="0">
            <a:spAutoFit/>
          </a:bodyPr>
          <a:lstStyle/>
          <a:p>
            <a:r>
              <a:rPr lang="es-ES_tradnl" b="1" dirty="0">
                <a:highlight>
                  <a:srgbClr val="FFFF00"/>
                </a:highlight>
              </a:rPr>
              <a:t>Efecto inductivo</a:t>
            </a:r>
          </a:p>
        </p:txBody>
      </p:sp>
      <p:pic>
        <p:nvPicPr>
          <p:cNvPr id="7" name="Imagen 6">
            <a:extLst>
              <a:ext uri="{FF2B5EF4-FFF2-40B4-BE49-F238E27FC236}">
                <a16:creationId xmlns:a16="http://schemas.microsoft.com/office/drawing/2014/main" id="{8DD12F33-82A0-6C40-9818-FCD30F3CEBAE}"/>
              </a:ext>
            </a:extLst>
          </p:cNvPr>
          <p:cNvPicPr>
            <a:picLocks noChangeAspect="1"/>
          </p:cNvPicPr>
          <p:nvPr/>
        </p:nvPicPr>
        <p:blipFill>
          <a:blip r:embed="rId3"/>
          <a:stretch>
            <a:fillRect/>
          </a:stretch>
        </p:blipFill>
        <p:spPr>
          <a:xfrm rot="21413840">
            <a:off x="2499060" y="5466554"/>
            <a:ext cx="6051174" cy="1156447"/>
          </a:xfrm>
          <a:prstGeom prst="rect">
            <a:avLst/>
          </a:prstGeom>
        </p:spPr>
      </p:pic>
    </p:spTree>
    <p:extLst>
      <p:ext uri="{BB962C8B-B14F-4D97-AF65-F5344CB8AC3E}">
        <p14:creationId xmlns:p14="http://schemas.microsoft.com/office/powerpoint/2010/main" val="3083550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95DF84C4-1026-6747-ACB7-A11B65AB58B5}"/>
              </a:ext>
            </a:extLst>
          </p:cNvPr>
          <p:cNvPicPr>
            <a:picLocks noChangeAspect="1"/>
          </p:cNvPicPr>
          <p:nvPr/>
        </p:nvPicPr>
        <p:blipFill>
          <a:blip r:embed="rId2"/>
          <a:stretch>
            <a:fillRect/>
          </a:stretch>
        </p:blipFill>
        <p:spPr>
          <a:xfrm>
            <a:off x="906342" y="1757362"/>
            <a:ext cx="11285658" cy="3635215"/>
          </a:xfrm>
          <a:prstGeom prst="rect">
            <a:avLst/>
          </a:prstGeom>
        </p:spPr>
      </p:pic>
      <p:sp>
        <p:nvSpPr>
          <p:cNvPr id="2" name="CuadroTexto 1">
            <a:extLst>
              <a:ext uri="{FF2B5EF4-FFF2-40B4-BE49-F238E27FC236}">
                <a16:creationId xmlns:a16="http://schemas.microsoft.com/office/drawing/2014/main" id="{F996F41A-8E3B-3741-9F2F-DA3A9F9BA301}"/>
              </a:ext>
            </a:extLst>
          </p:cNvPr>
          <p:cNvSpPr txBox="1"/>
          <p:nvPr/>
        </p:nvSpPr>
        <p:spPr>
          <a:xfrm>
            <a:off x="723013" y="233916"/>
            <a:ext cx="3004156" cy="461665"/>
          </a:xfrm>
          <a:prstGeom prst="rect">
            <a:avLst/>
          </a:prstGeom>
          <a:noFill/>
        </p:spPr>
        <p:txBody>
          <a:bodyPr wrap="none" rtlCol="0">
            <a:spAutoFit/>
          </a:bodyPr>
          <a:lstStyle/>
          <a:p>
            <a:r>
              <a:rPr lang="es-ES_tradnl" sz="2400" b="1" dirty="0"/>
              <a:t>Ácidos</a:t>
            </a:r>
            <a:r>
              <a:rPr lang="es-ES_tradnl" b="1" dirty="0"/>
              <a:t> </a:t>
            </a:r>
            <a:r>
              <a:rPr lang="es-ES_tradnl" sz="2400" b="1" dirty="0" err="1"/>
              <a:t>dicarboxilicos</a:t>
            </a:r>
            <a:endParaRPr lang="es-ES_tradnl" sz="2400" b="1" dirty="0"/>
          </a:p>
        </p:txBody>
      </p:sp>
    </p:spTree>
    <p:extLst>
      <p:ext uri="{BB962C8B-B14F-4D97-AF65-F5344CB8AC3E}">
        <p14:creationId xmlns:p14="http://schemas.microsoft.com/office/powerpoint/2010/main" val="4288457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183EF45-0467-BC41-9487-942CFF64B986}"/>
              </a:ext>
            </a:extLst>
          </p:cNvPr>
          <p:cNvSpPr txBox="1"/>
          <p:nvPr/>
        </p:nvSpPr>
        <p:spPr>
          <a:xfrm>
            <a:off x="510363" y="318977"/>
            <a:ext cx="3404330" cy="584775"/>
          </a:xfrm>
          <a:prstGeom prst="rect">
            <a:avLst/>
          </a:prstGeom>
          <a:noFill/>
        </p:spPr>
        <p:txBody>
          <a:bodyPr wrap="none" rtlCol="0">
            <a:spAutoFit/>
          </a:bodyPr>
          <a:lstStyle/>
          <a:p>
            <a:r>
              <a:rPr lang="es-ES_tradnl" sz="3200" b="1" dirty="0"/>
              <a:t>Efectos inductivos</a:t>
            </a:r>
          </a:p>
        </p:txBody>
      </p:sp>
      <p:pic>
        <p:nvPicPr>
          <p:cNvPr id="5" name="Imagen 4">
            <a:extLst>
              <a:ext uri="{FF2B5EF4-FFF2-40B4-BE49-F238E27FC236}">
                <a16:creationId xmlns:a16="http://schemas.microsoft.com/office/drawing/2014/main" id="{A21E7AD6-A9E3-9B42-B70F-2EBB2EDEB92C}"/>
              </a:ext>
            </a:extLst>
          </p:cNvPr>
          <p:cNvPicPr>
            <a:picLocks noChangeAspect="1"/>
          </p:cNvPicPr>
          <p:nvPr/>
        </p:nvPicPr>
        <p:blipFill>
          <a:blip r:embed="rId2"/>
          <a:stretch>
            <a:fillRect/>
          </a:stretch>
        </p:blipFill>
        <p:spPr>
          <a:xfrm>
            <a:off x="953675" y="903752"/>
            <a:ext cx="2160228" cy="2362200"/>
          </a:xfrm>
          <a:prstGeom prst="rect">
            <a:avLst/>
          </a:prstGeom>
        </p:spPr>
      </p:pic>
      <p:pic>
        <p:nvPicPr>
          <p:cNvPr id="6" name="Imagen 5">
            <a:extLst>
              <a:ext uri="{FF2B5EF4-FFF2-40B4-BE49-F238E27FC236}">
                <a16:creationId xmlns:a16="http://schemas.microsoft.com/office/drawing/2014/main" id="{906379A7-7F82-D040-A2FB-6505E4BFCC34}"/>
              </a:ext>
            </a:extLst>
          </p:cNvPr>
          <p:cNvPicPr>
            <a:picLocks noChangeAspect="1"/>
          </p:cNvPicPr>
          <p:nvPr/>
        </p:nvPicPr>
        <p:blipFill>
          <a:blip r:embed="rId3"/>
          <a:stretch>
            <a:fillRect/>
          </a:stretch>
        </p:blipFill>
        <p:spPr>
          <a:xfrm>
            <a:off x="7782699" y="860503"/>
            <a:ext cx="2590800" cy="2362200"/>
          </a:xfrm>
          <a:prstGeom prst="rect">
            <a:avLst/>
          </a:prstGeom>
        </p:spPr>
      </p:pic>
      <p:sp>
        <p:nvSpPr>
          <p:cNvPr id="7" name="AutoShape 4">
            <a:extLst>
              <a:ext uri="{FF2B5EF4-FFF2-40B4-BE49-F238E27FC236}">
                <a16:creationId xmlns:a16="http://schemas.microsoft.com/office/drawing/2014/main" id="{ED9917B6-E8AE-244B-AE5B-9353ECF784F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_tradnl"/>
          </a:p>
        </p:txBody>
      </p:sp>
      <p:pic>
        <p:nvPicPr>
          <p:cNvPr id="8" name="Imagen 7">
            <a:extLst>
              <a:ext uri="{FF2B5EF4-FFF2-40B4-BE49-F238E27FC236}">
                <a16:creationId xmlns:a16="http://schemas.microsoft.com/office/drawing/2014/main" id="{5E589DD3-F785-CF4C-8A81-69BAA0CC9A44}"/>
              </a:ext>
            </a:extLst>
          </p:cNvPr>
          <p:cNvPicPr>
            <a:picLocks noChangeAspect="1"/>
          </p:cNvPicPr>
          <p:nvPr/>
        </p:nvPicPr>
        <p:blipFill>
          <a:blip r:embed="rId4"/>
          <a:stretch>
            <a:fillRect/>
          </a:stretch>
        </p:blipFill>
        <p:spPr>
          <a:xfrm>
            <a:off x="1202900" y="3276600"/>
            <a:ext cx="8583652" cy="2380340"/>
          </a:xfrm>
          <a:prstGeom prst="rect">
            <a:avLst/>
          </a:prstGeom>
        </p:spPr>
      </p:pic>
      <p:sp>
        <p:nvSpPr>
          <p:cNvPr id="9" name="CuadroTexto 8">
            <a:extLst>
              <a:ext uri="{FF2B5EF4-FFF2-40B4-BE49-F238E27FC236}">
                <a16:creationId xmlns:a16="http://schemas.microsoft.com/office/drawing/2014/main" id="{91CC82D4-EC9D-7F43-B10C-A14A1A1AEE83}"/>
              </a:ext>
            </a:extLst>
          </p:cNvPr>
          <p:cNvSpPr txBox="1"/>
          <p:nvPr/>
        </p:nvSpPr>
        <p:spPr>
          <a:xfrm>
            <a:off x="1569308" y="5758249"/>
            <a:ext cx="2056394" cy="646331"/>
          </a:xfrm>
          <a:prstGeom prst="rect">
            <a:avLst/>
          </a:prstGeom>
          <a:noFill/>
        </p:spPr>
        <p:txBody>
          <a:bodyPr wrap="square" rtlCol="0">
            <a:spAutoFit/>
          </a:bodyPr>
          <a:lstStyle/>
          <a:p>
            <a:r>
              <a:rPr lang="es-ES_tradnl" dirty="0"/>
              <a:t>Ac. Acético</a:t>
            </a:r>
          </a:p>
          <a:p>
            <a:r>
              <a:rPr lang="es-ES_tradnl" dirty="0" err="1"/>
              <a:t>pKa</a:t>
            </a:r>
            <a:r>
              <a:rPr lang="es-ES_tradnl" dirty="0"/>
              <a:t> = 4,76</a:t>
            </a:r>
          </a:p>
        </p:txBody>
      </p:sp>
      <p:sp>
        <p:nvSpPr>
          <p:cNvPr id="10" name="CuadroTexto 9">
            <a:extLst>
              <a:ext uri="{FF2B5EF4-FFF2-40B4-BE49-F238E27FC236}">
                <a16:creationId xmlns:a16="http://schemas.microsoft.com/office/drawing/2014/main" id="{9EABBF0D-CA91-A547-A4E1-D36EC1A7FE81}"/>
              </a:ext>
            </a:extLst>
          </p:cNvPr>
          <p:cNvSpPr txBox="1"/>
          <p:nvPr/>
        </p:nvSpPr>
        <p:spPr>
          <a:xfrm>
            <a:off x="7432158" y="5656940"/>
            <a:ext cx="2200940" cy="646331"/>
          </a:xfrm>
          <a:prstGeom prst="rect">
            <a:avLst/>
          </a:prstGeom>
          <a:noFill/>
        </p:spPr>
        <p:txBody>
          <a:bodyPr wrap="square" rtlCol="0">
            <a:spAutoFit/>
          </a:bodyPr>
          <a:lstStyle/>
          <a:p>
            <a:r>
              <a:rPr lang="es-ES_tradnl" dirty="0"/>
              <a:t>Ac. </a:t>
            </a:r>
            <a:r>
              <a:rPr lang="es-ES_tradnl" dirty="0" err="1"/>
              <a:t>Tricloroacético</a:t>
            </a:r>
            <a:endParaRPr lang="es-ES_tradnl" dirty="0"/>
          </a:p>
          <a:p>
            <a:r>
              <a:rPr lang="es-ES_tradnl" dirty="0" err="1"/>
              <a:t>pKa</a:t>
            </a:r>
            <a:r>
              <a:rPr lang="es-ES_tradnl" dirty="0"/>
              <a:t> = 0,7</a:t>
            </a:r>
          </a:p>
        </p:txBody>
      </p:sp>
    </p:spTree>
    <p:extLst>
      <p:ext uri="{BB962C8B-B14F-4D97-AF65-F5344CB8AC3E}">
        <p14:creationId xmlns:p14="http://schemas.microsoft.com/office/powerpoint/2010/main" val="35115775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96AFE2D-5D45-6943-93CC-B513AABC87CB}"/>
              </a:ext>
            </a:extLst>
          </p:cNvPr>
          <p:cNvPicPr>
            <a:picLocks noChangeAspect="1"/>
          </p:cNvPicPr>
          <p:nvPr/>
        </p:nvPicPr>
        <p:blipFill>
          <a:blip r:embed="rId2"/>
          <a:stretch>
            <a:fillRect/>
          </a:stretch>
        </p:blipFill>
        <p:spPr>
          <a:xfrm>
            <a:off x="2812473" y="515448"/>
            <a:ext cx="6567053" cy="5827104"/>
          </a:xfrm>
          <a:prstGeom prst="rect">
            <a:avLst/>
          </a:prstGeom>
        </p:spPr>
      </p:pic>
    </p:spTree>
    <p:extLst>
      <p:ext uri="{BB962C8B-B14F-4D97-AF65-F5344CB8AC3E}">
        <p14:creationId xmlns:p14="http://schemas.microsoft.com/office/powerpoint/2010/main" val="1010041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Imagen 42">
            <a:extLst>
              <a:ext uri="{FF2B5EF4-FFF2-40B4-BE49-F238E27FC236}">
                <a16:creationId xmlns:a16="http://schemas.microsoft.com/office/drawing/2014/main" id="{9B82A427-C947-E644-BA1F-1AEEB6DF21AD}"/>
              </a:ext>
            </a:extLst>
          </p:cNvPr>
          <p:cNvPicPr>
            <a:picLocks noChangeAspect="1"/>
          </p:cNvPicPr>
          <p:nvPr/>
        </p:nvPicPr>
        <p:blipFill>
          <a:blip r:embed="rId2"/>
          <a:stretch>
            <a:fillRect/>
          </a:stretch>
        </p:blipFill>
        <p:spPr>
          <a:xfrm>
            <a:off x="4618543" y="0"/>
            <a:ext cx="6303309" cy="6858000"/>
          </a:xfrm>
          <a:prstGeom prst="rect">
            <a:avLst/>
          </a:prstGeom>
        </p:spPr>
      </p:pic>
      <p:sp>
        <p:nvSpPr>
          <p:cNvPr id="44" name="CuadroTexto 43">
            <a:extLst>
              <a:ext uri="{FF2B5EF4-FFF2-40B4-BE49-F238E27FC236}">
                <a16:creationId xmlns:a16="http://schemas.microsoft.com/office/drawing/2014/main" id="{8CBC4E4D-3EE2-2241-8B25-DB54EF0727AD}"/>
              </a:ext>
            </a:extLst>
          </p:cNvPr>
          <p:cNvSpPr txBox="1"/>
          <p:nvPr/>
        </p:nvSpPr>
        <p:spPr>
          <a:xfrm>
            <a:off x="391393" y="2109843"/>
            <a:ext cx="3404430" cy="1077218"/>
          </a:xfrm>
          <a:prstGeom prst="rect">
            <a:avLst/>
          </a:prstGeom>
          <a:noFill/>
        </p:spPr>
        <p:txBody>
          <a:bodyPr wrap="square" rtlCol="0">
            <a:spAutoFit/>
          </a:bodyPr>
          <a:lstStyle/>
          <a:p>
            <a:r>
              <a:rPr lang="es-ES_tradnl" sz="3200" b="1" dirty="0"/>
              <a:t>Efecto de hibridación del C</a:t>
            </a:r>
          </a:p>
        </p:txBody>
      </p:sp>
    </p:spTree>
    <p:extLst>
      <p:ext uri="{BB962C8B-B14F-4D97-AF65-F5344CB8AC3E}">
        <p14:creationId xmlns:p14="http://schemas.microsoft.com/office/powerpoint/2010/main" val="25141212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1C33A6B-F674-2344-8865-1FE8BF4FE06F}"/>
              </a:ext>
            </a:extLst>
          </p:cNvPr>
          <p:cNvPicPr>
            <a:picLocks noChangeAspect="1"/>
          </p:cNvPicPr>
          <p:nvPr/>
        </p:nvPicPr>
        <p:blipFill>
          <a:blip r:embed="rId2"/>
          <a:stretch>
            <a:fillRect/>
          </a:stretch>
        </p:blipFill>
        <p:spPr>
          <a:xfrm>
            <a:off x="784287" y="694824"/>
            <a:ext cx="2921626" cy="3583862"/>
          </a:xfrm>
          <a:prstGeom prst="rect">
            <a:avLst/>
          </a:prstGeom>
        </p:spPr>
      </p:pic>
      <p:pic>
        <p:nvPicPr>
          <p:cNvPr id="4" name="Imagen 3">
            <a:extLst>
              <a:ext uri="{FF2B5EF4-FFF2-40B4-BE49-F238E27FC236}">
                <a16:creationId xmlns:a16="http://schemas.microsoft.com/office/drawing/2014/main" id="{4F6B725D-6A7C-A142-9D67-C280D3F5BD7C}"/>
              </a:ext>
            </a:extLst>
          </p:cNvPr>
          <p:cNvPicPr>
            <a:picLocks noChangeAspect="1"/>
          </p:cNvPicPr>
          <p:nvPr/>
        </p:nvPicPr>
        <p:blipFill>
          <a:blip r:embed="rId3"/>
          <a:stretch>
            <a:fillRect/>
          </a:stretch>
        </p:blipFill>
        <p:spPr>
          <a:xfrm>
            <a:off x="4022457" y="808073"/>
            <a:ext cx="3425597" cy="3848986"/>
          </a:xfrm>
          <a:prstGeom prst="rect">
            <a:avLst/>
          </a:prstGeom>
        </p:spPr>
      </p:pic>
      <p:pic>
        <p:nvPicPr>
          <p:cNvPr id="5" name="Imagen 4">
            <a:extLst>
              <a:ext uri="{FF2B5EF4-FFF2-40B4-BE49-F238E27FC236}">
                <a16:creationId xmlns:a16="http://schemas.microsoft.com/office/drawing/2014/main" id="{E6F5E53B-7BA6-D247-BD1C-C0650961D93D}"/>
              </a:ext>
            </a:extLst>
          </p:cNvPr>
          <p:cNvPicPr>
            <a:picLocks noChangeAspect="1"/>
          </p:cNvPicPr>
          <p:nvPr/>
        </p:nvPicPr>
        <p:blipFill>
          <a:blip r:embed="rId4"/>
          <a:stretch>
            <a:fillRect/>
          </a:stretch>
        </p:blipFill>
        <p:spPr>
          <a:xfrm>
            <a:off x="7643592" y="694824"/>
            <a:ext cx="3425598" cy="3848986"/>
          </a:xfrm>
          <a:prstGeom prst="rect">
            <a:avLst/>
          </a:prstGeom>
        </p:spPr>
      </p:pic>
      <p:sp>
        <p:nvSpPr>
          <p:cNvPr id="11" name="CuadroTexto 10">
            <a:extLst>
              <a:ext uri="{FF2B5EF4-FFF2-40B4-BE49-F238E27FC236}">
                <a16:creationId xmlns:a16="http://schemas.microsoft.com/office/drawing/2014/main" id="{236F1B62-8E3C-8845-8CD7-E1711BAC352D}"/>
              </a:ext>
            </a:extLst>
          </p:cNvPr>
          <p:cNvSpPr txBox="1"/>
          <p:nvPr/>
        </p:nvSpPr>
        <p:spPr>
          <a:xfrm>
            <a:off x="1679944" y="4657060"/>
            <a:ext cx="1224374" cy="646331"/>
          </a:xfrm>
          <a:prstGeom prst="rect">
            <a:avLst/>
          </a:prstGeom>
          <a:noFill/>
        </p:spPr>
        <p:txBody>
          <a:bodyPr wrap="none" rtlCol="0">
            <a:spAutoFit/>
          </a:bodyPr>
          <a:lstStyle/>
          <a:p>
            <a:r>
              <a:rPr lang="es-ES_tradnl" dirty="0"/>
              <a:t>Metanol</a:t>
            </a:r>
          </a:p>
          <a:p>
            <a:r>
              <a:rPr lang="es-ES_tradnl" dirty="0" err="1"/>
              <a:t>pka</a:t>
            </a:r>
            <a:r>
              <a:rPr lang="es-ES_tradnl" dirty="0"/>
              <a:t> = 15,5</a:t>
            </a:r>
          </a:p>
        </p:txBody>
      </p:sp>
      <p:sp>
        <p:nvSpPr>
          <p:cNvPr id="12" name="CuadroTexto 11">
            <a:extLst>
              <a:ext uri="{FF2B5EF4-FFF2-40B4-BE49-F238E27FC236}">
                <a16:creationId xmlns:a16="http://schemas.microsoft.com/office/drawing/2014/main" id="{6CFAFD9D-4C9A-CF44-BE2F-730198815B8C}"/>
              </a:ext>
            </a:extLst>
          </p:cNvPr>
          <p:cNvSpPr txBox="1"/>
          <p:nvPr/>
        </p:nvSpPr>
        <p:spPr>
          <a:xfrm>
            <a:off x="4896141" y="4657060"/>
            <a:ext cx="1321196" cy="646331"/>
          </a:xfrm>
          <a:prstGeom prst="rect">
            <a:avLst/>
          </a:prstGeom>
          <a:noFill/>
        </p:spPr>
        <p:txBody>
          <a:bodyPr wrap="none" rtlCol="0">
            <a:spAutoFit/>
          </a:bodyPr>
          <a:lstStyle/>
          <a:p>
            <a:r>
              <a:rPr lang="es-ES_tradnl" dirty="0" err="1"/>
              <a:t>Metilamina</a:t>
            </a:r>
            <a:endParaRPr lang="es-ES_tradnl" dirty="0"/>
          </a:p>
          <a:p>
            <a:r>
              <a:rPr lang="es-ES_tradnl" dirty="0" err="1"/>
              <a:t>pKa</a:t>
            </a:r>
            <a:r>
              <a:rPr lang="es-ES_tradnl" dirty="0"/>
              <a:t> =40</a:t>
            </a:r>
          </a:p>
        </p:txBody>
      </p:sp>
      <p:sp>
        <p:nvSpPr>
          <p:cNvPr id="13" name="CuadroTexto 12">
            <a:extLst>
              <a:ext uri="{FF2B5EF4-FFF2-40B4-BE49-F238E27FC236}">
                <a16:creationId xmlns:a16="http://schemas.microsoft.com/office/drawing/2014/main" id="{08343799-5884-1B48-995E-29E87EEE45F1}"/>
              </a:ext>
            </a:extLst>
          </p:cNvPr>
          <p:cNvSpPr txBox="1"/>
          <p:nvPr/>
        </p:nvSpPr>
        <p:spPr>
          <a:xfrm>
            <a:off x="8771860" y="4657059"/>
            <a:ext cx="1063753" cy="646331"/>
          </a:xfrm>
          <a:prstGeom prst="rect">
            <a:avLst/>
          </a:prstGeom>
          <a:noFill/>
        </p:spPr>
        <p:txBody>
          <a:bodyPr wrap="none" rtlCol="0">
            <a:spAutoFit/>
          </a:bodyPr>
          <a:lstStyle/>
          <a:p>
            <a:r>
              <a:rPr lang="es-ES_tradnl" dirty="0"/>
              <a:t>Etano</a:t>
            </a:r>
          </a:p>
          <a:p>
            <a:r>
              <a:rPr lang="es-ES_tradnl" dirty="0" err="1"/>
              <a:t>pKa</a:t>
            </a:r>
            <a:r>
              <a:rPr lang="es-ES_tradnl" dirty="0"/>
              <a:t> = 50</a:t>
            </a:r>
          </a:p>
        </p:txBody>
      </p:sp>
    </p:spTree>
    <p:extLst>
      <p:ext uri="{BB962C8B-B14F-4D97-AF65-F5344CB8AC3E}">
        <p14:creationId xmlns:p14="http://schemas.microsoft.com/office/powerpoint/2010/main" val="428126820"/>
      </p:ext>
    </p:extLst>
  </p:cSld>
  <p:clrMapOvr>
    <a:masterClrMapping/>
  </p:clrMapOvr>
</p:sld>
</file>

<file path=ppt/theme/theme1.xml><?xml version="1.0" encoding="utf-8"?>
<a:theme xmlns:a="http://schemas.openxmlformats.org/drawingml/2006/main" name="MadridVTI">
  <a:themeElements>
    <a:clrScheme name="AnalogousFromDarkSeedLeftStep">
      <a:dk1>
        <a:srgbClr val="000000"/>
      </a:dk1>
      <a:lt1>
        <a:srgbClr val="FFFFFF"/>
      </a:lt1>
      <a:dk2>
        <a:srgbClr val="311C24"/>
      </a:dk2>
      <a:lt2>
        <a:srgbClr val="F0F3F3"/>
      </a:lt2>
      <a:accent1>
        <a:srgbClr val="E44E2C"/>
      </a:accent1>
      <a:accent2>
        <a:srgbClr val="D21A45"/>
      </a:accent2>
      <a:accent3>
        <a:srgbClr val="E42CA3"/>
      </a:accent3>
      <a:accent4>
        <a:srgbClr val="C61AD2"/>
      </a:accent4>
      <a:accent5>
        <a:srgbClr val="8B2CE4"/>
      </a:accent5>
      <a:accent6>
        <a:srgbClr val="4332D7"/>
      </a:accent6>
      <a:hlink>
        <a:srgbClr val="973FBF"/>
      </a:hlink>
      <a:folHlink>
        <a:srgbClr val="7F7F7F"/>
      </a:folHlink>
    </a:clrScheme>
    <a:fontScheme name="Madrid">
      <a:majorFont>
        <a:latin typeface="Seaford Display"/>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dridVTI" id="{5F675924-ADDD-6B4C-A2D4-69150D1F0C16}" vid="{BEA84270-19BD-7342-8ABF-EFF1668AF117}"/>
    </a:ext>
  </a:extLst>
</a:theme>
</file>

<file path=docProps/app.xml><?xml version="1.0" encoding="utf-8"?>
<Properties xmlns="http://schemas.openxmlformats.org/officeDocument/2006/extended-properties" xmlns:vt="http://schemas.openxmlformats.org/officeDocument/2006/docPropsVTypes">
  <TotalTime>165</TotalTime>
  <Words>251</Words>
  <Application>Microsoft Macintosh PowerPoint</Application>
  <PresentationFormat>Panorámica</PresentationFormat>
  <Paragraphs>21</Paragraphs>
  <Slides>20</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20</vt:i4>
      </vt:variant>
    </vt:vector>
  </HeadingPairs>
  <TitlesOfParts>
    <vt:vector size="27" baseType="lpstr">
      <vt:lpstr>Arial</vt:lpstr>
      <vt:lpstr>Arial</vt:lpstr>
      <vt:lpstr>Georgia</vt:lpstr>
      <vt:lpstr>Seaford Display</vt:lpstr>
      <vt:lpstr>System Font Regular</vt:lpstr>
      <vt:lpstr>Tenorite</vt:lpstr>
      <vt:lpstr>MadridVTI</vt:lpstr>
      <vt:lpstr>Unidad 3 ácidos y bases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Unidad 3 ácidos y bases</dc:title>
  <dc:creator>Francisco Javier Perez Correa (frperez)</dc:creator>
  <cp:lastModifiedBy>Francisco Javier Perez Correa (frperez)</cp:lastModifiedBy>
  <cp:revision>4</cp:revision>
  <dcterms:created xsi:type="dcterms:W3CDTF">2022-03-16T12:59:35Z</dcterms:created>
  <dcterms:modified xsi:type="dcterms:W3CDTF">2022-04-05T15:00:22Z</dcterms:modified>
</cp:coreProperties>
</file>