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3" r:id="rId7"/>
    <p:sldId id="264" r:id="rId8"/>
    <p:sldId id="271" r:id="rId9"/>
    <p:sldId id="268" r:id="rId10"/>
    <p:sldId id="269" r:id="rId11"/>
    <p:sldId id="270" r:id="rId12"/>
    <p:sldId id="272" r:id="rId13"/>
  </p:sldIdLst>
  <p:sldSz cx="12192000" cy="6858000"/>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455"/>
    <p:restoredTop sz="94650"/>
  </p:normalViewPr>
  <p:slideViewPr>
    <p:cSldViewPr snapToGrid="0" snapToObjects="1">
      <p:cViewPr varScale="1">
        <p:scale>
          <a:sx n="80" d="100"/>
          <a:sy n="80" d="100"/>
        </p:scale>
        <p:origin x="208" y="10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2720943-BB94-BA48-A34D-996B70D4C16C}"/>
              </a:ext>
            </a:extLst>
          </p:cNvPr>
          <p:cNvSpPr>
            <a:spLocks noGrp="1"/>
          </p:cNvSpPr>
          <p:nvPr>
            <p:ph type="ctrTitle"/>
          </p:nvPr>
        </p:nvSpPr>
        <p:spPr>
          <a:xfrm>
            <a:off x="1524000" y="1122363"/>
            <a:ext cx="9144000" cy="2387600"/>
          </a:xfrm>
        </p:spPr>
        <p:txBody>
          <a:bodyPr anchor="b"/>
          <a:lstStyle>
            <a:lvl1pPr algn="ctr">
              <a:defRPr sz="6000"/>
            </a:lvl1pPr>
          </a:lstStyle>
          <a:p>
            <a:r>
              <a:rPr lang="es-MX"/>
              <a:t>Haz clic para modificar el estilo de título del patrón</a:t>
            </a:r>
            <a:endParaRPr lang="es-ES_tradnl"/>
          </a:p>
        </p:txBody>
      </p:sp>
      <p:sp>
        <p:nvSpPr>
          <p:cNvPr id="3" name="Subtítulo 2">
            <a:extLst>
              <a:ext uri="{FF2B5EF4-FFF2-40B4-BE49-F238E27FC236}">
                <a16:creationId xmlns:a16="http://schemas.microsoft.com/office/drawing/2014/main" id="{330478DC-710E-634F-BFF3-8E864F6943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ES_tradnl"/>
          </a:p>
        </p:txBody>
      </p:sp>
      <p:sp>
        <p:nvSpPr>
          <p:cNvPr id="4" name="Marcador de fecha 3">
            <a:extLst>
              <a:ext uri="{FF2B5EF4-FFF2-40B4-BE49-F238E27FC236}">
                <a16:creationId xmlns:a16="http://schemas.microsoft.com/office/drawing/2014/main" id="{0618A529-B952-D04D-B311-35C7A0DBEF8C}"/>
              </a:ext>
            </a:extLst>
          </p:cNvPr>
          <p:cNvSpPr>
            <a:spLocks noGrp="1"/>
          </p:cNvSpPr>
          <p:nvPr>
            <p:ph type="dt" sz="half" idx="10"/>
          </p:nvPr>
        </p:nvSpPr>
        <p:spPr/>
        <p:txBody>
          <a:bodyPr/>
          <a:lstStyle/>
          <a:p>
            <a:fld id="{0E2985E5-C2B5-6E4B-981D-2ABCF3665D80}" type="datetimeFigureOut">
              <a:rPr lang="es-ES_tradnl" smtClean="0"/>
              <a:t>21/3/22</a:t>
            </a:fld>
            <a:endParaRPr lang="es-ES_tradnl"/>
          </a:p>
        </p:txBody>
      </p:sp>
      <p:sp>
        <p:nvSpPr>
          <p:cNvPr id="5" name="Marcador de pie de página 4">
            <a:extLst>
              <a:ext uri="{FF2B5EF4-FFF2-40B4-BE49-F238E27FC236}">
                <a16:creationId xmlns:a16="http://schemas.microsoft.com/office/drawing/2014/main" id="{9E742415-60E8-5249-A6B4-1C678F11F689}"/>
              </a:ext>
            </a:extLst>
          </p:cNvPr>
          <p:cNvSpPr>
            <a:spLocks noGrp="1"/>
          </p:cNvSpPr>
          <p:nvPr>
            <p:ph type="ftr" sz="quarter" idx="11"/>
          </p:nvPr>
        </p:nvSpPr>
        <p:spPr/>
        <p:txBody>
          <a:bodyPr/>
          <a:lstStyle/>
          <a:p>
            <a:endParaRPr lang="es-ES_tradnl"/>
          </a:p>
        </p:txBody>
      </p:sp>
      <p:sp>
        <p:nvSpPr>
          <p:cNvPr id="6" name="Marcador de número de diapositiva 5">
            <a:extLst>
              <a:ext uri="{FF2B5EF4-FFF2-40B4-BE49-F238E27FC236}">
                <a16:creationId xmlns:a16="http://schemas.microsoft.com/office/drawing/2014/main" id="{49CFE960-C857-BA48-9AA6-AA04E91A0816}"/>
              </a:ext>
            </a:extLst>
          </p:cNvPr>
          <p:cNvSpPr>
            <a:spLocks noGrp="1"/>
          </p:cNvSpPr>
          <p:nvPr>
            <p:ph type="sldNum" sz="quarter" idx="12"/>
          </p:nvPr>
        </p:nvSpPr>
        <p:spPr/>
        <p:txBody>
          <a:bodyPr/>
          <a:lstStyle/>
          <a:p>
            <a:fld id="{A7D5D599-7C24-3441-A164-CFD400E8F485}" type="slidenum">
              <a:rPr lang="es-ES_tradnl" smtClean="0"/>
              <a:t>‹Nº›</a:t>
            </a:fld>
            <a:endParaRPr lang="es-ES_tradnl"/>
          </a:p>
        </p:txBody>
      </p:sp>
    </p:spTree>
    <p:extLst>
      <p:ext uri="{BB962C8B-B14F-4D97-AF65-F5344CB8AC3E}">
        <p14:creationId xmlns:p14="http://schemas.microsoft.com/office/powerpoint/2010/main" val="37124537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7330EA-8729-7141-8F6B-844E8C5DC2CE}"/>
              </a:ext>
            </a:extLst>
          </p:cNvPr>
          <p:cNvSpPr>
            <a:spLocks noGrp="1"/>
          </p:cNvSpPr>
          <p:nvPr>
            <p:ph type="title"/>
          </p:nvPr>
        </p:nvSpPr>
        <p:spPr/>
        <p:txBody>
          <a:bodyPr/>
          <a:lstStyle/>
          <a:p>
            <a:r>
              <a:rPr lang="es-MX"/>
              <a:t>Haz clic para modificar el estilo de título del patrón</a:t>
            </a:r>
            <a:endParaRPr lang="es-ES_tradnl"/>
          </a:p>
        </p:txBody>
      </p:sp>
      <p:sp>
        <p:nvSpPr>
          <p:cNvPr id="3" name="Marcador de texto vertical 2">
            <a:extLst>
              <a:ext uri="{FF2B5EF4-FFF2-40B4-BE49-F238E27FC236}">
                <a16:creationId xmlns:a16="http://schemas.microsoft.com/office/drawing/2014/main" id="{BE17C57B-55E1-ED43-B10F-AD20246B9C99}"/>
              </a:ext>
            </a:extLst>
          </p:cNvPr>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S_tradnl"/>
          </a:p>
        </p:txBody>
      </p:sp>
      <p:sp>
        <p:nvSpPr>
          <p:cNvPr id="4" name="Marcador de fecha 3">
            <a:extLst>
              <a:ext uri="{FF2B5EF4-FFF2-40B4-BE49-F238E27FC236}">
                <a16:creationId xmlns:a16="http://schemas.microsoft.com/office/drawing/2014/main" id="{78579341-D0FA-5848-9EB5-023729FB0FF8}"/>
              </a:ext>
            </a:extLst>
          </p:cNvPr>
          <p:cNvSpPr>
            <a:spLocks noGrp="1"/>
          </p:cNvSpPr>
          <p:nvPr>
            <p:ph type="dt" sz="half" idx="10"/>
          </p:nvPr>
        </p:nvSpPr>
        <p:spPr/>
        <p:txBody>
          <a:bodyPr/>
          <a:lstStyle/>
          <a:p>
            <a:fld id="{0E2985E5-C2B5-6E4B-981D-2ABCF3665D80}" type="datetimeFigureOut">
              <a:rPr lang="es-ES_tradnl" smtClean="0"/>
              <a:t>21/3/22</a:t>
            </a:fld>
            <a:endParaRPr lang="es-ES_tradnl"/>
          </a:p>
        </p:txBody>
      </p:sp>
      <p:sp>
        <p:nvSpPr>
          <p:cNvPr id="5" name="Marcador de pie de página 4">
            <a:extLst>
              <a:ext uri="{FF2B5EF4-FFF2-40B4-BE49-F238E27FC236}">
                <a16:creationId xmlns:a16="http://schemas.microsoft.com/office/drawing/2014/main" id="{8CF29E48-FE06-0546-ADD8-4B811F27649F}"/>
              </a:ext>
            </a:extLst>
          </p:cNvPr>
          <p:cNvSpPr>
            <a:spLocks noGrp="1"/>
          </p:cNvSpPr>
          <p:nvPr>
            <p:ph type="ftr" sz="quarter" idx="11"/>
          </p:nvPr>
        </p:nvSpPr>
        <p:spPr/>
        <p:txBody>
          <a:bodyPr/>
          <a:lstStyle/>
          <a:p>
            <a:endParaRPr lang="es-ES_tradnl"/>
          </a:p>
        </p:txBody>
      </p:sp>
      <p:sp>
        <p:nvSpPr>
          <p:cNvPr id="6" name="Marcador de número de diapositiva 5">
            <a:extLst>
              <a:ext uri="{FF2B5EF4-FFF2-40B4-BE49-F238E27FC236}">
                <a16:creationId xmlns:a16="http://schemas.microsoft.com/office/drawing/2014/main" id="{5E4EAD79-BF2C-E444-9E7A-C6025B0D1FCB}"/>
              </a:ext>
            </a:extLst>
          </p:cNvPr>
          <p:cNvSpPr>
            <a:spLocks noGrp="1"/>
          </p:cNvSpPr>
          <p:nvPr>
            <p:ph type="sldNum" sz="quarter" idx="12"/>
          </p:nvPr>
        </p:nvSpPr>
        <p:spPr/>
        <p:txBody>
          <a:bodyPr/>
          <a:lstStyle/>
          <a:p>
            <a:fld id="{A7D5D599-7C24-3441-A164-CFD400E8F485}" type="slidenum">
              <a:rPr lang="es-ES_tradnl" smtClean="0"/>
              <a:t>‹Nº›</a:t>
            </a:fld>
            <a:endParaRPr lang="es-ES_tradnl"/>
          </a:p>
        </p:txBody>
      </p:sp>
    </p:spTree>
    <p:extLst>
      <p:ext uri="{BB962C8B-B14F-4D97-AF65-F5344CB8AC3E}">
        <p14:creationId xmlns:p14="http://schemas.microsoft.com/office/powerpoint/2010/main" val="34451815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3676D90B-2D9C-C943-80E2-C55F0B45D87E}"/>
              </a:ext>
            </a:extLst>
          </p:cNvPr>
          <p:cNvSpPr>
            <a:spLocks noGrp="1"/>
          </p:cNvSpPr>
          <p:nvPr>
            <p:ph type="title" orient="vert"/>
          </p:nvPr>
        </p:nvSpPr>
        <p:spPr>
          <a:xfrm>
            <a:off x="8724900" y="365125"/>
            <a:ext cx="2628900" cy="5811838"/>
          </a:xfrm>
        </p:spPr>
        <p:txBody>
          <a:bodyPr vert="eaVert"/>
          <a:lstStyle/>
          <a:p>
            <a:r>
              <a:rPr lang="es-MX"/>
              <a:t>Haz clic para modificar el estilo de título del patrón</a:t>
            </a:r>
            <a:endParaRPr lang="es-ES_tradnl"/>
          </a:p>
        </p:txBody>
      </p:sp>
      <p:sp>
        <p:nvSpPr>
          <p:cNvPr id="3" name="Marcador de texto vertical 2">
            <a:extLst>
              <a:ext uri="{FF2B5EF4-FFF2-40B4-BE49-F238E27FC236}">
                <a16:creationId xmlns:a16="http://schemas.microsoft.com/office/drawing/2014/main" id="{359277F5-12CB-AC4A-9F82-E3EFB7837580}"/>
              </a:ext>
            </a:extLst>
          </p:cNvPr>
          <p:cNvSpPr>
            <a:spLocks noGrp="1"/>
          </p:cNvSpPr>
          <p:nvPr>
            <p:ph type="body" orient="vert" idx="1"/>
          </p:nvPr>
        </p:nvSpPr>
        <p:spPr>
          <a:xfrm>
            <a:off x="838200" y="365125"/>
            <a:ext cx="7734300" cy="5811838"/>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S_tradnl"/>
          </a:p>
        </p:txBody>
      </p:sp>
      <p:sp>
        <p:nvSpPr>
          <p:cNvPr id="4" name="Marcador de fecha 3">
            <a:extLst>
              <a:ext uri="{FF2B5EF4-FFF2-40B4-BE49-F238E27FC236}">
                <a16:creationId xmlns:a16="http://schemas.microsoft.com/office/drawing/2014/main" id="{A9EEECE6-7591-D044-B7DC-73FA6AF13CFD}"/>
              </a:ext>
            </a:extLst>
          </p:cNvPr>
          <p:cNvSpPr>
            <a:spLocks noGrp="1"/>
          </p:cNvSpPr>
          <p:nvPr>
            <p:ph type="dt" sz="half" idx="10"/>
          </p:nvPr>
        </p:nvSpPr>
        <p:spPr/>
        <p:txBody>
          <a:bodyPr/>
          <a:lstStyle/>
          <a:p>
            <a:fld id="{0E2985E5-C2B5-6E4B-981D-2ABCF3665D80}" type="datetimeFigureOut">
              <a:rPr lang="es-ES_tradnl" smtClean="0"/>
              <a:t>21/3/22</a:t>
            </a:fld>
            <a:endParaRPr lang="es-ES_tradnl"/>
          </a:p>
        </p:txBody>
      </p:sp>
      <p:sp>
        <p:nvSpPr>
          <p:cNvPr id="5" name="Marcador de pie de página 4">
            <a:extLst>
              <a:ext uri="{FF2B5EF4-FFF2-40B4-BE49-F238E27FC236}">
                <a16:creationId xmlns:a16="http://schemas.microsoft.com/office/drawing/2014/main" id="{5218CFD1-C037-3948-8A4F-6C5A28FC87D3}"/>
              </a:ext>
            </a:extLst>
          </p:cNvPr>
          <p:cNvSpPr>
            <a:spLocks noGrp="1"/>
          </p:cNvSpPr>
          <p:nvPr>
            <p:ph type="ftr" sz="quarter" idx="11"/>
          </p:nvPr>
        </p:nvSpPr>
        <p:spPr/>
        <p:txBody>
          <a:bodyPr/>
          <a:lstStyle/>
          <a:p>
            <a:endParaRPr lang="es-ES_tradnl"/>
          </a:p>
        </p:txBody>
      </p:sp>
      <p:sp>
        <p:nvSpPr>
          <p:cNvPr id="6" name="Marcador de número de diapositiva 5">
            <a:extLst>
              <a:ext uri="{FF2B5EF4-FFF2-40B4-BE49-F238E27FC236}">
                <a16:creationId xmlns:a16="http://schemas.microsoft.com/office/drawing/2014/main" id="{7B3597AA-5DF6-DC49-ADAB-07D9BFF03521}"/>
              </a:ext>
            </a:extLst>
          </p:cNvPr>
          <p:cNvSpPr>
            <a:spLocks noGrp="1"/>
          </p:cNvSpPr>
          <p:nvPr>
            <p:ph type="sldNum" sz="quarter" idx="12"/>
          </p:nvPr>
        </p:nvSpPr>
        <p:spPr/>
        <p:txBody>
          <a:bodyPr/>
          <a:lstStyle/>
          <a:p>
            <a:fld id="{A7D5D599-7C24-3441-A164-CFD400E8F485}" type="slidenum">
              <a:rPr lang="es-ES_tradnl" smtClean="0"/>
              <a:t>‹Nº›</a:t>
            </a:fld>
            <a:endParaRPr lang="es-ES_tradnl"/>
          </a:p>
        </p:txBody>
      </p:sp>
    </p:spTree>
    <p:extLst>
      <p:ext uri="{BB962C8B-B14F-4D97-AF65-F5344CB8AC3E}">
        <p14:creationId xmlns:p14="http://schemas.microsoft.com/office/powerpoint/2010/main" val="27025222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033DDE0-3394-DA4E-A4C4-6B73809BD4C3}"/>
              </a:ext>
            </a:extLst>
          </p:cNvPr>
          <p:cNvSpPr>
            <a:spLocks noGrp="1"/>
          </p:cNvSpPr>
          <p:nvPr>
            <p:ph type="title"/>
          </p:nvPr>
        </p:nvSpPr>
        <p:spPr/>
        <p:txBody>
          <a:bodyPr/>
          <a:lstStyle/>
          <a:p>
            <a:r>
              <a:rPr lang="es-MX"/>
              <a:t>Haz clic para modificar el estilo de título del patrón</a:t>
            </a:r>
            <a:endParaRPr lang="es-ES_tradnl"/>
          </a:p>
        </p:txBody>
      </p:sp>
      <p:sp>
        <p:nvSpPr>
          <p:cNvPr id="3" name="Marcador de contenido 2">
            <a:extLst>
              <a:ext uri="{FF2B5EF4-FFF2-40B4-BE49-F238E27FC236}">
                <a16:creationId xmlns:a16="http://schemas.microsoft.com/office/drawing/2014/main" id="{A1E5B3AC-A011-F541-8021-00E0782E92CA}"/>
              </a:ext>
            </a:extLst>
          </p:cNvPr>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S_tradnl"/>
          </a:p>
        </p:txBody>
      </p:sp>
      <p:sp>
        <p:nvSpPr>
          <p:cNvPr id="4" name="Marcador de fecha 3">
            <a:extLst>
              <a:ext uri="{FF2B5EF4-FFF2-40B4-BE49-F238E27FC236}">
                <a16:creationId xmlns:a16="http://schemas.microsoft.com/office/drawing/2014/main" id="{B20A1629-5B72-5942-AF69-D20307BD6C4A}"/>
              </a:ext>
            </a:extLst>
          </p:cNvPr>
          <p:cNvSpPr>
            <a:spLocks noGrp="1"/>
          </p:cNvSpPr>
          <p:nvPr>
            <p:ph type="dt" sz="half" idx="10"/>
          </p:nvPr>
        </p:nvSpPr>
        <p:spPr/>
        <p:txBody>
          <a:bodyPr/>
          <a:lstStyle/>
          <a:p>
            <a:fld id="{0E2985E5-C2B5-6E4B-981D-2ABCF3665D80}" type="datetimeFigureOut">
              <a:rPr lang="es-ES_tradnl" smtClean="0"/>
              <a:t>21/3/22</a:t>
            </a:fld>
            <a:endParaRPr lang="es-ES_tradnl"/>
          </a:p>
        </p:txBody>
      </p:sp>
      <p:sp>
        <p:nvSpPr>
          <p:cNvPr id="5" name="Marcador de pie de página 4">
            <a:extLst>
              <a:ext uri="{FF2B5EF4-FFF2-40B4-BE49-F238E27FC236}">
                <a16:creationId xmlns:a16="http://schemas.microsoft.com/office/drawing/2014/main" id="{F0430341-0379-1A45-9264-C5CC3A2D61C2}"/>
              </a:ext>
            </a:extLst>
          </p:cNvPr>
          <p:cNvSpPr>
            <a:spLocks noGrp="1"/>
          </p:cNvSpPr>
          <p:nvPr>
            <p:ph type="ftr" sz="quarter" idx="11"/>
          </p:nvPr>
        </p:nvSpPr>
        <p:spPr/>
        <p:txBody>
          <a:bodyPr/>
          <a:lstStyle/>
          <a:p>
            <a:endParaRPr lang="es-ES_tradnl"/>
          </a:p>
        </p:txBody>
      </p:sp>
      <p:sp>
        <p:nvSpPr>
          <p:cNvPr id="6" name="Marcador de número de diapositiva 5">
            <a:extLst>
              <a:ext uri="{FF2B5EF4-FFF2-40B4-BE49-F238E27FC236}">
                <a16:creationId xmlns:a16="http://schemas.microsoft.com/office/drawing/2014/main" id="{53B1B341-FBB6-4442-801E-3E018141AE57}"/>
              </a:ext>
            </a:extLst>
          </p:cNvPr>
          <p:cNvSpPr>
            <a:spLocks noGrp="1"/>
          </p:cNvSpPr>
          <p:nvPr>
            <p:ph type="sldNum" sz="quarter" idx="12"/>
          </p:nvPr>
        </p:nvSpPr>
        <p:spPr/>
        <p:txBody>
          <a:bodyPr/>
          <a:lstStyle/>
          <a:p>
            <a:fld id="{A7D5D599-7C24-3441-A164-CFD400E8F485}" type="slidenum">
              <a:rPr lang="es-ES_tradnl" smtClean="0"/>
              <a:t>‹Nº›</a:t>
            </a:fld>
            <a:endParaRPr lang="es-ES_tradnl"/>
          </a:p>
        </p:txBody>
      </p:sp>
    </p:spTree>
    <p:extLst>
      <p:ext uri="{BB962C8B-B14F-4D97-AF65-F5344CB8AC3E}">
        <p14:creationId xmlns:p14="http://schemas.microsoft.com/office/powerpoint/2010/main" val="20074521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E0E515B-78E1-6048-8AD0-C3DDEDE48BDA}"/>
              </a:ext>
            </a:extLst>
          </p:cNvPr>
          <p:cNvSpPr>
            <a:spLocks noGrp="1"/>
          </p:cNvSpPr>
          <p:nvPr>
            <p:ph type="title"/>
          </p:nvPr>
        </p:nvSpPr>
        <p:spPr>
          <a:xfrm>
            <a:off x="831850" y="1709738"/>
            <a:ext cx="10515600" cy="2852737"/>
          </a:xfrm>
        </p:spPr>
        <p:txBody>
          <a:bodyPr anchor="b"/>
          <a:lstStyle>
            <a:lvl1pPr>
              <a:defRPr sz="6000"/>
            </a:lvl1pPr>
          </a:lstStyle>
          <a:p>
            <a:r>
              <a:rPr lang="es-MX"/>
              <a:t>Haz clic para modificar el estilo de título del patrón</a:t>
            </a:r>
            <a:endParaRPr lang="es-ES_tradnl"/>
          </a:p>
        </p:txBody>
      </p:sp>
      <p:sp>
        <p:nvSpPr>
          <p:cNvPr id="3" name="Marcador de texto 2">
            <a:extLst>
              <a:ext uri="{FF2B5EF4-FFF2-40B4-BE49-F238E27FC236}">
                <a16:creationId xmlns:a16="http://schemas.microsoft.com/office/drawing/2014/main" id="{5FCAC44F-9E94-4A43-8860-842835524A7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a:t>Haga clic para modificar los estilos de texto del patrón</a:t>
            </a:r>
          </a:p>
        </p:txBody>
      </p:sp>
      <p:sp>
        <p:nvSpPr>
          <p:cNvPr id="4" name="Marcador de fecha 3">
            <a:extLst>
              <a:ext uri="{FF2B5EF4-FFF2-40B4-BE49-F238E27FC236}">
                <a16:creationId xmlns:a16="http://schemas.microsoft.com/office/drawing/2014/main" id="{3FC9EADE-6A45-B741-958B-FC4781776044}"/>
              </a:ext>
            </a:extLst>
          </p:cNvPr>
          <p:cNvSpPr>
            <a:spLocks noGrp="1"/>
          </p:cNvSpPr>
          <p:nvPr>
            <p:ph type="dt" sz="half" idx="10"/>
          </p:nvPr>
        </p:nvSpPr>
        <p:spPr/>
        <p:txBody>
          <a:bodyPr/>
          <a:lstStyle/>
          <a:p>
            <a:fld id="{0E2985E5-C2B5-6E4B-981D-2ABCF3665D80}" type="datetimeFigureOut">
              <a:rPr lang="es-ES_tradnl" smtClean="0"/>
              <a:t>21/3/22</a:t>
            </a:fld>
            <a:endParaRPr lang="es-ES_tradnl"/>
          </a:p>
        </p:txBody>
      </p:sp>
      <p:sp>
        <p:nvSpPr>
          <p:cNvPr id="5" name="Marcador de pie de página 4">
            <a:extLst>
              <a:ext uri="{FF2B5EF4-FFF2-40B4-BE49-F238E27FC236}">
                <a16:creationId xmlns:a16="http://schemas.microsoft.com/office/drawing/2014/main" id="{41BAE85A-2BD8-1041-97AC-6D689F71E7A4}"/>
              </a:ext>
            </a:extLst>
          </p:cNvPr>
          <p:cNvSpPr>
            <a:spLocks noGrp="1"/>
          </p:cNvSpPr>
          <p:nvPr>
            <p:ph type="ftr" sz="quarter" idx="11"/>
          </p:nvPr>
        </p:nvSpPr>
        <p:spPr/>
        <p:txBody>
          <a:bodyPr/>
          <a:lstStyle/>
          <a:p>
            <a:endParaRPr lang="es-ES_tradnl"/>
          </a:p>
        </p:txBody>
      </p:sp>
      <p:sp>
        <p:nvSpPr>
          <p:cNvPr id="6" name="Marcador de número de diapositiva 5">
            <a:extLst>
              <a:ext uri="{FF2B5EF4-FFF2-40B4-BE49-F238E27FC236}">
                <a16:creationId xmlns:a16="http://schemas.microsoft.com/office/drawing/2014/main" id="{B8863029-9164-5D4E-9F74-25167214FC71}"/>
              </a:ext>
            </a:extLst>
          </p:cNvPr>
          <p:cNvSpPr>
            <a:spLocks noGrp="1"/>
          </p:cNvSpPr>
          <p:nvPr>
            <p:ph type="sldNum" sz="quarter" idx="12"/>
          </p:nvPr>
        </p:nvSpPr>
        <p:spPr/>
        <p:txBody>
          <a:bodyPr/>
          <a:lstStyle/>
          <a:p>
            <a:fld id="{A7D5D599-7C24-3441-A164-CFD400E8F485}" type="slidenum">
              <a:rPr lang="es-ES_tradnl" smtClean="0"/>
              <a:t>‹Nº›</a:t>
            </a:fld>
            <a:endParaRPr lang="es-ES_tradnl"/>
          </a:p>
        </p:txBody>
      </p:sp>
    </p:spTree>
    <p:extLst>
      <p:ext uri="{BB962C8B-B14F-4D97-AF65-F5344CB8AC3E}">
        <p14:creationId xmlns:p14="http://schemas.microsoft.com/office/powerpoint/2010/main" val="18283822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8FB33A7-10C0-894F-A8E3-8158075C2342}"/>
              </a:ext>
            </a:extLst>
          </p:cNvPr>
          <p:cNvSpPr>
            <a:spLocks noGrp="1"/>
          </p:cNvSpPr>
          <p:nvPr>
            <p:ph type="title"/>
          </p:nvPr>
        </p:nvSpPr>
        <p:spPr/>
        <p:txBody>
          <a:bodyPr/>
          <a:lstStyle/>
          <a:p>
            <a:r>
              <a:rPr lang="es-MX"/>
              <a:t>Haz clic para modificar el estilo de título del patrón</a:t>
            </a:r>
            <a:endParaRPr lang="es-ES_tradnl"/>
          </a:p>
        </p:txBody>
      </p:sp>
      <p:sp>
        <p:nvSpPr>
          <p:cNvPr id="3" name="Marcador de contenido 2">
            <a:extLst>
              <a:ext uri="{FF2B5EF4-FFF2-40B4-BE49-F238E27FC236}">
                <a16:creationId xmlns:a16="http://schemas.microsoft.com/office/drawing/2014/main" id="{0601D52C-72B1-F742-9805-222C50914001}"/>
              </a:ext>
            </a:extLst>
          </p:cNvPr>
          <p:cNvSpPr>
            <a:spLocks noGrp="1"/>
          </p:cNvSpPr>
          <p:nvPr>
            <p:ph sz="half" idx="1"/>
          </p:nvPr>
        </p:nvSpPr>
        <p:spPr>
          <a:xfrm>
            <a:off x="838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S_tradnl"/>
          </a:p>
        </p:txBody>
      </p:sp>
      <p:sp>
        <p:nvSpPr>
          <p:cNvPr id="4" name="Marcador de contenido 3">
            <a:extLst>
              <a:ext uri="{FF2B5EF4-FFF2-40B4-BE49-F238E27FC236}">
                <a16:creationId xmlns:a16="http://schemas.microsoft.com/office/drawing/2014/main" id="{B9DB9593-07FB-5D4B-A1D7-33577AFF9CD2}"/>
              </a:ext>
            </a:extLst>
          </p:cNvPr>
          <p:cNvSpPr>
            <a:spLocks noGrp="1"/>
          </p:cNvSpPr>
          <p:nvPr>
            <p:ph sz="half" idx="2"/>
          </p:nvPr>
        </p:nvSpPr>
        <p:spPr>
          <a:xfrm>
            <a:off x="6172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S_tradnl"/>
          </a:p>
        </p:txBody>
      </p:sp>
      <p:sp>
        <p:nvSpPr>
          <p:cNvPr id="5" name="Marcador de fecha 4">
            <a:extLst>
              <a:ext uri="{FF2B5EF4-FFF2-40B4-BE49-F238E27FC236}">
                <a16:creationId xmlns:a16="http://schemas.microsoft.com/office/drawing/2014/main" id="{3868ED06-0E0D-FE4D-886C-29BF5F09D5B4}"/>
              </a:ext>
            </a:extLst>
          </p:cNvPr>
          <p:cNvSpPr>
            <a:spLocks noGrp="1"/>
          </p:cNvSpPr>
          <p:nvPr>
            <p:ph type="dt" sz="half" idx="10"/>
          </p:nvPr>
        </p:nvSpPr>
        <p:spPr/>
        <p:txBody>
          <a:bodyPr/>
          <a:lstStyle/>
          <a:p>
            <a:fld id="{0E2985E5-C2B5-6E4B-981D-2ABCF3665D80}" type="datetimeFigureOut">
              <a:rPr lang="es-ES_tradnl" smtClean="0"/>
              <a:t>21/3/22</a:t>
            </a:fld>
            <a:endParaRPr lang="es-ES_tradnl"/>
          </a:p>
        </p:txBody>
      </p:sp>
      <p:sp>
        <p:nvSpPr>
          <p:cNvPr id="6" name="Marcador de pie de página 5">
            <a:extLst>
              <a:ext uri="{FF2B5EF4-FFF2-40B4-BE49-F238E27FC236}">
                <a16:creationId xmlns:a16="http://schemas.microsoft.com/office/drawing/2014/main" id="{2BA59598-E8BA-7549-8F2F-A776F5881F5E}"/>
              </a:ext>
            </a:extLst>
          </p:cNvPr>
          <p:cNvSpPr>
            <a:spLocks noGrp="1"/>
          </p:cNvSpPr>
          <p:nvPr>
            <p:ph type="ftr" sz="quarter" idx="11"/>
          </p:nvPr>
        </p:nvSpPr>
        <p:spPr/>
        <p:txBody>
          <a:bodyPr/>
          <a:lstStyle/>
          <a:p>
            <a:endParaRPr lang="es-ES_tradnl"/>
          </a:p>
        </p:txBody>
      </p:sp>
      <p:sp>
        <p:nvSpPr>
          <p:cNvPr id="7" name="Marcador de número de diapositiva 6">
            <a:extLst>
              <a:ext uri="{FF2B5EF4-FFF2-40B4-BE49-F238E27FC236}">
                <a16:creationId xmlns:a16="http://schemas.microsoft.com/office/drawing/2014/main" id="{98074094-636B-B640-831F-67B62C02F818}"/>
              </a:ext>
            </a:extLst>
          </p:cNvPr>
          <p:cNvSpPr>
            <a:spLocks noGrp="1"/>
          </p:cNvSpPr>
          <p:nvPr>
            <p:ph type="sldNum" sz="quarter" idx="12"/>
          </p:nvPr>
        </p:nvSpPr>
        <p:spPr/>
        <p:txBody>
          <a:bodyPr/>
          <a:lstStyle/>
          <a:p>
            <a:fld id="{A7D5D599-7C24-3441-A164-CFD400E8F485}" type="slidenum">
              <a:rPr lang="es-ES_tradnl" smtClean="0"/>
              <a:t>‹Nº›</a:t>
            </a:fld>
            <a:endParaRPr lang="es-ES_tradnl"/>
          </a:p>
        </p:txBody>
      </p:sp>
    </p:spTree>
    <p:extLst>
      <p:ext uri="{BB962C8B-B14F-4D97-AF65-F5344CB8AC3E}">
        <p14:creationId xmlns:p14="http://schemas.microsoft.com/office/powerpoint/2010/main" val="12821270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4ABD07A-BCB0-0247-A3E5-23566A42FC08}"/>
              </a:ext>
            </a:extLst>
          </p:cNvPr>
          <p:cNvSpPr>
            <a:spLocks noGrp="1"/>
          </p:cNvSpPr>
          <p:nvPr>
            <p:ph type="title"/>
          </p:nvPr>
        </p:nvSpPr>
        <p:spPr>
          <a:xfrm>
            <a:off x="839788" y="365125"/>
            <a:ext cx="10515600" cy="1325563"/>
          </a:xfrm>
        </p:spPr>
        <p:txBody>
          <a:bodyPr/>
          <a:lstStyle/>
          <a:p>
            <a:r>
              <a:rPr lang="es-MX"/>
              <a:t>Haz clic para modificar el estilo de título del patrón</a:t>
            </a:r>
            <a:endParaRPr lang="es-ES_tradnl"/>
          </a:p>
        </p:txBody>
      </p:sp>
      <p:sp>
        <p:nvSpPr>
          <p:cNvPr id="3" name="Marcador de texto 2">
            <a:extLst>
              <a:ext uri="{FF2B5EF4-FFF2-40B4-BE49-F238E27FC236}">
                <a16:creationId xmlns:a16="http://schemas.microsoft.com/office/drawing/2014/main" id="{56372726-FFA7-9746-8BC5-E19CB684854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Marcador de contenido 3">
            <a:extLst>
              <a:ext uri="{FF2B5EF4-FFF2-40B4-BE49-F238E27FC236}">
                <a16:creationId xmlns:a16="http://schemas.microsoft.com/office/drawing/2014/main" id="{5CEA1382-1ED6-F544-A6BB-E9577F0DBFCA}"/>
              </a:ext>
            </a:extLst>
          </p:cNvPr>
          <p:cNvSpPr>
            <a:spLocks noGrp="1"/>
          </p:cNvSpPr>
          <p:nvPr>
            <p:ph sz="half" idx="2"/>
          </p:nvPr>
        </p:nvSpPr>
        <p:spPr>
          <a:xfrm>
            <a:off x="839788" y="2505075"/>
            <a:ext cx="5157787"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S_tradnl"/>
          </a:p>
        </p:txBody>
      </p:sp>
      <p:sp>
        <p:nvSpPr>
          <p:cNvPr id="5" name="Marcador de texto 4">
            <a:extLst>
              <a:ext uri="{FF2B5EF4-FFF2-40B4-BE49-F238E27FC236}">
                <a16:creationId xmlns:a16="http://schemas.microsoft.com/office/drawing/2014/main" id="{00E9887F-B117-144C-9894-BD73D249C9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Marcador de contenido 5">
            <a:extLst>
              <a:ext uri="{FF2B5EF4-FFF2-40B4-BE49-F238E27FC236}">
                <a16:creationId xmlns:a16="http://schemas.microsoft.com/office/drawing/2014/main" id="{E8CE6FDA-F0B0-EB4D-88A5-7983609545AD}"/>
              </a:ext>
            </a:extLst>
          </p:cNvPr>
          <p:cNvSpPr>
            <a:spLocks noGrp="1"/>
          </p:cNvSpPr>
          <p:nvPr>
            <p:ph sz="quarter" idx="4"/>
          </p:nvPr>
        </p:nvSpPr>
        <p:spPr>
          <a:xfrm>
            <a:off x="6172200" y="2505075"/>
            <a:ext cx="5183188"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S_tradnl"/>
          </a:p>
        </p:txBody>
      </p:sp>
      <p:sp>
        <p:nvSpPr>
          <p:cNvPr id="7" name="Marcador de fecha 6">
            <a:extLst>
              <a:ext uri="{FF2B5EF4-FFF2-40B4-BE49-F238E27FC236}">
                <a16:creationId xmlns:a16="http://schemas.microsoft.com/office/drawing/2014/main" id="{D82AA6D6-AACD-F84B-9F77-C3710D2E3B84}"/>
              </a:ext>
            </a:extLst>
          </p:cNvPr>
          <p:cNvSpPr>
            <a:spLocks noGrp="1"/>
          </p:cNvSpPr>
          <p:nvPr>
            <p:ph type="dt" sz="half" idx="10"/>
          </p:nvPr>
        </p:nvSpPr>
        <p:spPr/>
        <p:txBody>
          <a:bodyPr/>
          <a:lstStyle/>
          <a:p>
            <a:fld id="{0E2985E5-C2B5-6E4B-981D-2ABCF3665D80}" type="datetimeFigureOut">
              <a:rPr lang="es-ES_tradnl" smtClean="0"/>
              <a:t>21/3/22</a:t>
            </a:fld>
            <a:endParaRPr lang="es-ES_tradnl"/>
          </a:p>
        </p:txBody>
      </p:sp>
      <p:sp>
        <p:nvSpPr>
          <p:cNvPr id="8" name="Marcador de pie de página 7">
            <a:extLst>
              <a:ext uri="{FF2B5EF4-FFF2-40B4-BE49-F238E27FC236}">
                <a16:creationId xmlns:a16="http://schemas.microsoft.com/office/drawing/2014/main" id="{58602FA0-2EF3-F74D-BEE2-0AEADD92EF53}"/>
              </a:ext>
            </a:extLst>
          </p:cNvPr>
          <p:cNvSpPr>
            <a:spLocks noGrp="1"/>
          </p:cNvSpPr>
          <p:nvPr>
            <p:ph type="ftr" sz="quarter" idx="11"/>
          </p:nvPr>
        </p:nvSpPr>
        <p:spPr/>
        <p:txBody>
          <a:bodyPr/>
          <a:lstStyle/>
          <a:p>
            <a:endParaRPr lang="es-ES_tradnl"/>
          </a:p>
        </p:txBody>
      </p:sp>
      <p:sp>
        <p:nvSpPr>
          <p:cNvPr id="9" name="Marcador de número de diapositiva 8">
            <a:extLst>
              <a:ext uri="{FF2B5EF4-FFF2-40B4-BE49-F238E27FC236}">
                <a16:creationId xmlns:a16="http://schemas.microsoft.com/office/drawing/2014/main" id="{21867955-8625-BC40-A1BD-D0A7A4EC8F5C}"/>
              </a:ext>
            </a:extLst>
          </p:cNvPr>
          <p:cNvSpPr>
            <a:spLocks noGrp="1"/>
          </p:cNvSpPr>
          <p:nvPr>
            <p:ph type="sldNum" sz="quarter" idx="12"/>
          </p:nvPr>
        </p:nvSpPr>
        <p:spPr/>
        <p:txBody>
          <a:bodyPr/>
          <a:lstStyle/>
          <a:p>
            <a:fld id="{A7D5D599-7C24-3441-A164-CFD400E8F485}" type="slidenum">
              <a:rPr lang="es-ES_tradnl" smtClean="0"/>
              <a:t>‹Nº›</a:t>
            </a:fld>
            <a:endParaRPr lang="es-ES_tradnl"/>
          </a:p>
        </p:txBody>
      </p:sp>
    </p:spTree>
    <p:extLst>
      <p:ext uri="{BB962C8B-B14F-4D97-AF65-F5344CB8AC3E}">
        <p14:creationId xmlns:p14="http://schemas.microsoft.com/office/powerpoint/2010/main" val="20970558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F3C863-8CEE-774F-8316-8964E333C75B}"/>
              </a:ext>
            </a:extLst>
          </p:cNvPr>
          <p:cNvSpPr>
            <a:spLocks noGrp="1"/>
          </p:cNvSpPr>
          <p:nvPr>
            <p:ph type="title"/>
          </p:nvPr>
        </p:nvSpPr>
        <p:spPr/>
        <p:txBody>
          <a:bodyPr/>
          <a:lstStyle/>
          <a:p>
            <a:r>
              <a:rPr lang="es-MX"/>
              <a:t>Haz clic para modificar el estilo de título del patrón</a:t>
            </a:r>
            <a:endParaRPr lang="es-ES_tradnl"/>
          </a:p>
        </p:txBody>
      </p:sp>
      <p:sp>
        <p:nvSpPr>
          <p:cNvPr id="3" name="Marcador de fecha 2">
            <a:extLst>
              <a:ext uri="{FF2B5EF4-FFF2-40B4-BE49-F238E27FC236}">
                <a16:creationId xmlns:a16="http://schemas.microsoft.com/office/drawing/2014/main" id="{9098BE8A-EA7E-F341-B394-F4F861449036}"/>
              </a:ext>
            </a:extLst>
          </p:cNvPr>
          <p:cNvSpPr>
            <a:spLocks noGrp="1"/>
          </p:cNvSpPr>
          <p:nvPr>
            <p:ph type="dt" sz="half" idx="10"/>
          </p:nvPr>
        </p:nvSpPr>
        <p:spPr/>
        <p:txBody>
          <a:bodyPr/>
          <a:lstStyle/>
          <a:p>
            <a:fld id="{0E2985E5-C2B5-6E4B-981D-2ABCF3665D80}" type="datetimeFigureOut">
              <a:rPr lang="es-ES_tradnl" smtClean="0"/>
              <a:t>21/3/22</a:t>
            </a:fld>
            <a:endParaRPr lang="es-ES_tradnl"/>
          </a:p>
        </p:txBody>
      </p:sp>
      <p:sp>
        <p:nvSpPr>
          <p:cNvPr id="4" name="Marcador de pie de página 3">
            <a:extLst>
              <a:ext uri="{FF2B5EF4-FFF2-40B4-BE49-F238E27FC236}">
                <a16:creationId xmlns:a16="http://schemas.microsoft.com/office/drawing/2014/main" id="{0339C4FE-0697-EB42-9790-8930CD5298CF}"/>
              </a:ext>
            </a:extLst>
          </p:cNvPr>
          <p:cNvSpPr>
            <a:spLocks noGrp="1"/>
          </p:cNvSpPr>
          <p:nvPr>
            <p:ph type="ftr" sz="quarter" idx="11"/>
          </p:nvPr>
        </p:nvSpPr>
        <p:spPr/>
        <p:txBody>
          <a:bodyPr/>
          <a:lstStyle/>
          <a:p>
            <a:endParaRPr lang="es-ES_tradnl"/>
          </a:p>
        </p:txBody>
      </p:sp>
      <p:sp>
        <p:nvSpPr>
          <p:cNvPr id="5" name="Marcador de número de diapositiva 4">
            <a:extLst>
              <a:ext uri="{FF2B5EF4-FFF2-40B4-BE49-F238E27FC236}">
                <a16:creationId xmlns:a16="http://schemas.microsoft.com/office/drawing/2014/main" id="{78357143-7C1A-D64F-8B12-5F7134FE5151}"/>
              </a:ext>
            </a:extLst>
          </p:cNvPr>
          <p:cNvSpPr>
            <a:spLocks noGrp="1"/>
          </p:cNvSpPr>
          <p:nvPr>
            <p:ph type="sldNum" sz="quarter" idx="12"/>
          </p:nvPr>
        </p:nvSpPr>
        <p:spPr/>
        <p:txBody>
          <a:bodyPr/>
          <a:lstStyle/>
          <a:p>
            <a:fld id="{A7D5D599-7C24-3441-A164-CFD400E8F485}" type="slidenum">
              <a:rPr lang="es-ES_tradnl" smtClean="0"/>
              <a:t>‹Nº›</a:t>
            </a:fld>
            <a:endParaRPr lang="es-ES_tradnl"/>
          </a:p>
        </p:txBody>
      </p:sp>
    </p:spTree>
    <p:extLst>
      <p:ext uri="{BB962C8B-B14F-4D97-AF65-F5344CB8AC3E}">
        <p14:creationId xmlns:p14="http://schemas.microsoft.com/office/powerpoint/2010/main" val="36170951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BDAA155-B12D-8040-A2BB-9EBC3ECBBAFF}"/>
              </a:ext>
            </a:extLst>
          </p:cNvPr>
          <p:cNvSpPr>
            <a:spLocks noGrp="1"/>
          </p:cNvSpPr>
          <p:nvPr>
            <p:ph type="dt" sz="half" idx="10"/>
          </p:nvPr>
        </p:nvSpPr>
        <p:spPr/>
        <p:txBody>
          <a:bodyPr/>
          <a:lstStyle/>
          <a:p>
            <a:fld id="{0E2985E5-C2B5-6E4B-981D-2ABCF3665D80}" type="datetimeFigureOut">
              <a:rPr lang="es-ES_tradnl" smtClean="0"/>
              <a:t>21/3/22</a:t>
            </a:fld>
            <a:endParaRPr lang="es-ES_tradnl"/>
          </a:p>
        </p:txBody>
      </p:sp>
      <p:sp>
        <p:nvSpPr>
          <p:cNvPr id="3" name="Marcador de pie de página 2">
            <a:extLst>
              <a:ext uri="{FF2B5EF4-FFF2-40B4-BE49-F238E27FC236}">
                <a16:creationId xmlns:a16="http://schemas.microsoft.com/office/drawing/2014/main" id="{9BFA7360-3484-6C46-ACDF-4EE3C4109E2A}"/>
              </a:ext>
            </a:extLst>
          </p:cNvPr>
          <p:cNvSpPr>
            <a:spLocks noGrp="1"/>
          </p:cNvSpPr>
          <p:nvPr>
            <p:ph type="ftr" sz="quarter" idx="11"/>
          </p:nvPr>
        </p:nvSpPr>
        <p:spPr/>
        <p:txBody>
          <a:bodyPr/>
          <a:lstStyle/>
          <a:p>
            <a:endParaRPr lang="es-ES_tradnl"/>
          </a:p>
        </p:txBody>
      </p:sp>
      <p:sp>
        <p:nvSpPr>
          <p:cNvPr id="4" name="Marcador de número de diapositiva 3">
            <a:extLst>
              <a:ext uri="{FF2B5EF4-FFF2-40B4-BE49-F238E27FC236}">
                <a16:creationId xmlns:a16="http://schemas.microsoft.com/office/drawing/2014/main" id="{D1F3C436-B8BE-1C4D-A905-D6A363F27DFE}"/>
              </a:ext>
            </a:extLst>
          </p:cNvPr>
          <p:cNvSpPr>
            <a:spLocks noGrp="1"/>
          </p:cNvSpPr>
          <p:nvPr>
            <p:ph type="sldNum" sz="quarter" idx="12"/>
          </p:nvPr>
        </p:nvSpPr>
        <p:spPr/>
        <p:txBody>
          <a:bodyPr/>
          <a:lstStyle/>
          <a:p>
            <a:fld id="{A7D5D599-7C24-3441-A164-CFD400E8F485}" type="slidenum">
              <a:rPr lang="es-ES_tradnl" smtClean="0"/>
              <a:t>‹Nº›</a:t>
            </a:fld>
            <a:endParaRPr lang="es-ES_tradnl"/>
          </a:p>
        </p:txBody>
      </p:sp>
    </p:spTree>
    <p:extLst>
      <p:ext uri="{BB962C8B-B14F-4D97-AF65-F5344CB8AC3E}">
        <p14:creationId xmlns:p14="http://schemas.microsoft.com/office/powerpoint/2010/main" val="25096819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DDEC31E-81E5-7148-8EEF-B3043B0D3374}"/>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ES_tradnl"/>
          </a:p>
        </p:txBody>
      </p:sp>
      <p:sp>
        <p:nvSpPr>
          <p:cNvPr id="3" name="Marcador de contenido 2">
            <a:extLst>
              <a:ext uri="{FF2B5EF4-FFF2-40B4-BE49-F238E27FC236}">
                <a16:creationId xmlns:a16="http://schemas.microsoft.com/office/drawing/2014/main" id="{A929049E-310A-9042-B026-198BDFA632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S_tradnl"/>
          </a:p>
        </p:txBody>
      </p:sp>
      <p:sp>
        <p:nvSpPr>
          <p:cNvPr id="4" name="Marcador de texto 3">
            <a:extLst>
              <a:ext uri="{FF2B5EF4-FFF2-40B4-BE49-F238E27FC236}">
                <a16:creationId xmlns:a16="http://schemas.microsoft.com/office/drawing/2014/main" id="{32F12A9A-E2D4-274F-81F3-D5581416F7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5FF21147-19CB-D846-8678-D641509EACEF}"/>
              </a:ext>
            </a:extLst>
          </p:cNvPr>
          <p:cNvSpPr>
            <a:spLocks noGrp="1"/>
          </p:cNvSpPr>
          <p:nvPr>
            <p:ph type="dt" sz="half" idx="10"/>
          </p:nvPr>
        </p:nvSpPr>
        <p:spPr/>
        <p:txBody>
          <a:bodyPr/>
          <a:lstStyle/>
          <a:p>
            <a:fld id="{0E2985E5-C2B5-6E4B-981D-2ABCF3665D80}" type="datetimeFigureOut">
              <a:rPr lang="es-ES_tradnl" smtClean="0"/>
              <a:t>21/3/22</a:t>
            </a:fld>
            <a:endParaRPr lang="es-ES_tradnl"/>
          </a:p>
        </p:txBody>
      </p:sp>
      <p:sp>
        <p:nvSpPr>
          <p:cNvPr id="6" name="Marcador de pie de página 5">
            <a:extLst>
              <a:ext uri="{FF2B5EF4-FFF2-40B4-BE49-F238E27FC236}">
                <a16:creationId xmlns:a16="http://schemas.microsoft.com/office/drawing/2014/main" id="{105D58D8-B4A4-0E47-95EE-32CB6CB6730B}"/>
              </a:ext>
            </a:extLst>
          </p:cNvPr>
          <p:cNvSpPr>
            <a:spLocks noGrp="1"/>
          </p:cNvSpPr>
          <p:nvPr>
            <p:ph type="ftr" sz="quarter" idx="11"/>
          </p:nvPr>
        </p:nvSpPr>
        <p:spPr/>
        <p:txBody>
          <a:bodyPr/>
          <a:lstStyle/>
          <a:p>
            <a:endParaRPr lang="es-ES_tradnl"/>
          </a:p>
        </p:txBody>
      </p:sp>
      <p:sp>
        <p:nvSpPr>
          <p:cNvPr id="7" name="Marcador de número de diapositiva 6">
            <a:extLst>
              <a:ext uri="{FF2B5EF4-FFF2-40B4-BE49-F238E27FC236}">
                <a16:creationId xmlns:a16="http://schemas.microsoft.com/office/drawing/2014/main" id="{14B7E911-73EB-3E4C-907C-36FB5834F7D9}"/>
              </a:ext>
            </a:extLst>
          </p:cNvPr>
          <p:cNvSpPr>
            <a:spLocks noGrp="1"/>
          </p:cNvSpPr>
          <p:nvPr>
            <p:ph type="sldNum" sz="quarter" idx="12"/>
          </p:nvPr>
        </p:nvSpPr>
        <p:spPr/>
        <p:txBody>
          <a:bodyPr/>
          <a:lstStyle/>
          <a:p>
            <a:fld id="{A7D5D599-7C24-3441-A164-CFD400E8F485}" type="slidenum">
              <a:rPr lang="es-ES_tradnl" smtClean="0"/>
              <a:t>‹Nº›</a:t>
            </a:fld>
            <a:endParaRPr lang="es-ES_tradnl"/>
          </a:p>
        </p:txBody>
      </p:sp>
    </p:spTree>
    <p:extLst>
      <p:ext uri="{BB962C8B-B14F-4D97-AF65-F5344CB8AC3E}">
        <p14:creationId xmlns:p14="http://schemas.microsoft.com/office/powerpoint/2010/main" val="17637840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34E01FB-5862-734C-B8E6-45E4615242F5}"/>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ES_tradnl"/>
          </a:p>
        </p:txBody>
      </p:sp>
      <p:sp>
        <p:nvSpPr>
          <p:cNvPr id="3" name="Marcador de posición de imagen 2">
            <a:extLst>
              <a:ext uri="{FF2B5EF4-FFF2-40B4-BE49-F238E27FC236}">
                <a16:creationId xmlns:a16="http://schemas.microsoft.com/office/drawing/2014/main" id="{962E7736-1196-714E-A815-6E6E7E00F8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_tradnl"/>
          </a:p>
        </p:txBody>
      </p:sp>
      <p:sp>
        <p:nvSpPr>
          <p:cNvPr id="4" name="Marcador de texto 3">
            <a:extLst>
              <a:ext uri="{FF2B5EF4-FFF2-40B4-BE49-F238E27FC236}">
                <a16:creationId xmlns:a16="http://schemas.microsoft.com/office/drawing/2014/main" id="{F254F4B3-1AFF-8540-A385-58216DF7D1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7A7D6BEB-DC1F-4743-90E3-97D337CD78CF}"/>
              </a:ext>
            </a:extLst>
          </p:cNvPr>
          <p:cNvSpPr>
            <a:spLocks noGrp="1"/>
          </p:cNvSpPr>
          <p:nvPr>
            <p:ph type="dt" sz="half" idx="10"/>
          </p:nvPr>
        </p:nvSpPr>
        <p:spPr/>
        <p:txBody>
          <a:bodyPr/>
          <a:lstStyle/>
          <a:p>
            <a:fld id="{0E2985E5-C2B5-6E4B-981D-2ABCF3665D80}" type="datetimeFigureOut">
              <a:rPr lang="es-ES_tradnl" smtClean="0"/>
              <a:t>21/3/22</a:t>
            </a:fld>
            <a:endParaRPr lang="es-ES_tradnl"/>
          </a:p>
        </p:txBody>
      </p:sp>
      <p:sp>
        <p:nvSpPr>
          <p:cNvPr id="6" name="Marcador de pie de página 5">
            <a:extLst>
              <a:ext uri="{FF2B5EF4-FFF2-40B4-BE49-F238E27FC236}">
                <a16:creationId xmlns:a16="http://schemas.microsoft.com/office/drawing/2014/main" id="{1A0D5C22-36D1-694F-8385-EF72816CEAAC}"/>
              </a:ext>
            </a:extLst>
          </p:cNvPr>
          <p:cNvSpPr>
            <a:spLocks noGrp="1"/>
          </p:cNvSpPr>
          <p:nvPr>
            <p:ph type="ftr" sz="quarter" idx="11"/>
          </p:nvPr>
        </p:nvSpPr>
        <p:spPr/>
        <p:txBody>
          <a:bodyPr/>
          <a:lstStyle/>
          <a:p>
            <a:endParaRPr lang="es-ES_tradnl"/>
          </a:p>
        </p:txBody>
      </p:sp>
      <p:sp>
        <p:nvSpPr>
          <p:cNvPr id="7" name="Marcador de número de diapositiva 6">
            <a:extLst>
              <a:ext uri="{FF2B5EF4-FFF2-40B4-BE49-F238E27FC236}">
                <a16:creationId xmlns:a16="http://schemas.microsoft.com/office/drawing/2014/main" id="{15E0D129-57E9-024F-9451-7EA75E3D4BCF}"/>
              </a:ext>
            </a:extLst>
          </p:cNvPr>
          <p:cNvSpPr>
            <a:spLocks noGrp="1"/>
          </p:cNvSpPr>
          <p:nvPr>
            <p:ph type="sldNum" sz="quarter" idx="12"/>
          </p:nvPr>
        </p:nvSpPr>
        <p:spPr/>
        <p:txBody>
          <a:bodyPr/>
          <a:lstStyle/>
          <a:p>
            <a:fld id="{A7D5D599-7C24-3441-A164-CFD400E8F485}" type="slidenum">
              <a:rPr lang="es-ES_tradnl" smtClean="0"/>
              <a:t>‹Nº›</a:t>
            </a:fld>
            <a:endParaRPr lang="es-ES_tradnl"/>
          </a:p>
        </p:txBody>
      </p:sp>
    </p:spTree>
    <p:extLst>
      <p:ext uri="{BB962C8B-B14F-4D97-AF65-F5344CB8AC3E}">
        <p14:creationId xmlns:p14="http://schemas.microsoft.com/office/powerpoint/2010/main" val="6705231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7A01557-71AC-5D46-88A2-CCE7247EB6C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a:t>Haz clic para modificar el estilo de título del patrón</a:t>
            </a:r>
            <a:endParaRPr lang="es-ES_tradnl"/>
          </a:p>
        </p:txBody>
      </p:sp>
      <p:sp>
        <p:nvSpPr>
          <p:cNvPr id="3" name="Marcador de texto 2">
            <a:extLst>
              <a:ext uri="{FF2B5EF4-FFF2-40B4-BE49-F238E27FC236}">
                <a16:creationId xmlns:a16="http://schemas.microsoft.com/office/drawing/2014/main" id="{C2A2FFDD-E31A-5040-AE0B-A8160BDBB7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S_tradnl"/>
          </a:p>
        </p:txBody>
      </p:sp>
      <p:sp>
        <p:nvSpPr>
          <p:cNvPr id="4" name="Marcador de fecha 3">
            <a:extLst>
              <a:ext uri="{FF2B5EF4-FFF2-40B4-BE49-F238E27FC236}">
                <a16:creationId xmlns:a16="http://schemas.microsoft.com/office/drawing/2014/main" id="{E82E6585-C055-0A48-BA94-970FE2143E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2985E5-C2B5-6E4B-981D-2ABCF3665D80}" type="datetimeFigureOut">
              <a:rPr lang="es-ES_tradnl" smtClean="0"/>
              <a:t>21/3/22</a:t>
            </a:fld>
            <a:endParaRPr lang="es-ES_tradnl"/>
          </a:p>
        </p:txBody>
      </p:sp>
      <p:sp>
        <p:nvSpPr>
          <p:cNvPr id="5" name="Marcador de pie de página 4">
            <a:extLst>
              <a:ext uri="{FF2B5EF4-FFF2-40B4-BE49-F238E27FC236}">
                <a16:creationId xmlns:a16="http://schemas.microsoft.com/office/drawing/2014/main" id="{8F2D16DF-2F12-134E-B30C-C47FAFBAB57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_tradnl"/>
          </a:p>
        </p:txBody>
      </p:sp>
      <p:sp>
        <p:nvSpPr>
          <p:cNvPr id="6" name="Marcador de número de diapositiva 5">
            <a:extLst>
              <a:ext uri="{FF2B5EF4-FFF2-40B4-BE49-F238E27FC236}">
                <a16:creationId xmlns:a16="http://schemas.microsoft.com/office/drawing/2014/main" id="{F57B315C-3E2C-BE4C-AB54-4DAF97CAF8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D5D599-7C24-3441-A164-CFD400E8F485}" type="slidenum">
              <a:rPr lang="es-ES_tradnl" smtClean="0"/>
              <a:t>‹Nº›</a:t>
            </a:fld>
            <a:endParaRPr lang="es-ES_tradnl"/>
          </a:p>
        </p:txBody>
      </p:sp>
    </p:spTree>
    <p:extLst>
      <p:ext uri="{BB962C8B-B14F-4D97-AF65-F5344CB8AC3E}">
        <p14:creationId xmlns:p14="http://schemas.microsoft.com/office/powerpoint/2010/main" val="31390728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2.tif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emf"/></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Layout" Target="../slideLayouts/slideLayout7.xml"/><Relationship Id="rId4" Type="http://schemas.openxmlformats.org/officeDocument/2006/relationships/image" Target="../media/image7.emf"/></Relationships>
</file>

<file path=ppt/slides/_rels/slide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hyperlink" Target="https://es.wikipedia.org/wiki/%C3%81tomo_de_hidr%C3%B3geno" TargetMode="External"/><Relationship Id="rId3" Type="http://schemas.openxmlformats.org/officeDocument/2006/relationships/image" Target="../media/image11.jpeg"/><Relationship Id="rId7" Type="http://schemas.openxmlformats.org/officeDocument/2006/relationships/hyperlink" Target="https://es.wikipedia.org/wiki/Ecuaci%C3%B3n_de_Schr%C3%B6dinger" TargetMode="External"/><Relationship Id="rId12" Type="http://schemas.openxmlformats.org/officeDocument/2006/relationships/image" Target="../media/image12.tiff"/><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hyperlink" Target="https://es.wikipedia.org/wiki/%C3%81tomo" TargetMode="External"/><Relationship Id="rId11" Type="http://schemas.openxmlformats.org/officeDocument/2006/relationships/hyperlink" Target="https://es.wikipedia.org/wiki/Densidad_(mec%C3%A1nica_cu%C3%A1ntica)" TargetMode="External"/><Relationship Id="rId5" Type="http://schemas.openxmlformats.org/officeDocument/2006/relationships/hyperlink" Target="https://es.wikipedia.org/wiki/Electr%C3%B3n" TargetMode="External"/><Relationship Id="rId10" Type="http://schemas.openxmlformats.org/officeDocument/2006/relationships/hyperlink" Target="https://es.wikipedia.org/wiki/Funci%C3%B3n_de_densidad_de_probabilidad" TargetMode="External"/><Relationship Id="rId4" Type="http://schemas.openxmlformats.org/officeDocument/2006/relationships/hyperlink" Target="https://es.wikipedia.org/wiki/Funci%C3%B3n_de_onda" TargetMode="External"/><Relationship Id="rId9" Type="http://schemas.openxmlformats.org/officeDocument/2006/relationships/hyperlink" Target="https://es.wikipedia.org/wiki/Max_Born"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hyperlink" Target="https://es.wikipedia.org/wiki/M%C3%A9todo_de_orbitales_moleculares_como_una_combinaci%C3%B3n_lineal_de_orbitales_at%C3%B3micos" TargetMode="External"/><Relationship Id="rId1" Type="http://schemas.openxmlformats.org/officeDocument/2006/relationships/slideLayout" Target="../slideLayouts/slideLayout7.xml"/><Relationship Id="rId4" Type="http://schemas.openxmlformats.org/officeDocument/2006/relationships/image" Target="../media/image14.tiff"/></Relationships>
</file>

<file path=ppt/slides/_rels/slide7.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gif"/><Relationship Id="rId1" Type="http://schemas.openxmlformats.org/officeDocument/2006/relationships/slideLayout" Target="../slideLayouts/slideLayout7.xml"/><Relationship Id="rId5" Type="http://schemas.openxmlformats.org/officeDocument/2006/relationships/image" Target="../media/image18.gif"/><Relationship Id="rId4" Type="http://schemas.openxmlformats.org/officeDocument/2006/relationships/image" Target="../media/image17.gif"/></Relationships>
</file>

<file path=ppt/slides/_rels/slide8.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3066DA08-7035-C825-3D3F-8E4DD0C23D3D}"/>
              </a:ext>
            </a:extLst>
          </p:cNvPr>
          <p:cNvPicPr>
            <a:picLocks noChangeAspect="1"/>
          </p:cNvPicPr>
          <p:nvPr/>
        </p:nvPicPr>
        <p:blipFill rotWithShape="1">
          <a:blip r:embed="rId2"/>
          <a:srcRect t="18858" r="-1" b="-1"/>
          <a:stretch/>
        </p:blipFill>
        <p:spPr>
          <a:xfrm>
            <a:off x="3523488" y="10"/>
            <a:ext cx="8668512" cy="6857990"/>
          </a:xfrm>
          <a:prstGeom prst="rect">
            <a:avLst/>
          </a:prstGeom>
        </p:spPr>
      </p:pic>
      <p:sp>
        <p:nvSpPr>
          <p:cNvPr id="23" name="Rectangle 22">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2339D354-BB11-E042-AF0E-FF4FBC2DE9C6}"/>
              </a:ext>
            </a:extLst>
          </p:cNvPr>
          <p:cNvSpPr>
            <a:spLocks noGrp="1"/>
          </p:cNvSpPr>
          <p:nvPr>
            <p:ph type="ctrTitle" idx="4294967295"/>
          </p:nvPr>
        </p:nvSpPr>
        <p:spPr>
          <a:xfrm>
            <a:off x="477981" y="1122363"/>
            <a:ext cx="4023360" cy="3204134"/>
          </a:xfrm>
        </p:spPr>
        <p:txBody>
          <a:bodyPr vert="horz" lIns="91440" tIns="45720" rIns="91440" bIns="45720" rtlCol="0" anchor="b">
            <a:normAutofit/>
          </a:bodyPr>
          <a:lstStyle/>
          <a:p>
            <a:r>
              <a:rPr lang="en-US" sz="4800" b="1"/>
              <a:t>Unidad 1: Enlaces y estructura</a:t>
            </a:r>
          </a:p>
        </p:txBody>
      </p:sp>
      <p:sp>
        <p:nvSpPr>
          <p:cNvPr id="25" name="Rectangle 2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7" name="Rectangle 2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3228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DC21C149-A0FA-4240-A36D-786F9692E626}"/>
              </a:ext>
            </a:extLst>
          </p:cNvPr>
          <p:cNvPicPr>
            <a:picLocks noChangeAspect="1"/>
          </p:cNvPicPr>
          <p:nvPr/>
        </p:nvPicPr>
        <p:blipFill>
          <a:blip r:embed="rId2"/>
          <a:stretch>
            <a:fillRect/>
          </a:stretch>
        </p:blipFill>
        <p:spPr>
          <a:xfrm>
            <a:off x="221248" y="1477505"/>
            <a:ext cx="5092700" cy="3733800"/>
          </a:xfrm>
          <a:prstGeom prst="rect">
            <a:avLst/>
          </a:prstGeom>
        </p:spPr>
      </p:pic>
      <p:pic>
        <p:nvPicPr>
          <p:cNvPr id="3" name="Imagen 2">
            <a:extLst>
              <a:ext uri="{FF2B5EF4-FFF2-40B4-BE49-F238E27FC236}">
                <a16:creationId xmlns:a16="http://schemas.microsoft.com/office/drawing/2014/main" id="{0B67C836-BCAD-B64A-B6F0-11D456F59C14}"/>
              </a:ext>
            </a:extLst>
          </p:cNvPr>
          <p:cNvPicPr>
            <a:picLocks noChangeAspect="1"/>
          </p:cNvPicPr>
          <p:nvPr/>
        </p:nvPicPr>
        <p:blipFill>
          <a:blip r:embed="rId3"/>
          <a:stretch>
            <a:fillRect/>
          </a:stretch>
        </p:blipFill>
        <p:spPr>
          <a:xfrm>
            <a:off x="5569919" y="4030205"/>
            <a:ext cx="6197600" cy="2362200"/>
          </a:xfrm>
          <a:prstGeom prst="rect">
            <a:avLst/>
          </a:prstGeom>
        </p:spPr>
      </p:pic>
      <p:sp>
        <p:nvSpPr>
          <p:cNvPr id="4" name="CuadroTexto 3">
            <a:extLst>
              <a:ext uri="{FF2B5EF4-FFF2-40B4-BE49-F238E27FC236}">
                <a16:creationId xmlns:a16="http://schemas.microsoft.com/office/drawing/2014/main" id="{58169323-5AC9-7A4A-8E0D-9DC71E0E6755}"/>
              </a:ext>
            </a:extLst>
          </p:cNvPr>
          <p:cNvSpPr txBox="1"/>
          <p:nvPr/>
        </p:nvSpPr>
        <p:spPr>
          <a:xfrm>
            <a:off x="493296" y="216569"/>
            <a:ext cx="2501006" cy="523220"/>
          </a:xfrm>
          <a:prstGeom prst="rect">
            <a:avLst/>
          </a:prstGeom>
          <a:noFill/>
        </p:spPr>
        <p:txBody>
          <a:bodyPr wrap="none" rtlCol="0">
            <a:spAutoFit/>
          </a:bodyPr>
          <a:lstStyle/>
          <a:p>
            <a:r>
              <a:rPr lang="es-ES_tradnl" sz="2800" b="1" dirty="0">
                <a:highlight>
                  <a:srgbClr val="FFFF00"/>
                </a:highlight>
              </a:rPr>
              <a:t>Hibridación sp2</a:t>
            </a:r>
          </a:p>
        </p:txBody>
      </p:sp>
    </p:spTree>
    <p:extLst>
      <p:ext uri="{BB962C8B-B14F-4D97-AF65-F5344CB8AC3E}">
        <p14:creationId xmlns:p14="http://schemas.microsoft.com/office/powerpoint/2010/main" val="31372371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3E80A7C9-530B-E54B-A933-3266EF3746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21" y="1200150"/>
            <a:ext cx="7962900" cy="4457700"/>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a:extLst>
              <a:ext uri="{FF2B5EF4-FFF2-40B4-BE49-F238E27FC236}">
                <a16:creationId xmlns:a16="http://schemas.microsoft.com/office/drawing/2014/main" id="{F95CDD7B-6668-F04D-A98A-BF0D87348B37}"/>
              </a:ext>
            </a:extLst>
          </p:cNvPr>
          <p:cNvPicPr>
            <a:picLocks noChangeAspect="1"/>
          </p:cNvPicPr>
          <p:nvPr/>
        </p:nvPicPr>
        <p:blipFill>
          <a:blip r:embed="rId3"/>
          <a:stretch>
            <a:fillRect/>
          </a:stretch>
        </p:blipFill>
        <p:spPr>
          <a:xfrm>
            <a:off x="7747000" y="3265945"/>
            <a:ext cx="4445000" cy="3352800"/>
          </a:xfrm>
          <a:prstGeom prst="rect">
            <a:avLst/>
          </a:prstGeom>
        </p:spPr>
      </p:pic>
      <p:sp>
        <p:nvSpPr>
          <p:cNvPr id="3" name="CuadroTexto 2">
            <a:extLst>
              <a:ext uri="{FF2B5EF4-FFF2-40B4-BE49-F238E27FC236}">
                <a16:creationId xmlns:a16="http://schemas.microsoft.com/office/drawing/2014/main" id="{E5CE844E-8212-474C-88A7-768E9E796F0D}"/>
              </a:ext>
            </a:extLst>
          </p:cNvPr>
          <p:cNvSpPr txBox="1"/>
          <p:nvPr/>
        </p:nvSpPr>
        <p:spPr>
          <a:xfrm>
            <a:off x="469232" y="239255"/>
            <a:ext cx="2318263" cy="523220"/>
          </a:xfrm>
          <a:prstGeom prst="rect">
            <a:avLst/>
          </a:prstGeom>
          <a:noFill/>
        </p:spPr>
        <p:txBody>
          <a:bodyPr wrap="none" rtlCol="0">
            <a:spAutoFit/>
          </a:bodyPr>
          <a:lstStyle/>
          <a:p>
            <a:r>
              <a:rPr lang="es-ES_tradnl" sz="2800" b="1" dirty="0">
                <a:highlight>
                  <a:srgbClr val="FFFF00"/>
                </a:highlight>
              </a:rPr>
              <a:t>Hibridación </a:t>
            </a:r>
            <a:r>
              <a:rPr lang="es-ES_tradnl" sz="2800" b="1" dirty="0" err="1">
                <a:highlight>
                  <a:srgbClr val="FFFF00"/>
                </a:highlight>
              </a:rPr>
              <a:t>sp</a:t>
            </a:r>
            <a:endParaRPr lang="es-ES_tradnl" sz="2800" b="1" dirty="0">
              <a:highlight>
                <a:srgbClr val="FFFF00"/>
              </a:highlight>
            </a:endParaRPr>
          </a:p>
        </p:txBody>
      </p:sp>
    </p:spTree>
    <p:extLst>
      <p:ext uri="{BB962C8B-B14F-4D97-AF65-F5344CB8AC3E}">
        <p14:creationId xmlns:p14="http://schemas.microsoft.com/office/powerpoint/2010/main" val="3704140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DC11BEA-521F-B045-91B9-37CDCF5C0787}"/>
              </a:ext>
            </a:extLst>
          </p:cNvPr>
          <p:cNvPicPr>
            <a:picLocks noChangeAspect="1"/>
          </p:cNvPicPr>
          <p:nvPr/>
        </p:nvPicPr>
        <p:blipFill>
          <a:blip r:embed="rId2"/>
          <a:stretch>
            <a:fillRect/>
          </a:stretch>
        </p:blipFill>
        <p:spPr>
          <a:xfrm>
            <a:off x="0" y="1145810"/>
            <a:ext cx="12192000" cy="4126114"/>
          </a:xfrm>
          <a:prstGeom prst="rect">
            <a:avLst/>
          </a:prstGeom>
        </p:spPr>
      </p:pic>
    </p:spTree>
    <p:extLst>
      <p:ext uri="{BB962C8B-B14F-4D97-AF65-F5344CB8AC3E}">
        <p14:creationId xmlns:p14="http://schemas.microsoft.com/office/powerpoint/2010/main" val="18073315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5" name="Straight Connector 74">
            <a:extLst>
              <a:ext uri="{FF2B5EF4-FFF2-40B4-BE49-F238E27FC236}">
                <a16:creationId xmlns:a16="http://schemas.microsoft.com/office/drawing/2014/main" id="{99AE2756-0FC4-4155-83E7-58AAAB63E7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5689"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77" name="Rectangle 76">
            <a:extLst>
              <a:ext uri="{FF2B5EF4-FFF2-40B4-BE49-F238E27FC236}">
                <a16:creationId xmlns:a16="http://schemas.microsoft.com/office/drawing/2014/main" id="{247AB924-1B87-43FC-B7C7-B112D5C51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uadroTexto 1">
            <a:extLst>
              <a:ext uri="{FF2B5EF4-FFF2-40B4-BE49-F238E27FC236}">
                <a16:creationId xmlns:a16="http://schemas.microsoft.com/office/drawing/2014/main" id="{92917A95-733D-234F-A6DE-78A020DD59DA}"/>
              </a:ext>
            </a:extLst>
          </p:cNvPr>
          <p:cNvSpPr txBox="1"/>
          <p:nvPr/>
        </p:nvSpPr>
        <p:spPr>
          <a:xfrm>
            <a:off x="527538" y="4756638"/>
            <a:ext cx="11139854" cy="930447"/>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5400">
                <a:solidFill>
                  <a:srgbClr val="FFFFFF"/>
                </a:solidFill>
                <a:latin typeface="+mj-lt"/>
                <a:ea typeface="+mj-ea"/>
                <a:cs typeface="+mj-cs"/>
              </a:rPr>
              <a:t>Estructura de Lewis : enlaces simples</a:t>
            </a:r>
          </a:p>
        </p:txBody>
      </p:sp>
      <p:pic>
        <p:nvPicPr>
          <p:cNvPr id="1030" name="Picture 6" descr="Periodic Table - Name the Element Symbol Quiz">
            <a:extLst>
              <a:ext uri="{FF2B5EF4-FFF2-40B4-BE49-F238E27FC236}">
                <a16:creationId xmlns:a16="http://schemas.microsoft.com/office/drawing/2014/main" id="{989912A0-C593-F744-9827-70EFBA1119D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20040" y="959324"/>
            <a:ext cx="3425609" cy="2694451"/>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id="{57195DBF-4797-FA4C-8F31-7AE9C6368300}"/>
              </a:ext>
            </a:extLst>
          </p:cNvPr>
          <p:cNvPicPr>
            <a:picLocks noChangeAspect="1"/>
          </p:cNvPicPr>
          <p:nvPr/>
        </p:nvPicPr>
        <p:blipFill>
          <a:blip r:embed="rId3"/>
          <a:stretch>
            <a:fillRect/>
          </a:stretch>
        </p:blipFill>
        <p:spPr>
          <a:xfrm>
            <a:off x="4385729" y="1328451"/>
            <a:ext cx="3433324" cy="1956196"/>
          </a:xfrm>
          <a:prstGeom prst="rect">
            <a:avLst/>
          </a:prstGeom>
        </p:spPr>
      </p:pic>
      <p:cxnSp>
        <p:nvCxnSpPr>
          <p:cNvPr id="79" name="Straight Connector 78">
            <a:extLst>
              <a:ext uri="{FF2B5EF4-FFF2-40B4-BE49-F238E27FC236}">
                <a16:creationId xmlns:a16="http://schemas.microsoft.com/office/drawing/2014/main" id="{818DC98F-4057-4645-B948-F604F39A9C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534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4" name="Imagen 3">
            <a:extLst>
              <a:ext uri="{FF2B5EF4-FFF2-40B4-BE49-F238E27FC236}">
                <a16:creationId xmlns:a16="http://schemas.microsoft.com/office/drawing/2014/main" id="{86BE5B1B-B135-8B46-9ECA-CA841BBB3DC2}"/>
              </a:ext>
            </a:extLst>
          </p:cNvPr>
          <p:cNvPicPr>
            <a:picLocks noChangeAspect="1"/>
          </p:cNvPicPr>
          <p:nvPr/>
        </p:nvPicPr>
        <p:blipFill>
          <a:blip r:embed="rId4"/>
          <a:stretch>
            <a:fillRect/>
          </a:stretch>
        </p:blipFill>
        <p:spPr>
          <a:xfrm>
            <a:off x="8566881" y="330045"/>
            <a:ext cx="3189603" cy="3997637"/>
          </a:xfrm>
          <a:prstGeom prst="rect">
            <a:avLst/>
          </a:prstGeom>
        </p:spPr>
      </p:pic>
      <p:cxnSp>
        <p:nvCxnSpPr>
          <p:cNvPr id="81" name="Straight Connector 80">
            <a:extLst>
              <a:ext uri="{FF2B5EF4-FFF2-40B4-BE49-F238E27FC236}">
                <a16:creationId xmlns:a16="http://schemas.microsoft.com/office/drawing/2014/main" id="{DAD2B705-4A9B-408D-AA80-4F41045E09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37035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DD00F7E-EFE6-FC40-BBF8-89B08DAD9A1A}"/>
              </a:ext>
            </a:extLst>
          </p:cNvPr>
          <p:cNvPicPr>
            <a:picLocks noChangeAspect="1"/>
          </p:cNvPicPr>
          <p:nvPr/>
        </p:nvPicPr>
        <p:blipFill>
          <a:blip r:embed="rId2"/>
          <a:stretch>
            <a:fillRect/>
          </a:stretch>
        </p:blipFill>
        <p:spPr>
          <a:xfrm>
            <a:off x="626918" y="757959"/>
            <a:ext cx="4208317" cy="2152530"/>
          </a:xfrm>
          <a:prstGeom prst="rect">
            <a:avLst/>
          </a:prstGeom>
        </p:spPr>
      </p:pic>
      <p:pic>
        <p:nvPicPr>
          <p:cNvPr id="2" name="Imagen 1">
            <a:extLst>
              <a:ext uri="{FF2B5EF4-FFF2-40B4-BE49-F238E27FC236}">
                <a16:creationId xmlns:a16="http://schemas.microsoft.com/office/drawing/2014/main" id="{9BE50B1A-396E-1E4D-80F1-E531485DD775}"/>
              </a:ext>
            </a:extLst>
          </p:cNvPr>
          <p:cNvPicPr>
            <a:picLocks noChangeAspect="1"/>
          </p:cNvPicPr>
          <p:nvPr/>
        </p:nvPicPr>
        <p:blipFill>
          <a:blip r:embed="rId3"/>
          <a:stretch>
            <a:fillRect/>
          </a:stretch>
        </p:blipFill>
        <p:spPr>
          <a:xfrm>
            <a:off x="828221" y="4514850"/>
            <a:ext cx="4007014" cy="1841060"/>
          </a:xfrm>
          <a:prstGeom prst="rect">
            <a:avLst/>
          </a:prstGeom>
        </p:spPr>
      </p:pic>
      <p:sp>
        <p:nvSpPr>
          <p:cNvPr id="4" name="CuadroTexto 3">
            <a:extLst>
              <a:ext uri="{FF2B5EF4-FFF2-40B4-BE49-F238E27FC236}">
                <a16:creationId xmlns:a16="http://schemas.microsoft.com/office/drawing/2014/main" id="{E909B0A0-A4F1-7F46-8648-B2408707DDDF}"/>
              </a:ext>
            </a:extLst>
          </p:cNvPr>
          <p:cNvSpPr txBox="1"/>
          <p:nvPr/>
        </p:nvSpPr>
        <p:spPr>
          <a:xfrm>
            <a:off x="520995" y="414670"/>
            <a:ext cx="979755" cy="369332"/>
          </a:xfrm>
          <a:prstGeom prst="rect">
            <a:avLst/>
          </a:prstGeom>
          <a:noFill/>
        </p:spPr>
        <p:txBody>
          <a:bodyPr wrap="none" rtlCol="0">
            <a:spAutoFit/>
          </a:bodyPr>
          <a:lstStyle/>
          <a:p>
            <a:r>
              <a:rPr lang="es-ES_tradnl" dirty="0"/>
              <a:t>CH3NH2</a:t>
            </a:r>
          </a:p>
        </p:txBody>
      </p:sp>
      <p:pic>
        <p:nvPicPr>
          <p:cNvPr id="6" name="Imagen 5">
            <a:extLst>
              <a:ext uri="{FF2B5EF4-FFF2-40B4-BE49-F238E27FC236}">
                <a16:creationId xmlns:a16="http://schemas.microsoft.com/office/drawing/2014/main" id="{72DFACCE-AF39-C44E-879F-F3E310A09735}"/>
              </a:ext>
            </a:extLst>
          </p:cNvPr>
          <p:cNvPicPr>
            <a:picLocks noChangeAspect="1"/>
          </p:cNvPicPr>
          <p:nvPr/>
        </p:nvPicPr>
        <p:blipFill>
          <a:blip r:embed="rId4"/>
          <a:stretch>
            <a:fillRect/>
          </a:stretch>
        </p:blipFill>
        <p:spPr>
          <a:xfrm>
            <a:off x="6746422" y="479076"/>
            <a:ext cx="4659872" cy="2152530"/>
          </a:xfrm>
          <a:prstGeom prst="rect">
            <a:avLst/>
          </a:prstGeom>
        </p:spPr>
      </p:pic>
    </p:spTree>
    <p:extLst>
      <p:ext uri="{BB962C8B-B14F-4D97-AF65-F5344CB8AC3E}">
        <p14:creationId xmlns:p14="http://schemas.microsoft.com/office/powerpoint/2010/main" val="15748862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9FF514A1-2832-504F-B7D8-A22B9E13E1C8}"/>
              </a:ext>
            </a:extLst>
          </p:cNvPr>
          <p:cNvPicPr>
            <a:picLocks noChangeAspect="1"/>
          </p:cNvPicPr>
          <p:nvPr/>
        </p:nvPicPr>
        <p:blipFill>
          <a:blip r:embed="rId2"/>
          <a:stretch>
            <a:fillRect/>
          </a:stretch>
        </p:blipFill>
        <p:spPr>
          <a:xfrm>
            <a:off x="253194" y="485422"/>
            <a:ext cx="6245764" cy="4584046"/>
          </a:xfrm>
          <a:prstGeom prst="rect">
            <a:avLst/>
          </a:prstGeom>
        </p:spPr>
      </p:pic>
      <p:pic>
        <p:nvPicPr>
          <p:cNvPr id="3" name="Imagen 2">
            <a:extLst>
              <a:ext uri="{FF2B5EF4-FFF2-40B4-BE49-F238E27FC236}">
                <a16:creationId xmlns:a16="http://schemas.microsoft.com/office/drawing/2014/main" id="{C98E1D24-E5BE-4C46-869B-297EF03C814B}"/>
              </a:ext>
            </a:extLst>
          </p:cNvPr>
          <p:cNvPicPr>
            <a:picLocks noChangeAspect="1"/>
          </p:cNvPicPr>
          <p:nvPr/>
        </p:nvPicPr>
        <p:blipFill>
          <a:blip r:embed="rId3"/>
          <a:stretch>
            <a:fillRect/>
          </a:stretch>
        </p:blipFill>
        <p:spPr>
          <a:xfrm>
            <a:off x="6498958" y="167301"/>
            <a:ext cx="4986678" cy="2935196"/>
          </a:xfrm>
          <a:prstGeom prst="rect">
            <a:avLst/>
          </a:prstGeom>
        </p:spPr>
      </p:pic>
      <p:sp>
        <p:nvSpPr>
          <p:cNvPr id="4" name="CuadroTexto 3">
            <a:extLst>
              <a:ext uri="{FF2B5EF4-FFF2-40B4-BE49-F238E27FC236}">
                <a16:creationId xmlns:a16="http://schemas.microsoft.com/office/drawing/2014/main" id="{D35B6B69-02A0-174E-881F-BD172498993B}"/>
              </a:ext>
            </a:extLst>
          </p:cNvPr>
          <p:cNvSpPr txBox="1"/>
          <p:nvPr/>
        </p:nvSpPr>
        <p:spPr>
          <a:xfrm>
            <a:off x="5408908" y="2045776"/>
            <a:ext cx="850297" cy="369332"/>
          </a:xfrm>
          <a:prstGeom prst="rect">
            <a:avLst/>
          </a:prstGeom>
          <a:noFill/>
        </p:spPr>
        <p:txBody>
          <a:bodyPr wrap="none" rtlCol="0">
            <a:spAutoFit/>
          </a:bodyPr>
          <a:lstStyle/>
          <a:p>
            <a:r>
              <a:rPr lang="es-ES_tradnl" dirty="0" err="1"/>
              <a:t>ethene</a:t>
            </a:r>
            <a:endParaRPr lang="es-ES_tradnl" dirty="0"/>
          </a:p>
        </p:txBody>
      </p:sp>
      <p:sp>
        <p:nvSpPr>
          <p:cNvPr id="5" name="CuadroTexto 4">
            <a:extLst>
              <a:ext uri="{FF2B5EF4-FFF2-40B4-BE49-F238E27FC236}">
                <a16:creationId xmlns:a16="http://schemas.microsoft.com/office/drawing/2014/main" id="{DA3F301B-5190-674C-9AEF-66CEE6E4D046}"/>
              </a:ext>
            </a:extLst>
          </p:cNvPr>
          <p:cNvSpPr txBox="1"/>
          <p:nvPr/>
        </p:nvSpPr>
        <p:spPr>
          <a:xfrm>
            <a:off x="5408908" y="4319395"/>
            <a:ext cx="1493679" cy="369332"/>
          </a:xfrm>
          <a:prstGeom prst="rect">
            <a:avLst/>
          </a:prstGeom>
          <a:noFill/>
        </p:spPr>
        <p:txBody>
          <a:bodyPr wrap="none" rtlCol="0">
            <a:spAutoFit/>
          </a:bodyPr>
          <a:lstStyle/>
          <a:p>
            <a:r>
              <a:rPr lang="es-ES_tradnl" dirty="0" err="1"/>
              <a:t>formaldehyde</a:t>
            </a:r>
            <a:endParaRPr lang="es-ES_tradnl" dirty="0"/>
          </a:p>
        </p:txBody>
      </p:sp>
    </p:spTree>
    <p:extLst>
      <p:ext uri="{BB962C8B-B14F-4D97-AF65-F5344CB8AC3E}">
        <p14:creationId xmlns:p14="http://schemas.microsoft.com/office/powerpoint/2010/main" val="27317037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1FBBD81D-3481-0B4E-9E58-54B45C9933EA}"/>
              </a:ext>
            </a:extLst>
          </p:cNvPr>
          <p:cNvPicPr>
            <a:picLocks noChangeAspect="1"/>
          </p:cNvPicPr>
          <p:nvPr/>
        </p:nvPicPr>
        <p:blipFill>
          <a:blip r:embed="rId2"/>
          <a:stretch>
            <a:fillRect/>
          </a:stretch>
        </p:blipFill>
        <p:spPr>
          <a:xfrm rot="5400000">
            <a:off x="7893395" y="-408266"/>
            <a:ext cx="3840725" cy="4756485"/>
          </a:xfrm>
          <a:prstGeom prst="rect">
            <a:avLst/>
          </a:prstGeom>
        </p:spPr>
      </p:pic>
      <p:pic>
        <p:nvPicPr>
          <p:cNvPr id="4" name="Imagen 3">
            <a:extLst>
              <a:ext uri="{FF2B5EF4-FFF2-40B4-BE49-F238E27FC236}">
                <a16:creationId xmlns:a16="http://schemas.microsoft.com/office/drawing/2014/main" id="{8895836B-F5CD-DB47-A3A5-F3FB46B6146D}"/>
              </a:ext>
            </a:extLst>
          </p:cNvPr>
          <p:cNvPicPr>
            <a:picLocks noChangeAspect="1"/>
          </p:cNvPicPr>
          <p:nvPr/>
        </p:nvPicPr>
        <p:blipFill>
          <a:blip r:embed="rId3"/>
          <a:stretch>
            <a:fillRect/>
          </a:stretch>
        </p:blipFill>
        <p:spPr>
          <a:xfrm rot="5400000">
            <a:off x="1612199" y="1220464"/>
            <a:ext cx="1529637" cy="3850106"/>
          </a:xfrm>
          <a:prstGeom prst="rect">
            <a:avLst/>
          </a:prstGeom>
        </p:spPr>
      </p:pic>
      <p:sp>
        <p:nvSpPr>
          <p:cNvPr id="5" name="CuadroTexto 4">
            <a:extLst>
              <a:ext uri="{FF2B5EF4-FFF2-40B4-BE49-F238E27FC236}">
                <a16:creationId xmlns:a16="http://schemas.microsoft.com/office/drawing/2014/main" id="{F6AE4CD6-4F47-754C-92F0-CFAE80B5E35B}"/>
              </a:ext>
            </a:extLst>
          </p:cNvPr>
          <p:cNvSpPr txBox="1"/>
          <p:nvPr/>
        </p:nvSpPr>
        <p:spPr>
          <a:xfrm>
            <a:off x="0" y="-904"/>
            <a:ext cx="6676111" cy="461665"/>
          </a:xfrm>
          <a:prstGeom prst="rect">
            <a:avLst/>
          </a:prstGeom>
          <a:noFill/>
        </p:spPr>
        <p:txBody>
          <a:bodyPr wrap="square" rtlCol="0">
            <a:spAutoFit/>
          </a:bodyPr>
          <a:lstStyle/>
          <a:p>
            <a:r>
              <a:rPr lang="es-ES_tradnl" sz="2400" b="1" dirty="0"/>
              <a:t>Orbitales atómicos y ecuación de Schrödinger </a:t>
            </a:r>
          </a:p>
        </p:txBody>
      </p:sp>
      <p:sp>
        <p:nvSpPr>
          <p:cNvPr id="6" name="CuadroTexto 5">
            <a:extLst>
              <a:ext uri="{FF2B5EF4-FFF2-40B4-BE49-F238E27FC236}">
                <a16:creationId xmlns:a16="http://schemas.microsoft.com/office/drawing/2014/main" id="{61815E92-5ABF-A94E-BB86-CCE84FBE558C}"/>
              </a:ext>
            </a:extLst>
          </p:cNvPr>
          <p:cNvSpPr txBox="1"/>
          <p:nvPr/>
        </p:nvSpPr>
        <p:spPr>
          <a:xfrm>
            <a:off x="3224463" y="359869"/>
            <a:ext cx="1532023" cy="369332"/>
          </a:xfrm>
          <a:prstGeom prst="rect">
            <a:avLst/>
          </a:prstGeom>
          <a:noFill/>
        </p:spPr>
        <p:txBody>
          <a:bodyPr wrap="square" rtlCol="0">
            <a:spAutoFit/>
          </a:bodyPr>
          <a:lstStyle/>
          <a:p>
            <a:endParaRPr lang="es-ES_tradnl" dirty="0"/>
          </a:p>
        </p:txBody>
      </p:sp>
      <p:sp>
        <p:nvSpPr>
          <p:cNvPr id="10" name="Rectangle 4">
            <a:extLst>
              <a:ext uri="{FF2B5EF4-FFF2-40B4-BE49-F238E27FC236}">
                <a16:creationId xmlns:a16="http://schemas.microsoft.com/office/drawing/2014/main" id="{A4260D37-EBA1-B14F-A816-58F8A1DAF129}"/>
              </a:ext>
            </a:extLst>
          </p:cNvPr>
          <p:cNvSpPr>
            <a:spLocks noChangeArrowheads="1"/>
          </p:cNvSpPr>
          <p:nvPr/>
        </p:nvSpPr>
        <p:spPr bwMode="auto">
          <a:xfrm>
            <a:off x="138546" y="446026"/>
            <a:ext cx="5420044" cy="40011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CL" altLang="es-CL" sz="10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Un </a:t>
            </a:r>
            <a:r>
              <a:rPr kumimoji="0" lang="es-CL" altLang="es-CL" sz="1000" b="1" i="0" u="none" strike="noStrike" cap="none" normalizeH="0" baseline="0" dirty="0">
                <a:ln>
                  <a:noFill/>
                </a:ln>
                <a:solidFill>
                  <a:srgbClr val="202122"/>
                </a:solidFill>
                <a:effectLst/>
                <a:latin typeface="Arial" panose="020B0604020202020204" pitchFamily="34" charset="0"/>
                <a:cs typeface="Arial" panose="020B0604020202020204" pitchFamily="34" charset="0"/>
              </a:rPr>
              <a:t>orbital atómico</a:t>
            </a:r>
            <a:r>
              <a:rPr kumimoji="0" lang="es-CL" altLang="es-CL" sz="10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 </a:t>
            </a:r>
            <a:r>
              <a:rPr kumimoji="0" lang="es-CL" altLang="es-CL" sz="1000" b="1" i="0" u="none" strike="noStrike" cap="none" normalizeH="0" baseline="0" dirty="0">
                <a:ln>
                  <a:noFill/>
                </a:ln>
                <a:solidFill>
                  <a:srgbClr val="202122"/>
                </a:solidFill>
                <a:effectLst/>
                <a:latin typeface="Arial" panose="020B0604020202020204" pitchFamily="34" charset="0"/>
                <a:cs typeface="Arial" panose="020B0604020202020204" pitchFamily="34" charset="0"/>
              </a:rPr>
              <a:t>(OA)</a:t>
            </a:r>
            <a:r>
              <a:rPr kumimoji="0" lang="es-CL" altLang="es-CL" sz="10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 es una </a:t>
            </a:r>
            <a:r>
              <a:rPr kumimoji="0" lang="es-CL" altLang="es-CL" sz="1000" b="1" i="0" u="none" strike="noStrike" cap="none" normalizeH="0" baseline="0" dirty="0">
                <a:ln>
                  <a:noFill/>
                </a:ln>
                <a:solidFill>
                  <a:srgbClr val="0645AD"/>
                </a:solidFill>
                <a:effectLst/>
                <a:latin typeface="Arial" panose="020B0604020202020204" pitchFamily="34" charset="0"/>
                <a:cs typeface="Arial" panose="020B0604020202020204" pitchFamily="34" charset="0"/>
                <a:hlinkClick r:id="rId4" tooltip="Función de onda"/>
              </a:rPr>
              <a:t>función de onda</a:t>
            </a:r>
            <a:r>
              <a:rPr kumimoji="0" lang="es-CL" altLang="es-CL" sz="1000" b="1" i="0" u="none" strike="noStrike" cap="none" normalizeH="0" baseline="0" dirty="0">
                <a:ln>
                  <a:noFill/>
                </a:ln>
                <a:solidFill>
                  <a:srgbClr val="202122"/>
                </a:solidFill>
                <a:effectLst/>
                <a:latin typeface="Arial" panose="020B0604020202020204" pitchFamily="34" charset="0"/>
                <a:cs typeface="Arial" panose="020B0604020202020204" pitchFamily="34" charset="0"/>
              </a:rPr>
              <a:t> monoelectrónica</a:t>
            </a:r>
            <a:r>
              <a:rPr kumimoji="0" lang="es-CL" altLang="es-CL" sz="10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s-CL" altLang="es-CL" sz="10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  que describe el comportamiento de un único </a:t>
            </a:r>
            <a:r>
              <a:rPr kumimoji="0" lang="es-CL" altLang="es-CL" sz="1000" b="0" i="0" u="none" strike="noStrike" cap="none" normalizeH="0" baseline="0" dirty="0">
                <a:ln>
                  <a:noFill/>
                </a:ln>
                <a:solidFill>
                  <a:srgbClr val="0645AD"/>
                </a:solidFill>
                <a:effectLst/>
                <a:latin typeface="Arial" panose="020B0604020202020204" pitchFamily="34" charset="0"/>
                <a:cs typeface="Arial" panose="020B0604020202020204" pitchFamily="34" charset="0"/>
                <a:hlinkClick r:id="rId5" tooltip="Electrón"/>
              </a:rPr>
              <a:t>electrón</a:t>
            </a:r>
            <a:r>
              <a:rPr kumimoji="0" lang="es-CL" altLang="es-CL" sz="10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 en el contexto de un </a:t>
            </a:r>
            <a:r>
              <a:rPr kumimoji="0" lang="es-CL" altLang="es-CL" sz="1000" b="0" i="0" u="none" strike="noStrike" cap="none" normalizeH="0" baseline="0" dirty="0">
                <a:ln>
                  <a:noFill/>
                </a:ln>
                <a:solidFill>
                  <a:srgbClr val="0645AD"/>
                </a:solidFill>
                <a:effectLst/>
                <a:latin typeface="Arial" panose="020B0604020202020204" pitchFamily="34" charset="0"/>
                <a:cs typeface="Arial" panose="020B0604020202020204" pitchFamily="34" charset="0"/>
                <a:hlinkClick r:id="rId6" tooltip="Átomo"/>
              </a:rPr>
              <a:t>átomo</a:t>
            </a:r>
            <a:endParaRPr kumimoji="0" lang="es-CL" altLang="es-CL" sz="1800" b="0" i="0" u="none" strike="noStrike" cap="none" normalizeH="0" baseline="0" dirty="0">
              <a:ln>
                <a:noFill/>
              </a:ln>
              <a:solidFill>
                <a:schemeClr val="tx1"/>
              </a:solidFill>
              <a:effectLst/>
              <a:latin typeface="Arial" panose="020B0604020202020204" pitchFamily="34" charset="0"/>
            </a:endParaRPr>
          </a:p>
        </p:txBody>
      </p:sp>
      <p:sp>
        <p:nvSpPr>
          <p:cNvPr id="11" name="AutoShape 5" descr="\phi ">
            <a:extLst>
              <a:ext uri="{FF2B5EF4-FFF2-40B4-BE49-F238E27FC236}">
                <a16:creationId xmlns:a16="http://schemas.microsoft.com/office/drawing/2014/main" id="{EA4FA8B2-C087-7247-9661-3A1ABF2B8F64}"/>
              </a:ext>
            </a:extLst>
          </p:cNvPr>
          <p:cNvSpPr>
            <a:spLocks noChangeAspect="1" noChangeArrowheads="1"/>
          </p:cNvSpPr>
          <p:nvPr/>
        </p:nvSpPr>
        <p:spPr bwMode="auto">
          <a:xfrm flipV="1">
            <a:off x="4134283" y="433041"/>
            <a:ext cx="293480" cy="4571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_tradnl"/>
          </a:p>
        </p:txBody>
      </p:sp>
      <p:sp>
        <p:nvSpPr>
          <p:cNvPr id="13" name="CuadroTexto 12">
            <a:extLst>
              <a:ext uri="{FF2B5EF4-FFF2-40B4-BE49-F238E27FC236}">
                <a16:creationId xmlns:a16="http://schemas.microsoft.com/office/drawing/2014/main" id="{0D164CAA-DC8C-A943-A202-50BDE194EF74}"/>
              </a:ext>
            </a:extLst>
          </p:cNvPr>
          <p:cNvSpPr txBox="1"/>
          <p:nvPr/>
        </p:nvSpPr>
        <p:spPr>
          <a:xfrm>
            <a:off x="181889" y="815358"/>
            <a:ext cx="4641182" cy="400110"/>
          </a:xfrm>
          <a:prstGeom prst="rect">
            <a:avLst/>
          </a:prstGeom>
          <a:noFill/>
        </p:spPr>
        <p:txBody>
          <a:bodyPr wrap="square">
            <a:spAutoFit/>
          </a:bodyPr>
          <a:lstStyle/>
          <a:p>
            <a:r>
              <a:rPr lang="es-CL" sz="1000" b="0" i="0" dirty="0">
                <a:solidFill>
                  <a:srgbClr val="202122"/>
                </a:solidFill>
                <a:effectLst/>
                <a:latin typeface="Arial" panose="020B0604020202020204" pitchFamily="34" charset="0"/>
              </a:rPr>
              <a:t>La </a:t>
            </a:r>
            <a:r>
              <a:rPr lang="es-CL" sz="1000" b="0" i="0" u="none" strike="noStrike" dirty="0">
                <a:solidFill>
                  <a:srgbClr val="0645AD"/>
                </a:solidFill>
                <a:effectLst/>
                <a:latin typeface="Arial" panose="020B0604020202020204" pitchFamily="34" charset="0"/>
                <a:hlinkClick r:id="rId7" tooltip="Ecuación de Schrödinger"/>
              </a:rPr>
              <a:t>ecuación de Schrödinger</a:t>
            </a:r>
            <a:r>
              <a:rPr lang="es-CL" sz="1000" b="0" i="0" dirty="0">
                <a:solidFill>
                  <a:srgbClr val="202122"/>
                </a:solidFill>
                <a:effectLst/>
                <a:latin typeface="Arial" panose="020B0604020202020204" pitchFamily="34" charset="0"/>
              </a:rPr>
              <a:t> que describe el comportamiento electrónico en un átomo, tiene solución exacta únicamente para el caso del </a:t>
            </a:r>
            <a:r>
              <a:rPr lang="es-CL" sz="1000" b="0" i="0" u="none" strike="noStrike" dirty="0">
                <a:solidFill>
                  <a:srgbClr val="0645AD"/>
                </a:solidFill>
                <a:effectLst/>
                <a:latin typeface="Arial" panose="020B0604020202020204" pitchFamily="34" charset="0"/>
                <a:hlinkClick r:id="rId8" tooltip="Átomo de hidrógeno"/>
              </a:rPr>
              <a:t>átomo de hidrógeno</a:t>
            </a:r>
            <a:endParaRPr lang="es-ES_tradnl" sz="1000" dirty="0"/>
          </a:p>
        </p:txBody>
      </p:sp>
      <p:sp>
        <p:nvSpPr>
          <p:cNvPr id="14" name="Rectangle 6">
            <a:extLst>
              <a:ext uri="{FF2B5EF4-FFF2-40B4-BE49-F238E27FC236}">
                <a16:creationId xmlns:a16="http://schemas.microsoft.com/office/drawing/2014/main" id="{5AB7A2C9-D2DE-9044-AB02-20AFF9E78BD9}"/>
              </a:ext>
            </a:extLst>
          </p:cNvPr>
          <p:cNvSpPr>
            <a:spLocks noChangeArrowheads="1"/>
          </p:cNvSpPr>
          <p:nvPr/>
        </p:nvSpPr>
        <p:spPr bwMode="auto">
          <a:xfrm>
            <a:off x="181889" y="1223884"/>
            <a:ext cx="5639288" cy="40011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CL" altLang="es-CL" sz="10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En todos los casos el </a:t>
            </a:r>
            <a:r>
              <a:rPr kumimoji="0" lang="es-CL" altLang="es-CL" sz="1000" b="1" i="0" u="none" strike="noStrike" cap="none" normalizeH="0" baseline="0" dirty="0">
                <a:ln>
                  <a:noFill/>
                </a:ln>
                <a:solidFill>
                  <a:srgbClr val="202122"/>
                </a:solidFill>
                <a:effectLst/>
                <a:latin typeface="Arial" panose="020B0604020202020204" pitchFamily="34" charset="0"/>
                <a:cs typeface="Arial" panose="020B0604020202020204" pitchFamily="34" charset="0"/>
              </a:rPr>
              <a:t>orbital atómico espacial</a:t>
            </a:r>
            <a:r>
              <a:rPr kumimoji="0" lang="es-CL" altLang="es-CL" sz="10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 queda definido por tres números cuánticos</a:t>
            </a:r>
          </a:p>
          <a:p>
            <a:pPr marL="0" marR="0" lvl="0" indent="0" algn="l" defTabSz="914400" rtl="0" eaLnBrk="0" fontAlgn="base" latinLnBrk="0" hangingPunct="0">
              <a:lnSpc>
                <a:spcPct val="100000"/>
              </a:lnSpc>
              <a:spcBef>
                <a:spcPct val="0"/>
              </a:spcBef>
              <a:spcAft>
                <a:spcPct val="0"/>
              </a:spcAft>
              <a:buClrTx/>
              <a:buSzTx/>
              <a:buFontTx/>
              <a:buNone/>
              <a:tabLst/>
            </a:pPr>
            <a:r>
              <a:rPr kumimoji="0" lang="es-CL" altLang="es-CL" sz="10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 que aparecen naturalmente en la solución general de la </a:t>
            </a:r>
            <a:r>
              <a:rPr kumimoji="0" lang="es-CL" altLang="es-CL" sz="1000" b="0" i="0" u="none" strike="noStrike" cap="none" normalizeH="0" baseline="0" dirty="0">
                <a:ln>
                  <a:noFill/>
                </a:ln>
                <a:solidFill>
                  <a:srgbClr val="0645AD"/>
                </a:solidFill>
                <a:effectLst/>
                <a:latin typeface="Arial" panose="020B0604020202020204" pitchFamily="34" charset="0"/>
                <a:cs typeface="Arial" panose="020B0604020202020204" pitchFamily="34" charset="0"/>
                <a:hlinkClick r:id="rId7" tooltip="Ecuación de Schrödinger"/>
              </a:rPr>
              <a:t>ecuación de Schrödinger</a:t>
            </a:r>
            <a:r>
              <a:rPr kumimoji="0" lang="es-CL" altLang="es-CL" sz="10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 </a:t>
            </a:r>
            <a:endParaRPr kumimoji="0" lang="es-CL" altLang="es-CL" sz="1800" b="0" i="0" u="none" strike="noStrike" cap="none" normalizeH="0" baseline="0" dirty="0">
              <a:ln>
                <a:noFill/>
              </a:ln>
              <a:solidFill>
                <a:schemeClr val="tx1"/>
              </a:solidFill>
              <a:effectLst/>
              <a:latin typeface="Arial" panose="020B0604020202020204" pitchFamily="34" charset="0"/>
            </a:endParaRPr>
          </a:p>
        </p:txBody>
      </p:sp>
      <p:sp>
        <p:nvSpPr>
          <p:cNvPr id="15" name="AutoShape 7" descr="{\displaystyle {\mathcal {H}}\phi _{n,l,m}=E_{n}\phi _{n,l,m}}">
            <a:extLst>
              <a:ext uri="{FF2B5EF4-FFF2-40B4-BE49-F238E27FC236}">
                <a16:creationId xmlns:a16="http://schemas.microsoft.com/office/drawing/2014/main" id="{7F4FAD36-9BAE-CB4E-8D47-B2F8E593616E}"/>
              </a:ext>
            </a:extLst>
          </p:cNvPr>
          <p:cNvSpPr>
            <a:spLocks noChangeAspect="1" noChangeArrowheads="1"/>
          </p:cNvSpPr>
          <p:nvPr/>
        </p:nvSpPr>
        <p:spPr bwMode="auto">
          <a:xfrm>
            <a:off x="1028065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_tradnl"/>
          </a:p>
        </p:txBody>
      </p:sp>
      <p:sp>
        <p:nvSpPr>
          <p:cNvPr id="16" name="AutoShape 8" descr="n">
            <a:extLst>
              <a:ext uri="{FF2B5EF4-FFF2-40B4-BE49-F238E27FC236}">
                <a16:creationId xmlns:a16="http://schemas.microsoft.com/office/drawing/2014/main" id="{78882E64-B423-8D4A-A905-8E174CC6523F}"/>
              </a:ext>
            </a:extLst>
          </p:cNvPr>
          <p:cNvSpPr>
            <a:spLocks noChangeAspect="1" noChangeArrowheads="1"/>
          </p:cNvSpPr>
          <p:nvPr/>
        </p:nvSpPr>
        <p:spPr bwMode="auto">
          <a:xfrm>
            <a:off x="18432463"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_tradnl"/>
          </a:p>
        </p:txBody>
      </p:sp>
      <p:sp>
        <p:nvSpPr>
          <p:cNvPr id="17" name="AutoShape 9" descr="{\displaystyle {\vec {L}}}">
            <a:extLst>
              <a:ext uri="{FF2B5EF4-FFF2-40B4-BE49-F238E27FC236}">
                <a16:creationId xmlns:a16="http://schemas.microsoft.com/office/drawing/2014/main" id="{5648FE57-0F57-1544-A49F-67AA8391FBE8}"/>
              </a:ext>
            </a:extLst>
          </p:cNvPr>
          <p:cNvSpPr>
            <a:spLocks noChangeAspect="1" noChangeArrowheads="1"/>
          </p:cNvSpPr>
          <p:nvPr/>
        </p:nvSpPr>
        <p:spPr bwMode="auto">
          <a:xfrm>
            <a:off x="226409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_tradnl"/>
          </a:p>
        </p:txBody>
      </p:sp>
      <p:sp>
        <p:nvSpPr>
          <p:cNvPr id="18" name="AutoShape 10" descr="{\displaystyle {\mathcal {l}}}">
            <a:extLst>
              <a:ext uri="{FF2B5EF4-FFF2-40B4-BE49-F238E27FC236}">
                <a16:creationId xmlns:a16="http://schemas.microsoft.com/office/drawing/2014/main" id="{62680D54-F172-EF43-A678-7CE5AB0E8872}"/>
              </a:ext>
            </a:extLst>
          </p:cNvPr>
          <p:cNvSpPr>
            <a:spLocks noChangeAspect="1" noChangeArrowheads="1"/>
          </p:cNvSpPr>
          <p:nvPr/>
        </p:nvSpPr>
        <p:spPr bwMode="auto">
          <a:xfrm>
            <a:off x="23121938"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_tradnl"/>
          </a:p>
        </p:txBody>
      </p:sp>
      <p:sp>
        <p:nvSpPr>
          <p:cNvPr id="19" name="AutoShape 11" descr="{\displaystyle {\vec {L_{z}}}}">
            <a:extLst>
              <a:ext uri="{FF2B5EF4-FFF2-40B4-BE49-F238E27FC236}">
                <a16:creationId xmlns:a16="http://schemas.microsoft.com/office/drawing/2014/main" id="{4AD38ED4-3FBC-0C48-B4CB-8BD2B4944EA8}"/>
              </a:ext>
            </a:extLst>
          </p:cNvPr>
          <p:cNvSpPr>
            <a:spLocks noChangeAspect="1" noChangeArrowheads="1"/>
          </p:cNvSpPr>
          <p:nvPr/>
        </p:nvSpPr>
        <p:spPr bwMode="auto">
          <a:xfrm>
            <a:off x="278479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_tradnl"/>
          </a:p>
        </p:txBody>
      </p:sp>
      <p:sp>
        <p:nvSpPr>
          <p:cNvPr id="20" name="AutoShape 12" descr="{\displaystyle m_{l}}">
            <a:extLst>
              <a:ext uri="{FF2B5EF4-FFF2-40B4-BE49-F238E27FC236}">
                <a16:creationId xmlns:a16="http://schemas.microsoft.com/office/drawing/2014/main" id="{B9EAB202-0D14-3D45-967A-A068EE39D32D}"/>
              </a:ext>
            </a:extLst>
          </p:cNvPr>
          <p:cNvSpPr>
            <a:spLocks noChangeAspect="1" noChangeArrowheads="1"/>
          </p:cNvSpPr>
          <p:nvPr/>
        </p:nvSpPr>
        <p:spPr bwMode="auto">
          <a:xfrm>
            <a:off x="28328938"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_tradnl"/>
          </a:p>
        </p:txBody>
      </p:sp>
      <p:sp>
        <p:nvSpPr>
          <p:cNvPr id="21" name="Rectangle 13">
            <a:extLst>
              <a:ext uri="{FF2B5EF4-FFF2-40B4-BE49-F238E27FC236}">
                <a16:creationId xmlns:a16="http://schemas.microsoft.com/office/drawing/2014/main" id="{B09EFADF-AB9B-C849-AC48-7C5CB9BD1164}"/>
              </a:ext>
            </a:extLst>
          </p:cNvPr>
          <p:cNvSpPr>
            <a:spLocks noChangeArrowheads="1"/>
          </p:cNvSpPr>
          <p:nvPr/>
        </p:nvSpPr>
        <p:spPr bwMode="auto">
          <a:xfrm>
            <a:off x="138546" y="1562947"/>
            <a:ext cx="9393918" cy="55399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CL" altLang="es-CL" sz="10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Como toda función de onda en mecánica cuántica, el </a:t>
            </a:r>
            <a:r>
              <a:rPr kumimoji="0" lang="es-CL" altLang="es-CL" sz="1000" b="1" i="0" u="none" strike="noStrike" cap="none" normalizeH="0" baseline="0" dirty="0">
                <a:ln>
                  <a:noFill/>
                </a:ln>
                <a:solidFill>
                  <a:srgbClr val="202122"/>
                </a:solidFill>
                <a:effectLst/>
                <a:latin typeface="Arial" panose="020B0604020202020204" pitchFamily="34" charset="0"/>
                <a:cs typeface="Arial" panose="020B0604020202020204" pitchFamily="34" charset="0"/>
              </a:rPr>
              <a:t>orbital atómico </a:t>
            </a:r>
            <a:r>
              <a:rPr kumimoji="0" lang="es-CL" altLang="es-CL" sz="10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carece por sí mismo de significado físico, pero según la </a:t>
            </a:r>
            <a:r>
              <a:rPr kumimoji="0" lang="es-CL" altLang="es-CL" sz="1000" b="0" i="0" u="none" strike="noStrike" cap="none" normalizeH="0" baseline="0" dirty="0">
                <a:ln>
                  <a:noFill/>
                </a:ln>
                <a:solidFill>
                  <a:srgbClr val="0645AD"/>
                </a:solidFill>
                <a:effectLst/>
                <a:latin typeface="Arial" panose="020B0604020202020204" pitchFamily="34" charset="0"/>
                <a:cs typeface="Arial" panose="020B0604020202020204" pitchFamily="34" charset="0"/>
                <a:hlinkClick r:id="rId9" tooltip="Max Born"/>
              </a:rPr>
              <a:t>interpretación de Born</a:t>
            </a:r>
            <a:r>
              <a:rPr kumimoji="0" lang="es-CL" altLang="es-CL" sz="10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es-CL" altLang="es-CL" sz="10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 su módulo al cuadrado representa la </a:t>
            </a:r>
            <a:r>
              <a:rPr kumimoji="0" lang="es-CL" altLang="es-CL" sz="1000" b="0" i="0" u="none" strike="noStrike" cap="none" normalizeH="0" baseline="0" dirty="0">
                <a:ln>
                  <a:noFill/>
                </a:ln>
                <a:solidFill>
                  <a:srgbClr val="0645AD"/>
                </a:solidFill>
                <a:effectLst/>
                <a:latin typeface="Arial" panose="020B0604020202020204" pitchFamily="34" charset="0"/>
                <a:cs typeface="Arial" panose="020B0604020202020204" pitchFamily="34" charset="0"/>
                <a:hlinkClick r:id="rId10" tooltip="Función de densidad de probabilidad"/>
              </a:rPr>
              <a:t>densidad de probabilidad</a:t>
            </a:r>
            <a:r>
              <a:rPr kumimoji="0" lang="es-CL" altLang="es-CL" sz="10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 de hallar a ese electrón en cada punto del espacio (o más brevemente, a una </a:t>
            </a:r>
            <a:r>
              <a:rPr kumimoji="0" lang="es-CL" altLang="es-CL" sz="1000" b="0" i="0" u="none" strike="noStrike" cap="none" normalizeH="0" baseline="0" dirty="0">
                <a:ln>
                  <a:noFill/>
                </a:ln>
                <a:solidFill>
                  <a:srgbClr val="0645AD"/>
                </a:solidFill>
                <a:effectLst/>
                <a:latin typeface="Arial" panose="020B0604020202020204" pitchFamily="34" charset="0"/>
                <a:cs typeface="Arial" panose="020B0604020202020204" pitchFamily="34" charset="0"/>
                <a:hlinkClick r:id="rId11" tooltip="Densidad (mecánica cuántica)"/>
              </a:rPr>
              <a:t>densidad electrónica</a:t>
            </a:r>
            <a:r>
              <a:rPr kumimoji="0" lang="es-CL" altLang="es-CL" sz="10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es-CL" altLang="es-CL" sz="10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 y permite calcular la probabilidad de encontrarlo en un cierto volumen del átomo</a:t>
            </a:r>
            <a:endParaRPr kumimoji="0" lang="es-CL" altLang="es-CL" sz="1800" b="0" i="0" u="none" strike="noStrike" cap="none" normalizeH="0" baseline="0" dirty="0">
              <a:ln>
                <a:noFill/>
              </a:ln>
              <a:solidFill>
                <a:schemeClr val="tx1"/>
              </a:solidFill>
              <a:effectLst/>
              <a:latin typeface="Arial" panose="020B0604020202020204" pitchFamily="34" charset="0"/>
            </a:endParaRPr>
          </a:p>
        </p:txBody>
      </p:sp>
      <p:sp>
        <p:nvSpPr>
          <p:cNvPr id="22" name="AutoShape 14" descr="\phi ">
            <a:extLst>
              <a:ext uri="{FF2B5EF4-FFF2-40B4-BE49-F238E27FC236}">
                <a16:creationId xmlns:a16="http://schemas.microsoft.com/office/drawing/2014/main" id="{C4D239E6-EA74-1446-869E-7F34C14BFBA7}"/>
              </a:ext>
            </a:extLst>
          </p:cNvPr>
          <p:cNvSpPr>
            <a:spLocks noChangeAspect="1" noChangeArrowheads="1"/>
          </p:cNvSpPr>
          <p:nvPr/>
        </p:nvSpPr>
        <p:spPr bwMode="auto">
          <a:xfrm>
            <a:off x="4066021" y="1695484"/>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_tradnl"/>
          </a:p>
        </p:txBody>
      </p:sp>
      <p:sp>
        <p:nvSpPr>
          <p:cNvPr id="23" name="AutoShape 15" descr="{\displaystyle \mid {\displaystyle \phi }\mid ^{2}={\displaystyle \phi }^{*}.{\displaystyle \phi }}">
            <a:extLst>
              <a:ext uri="{FF2B5EF4-FFF2-40B4-BE49-F238E27FC236}">
                <a16:creationId xmlns:a16="http://schemas.microsoft.com/office/drawing/2014/main" id="{34C68C33-C726-AD4F-9AA2-0714F17A6DD2}"/>
              </a:ext>
            </a:extLst>
          </p:cNvPr>
          <p:cNvSpPr>
            <a:spLocks noChangeAspect="1" noChangeArrowheads="1"/>
          </p:cNvSpPr>
          <p:nvPr/>
        </p:nvSpPr>
        <p:spPr bwMode="auto">
          <a:xfrm>
            <a:off x="10314421" y="1695484"/>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_tradnl"/>
          </a:p>
        </p:txBody>
      </p:sp>
      <p:pic>
        <p:nvPicPr>
          <p:cNvPr id="7" name="Imagen 6">
            <a:extLst>
              <a:ext uri="{FF2B5EF4-FFF2-40B4-BE49-F238E27FC236}">
                <a16:creationId xmlns:a16="http://schemas.microsoft.com/office/drawing/2014/main" id="{CBE9ED39-F456-734A-A040-E0AFD77E0C03}"/>
              </a:ext>
            </a:extLst>
          </p:cNvPr>
          <p:cNvPicPr>
            <a:picLocks noChangeAspect="1"/>
          </p:cNvPicPr>
          <p:nvPr/>
        </p:nvPicPr>
        <p:blipFill>
          <a:blip r:embed="rId12"/>
          <a:stretch>
            <a:fillRect/>
          </a:stretch>
        </p:blipFill>
        <p:spPr>
          <a:xfrm rot="60000">
            <a:off x="451964" y="4268087"/>
            <a:ext cx="8067555" cy="2449989"/>
          </a:xfrm>
          <a:prstGeom prst="rect">
            <a:avLst/>
          </a:prstGeom>
        </p:spPr>
      </p:pic>
    </p:spTree>
    <p:extLst>
      <p:ext uri="{BB962C8B-B14F-4D97-AF65-F5344CB8AC3E}">
        <p14:creationId xmlns:p14="http://schemas.microsoft.com/office/powerpoint/2010/main" val="28926462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D6E5E25-8A5F-7C44-898A-C862A12F53B0}"/>
              </a:ext>
            </a:extLst>
          </p:cNvPr>
          <p:cNvSpPr txBox="1"/>
          <p:nvPr/>
        </p:nvSpPr>
        <p:spPr>
          <a:xfrm>
            <a:off x="553453" y="300789"/>
            <a:ext cx="9125383" cy="461665"/>
          </a:xfrm>
          <a:prstGeom prst="rect">
            <a:avLst/>
          </a:prstGeom>
          <a:noFill/>
        </p:spPr>
        <p:txBody>
          <a:bodyPr wrap="none" rtlCol="0">
            <a:spAutoFit/>
          </a:bodyPr>
          <a:lstStyle/>
          <a:p>
            <a:r>
              <a:rPr lang="es-ES_tradnl" sz="2400" b="1" dirty="0"/>
              <a:t>Orbitales moleculares </a:t>
            </a:r>
            <a:r>
              <a:rPr lang="es-ES_tradnl" sz="2400" dirty="0"/>
              <a:t>(LCAO) combinación lineal de orbitales atómicos </a:t>
            </a:r>
          </a:p>
        </p:txBody>
      </p:sp>
      <p:sp>
        <p:nvSpPr>
          <p:cNvPr id="6" name="CuadroTexto 5">
            <a:extLst>
              <a:ext uri="{FF2B5EF4-FFF2-40B4-BE49-F238E27FC236}">
                <a16:creationId xmlns:a16="http://schemas.microsoft.com/office/drawing/2014/main" id="{FC4E6ACC-3A09-E043-90D3-73995D1FD08C}"/>
              </a:ext>
            </a:extLst>
          </p:cNvPr>
          <p:cNvSpPr txBox="1"/>
          <p:nvPr/>
        </p:nvSpPr>
        <p:spPr>
          <a:xfrm>
            <a:off x="553452" y="817524"/>
            <a:ext cx="11165305" cy="923330"/>
          </a:xfrm>
          <a:prstGeom prst="rect">
            <a:avLst/>
          </a:prstGeom>
          <a:noFill/>
        </p:spPr>
        <p:txBody>
          <a:bodyPr wrap="square">
            <a:spAutoFit/>
          </a:bodyPr>
          <a:lstStyle/>
          <a:p>
            <a:r>
              <a:rPr lang="es-CL" dirty="0">
                <a:solidFill>
                  <a:srgbClr val="202122"/>
                </a:solidFill>
                <a:latin typeface="Arial" panose="020B0604020202020204" pitchFamily="34" charset="0"/>
              </a:rPr>
              <a:t>S</a:t>
            </a:r>
            <a:r>
              <a:rPr lang="es-CL" b="0" i="0" dirty="0">
                <a:solidFill>
                  <a:srgbClr val="202122"/>
                </a:solidFill>
                <a:effectLst/>
                <a:latin typeface="Arial" panose="020B0604020202020204" pitchFamily="34" charset="0"/>
              </a:rPr>
              <a:t>e suelen representar los orbitales moleculares como una </a:t>
            </a:r>
            <a:r>
              <a:rPr lang="es-CL" b="0" i="0" u="none" strike="noStrike" dirty="0">
                <a:solidFill>
                  <a:srgbClr val="0645AD"/>
                </a:solidFill>
                <a:effectLst/>
                <a:latin typeface="Arial" panose="020B0604020202020204" pitchFamily="34" charset="0"/>
                <a:hlinkClick r:id="rId2" tooltip="Método de orbitales moleculares como una combinación lineal de orbitales atómicos"/>
              </a:rPr>
              <a:t>combinación lineal de orbitales atómicos</a:t>
            </a:r>
            <a:r>
              <a:rPr lang="es-CL" b="0" i="0" dirty="0">
                <a:solidFill>
                  <a:srgbClr val="202122"/>
                </a:solidFill>
                <a:effectLst/>
                <a:latin typeface="Arial" panose="020B0604020202020204" pitchFamily="34" charset="0"/>
              </a:rPr>
              <a:t> (también denominado LCAO-MO). Una aplicación importante es utilizar orbitales moleculares aproximados como un modelo simple para describir el enlace en las moléculas.</a:t>
            </a:r>
            <a:endParaRPr lang="es-ES_tradnl" dirty="0"/>
          </a:p>
        </p:txBody>
      </p:sp>
      <p:pic>
        <p:nvPicPr>
          <p:cNvPr id="9" name="Imagen 8">
            <a:extLst>
              <a:ext uri="{FF2B5EF4-FFF2-40B4-BE49-F238E27FC236}">
                <a16:creationId xmlns:a16="http://schemas.microsoft.com/office/drawing/2014/main" id="{E8B8AB97-DF34-8241-B20F-DFE1BFC57D6A}"/>
              </a:ext>
            </a:extLst>
          </p:cNvPr>
          <p:cNvPicPr>
            <a:picLocks noChangeAspect="1"/>
          </p:cNvPicPr>
          <p:nvPr/>
        </p:nvPicPr>
        <p:blipFill>
          <a:blip r:embed="rId3"/>
          <a:stretch>
            <a:fillRect/>
          </a:stretch>
        </p:blipFill>
        <p:spPr>
          <a:xfrm>
            <a:off x="7771198" y="2320031"/>
            <a:ext cx="2857500" cy="3416300"/>
          </a:xfrm>
          <a:prstGeom prst="rect">
            <a:avLst/>
          </a:prstGeom>
        </p:spPr>
      </p:pic>
      <p:pic>
        <p:nvPicPr>
          <p:cNvPr id="5" name="Imagen 4">
            <a:extLst>
              <a:ext uri="{FF2B5EF4-FFF2-40B4-BE49-F238E27FC236}">
                <a16:creationId xmlns:a16="http://schemas.microsoft.com/office/drawing/2014/main" id="{66D2D2DB-E99E-B94F-9DA8-B0671AD27D2E}"/>
              </a:ext>
            </a:extLst>
          </p:cNvPr>
          <p:cNvPicPr>
            <a:picLocks noChangeAspect="1"/>
          </p:cNvPicPr>
          <p:nvPr/>
        </p:nvPicPr>
        <p:blipFill>
          <a:blip r:embed="rId4"/>
          <a:stretch>
            <a:fillRect/>
          </a:stretch>
        </p:blipFill>
        <p:spPr>
          <a:xfrm>
            <a:off x="1066800" y="2320031"/>
            <a:ext cx="5029200" cy="4051300"/>
          </a:xfrm>
          <a:prstGeom prst="rect">
            <a:avLst/>
          </a:prstGeom>
        </p:spPr>
      </p:pic>
    </p:spTree>
    <p:extLst>
      <p:ext uri="{BB962C8B-B14F-4D97-AF65-F5344CB8AC3E}">
        <p14:creationId xmlns:p14="http://schemas.microsoft.com/office/powerpoint/2010/main" val="15582444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4200EECD-0095-3140-998C-85B02F71CEA0}"/>
              </a:ext>
            </a:extLst>
          </p:cNvPr>
          <p:cNvSpPr txBox="1"/>
          <p:nvPr/>
        </p:nvSpPr>
        <p:spPr>
          <a:xfrm>
            <a:off x="367990" y="237824"/>
            <a:ext cx="11218127" cy="2185214"/>
          </a:xfrm>
          <a:prstGeom prst="rect">
            <a:avLst/>
          </a:prstGeom>
          <a:noFill/>
        </p:spPr>
        <p:txBody>
          <a:bodyPr wrap="square" rtlCol="0">
            <a:spAutoFit/>
          </a:bodyPr>
          <a:lstStyle/>
          <a:p>
            <a:pPr fontAlgn="base"/>
            <a:r>
              <a:rPr lang="es-ES_tradnl" sz="2400" b="1" dirty="0"/>
              <a:t>Enlaces sigma </a:t>
            </a:r>
            <a:r>
              <a:rPr lang="es-CL" sz="1400" dirty="0"/>
              <a:t>De acuerdo con la  teoría de orbitales moleculares, cuando dos electrones forman un enlace covalente, sus orbitales atómicos se traslapan, formando un orbital molecular que pasa a depender de dos o más núcleos de la molécula.</a:t>
            </a:r>
          </a:p>
          <a:p>
            <a:pPr fontAlgn="base"/>
            <a:r>
              <a:rPr lang="es-CL" sz="1400" dirty="0"/>
              <a:t>Según esta teoría, el número de orbitales moleculares formados es igual al número de orbitales atómicos que lo formaron, es decir que cuando dos orbitales atómicos se traslapan, se forman dos orbitales moleculares, uno llamado enlazante, y otro antienlazante.</a:t>
            </a:r>
          </a:p>
          <a:p>
            <a:pPr fontAlgn="base"/>
            <a:r>
              <a:rPr lang="es-CL" sz="1400" dirty="0"/>
              <a:t>De esta manera, cuando dos orbitales </a:t>
            </a:r>
            <a:r>
              <a:rPr lang="es-CL" sz="1400" i="1" dirty="0"/>
              <a:t>s</a:t>
            </a:r>
            <a:r>
              <a:rPr lang="es-CL" sz="1400" dirty="0"/>
              <a:t> se hibridan, se forma un orbital sigma (s) enlazante y un orbital (</a:t>
            </a:r>
            <a:r>
              <a:rPr lang="es-CL" sz="1400" b="1" dirty="0"/>
              <a:t>s*</a:t>
            </a:r>
            <a:r>
              <a:rPr lang="es-CL" sz="1400" dirty="0"/>
              <a:t>) antienlazante. El orbital enlazante es de menor energía que los orbitales atómicos que lo formaron, y el antienlazante tiene mayor energía, por lo tanto los electrones ocupan el orbital molecular enlazante primero, dejando vacío el orbital antienlazante</a:t>
            </a:r>
            <a:r>
              <a:rPr lang="es-CL" dirty="0"/>
              <a:t>.</a:t>
            </a:r>
          </a:p>
          <a:p>
            <a:endParaRPr lang="es-ES_tradnl" sz="2400" b="1" dirty="0"/>
          </a:p>
        </p:txBody>
      </p:sp>
      <p:pic>
        <p:nvPicPr>
          <p:cNvPr id="8" name="Imagen 7">
            <a:extLst>
              <a:ext uri="{FF2B5EF4-FFF2-40B4-BE49-F238E27FC236}">
                <a16:creationId xmlns:a16="http://schemas.microsoft.com/office/drawing/2014/main" id="{58E57531-CB88-9849-9195-FF19D9B5AB87}"/>
              </a:ext>
            </a:extLst>
          </p:cNvPr>
          <p:cNvPicPr>
            <a:picLocks noChangeAspect="1"/>
          </p:cNvPicPr>
          <p:nvPr/>
        </p:nvPicPr>
        <p:blipFill>
          <a:blip r:embed="rId2"/>
          <a:stretch>
            <a:fillRect/>
          </a:stretch>
        </p:blipFill>
        <p:spPr>
          <a:xfrm>
            <a:off x="0" y="5106831"/>
            <a:ext cx="2698595" cy="1222727"/>
          </a:xfrm>
          <a:prstGeom prst="rect">
            <a:avLst/>
          </a:prstGeom>
        </p:spPr>
      </p:pic>
      <p:pic>
        <p:nvPicPr>
          <p:cNvPr id="9" name="Imagen 8">
            <a:extLst>
              <a:ext uri="{FF2B5EF4-FFF2-40B4-BE49-F238E27FC236}">
                <a16:creationId xmlns:a16="http://schemas.microsoft.com/office/drawing/2014/main" id="{49DC88C6-594D-E047-BEA1-09E4E5C0F700}"/>
              </a:ext>
            </a:extLst>
          </p:cNvPr>
          <p:cNvPicPr>
            <a:picLocks noChangeAspect="1"/>
          </p:cNvPicPr>
          <p:nvPr/>
        </p:nvPicPr>
        <p:blipFill>
          <a:blip r:embed="rId3"/>
          <a:stretch>
            <a:fillRect/>
          </a:stretch>
        </p:blipFill>
        <p:spPr>
          <a:xfrm>
            <a:off x="234175" y="3739942"/>
            <a:ext cx="2698595" cy="974079"/>
          </a:xfrm>
          <a:prstGeom prst="rect">
            <a:avLst/>
          </a:prstGeom>
        </p:spPr>
      </p:pic>
      <p:pic>
        <p:nvPicPr>
          <p:cNvPr id="10" name="Imagen 9">
            <a:extLst>
              <a:ext uri="{FF2B5EF4-FFF2-40B4-BE49-F238E27FC236}">
                <a16:creationId xmlns:a16="http://schemas.microsoft.com/office/drawing/2014/main" id="{52A6A609-F37B-0D40-9852-855D630EBB6C}"/>
              </a:ext>
            </a:extLst>
          </p:cNvPr>
          <p:cNvPicPr>
            <a:picLocks noChangeAspect="1"/>
          </p:cNvPicPr>
          <p:nvPr/>
        </p:nvPicPr>
        <p:blipFill>
          <a:blip r:embed="rId4"/>
          <a:stretch>
            <a:fillRect/>
          </a:stretch>
        </p:blipFill>
        <p:spPr>
          <a:xfrm>
            <a:off x="4522296" y="3269671"/>
            <a:ext cx="6528563" cy="1936921"/>
          </a:xfrm>
          <a:prstGeom prst="rect">
            <a:avLst/>
          </a:prstGeom>
        </p:spPr>
      </p:pic>
      <p:pic>
        <p:nvPicPr>
          <p:cNvPr id="11" name="Imagen 10">
            <a:extLst>
              <a:ext uri="{FF2B5EF4-FFF2-40B4-BE49-F238E27FC236}">
                <a16:creationId xmlns:a16="http://schemas.microsoft.com/office/drawing/2014/main" id="{4B780CEE-D339-184B-89E2-2C6DB8118860}"/>
              </a:ext>
            </a:extLst>
          </p:cNvPr>
          <p:cNvPicPr>
            <a:picLocks noChangeAspect="1"/>
          </p:cNvPicPr>
          <p:nvPr/>
        </p:nvPicPr>
        <p:blipFill>
          <a:blip r:embed="rId5"/>
          <a:stretch>
            <a:fillRect/>
          </a:stretch>
        </p:blipFill>
        <p:spPr>
          <a:xfrm>
            <a:off x="171607" y="2372744"/>
            <a:ext cx="2823729" cy="1109715"/>
          </a:xfrm>
          <a:prstGeom prst="rect">
            <a:avLst/>
          </a:prstGeom>
        </p:spPr>
      </p:pic>
    </p:spTree>
    <p:extLst>
      <p:ext uri="{BB962C8B-B14F-4D97-AF65-F5344CB8AC3E}">
        <p14:creationId xmlns:p14="http://schemas.microsoft.com/office/powerpoint/2010/main" val="36948587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EA245D01-9F00-F14F-AC0C-115C34028B17}"/>
              </a:ext>
            </a:extLst>
          </p:cNvPr>
          <p:cNvPicPr>
            <a:picLocks noChangeAspect="1"/>
          </p:cNvPicPr>
          <p:nvPr/>
        </p:nvPicPr>
        <p:blipFill>
          <a:blip r:embed="rId2"/>
          <a:stretch>
            <a:fillRect/>
          </a:stretch>
        </p:blipFill>
        <p:spPr>
          <a:xfrm>
            <a:off x="1286359" y="292000"/>
            <a:ext cx="9748433" cy="6178649"/>
          </a:xfrm>
          <a:prstGeom prst="rect">
            <a:avLst/>
          </a:prstGeom>
        </p:spPr>
      </p:pic>
    </p:spTree>
    <p:extLst>
      <p:ext uri="{BB962C8B-B14F-4D97-AF65-F5344CB8AC3E}">
        <p14:creationId xmlns:p14="http://schemas.microsoft.com/office/powerpoint/2010/main" val="37157453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2A3EB0D9-DE31-AB43-9067-8279596126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810" y="418455"/>
            <a:ext cx="5925136" cy="348249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id="{9A069B77-FBA3-7A4A-A7DD-92ED3EAA30EA}"/>
              </a:ext>
            </a:extLst>
          </p:cNvPr>
          <p:cNvPicPr>
            <a:picLocks noChangeAspect="1"/>
          </p:cNvPicPr>
          <p:nvPr/>
        </p:nvPicPr>
        <p:blipFill>
          <a:blip r:embed="rId3"/>
          <a:stretch>
            <a:fillRect/>
          </a:stretch>
        </p:blipFill>
        <p:spPr>
          <a:xfrm>
            <a:off x="6620407" y="2360046"/>
            <a:ext cx="5458781" cy="3482491"/>
          </a:xfrm>
          <a:prstGeom prst="rect">
            <a:avLst/>
          </a:prstGeom>
        </p:spPr>
      </p:pic>
    </p:spTree>
    <p:extLst>
      <p:ext uri="{BB962C8B-B14F-4D97-AF65-F5344CB8AC3E}">
        <p14:creationId xmlns:p14="http://schemas.microsoft.com/office/powerpoint/2010/main" val="3604280919"/>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291</TotalTime>
  <Words>377</Words>
  <Application>Microsoft Macintosh PowerPoint</Application>
  <PresentationFormat>Panorámica</PresentationFormat>
  <Paragraphs>21</Paragraphs>
  <Slides>12</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12</vt:i4>
      </vt:variant>
    </vt:vector>
  </HeadingPairs>
  <TitlesOfParts>
    <vt:vector size="16" baseType="lpstr">
      <vt:lpstr>Arial</vt:lpstr>
      <vt:lpstr>Calibri</vt:lpstr>
      <vt:lpstr>Calibri Light</vt:lpstr>
      <vt:lpstr>Tema de Office</vt:lpstr>
      <vt:lpstr>Unidad 1: Enlaces y estructura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Unidad 1: Enlaces y estructura</dc:title>
  <dc:creator>Francisco Javier Perez Correa (frperez)</dc:creator>
  <cp:lastModifiedBy>Francisco Javier Perez Correa (frperez)</cp:lastModifiedBy>
  <cp:revision>18</cp:revision>
  <dcterms:created xsi:type="dcterms:W3CDTF">2022-03-12T15:57:25Z</dcterms:created>
  <dcterms:modified xsi:type="dcterms:W3CDTF">2022-03-21T15:26:58Z</dcterms:modified>
</cp:coreProperties>
</file>