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9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BB1762-D2B5-404B-B4B2-C0F44463DD53}" v="23" dt="2021-10-28T11:33:06.4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5C59F5-3DED-4105-9DC0-2F4028F597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096E1F-48D6-46BD-978D-F2DD12529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A387B8-D7DF-4E9C-B0EE-FC6782937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944F-6376-4978-BD43-AEBA6E746CE8}" type="datetimeFigureOut">
              <a:rPr lang="es-CL" smtClean="0"/>
              <a:t>27-10-2021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02925A-E611-426A-B895-2581F45E1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4DDE74-6156-4CB9-BBC4-C8CA53370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3A45A-B693-4D3D-AAD0-664B213C89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0890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B0B97-98FA-4AC4-80D2-07AEBACF9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92481C-7115-4F17-B032-BFBC2030E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EABFE6-9B77-4C3C-A6AD-031BBB585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944F-6376-4978-BD43-AEBA6E746CE8}" type="datetimeFigureOut">
              <a:rPr lang="es-CL" smtClean="0"/>
              <a:t>27-10-2021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9FB310-DC9C-49B4-8C37-3BD390C66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CDC88F-497F-4732-BE86-94F54CF17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3A45A-B693-4D3D-AAD0-664B213C89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875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AB80D5F-B716-4210-9512-F388B9C8F9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C7C88B-0A70-4EEC-83A5-33FEEB67D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BC5BD3-4B50-40AD-AD96-505A12C2A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944F-6376-4978-BD43-AEBA6E746CE8}" type="datetimeFigureOut">
              <a:rPr lang="es-CL" smtClean="0"/>
              <a:t>27-10-2021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EDD4BF-0639-490D-B163-7F652D51E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EBC09D-59DB-480B-807B-115D70906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3A45A-B693-4D3D-AAD0-664B213C89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6110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1FF859-605A-4CD4-B023-781478E44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E2D8D9-0CB9-44AD-8BD6-B1491BB89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9BE146-A3B4-4ED7-9DE6-B79E1C06D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944F-6376-4978-BD43-AEBA6E746CE8}" type="datetimeFigureOut">
              <a:rPr lang="es-CL" smtClean="0"/>
              <a:t>27-10-2021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F3CC47-CDB6-44FF-AC33-12BB765BE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2DD2A1-8C5F-4753-BFCB-78D7E3CE4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3A45A-B693-4D3D-AAD0-664B213C89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4283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FA19EF-AC33-4DC0-908B-8C30EEC8F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A63401-A9A8-4729-9801-1E85BF4D4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A6D5F9-8314-40C7-A569-911B95B2D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944F-6376-4978-BD43-AEBA6E746CE8}" type="datetimeFigureOut">
              <a:rPr lang="es-CL" smtClean="0"/>
              <a:t>27-10-2021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8D14F7-8B74-4021-8170-DA8E1F14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D71680-EA75-4299-B7E9-1ED03CBD5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3A45A-B693-4D3D-AAD0-664B213C89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09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F3B8E-6E3B-42E5-AE18-5EDEE49BF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CF5E3D-4783-48FE-AE04-478E2F641C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8AD67CC-8359-432C-A0AF-B54BDE766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2A7FEB-A109-4473-B0FC-F79981818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944F-6376-4978-BD43-AEBA6E746CE8}" type="datetimeFigureOut">
              <a:rPr lang="es-CL" smtClean="0"/>
              <a:t>27-10-2021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39B06E-27EE-4BAD-B4D3-8C98A0289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7FBC64-E471-4861-80E8-F3267BAD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3A45A-B693-4D3D-AAD0-664B213C89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6118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57B5DD-48C4-4E88-BE2F-73728AD82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075685-C218-45DF-B7C2-0451C068A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C471CA1-BC30-4F8D-BDC6-71CF6FD03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6F5DACB-7CE8-4757-82A2-ADF6F1D9C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B2F58DF-8398-44E4-889B-6339771AA0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CBB2E31-414E-4866-9E4F-5570DE4D3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944F-6376-4978-BD43-AEBA6E746CE8}" type="datetimeFigureOut">
              <a:rPr lang="es-CL" smtClean="0"/>
              <a:t>27-10-2021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82192B0-3FEC-4C19-BB4C-2E1F351AA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9B99D19-B855-459E-92A0-69CEB761B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3A45A-B693-4D3D-AAD0-664B213C89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8404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59566-3B45-4912-86D6-C03952ECC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87490F-E140-49F6-A774-65A751492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944F-6376-4978-BD43-AEBA6E746CE8}" type="datetimeFigureOut">
              <a:rPr lang="es-CL" smtClean="0"/>
              <a:t>27-10-2021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DEFBD2E-7B18-4B2F-B960-CF8590827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8CF37-2884-45FD-A3A2-25B69E8C2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3A45A-B693-4D3D-AAD0-664B213C89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6939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32C0FA5-4479-4F38-BF27-3046DF5B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944F-6376-4978-BD43-AEBA6E746CE8}" type="datetimeFigureOut">
              <a:rPr lang="es-CL" smtClean="0"/>
              <a:t>27-10-2021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CE797ED-F049-482F-BF43-96C9DC1E6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AF61D93-363A-43AD-AB11-85187D5B8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3A45A-B693-4D3D-AAD0-664B213C89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756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4DE4AF-E047-449F-9797-4B03C7224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3BA272-8CA5-469F-8E6B-0BD617CC3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2B658F-E0E4-4BBE-B568-0EE9CDFCE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01FAED-8655-44F5-A59F-309C4A64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944F-6376-4978-BD43-AEBA6E746CE8}" type="datetimeFigureOut">
              <a:rPr lang="es-CL" smtClean="0"/>
              <a:t>27-10-2021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439E84-A5E0-441C-8D13-44A9D038B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968DB23-29C3-4F33-AFAF-5874E791E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3A45A-B693-4D3D-AAD0-664B213C89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19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315C91-E94A-4B20-877D-26FA3C88D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9410790-1D81-41F4-84AF-3CE49BD8ED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F7ED28-80E0-4754-8165-0A1075E44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362E41-C150-4374-B7E7-996FA9EE3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944F-6376-4978-BD43-AEBA6E746CE8}" type="datetimeFigureOut">
              <a:rPr lang="es-CL" smtClean="0"/>
              <a:t>27-10-2021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34A753-2F9D-401A-9888-14584274C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A1F1FD1-597D-4B7E-8994-AD1FA6B5F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3A45A-B693-4D3D-AAD0-664B213C89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002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FD3698-6C0C-4D6A-89F4-B5FC44BE2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BD721C-CAA5-4454-8428-172F1469B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A6A6DF-3804-41D9-BD24-E570FFBFA2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1944F-6376-4978-BD43-AEBA6E746CE8}" type="datetimeFigureOut">
              <a:rPr lang="es-CL" smtClean="0"/>
              <a:t>27-10-2021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ED3CD3-814D-4681-A65C-8F1DC93E6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4463FD-61E9-4A6F-AF8D-26A85F8F3E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3A45A-B693-4D3D-AAD0-664B213C89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528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7C37C2-8613-491D-B7B6-A90F3A727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Producto escalar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17D31F-D0DA-4C4F-B726-27E38D901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Es un producto que se define entre vectores con la misma cantidad de coordenadas: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Por ejemplo: (2,2)*(2,1)=2*2+2*1=4+2=6</a:t>
            </a:r>
          </a:p>
          <a:p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72ACAE2-8DB3-4743-95DA-B2DB71D7F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282" y="2600209"/>
            <a:ext cx="9745435" cy="165758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6591852-9A69-4F00-896F-D3D762F0E7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638" y="4856137"/>
            <a:ext cx="3143689" cy="35247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F3D4B13-CE66-4AF6-8709-E7965182A7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1638" y="5208611"/>
            <a:ext cx="6211167" cy="333422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F37CFC7-5135-432C-8026-27577CADD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1638" y="5542033"/>
            <a:ext cx="4772691" cy="419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267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C3D8599-A00A-4C46-A8BC-52AA19DD0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964" y="4575374"/>
            <a:ext cx="7514185" cy="91183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A51C058-811A-4C19-99EA-5CFC734DB1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883042"/>
            <a:ext cx="9827543" cy="109757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0809721-F905-4C07-B4F0-6AB30CDB46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0964" y="846398"/>
            <a:ext cx="7716819" cy="84429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9FB5498-377C-42FC-8465-0E24C6D00E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2756406"/>
            <a:ext cx="2904358" cy="945604"/>
          </a:xfrm>
          <a:prstGeom prst="rect">
            <a:avLst/>
          </a:prstGeom>
        </p:spPr>
      </p:pic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A29778E1-17E2-459D-8D1F-39686DB19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436" y="230141"/>
            <a:ext cx="10515600" cy="732045"/>
          </a:xfrm>
        </p:spPr>
        <p:txBody>
          <a:bodyPr>
            <a:normAutofit/>
          </a:bodyPr>
          <a:lstStyle/>
          <a:p>
            <a:r>
              <a:rPr lang="es-CL" dirty="0"/>
              <a:t>Sabemos, por lo demás, que un plano de ecuación: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026D1D1E-92FF-4132-9B8D-EEA4D8C55F90}"/>
              </a:ext>
            </a:extLst>
          </p:cNvPr>
          <p:cNvSpPr txBox="1">
            <a:spLocks/>
          </p:cNvSpPr>
          <p:nvPr/>
        </p:nvSpPr>
        <p:spPr>
          <a:xfrm>
            <a:off x="745436" y="3901475"/>
            <a:ext cx="10515600" cy="732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Por lo que el plano P tendrá ecuación:</a:t>
            </a:r>
          </a:p>
        </p:txBody>
      </p:sp>
    </p:spTree>
    <p:extLst>
      <p:ext uri="{BB962C8B-B14F-4D97-AF65-F5344CB8AC3E}">
        <p14:creationId xmlns:p14="http://schemas.microsoft.com/office/powerpoint/2010/main" val="583841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54162C-FAB6-4DC2-A381-0F432903B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129"/>
            <a:ext cx="10515600" cy="4351338"/>
          </a:xfrm>
        </p:spPr>
        <p:txBody>
          <a:bodyPr/>
          <a:lstStyle/>
          <a:p>
            <a:r>
              <a:rPr lang="es-CL" dirty="0"/>
              <a:t>Encontrar el ángulo entre los dos planos siguientes: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Definimos el ángulo entre dos planos como el ángulo que forman sus vectores normales.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45872CF-3B77-47C2-AECD-3A2481C7C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296876"/>
            <a:ext cx="5512471" cy="106009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E062B1B9-DD7B-4782-9084-C3B2FD66FB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8065" y="2147374"/>
            <a:ext cx="4752739" cy="68905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AB056ED5-C335-4B27-A292-B4D2D4875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3931714"/>
            <a:ext cx="4173530" cy="987486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751D875-B2B7-4E21-A0B1-0C3C4FE805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4879" y="3929715"/>
            <a:ext cx="4061738" cy="102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07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69B67D5E-824F-4A0F-A0CC-D62036880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426" y="981241"/>
            <a:ext cx="4572638" cy="628738"/>
          </a:xfrm>
          <a:prstGeom prst="rect">
            <a:avLst/>
          </a:prstGeom>
        </p:spPr>
      </p:pic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BBC48D73-1000-453D-80D9-80164FA8D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426" y="364960"/>
            <a:ext cx="10515600" cy="4351338"/>
          </a:xfrm>
        </p:spPr>
        <p:txBody>
          <a:bodyPr/>
          <a:lstStyle/>
          <a:p>
            <a:r>
              <a:rPr lang="es-CL" dirty="0"/>
              <a:t>Recordemos que (teorema del coseno):</a:t>
            </a:r>
          </a:p>
          <a:p>
            <a:endParaRPr lang="es-CL" dirty="0"/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8778E5DC-82B9-4BDD-BFDA-85163D08EC45}"/>
              </a:ext>
            </a:extLst>
          </p:cNvPr>
          <p:cNvSpPr txBox="1">
            <a:spLocks/>
          </p:cNvSpPr>
          <p:nvPr/>
        </p:nvSpPr>
        <p:spPr>
          <a:xfrm>
            <a:off x="692426" y="160997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Reemplazando:</a:t>
            </a:r>
          </a:p>
          <a:p>
            <a:endParaRPr lang="es-CL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B1E1FD4D-7ED6-4FE3-B30D-236F227696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547" y="2363817"/>
            <a:ext cx="11685453" cy="719389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2A99B851-9F21-4D26-B3FE-6D0D60F6E8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547" y="3884105"/>
            <a:ext cx="4744112" cy="790685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9C6F1675-DB14-47DF-A028-D85872D90B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547" y="5475690"/>
            <a:ext cx="4220164" cy="85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938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7BCF885-A080-4164-B25C-42E1DE38E3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8801" y="2577574"/>
            <a:ext cx="3517119" cy="1560912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CD67800-37AC-4E14-89B0-F79DCB3F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6560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BAA3E544-8BD4-4366-8059-B5EB9B3C6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5920" y="2778790"/>
            <a:ext cx="3537345" cy="115848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F1788F-A5AE-4188-8274-F7F2E3833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99592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>
            <a:extLst>
              <a:ext uri="{FF2B5EF4-FFF2-40B4-BE49-F238E27FC236}">
                <a16:creationId xmlns:a16="http://schemas.microsoft.com/office/drawing/2014/main" id="{EED2D8CD-2675-43CF-B3B3-353682DB75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468" y="2645471"/>
            <a:ext cx="3517120" cy="142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345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EF2C5-41D8-4A0D-94A8-66433573E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059"/>
            <a:ext cx="10515600" cy="481476"/>
          </a:xfrm>
        </p:spPr>
        <p:txBody>
          <a:bodyPr/>
          <a:lstStyle/>
          <a:p>
            <a:r>
              <a:rPr lang="es-CL" dirty="0"/>
              <a:t>Finalmente, el ángulo entre ambos planos será: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D015DEB-6BC4-4069-AF2D-2A53690D4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175073"/>
            <a:ext cx="3537345" cy="115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188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76113A-27BE-485F-AC4E-7BEDF15E9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Producto cruz (determinante matriz saltarnos parte intermedia)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1F99DC-A189-4ED1-AE28-B943574A5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El producto cruz se realiza entre dos vectores y nos entrega como resultado </a:t>
            </a:r>
            <a:r>
              <a:rPr lang="es-CL" b="1" dirty="0"/>
              <a:t>un tercer vector perpendicular </a:t>
            </a:r>
            <a:r>
              <a:rPr lang="es-CL" dirty="0"/>
              <a:t>a los dos primeros (y por lo tanto perpendicular al plano que contiene dichos vectores).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Notemos que esta última línea describe un vector.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8F824C9-FD3A-46B0-8158-1941B03B76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048661"/>
            <a:ext cx="4372585" cy="190526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A1EE4C95-5776-4A93-8082-66F334A052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1283" y="3448767"/>
            <a:ext cx="6839905" cy="110505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433FEEC-FD60-4F2F-89DA-5446B7329A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0500" y="4857636"/>
            <a:ext cx="9021434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090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B57B96-F879-4123-BE68-1722F250F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En resumen: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C00D179-7F98-4291-A34B-8851F440F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099" y="1607800"/>
            <a:ext cx="1494166" cy="64283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F370DD7E-0645-4170-98FC-4D284D7C1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3265" y="1607800"/>
            <a:ext cx="9021434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509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7FD20C24-EDCF-4FB7-A74F-FAF9855D55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264" y="1027906"/>
            <a:ext cx="5934903" cy="443927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8305B8D-6850-4496-B549-6DF23C24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 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D36CBE-CF1B-469E-804F-D4FC0CD1E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4620065" cy="4351338"/>
          </a:xfrm>
        </p:spPr>
        <p:txBody>
          <a:bodyPr>
            <a:normAutofit/>
          </a:bodyPr>
          <a:lstStyle/>
          <a:p>
            <a:r>
              <a:rPr lang="es-CL" dirty="0"/>
              <a:t>1ª. Encuentre la ecuación del plano que pasa por los puntos A=(-1,-3,2), B=(4,2,3) y C=(-2,1,5) y </a:t>
            </a:r>
          </a:p>
          <a:p>
            <a:r>
              <a:rPr lang="es-CL" dirty="0"/>
              <a:t>1b. encuentre la ecuación de la recta que pasa por el punto (-1,0,-2) y que es perpendicular al plano.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31654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53792C-DFAE-4A09-A312-C3A51473C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Ecuación paramétrica del plano.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FED318-2311-44F0-9C76-558CF0FD4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47329"/>
            <a:ext cx="9600029" cy="8910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b="1" dirty="0"/>
              <a:t>Determinamos dos vectores que unan los tres puntos del plano: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1C4A616-05E0-498F-9581-C838E4E6C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243" y="2271656"/>
            <a:ext cx="7244894" cy="60123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3264120-92E3-4D0B-BE15-E15A5B6F56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2880167"/>
            <a:ext cx="7402984" cy="750774"/>
          </a:xfrm>
          <a:prstGeom prst="rect">
            <a:avLst/>
          </a:prstGeom>
        </p:spPr>
      </p:pic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9EBCE594-BFD3-46D3-86D0-4A99CE1A7CB0}"/>
              </a:ext>
            </a:extLst>
          </p:cNvPr>
          <p:cNvSpPr txBox="1">
            <a:spLocks/>
          </p:cNvSpPr>
          <p:nvPr/>
        </p:nvSpPr>
        <p:spPr>
          <a:xfrm>
            <a:off x="838198" y="3638216"/>
            <a:ext cx="9600029" cy="891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CL" dirty="0"/>
              <a:t>Por lo que el plano estará dado por: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CL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4AB27B57-0489-4707-B392-094A0C5C8E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197" y="4166954"/>
            <a:ext cx="8419953" cy="503519"/>
          </a:xfrm>
          <a:prstGeom prst="rect">
            <a:avLst/>
          </a:prstGeom>
        </p:spPr>
      </p:pic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16D869B3-E8AC-4B1B-A863-3772079BC11D}"/>
              </a:ext>
            </a:extLst>
          </p:cNvPr>
          <p:cNvSpPr txBox="1">
            <a:spLocks/>
          </p:cNvSpPr>
          <p:nvPr/>
        </p:nvSpPr>
        <p:spPr>
          <a:xfrm>
            <a:off x="838197" y="4865135"/>
            <a:ext cx="9600029" cy="503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CL" dirty="0"/>
              <a:t>Geométricamente será: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94383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80FF48A-47B9-465E-A879-F458D2F85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8908" y="175428"/>
            <a:ext cx="6074183" cy="650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165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A0E680-8150-4D22-9CC7-606E0F298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188"/>
            <a:ext cx="10515600" cy="5796811"/>
          </a:xfrm>
        </p:spPr>
        <p:txBody>
          <a:bodyPr>
            <a:normAutofit/>
          </a:bodyPr>
          <a:lstStyle/>
          <a:p>
            <a:r>
              <a:rPr lang="es-CL" dirty="0"/>
              <a:t>Ahora debemos encontrar la recta que pasa por el punto (1,0,-2) y es perpendicular al plano.</a:t>
            </a:r>
          </a:p>
          <a:p>
            <a:r>
              <a:rPr lang="es-CL" dirty="0"/>
              <a:t>Recordemos que una recta L puede ser escrita paramétricamente como: L: (</a:t>
            </a:r>
            <a:r>
              <a:rPr lang="es-CL" dirty="0" err="1"/>
              <a:t>x,y,z</a:t>
            </a:r>
            <a:r>
              <a:rPr lang="es-CL" dirty="0"/>
              <a:t>) + t(</a:t>
            </a:r>
            <a:r>
              <a:rPr lang="es-CL" dirty="0" err="1"/>
              <a:t>a,b,c</a:t>
            </a:r>
            <a:r>
              <a:rPr lang="es-CL" dirty="0"/>
              <a:t>). Donde (</a:t>
            </a:r>
            <a:r>
              <a:rPr lang="es-CL" dirty="0" err="1"/>
              <a:t>x,y,z</a:t>
            </a:r>
            <a:r>
              <a:rPr lang="es-CL" dirty="0"/>
              <a:t>) es un punto y (</a:t>
            </a:r>
            <a:r>
              <a:rPr lang="es-CL" dirty="0" err="1"/>
              <a:t>a,b,c</a:t>
            </a:r>
            <a:r>
              <a:rPr lang="es-CL" dirty="0"/>
              <a:t>) es un vector.</a:t>
            </a:r>
          </a:p>
          <a:p>
            <a:r>
              <a:rPr lang="es-CL" dirty="0"/>
              <a:t>Por lo tanto, para encontrar la ecuación de la recta necesitamos el punto por el que pasa (que ya lo tenemos) y un vector que sea perpendicular al plano.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01727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A0E680-8150-4D22-9CC7-606E0F298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189"/>
            <a:ext cx="10515600" cy="1116358"/>
          </a:xfrm>
        </p:spPr>
        <p:txBody>
          <a:bodyPr>
            <a:normAutofit fontScale="92500"/>
          </a:bodyPr>
          <a:lstStyle/>
          <a:p>
            <a:r>
              <a:rPr lang="es-CL" dirty="0"/>
              <a:t>El vector perpendicular al plano, lo podremos encontrar realizando un producto cruz entre los vectores u y v que son los que definen el plano.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FC094D3-65F4-48D2-96F5-FF4DBBDD0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235" y="1614374"/>
            <a:ext cx="7554379" cy="145752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49F60B0-86C6-4F9E-8E88-E5C40A3958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235" y="3270729"/>
            <a:ext cx="5363323" cy="523948"/>
          </a:xfrm>
          <a:prstGeom prst="rect">
            <a:avLst/>
          </a:prstGeom>
        </p:spPr>
      </p:pic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83BA4EF0-B3E8-46C6-A9BA-4C0B1404CCDF}"/>
              </a:ext>
            </a:extLst>
          </p:cNvPr>
          <p:cNvSpPr txBox="1">
            <a:spLocks/>
          </p:cNvSpPr>
          <p:nvPr/>
        </p:nvSpPr>
        <p:spPr>
          <a:xfrm>
            <a:off x="838200" y="3993504"/>
            <a:ext cx="10515600" cy="523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De forma que la recta buscada será: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B5E7DCAD-8E9D-424D-85E7-F92DD40D83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0235" y="4739470"/>
            <a:ext cx="4296375" cy="43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137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6D339A-55B6-477E-B70A-8FEC7C2F0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669" y="394390"/>
            <a:ext cx="10515600" cy="732045"/>
          </a:xfrm>
        </p:spPr>
        <p:txBody>
          <a:bodyPr>
            <a:normAutofit/>
          </a:bodyPr>
          <a:lstStyle/>
          <a:p>
            <a:r>
              <a:rPr lang="es-CL" dirty="0"/>
              <a:t>Sabemos, por lo demás, que un plano de ecuación: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3A7D547-1B45-4D80-9193-C0599D2FD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669" y="1005270"/>
            <a:ext cx="4182059" cy="44773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8867E6F-9200-43E3-BE05-A228DB7EA0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669" y="2298039"/>
            <a:ext cx="2172003" cy="495369"/>
          </a:xfrm>
          <a:prstGeom prst="rect">
            <a:avLst/>
          </a:prstGeom>
        </p:spPr>
      </p:pic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6D84D849-A6E3-4503-9597-46C90F0E8395}"/>
              </a:ext>
            </a:extLst>
          </p:cNvPr>
          <p:cNvSpPr txBox="1">
            <a:spLocks/>
          </p:cNvSpPr>
          <p:nvPr/>
        </p:nvSpPr>
        <p:spPr>
          <a:xfrm>
            <a:off x="652669" y="1633343"/>
            <a:ext cx="10515600" cy="732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Tendrá vector normal: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3BC0880A-78CE-4A1F-B874-AC1D8EE5778B}"/>
              </a:ext>
            </a:extLst>
          </p:cNvPr>
          <p:cNvSpPr txBox="1">
            <a:spLocks/>
          </p:cNvSpPr>
          <p:nvPr/>
        </p:nvSpPr>
        <p:spPr>
          <a:xfrm>
            <a:off x="652669" y="3030084"/>
            <a:ext cx="10515600" cy="732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Y, por lo tanto: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26088442-361E-4233-A9D1-08518DC260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669" y="3604489"/>
            <a:ext cx="5372850" cy="457264"/>
          </a:xfrm>
          <a:prstGeom prst="rect">
            <a:avLst/>
          </a:prstGeom>
        </p:spPr>
      </p:pic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955FA29C-F5E2-4A2B-BB65-4A9C96675B7C}"/>
              </a:ext>
            </a:extLst>
          </p:cNvPr>
          <p:cNvSpPr txBox="1">
            <a:spLocks/>
          </p:cNvSpPr>
          <p:nvPr/>
        </p:nvSpPr>
        <p:spPr>
          <a:xfrm>
            <a:off x="513521" y="4270135"/>
            <a:ext cx="11426688" cy="7320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Para despejar D reemplazamos cualquier punto del plano en la ecuación. Para (4,2,3):</a:t>
            </a:r>
          </a:p>
        </p:txBody>
      </p:sp>
    </p:spTree>
    <p:extLst>
      <p:ext uri="{BB962C8B-B14F-4D97-AF65-F5344CB8AC3E}">
        <p14:creationId xmlns:p14="http://schemas.microsoft.com/office/powerpoint/2010/main" val="2888479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</TotalTime>
  <Words>406</Words>
  <Application>Microsoft Office PowerPoint</Application>
  <PresentationFormat>Panorámica</PresentationFormat>
  <Paragraphs>43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Producto escalar</vt:lpstr>
      <vt:lpstr>Producto cruz (determinante matriz saltarnos parte intermedia)</vt:lpstr>
      <vt:lpstr>En resumen:</vt:lpstr>
      <vt:lpstr>Ejercicio 1</vt:lpstr>
      <vt:lpstr>Ecuación paramétrica del plano.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Luca Franco Magri Rivera</dc:creator>
  <cp:lastModifiedBy>Luca Franco Magri Rivera</cp:lastModifiedBy>
  <cp:revision>2</cp:revision>
  <dcterms:created xsi:type="dcterms:W3CDTF">2021-10-26T21:21:54Z</dcterms:created>
  <dcterms:modified xsi:type="dcterms:W3CDTF">2021-10-28T12:42:07Z</dcterms:modified>
</cp:coreProperties>
</file>