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10/01/2022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4800" b="1" dirty="0" smtClean="0"/>
              <a:t>Resultados representativos</a:t>
            </a:r>
            <a:endParaRPr lang="es-ES" sz="48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Transformación - Práctico presencial </a:t>
            </a:r>
          </a:p>
          <a:p>
            <a:r>
              <a:rPr lang="es-ES" dirty="0" smtClean="0"/>
              <a:t>07-01-2022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Recordatorio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2000" dirty="0" smtClean="0"/>
              <a:t>Transformación 1 = </a:t>
            </a:r>
            <a:r>
              <a:rPr lang="es-ES" sz="2000" i="1" dirty="0" smtClean="0"/>
              <a:t>E. </a:t>
            </a:r>
            <a:r>
              <a:rPr lang="es-ES" sz="2000" i="1" dirty="0" err="1" smtClean="0"/>
              <a:t>coli</a:t>
            </a:r>
            <a:r>
              <a:rPr lang="es-ES" sz="2000" i="1" dirty="0" smtClean="0"/>
              <a:t> </a:t>
            </a:r>
            <a:r>
              <a:rPr lang="es-ES" sz="2000" dirty="0" smtClean="0"/>
              <a:t>sin plásmido (Q1).</a:t>
            </a:r>
          </a:p>
          <a:p>
            <a:pPr algn="just">
              <a:buNone/>
            </a:pPr>
            <a:r>
              <a:rPr lang="es-ES" sz="2000" dirty="0" smtClean="0"/>
              <a:t>Transformación 2 = </a:t>
            </a:r>
            <a:r>
              <a:rPr lang="es-ES" sz="2000" i="1" dirty="0" smtClean="0"/>
              <a:t>E. </a:t>
            </a:r>
            <a:r>
              <a:rPr lang="es-ES" sz="2000" i="1" dirty="0" err="1" smtClean="0"/>
              <a:t>coli</a:t>
            </a:r>
            <a:r>
              <a:rPr lang="es-ES" sz="2000" i="1" dirty="0" smtClean="0"/>
              <a:t> </a:t>
            </a:r>
            <a:r>
              <a:rPr lang="es-ES" sz="2000" dirty="0" smtClean="0"/>
              <a:t>con plásmido </a:t>
            </a:r>
            <a:r>
              <a:rPr lang="es-ES" sz="2000" dirty="0" err="1" smtClean="0"/>
              <a:t>pBS</a:t>
            </a:r>
            <a:r>
              <a:rPr lang="es-ES" sz="2000" dirty="0" smtClean="0"/>
              <a:t> sin inserto (Q2).</a:t>
            </a:r>
          </a:p>
          <a:p>
            <a:pPr algn="just">
              <a:buNone/>
            </a:pPr>
            <a:r>
              <a:rPr lang="es-ES" sz="2000" dirty="0" smtClean="0"/>
              <a:t>Transformación 3 = </a:t>
            </a:r>
            <a:r>
              <a:rPr lang="es-ES" sz="2000" i="1" dirty="0" smtClean="0"/>
              <a:t>E. </a:t>
            </a:r>
            <a:r>
              <a:rPr lang="es-ES" sz="2000" i="1" dirty="0" err="1" smtClean="0"/>
              <a:t>coli</a:t>
            </a:r>
            <a:r>
              <a:rPr lang="es-ES" sz="2000" i="1" dirty="0" smtClean="0"/>
              <a:t> </a:t>
            </a:r>
            <a:r>
              <a:rPr lang="es-ES" sz="2000" dirty="0" smtClean="0"/>
              <a:t>con plásmido </a:t>
            </a:r>
            <a:r>
              <a:rPr lang="es-ES" sz="2000" dirty="0" err="1" smtClean="0"/>
              <a:t>pBS</a:t>
            </a:r>
            <a:r>
              <a:rPr lang="es-ES" sz="2000" dirty="0" smtClean="0"/>
              <a:t> con inserto (B1).</a:t>
            </a:r>
          </a:p>
          <a:p>
            <a:pPr algn="just">
              <a:buNone/>
            </a:pPr>
            <a:r>
              <a:rPr lang="es-ES" sz="2000" dirty="0" smtClean="0"/>
              <a:t>Transformación 4 = </a:t>
            </a:r>
            <a:r>
              <a:rPr lang="es-ES" sz="2000" i="1" dirty="0" smtClean="0"/>
              <a:t>E. </a:t>
            </a:r>
            <a:r>
              <a:rPr lang="es-ES" sz="2000" i="1" dirty="0" err="1" smtClean="0"/>
              <a:t>coli</a:t>
            </a:r>
            <a:r>
              <a:rPr lang="es-ES" sz="2000" i="1" dirty="0" smtClean="0"/>
              <a:t> </a:t>
            </a:r>
            <a:r>
              <a:rPr lang="es-ES" sz="2000" dirty="0" smtClean="0"/>
              <a:t>con producto de reacción de ligado (B2 y B3)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Transformación 1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		LB				LAX</a:t>
            </a:r>
            <a:endParaRPr lang="es-ES" dirty="0"/>
          </a:p>
        </p:txBody>
      </p:sp>
      <p:pic>
        <p:nvPicPr>
          <p:cNvPr id="102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2691" t="21051" r="2211" b="15550"/>
          <a:stretch>
            <a:fillRect/>
          </a:stretch>
        </p:blipFill>
        <p:spPr bwMode="auto">
          <a:xfrm>
            <a:off x="857224" y="2428868"/>
            <a:ext cx="742955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Transformación 2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		LB				LAX</a:t>
            </a:r>
            <a:endParaRPr lang="es-ES" dirty="0"/>
          </a:p>
        </p:txBody>
      </p:sp>
      <p:pic>
        <p:nvPicPr>
          <p:cNvPr id="102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10377" t="26415" r="7547" b="20755"/>
          <a:stretch>
            <a:fillRect/>
          </a:stretch>
        </p:blipFill>
        <p:spPr bwMode="auto">
          <a:xfrm>
            <a:off x="1000100" y="2428868"/>
            <a:ext cx="7123389" cy="3438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Transformación 3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		LB				LAX</a:t>
            </a:r>
            <a:endParaRPr lang="es-ES" dirty="0"/>
          </a:p>
        </p:txBody>
      </p:sp>
      <p:pic>
        <p:nvPicPr>
          <p:cNvPr id="102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12830" t="27006" r="12385" b="25215"/>
          <a:stretch>
            <a:fillRect/>
          </a:stretch>
        </p:blipFill>
        <p:spPr bwMode="auto">
          <a:xfrm>
            <a:off x="1071538" y="2571743"/>
            <a:ext cx="7143800" cy="3423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Transformación 4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		LB				LAX</a:t>
            </a:r>
            <a:endParaRPr lang="es-ES" dirty="0"/>
          </a:p>
        </p:txBody>
      </p:sp>
      <p:pic>
        <p:nvPicPr>
          <p:cNvPr id="102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6174" t="25044" r="10870" b="18609"/>
          <a:stretch>
            <a:fillRect/>
          </a:stretch>
        </p:blipFill>
        <p:spPr bwMode="auto">
          <a:xfrm>
            <a:off x="1071538" y="2571744"/>
            <a:ext cx="701150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Transformación 4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		LB				LAX</a:t>
            </a:r>
            <a:endParaRPr lang="es-ES" dirty="0"/>
          </a:p>
        </p:txBody>
      </p:sp>
      <p:pic>
        <p:nvPicPr>
          <p:cNvPr id="102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3389" t="26000" r="3611" b="12000"/>
          <a:stretch>
            <a:fillRect/>
          </a:stretch>
        </p:blipFill>
        <p:spPr bwMode="auto">
          <a:xfrm>
            <a:off x="1214414" y="2643182"/>
            <a:ext cx="6715172" cy="335758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643306" y="128586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(Fondo negro)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2" cstate="print"/>
          <a:srcRect l="2691" t="21051" r="2211" b="15550"/>
          <a:stretch>
            <a:fillRect/>
          </a:stretch>
        </p:blipFill>
        <p:spPr bwMode="auto">
          <a:xfrm>
            <a:off x="5572132" y="571480"/>
            <a:ext cx="2643206" cy="1321603"/>
          </a:xfrm>
          <a:prstGeom prst="rect">
            <a:avLst/>
          </a:prstGeom>
          <a:noFill/>
        </p:spPr>
      </p:pic>
      <p:pic>
        <p:nvPicPr>
          <p:cNvPr id="5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3" cstate="print"/>
          <a:srcRect l="10377" t="26415" r="7547" b="20755"/>
          <a:stretch>
            <a:fillRect/>
          </a:stretch>
        </p:blipFill>
        <p:spPr bwMode="auto">
          <a:xfrm>
            <a:off x="5572132" y="1928802"/>
            <a:ext cx="2643207" cy="1276031"/>
          </a:xfrm>
          <a:prstGeom prst="rect">
            <a:avLst/>
          </a:prstGeom>
          <a:noFill/>
        </p:spPr>
      </p:pic>
      <p:pic>
        <p:nvPicPr>
          <p:cNvPr id="6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4" cstate="print"/>
          <a:srcRect l="12830" t="27006" r="12385" b="25215"/>
          <a:stretch>
            <a:fillRect/>
          </a:stretch>
        </p:blipFill>
        <p:spPr bwMode="auto">
          <a:xfrm>
            <a:off x="5572132" y="3214686"/>
            <a:ext cx="2643206" cy="1266536"/>
          </a:xfrm>
          <a:prstGeom prst="rect">
            <a:avLst/>
          </a:prstGeom>
          <a:noFill/>
        </p:spPr>
      </p:pic>
      <p:pic>
        <p:nvPicPr>
          <p:cNvPr id="8" name="Picture 2" descr="C:\Documents and Settings\usuario\Escritorio\Docencia\Taller 2021\20220110_123412.jpg"/>
          <p:cNvPicPr>
            <a:picLocks noChangeAspect="1" noChangeArrowheads="1"/>
          </p:cNvPicPr>
          <p:nvPr/>
        </p:nvPicPr>
        <p:blipFill>
          <a:blip r:embed="rId5" cstate="print"/>
          <a:srcRect l="3389" t="26000" r="3611" b="12000"/>
          <a:stretch>
            <a:fillRect/>
          </a:stretch>
        </p:blipFill>
        <p:spPr bwMode="auto">
          <a:xfrm>
            <a:off x="5572132" y="4500569"/>
            <a:ext cx="2643206" cy="1321603"/>
          </a:xfrm>
          <a:prstGeom prst="rect">
            <a:avLst/>
          </a:prstGeom>
          <a:noFill/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18" y="142852"/>
          <a:ext cx="5167308" cy="568433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91827"/>
                <a:gridCol w="1291827"/>
                <a:gridCol w="1291827"/>
                <a:gridCol w="129182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Transformación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Crecimiento</a:t>
                      </a:r>
                    </a:p>
                    <a:p>
                      <a:pPr algn="ctr"/>
                      <a:r>
                        <a:rPr lang="es-ES" sz="1200" dirty="0" smtClean="0"/>
                        <a:t>LB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Crecimiento</a:t>
                      </a:r>
                    </a:p>
                    <a:p>
                      <a:pPr algn="ctr"/>
                      <a:r>
                        <a:rPr lang="es-ES" sz="1200" dirty="0" smtClean="0"/>
                        <a:t>LAX</a:t>
                      </a:r>
                      <a:endParaRPr lang="es-E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Color colonia</a:t>
                      </a:r>
                    </a:p>
                    <a:p>
                      <a:pPr algn="ctr"/>
                      <a:r>
                        <a:rPr lang="es-ES" sz="1200" dirty="0" smtClean="0"/>
                        <a:t>LAX</a:t>
                      </a:r>
                      <a:endParaRPr lang="es-ES" sz="1200" dirty="0"/>
                    </a:p>
                  </a:txBody>
                  <a:tcPr anchor="ctr"/>
                </a:tc>
              </a:tr>
              <a:tr h="1306783"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Transformación</a:t>
                      </a:r>
                      <a:r>
                        <a:rPr lang="es-ES" sz="1200" b="1" baseline="0" dirty="0" smtClean="0"/>
                        <a:t> 1</a:t>
                      </a:r>
                    </a:p>
                    <a:p>
                      <a:pPr algn="ctr"/>
                      <a:r>
                        <a:rPr lang="es-ES" sz="1200" b="1" baseline="0" dirty="0" smtClean="0"/>
                        <a:t>(Q1)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-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Ninguno</a:t>
                      </a:r>
                      <a:endParaRPr lang="es-ES" sz="1200" b="1" dirty="0"/>
                    </a:p>
                  </a:txBody>
                  <a:tcPr anchor="ctr"/>
                </a:tc>
              </a:tr>
              <a:tr h="1306783"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Transformación</a:t>
                      </a:r>
                      <a:r>
                        <a:rPr lang="es-ES" sz="1200" b="1" baseline="0" dirty="0" smtClean="0"/>
                        <a:t> 1</a:t>
                      </a:r>
                    </a:p>
                    <a:p>
                      <a:pPr algn="ctr"/>
                      <a:r>
                        <a:rPr lang="es-ES" sz="1200" b="1" baseline="0" dirty="0" smtClean="0"/>
                        <a:t>(Q2)</a:t>
                      </a:r>
                      <a:endParaRPr lang="es-ES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Azul</a:t>
                      </a:r>
                      <a:endParaRPr lang="es-ES" sz="1200" b="1" dirty="0"/>
                    </a:p>
                  </a:txBody>
                  <a:tcPr anchor="ctr"/>
                </a:tc>
              </a:tr>
              <a:tr h="1306783"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Transformación</a:t>
                      </a:r>
                      <a:r>
                        <a:rPr lang="es-ES" sz="1200" b="1" baseline="0" dirty="0" smtClean="0"/>
                        <a:t> 1</a:t>
                      </a:r>
                    </a:p>
                    <a:p>
                      <a:pPr algn="ctr"/>
                      <a:r>
                        <a:rPr lang="es-ES" sz="1200" b="1" baseline="0" dirty="0" smtClean="0"/>
                        <a:t>(B1)</a:t>
                      </a:r>
                      <a:endParaRPr lang="es-ES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Blanco</a:t>
                      </a:r>
                      <a:endParaRPr lang="es-ES" sz="1200" b="1" dirty="0"/>
                    </a:p>
                  </a:txBody>
                  <a:tcPr anchor="ctr"/>
                </a:tc>
              </a:tr>
              <a:tr h="1306783"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Transformación</a:t>
                      </a:r>
                      <a:r>
                        <a:rPr lang="es-ES" sz="1200" b="1" baseline="0" dirty="0" smtClean="0"/>
                        <a:t> 1</a:t>
                      </a:r>
                    </a:p>
                    <a:p>
                      <a:pPr algn="ctr"/>
                      <a:r>
                        <a:rPr lang="es-ES" sz="1200" b="1" baseline="0" dirty="0" smtClean="0"/>
                        <a:t>(B2-B3)</a:t>
                      </a:r>
                      <a:endParaRPr lang="es-ES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+</a:t>
                      </a:r>
                      <a:endParaRPr lang="es-E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 smtClean="0"/>
                        <a:t>Azul</a:t>
                      </a:r>
                      <a:r>
                        <a:rPr lang="es-ES" sz="1200" b="1" baseline="0" dirty="0" smtClean="0"/>
                        <a:t> y blanco</a:t>
                      </a:r>
                      <a:endParaRPr lang="es-ES" sz="12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120</Words>
  <PresentationFormat>Presentación en pantalla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Resultados representativos</vt:lpstr>
      <vt:lpstr>Recordatorio</vt:lpstr>
      <vt:lpstr>Transformación 1</vt:lpstr>
      <vt:lpstr>Transformación 2</vt:lpstr>
      <vt:lpstr>Transformación 3</vt:lpstr>
      <vt:lpstr>Transformación 4</vt:lpstr>
      <vt:lpstr>Transformación 4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representativos</dc:title>
  <cp:lastModifiedBy>usuario</cp:lastModifiedBy>
  <cp:revision>6</cp:revision>
  <dcterms:modified xsi:type="dcterms:W3CDTF">2022-01-10T18:44:11Z</dcterms:modified>
</cp:coreProperties>
</file>