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8" r:id="rId19"/>
    <p:sldId id="274" r:id="rId20"/>
    <p:sldId id="276" r:id="rId21"/>
    <p:sldId id="279" r:id="rId22"/>
    <p:sldId id="282" r:id="rId23"/>
    <p:sldId id="280" r:id="rId24"/>
    <p:sldId id="281" r:id="rId25"/>
    <p:sldId id="277" r:id="rId26"/>
    <p:sldId id="283" r:id="rId27"/>
    <p:sldId id="284" r:id="rId28"/>
    <p:sldId id="285" r:id="rId29"/>
    <p:sldId id="291" r:id="rId30"/>
    <p:sldId id="286" r:id="rId31"/>
    <p:sldId id="297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6"/>
    <p:restoredTop sz="94685"/>
  </p:normalViewPr>
  <p:slideViewPr>
    <p:cSldViewPr snapToGrid="0" snapToObjects="1">
      <p:cViewPr varScale="1">
        <p:scale>
          <a:sx n="95" d="100"/>
          <a:sy n="95" d="100"/>
        </p:scale>
        <p:origin x="8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5208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6234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86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894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787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0654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707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25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909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806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23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C80D2-12FB-B142-BC99-4B75D2E10607}" type="datetimeFigureOut">
              <a:rPr lang="es-CL" smtClean="0"/>
              <a:t>26-10-18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18F42-0A3B-2A48-B9B2-A5167F7FE1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817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0CAEDD-4268-E642-8907-63E04C62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3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6181DF-0B8A-1048-8825-BE92A6E5A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B5D550-6FA5-2542-A9A2-83EACE8A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0152F2-5F8B-C946-B4A2-5E75DA2D0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CE3BF2-9848-B743-B20F-D729BE1C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58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7F2465C-BC57-6542-BAB2-D309F72F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00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2F52A8-BE35-EF47-9418-2B901EC3D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D00F6D4-9691-6744-938A-3168DE328F30}"/>
              </a:ext>
            </a:extLst>
          </p:cNvPr>
          <p:cNvCxnSpPr>
            <a:cxnSpLocks/>
          </p:cNvCxnSpPr>
          <p:nvPr/>
        </p:nvCxnSpPr>
        <p:spPr>
          <a:xfrm>
            <a:off x="5458505" y="349024"/>
            <a:ext cx="1856695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4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F86409-71D2-E543-B4AA-A68882193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2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C910C0-2D37-1D4D-B0FF-BB370CC6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9E3728-20D0-9147-BFFE-DFEBCF2D0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51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8C40D17-9E7E-6641-81ED-2ECD52CC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8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B76E1D-B7AA-C74D-BB1F-46CFBEF90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149350"/>
            <a:ext cx="8775700" cy="45593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82EDC5-80D9-414E-AACD-E428B83D915E}"/>
              </a:ext>
            </a:extLst>
          </p:cNvPr>
          <p:cNvSpPr txBox="1"/>
          <p:nvPr/>
        </p:nvSpPr>
        <p:spPr>
          <a:xfrm>
            <a:off x="800100" y="6015038"/>
            <a:ext cx="391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rgbClr val="FF0000"/>
                </a:solidFill>
              </a:rPr>
              <a:t>“Defina Sarcopterygia en base a rama”: </a:t>
            </a:r>
          </a:p>
        </p:txBody>
      </p:sp>
    </p:spTree>
    <p:extLst>
      <p:ext uri="{BB962C8B-B14F-4D97-AF65-F5344CB8AC3E}">
        <p14:creationId xmlns:p14="http://schemas.microsoft.com/office/powerpoint/2010/main" val="160609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F14044-AAE5-7B4F-A575-675BDFB99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2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56DECBD-BAA4-8D48-A14D-49A686F71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40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84679C-AD0D-2446-BFB2-292FFB3C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700"/>
            <a:ext cx="9093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59D976F-10F9-7144-8B56-80B4EF484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94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754634B-B30C-4E49-BA72-CD93454B0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5400"/>
            <a:ext cx="90678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1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25CF63-521D-EB4E-B32C-4819B679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700"/>
            <a:ext cx="9093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0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E23937-47EE-BC49-9402-F96343D3A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700"/>
            <a:ext cx="9093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4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8BEF07-6CF4-2B44-976D-56533130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2700"/>
            <a:ext cx="90932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06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AC98588-7995-2C44-A75D-6398423A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18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0293E2-7AD1-DD4D-BE11-0D13BE216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23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BF4E05-8D79-9A41-9536-ADC230AC9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721D5B-10DC-5A4B-9BD2-E217F5A59D8A}"/>
              </a:ext>
            </a:extLst>
          </p:cNvPr>
          <p:cNvSpPr txBox="1"/>
          <p:nvPr/>
        </p:nvSpPr>
        <p:spPr>
          <a:xfrm>
            <a:off x="4972048" y="2500313"/>
            <a:ext cx="3543301" cy="842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51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15F8DB-1B57-5E44-B97E-48821DB9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10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F81230C-F587-DD4A-9CC5-216CFFF06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0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9A0904-0EAE-C14D-84A4-857CC918F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F5DB7E-58CC-484E-9BAD-875D3EBD7E02}"/>
              </a:ext>
            </a:extLst>
          </p:cNvPr>
          <p:cNvSpPr txBox="1"/>
          <p:nvPr/>
        </p:nvSpPr>
        <p:spPr>
          <a:xfrm>
            <a:off x="228600" y="2057400"/>
            <a:ext cx="3971925" cy="414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42645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0CE5E1-574D-B142-96A6-D1B42C07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1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D1E6DF-1130-F149-86BA-3BFC200E2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39700"/>
            <a:ext cx="9029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8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985823D-DAE2-5041-A43D-2BD5C07A9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39700"/>
            <a:ext cx="9029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14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DAF3B2-532F-5044-8DA9-BCA3B18F5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29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6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1ECB3-8F6A-AE4E-AFFD-CADF62263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6878DB-25A5-F94D-BA6C-D676ADCFF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74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E59F61-F33D-1344-82E0-5FCA89A9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9D4D56-97D8-F840-AE13-3E865378E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56D6E2-1955-9E41-8E54-CF19AF1A4CC5}"/>
              </a:ext>
            </a:extLst>
          </p:cNvPr>
          <p:cNvSpPr txBox="1"/>
          <p:nvPr/>
        </p:nvSpPr>
        <p:spPr>
          <a:xfrm>
            <a:off x="528638" y="100013"/>
            <a:ext cx="334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Cosmina primitiva en Meemannia</a:t>
            </a:r>
          </a:p>
        </p:txBody>
      </p:sp>
    </p:spTree>
    <p:extLst>
      <p:ext uri="{BB962C8B-B14F-4D97-AF65-F5344CB8AC3E}">
        <p14:creationId xmlns:p14="http://schemas.microsoft.com/office/powerpoint/2010/main" val="3763015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E7A525-DF4E-7640-94FE-730A087ED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85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8D70E4-E398-AC4F-8195-036C2CE0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4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230476-DF8B-A049-8888-04F094039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11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5E99CD-48BC-5F43-8AC3-E3AE1AF1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87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71C2C2-4A76-EE47-88D5-BBC70C2D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39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E8DEC9-1703-984B-8902-E98DBBA51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101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5E6CDA-0B34-4F4A-8AAB-5E21031CB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75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F387F8-9B31-7547-B703-84081A7C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9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695EF01-C454-1A45-8ADD-8E828CB75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1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81B824-3C09-074E-9CAF-E7B28614A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28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D1EAA7-A9DC-6A45-A74E-C9F9C144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112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8BA8D1-0ADA-DA42-825B-43D6C5780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7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F180C4-699D-774A-ACAD-00197793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700"/>
            <a:ext cx="90297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50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ADA08D-9976-664D-81C5-7A5FEF95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08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08A1D8-40BE-AE4E-8B9B-E9228A99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02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5ECF24-7ADE-3744-B1C9-A1FE0DB6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59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CB1A01-35AC-5343-840A-3219E5BD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62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75C90A-EA09-1144-A40F-C7D423727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5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3075ED-31E4-4348-A593-D0569DC1B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5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930C3C4-394B-2849-9273-C583D509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5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C788226-78CD-7647-A58C-76AD0052B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9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F44A0F-EBB9-CE48-ABCB-8F58C079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DBB35C-6371-4D4C-8FB5-275F01F89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671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9C57203-1BB6-3A41-919D-EAB1B1AF5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54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6A3061-DAFE-314A-8425-5813CD2F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43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3F5A31E-D242-A14A-8ED3-D7EDC559E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44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563B5A2-ABE7-7B4D-B516-1AEB6A0F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01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8BA2B70-A7C8-CE46-9E54-BD0EB2B5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301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A00EB8-0E8E-CD44-AA1F-AEC98980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6405CD-115F-5A43-A486-1C18DC41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61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CB36C3-193D-1E49-9138-99E7A50D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119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2B68FF-A577-CF46-A573-C70024BF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6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829B49-7026-0649-A3B9-13F509C07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83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5EA45C-4A73-714E-AA43-7E0B29A5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897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9AA753F-0533-7A41-8460-B3CF1A99F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6350"/>
            <a:ext cx="90297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535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464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CC49766-DBD8-BB4D-9262-79172A4F3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26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9591F6-D8D2-A842-AFAC-A6E58E056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969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12</Words>
  <Application>Microsoft Macintosh PowerPoint</Application>
  <PresentationFormat>Presentación en pantalla (4:3)</PresentationFormat>
  <Paragraphs>2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7</cp:revision>
  <dcterms:created xsi:type="dcterms:W3CDTF">2018-10-26T17:36:19Z</dcterms:created>
  <dcterms:modified xsi:type="dcterms:W3CDTF">2018-10-26T20:32:32Z</dcterms:modified>
</cp:coreProperties>
</file>