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0" r:id="rId3"/>
    <p:sldId id="261" r:id="rId4"/>
    <p:sldId id="264" r:id="rId5"/>
    <p:sldId id="265" r:id="rId6"/>
    <p:sldId id="266" r:id="rId7"/>
    <p:sldId id="267" r:id="rId8"/>
    <p:sldId id="330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256" r:id="rId48"/>
    <p:sldId id="257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31" r:id="rId68"/>
    <p:sldId id="325" r:id="rId69"/>
    <p:sldId id="326" r:id="rId7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3"/>
  </p:normalViewPr>
  <p:slideViewPr>
    <p:cSldViewPr snapToGrid="0" snapToObjects="1">
      <p:cViewPr varScale="1">
        <p:scale>
          <a:sx n="117" d="100"/>
          <a:sy n="117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884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049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713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027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032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126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806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092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717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033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145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7143B-E02E-F547-A6E1-914E249D9DEA}" type="datetimeFigureOut">
              <a:rPr lang="es-CL" smtClean="0"/>
              <a:t>20-10-18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7921-AD4C-8947-AFED-3D57884373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689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1CFE0B-9536-934D-9361-F261B21E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71450"/>
            <a:ext cx="9067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7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5D7F2E-C8FC-F446-A529-25D5183D2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0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19E789-B1E3-4946-BE3E-6329713C0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B5880C-C7D7-FC44-998B-D2410EC8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5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665DB1-C339-E74E-B49D-CACB86BC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71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9EC5AE-8358-834A-8CDC-AC7C72E2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1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A9F1D17-CD5D-B149-8B7F-3F64F525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58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5DEEB5-AED0-8C43-9092-7F6C6C0D5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E4822FE-218E-294C-9B31-E6CC05B4A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7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E843080-3A3C-B242-AAD6-564FD58C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63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07E7F4-7CF6-8549-841B-23115A7BD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4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47B2BB-3E18-4D44-B09B-85EF7085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71450"/>
            <a:ext cx="9067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D015D6F-AB30-2B4F-AAAA-45EC752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14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9D91023-C2A3-804F-B77A-3AAA26A8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73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F38FD5B-DC41-5747-AFB2-00E8B2F1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23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6A19E0-0C9E-3149-8CB7-C6CA81B4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0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313EC1-9167-364B-933F-2E602D14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03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5F6033-3780-D842-B6DB-D2BF3C0B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51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1A17C3-E7A5-C54A-9EE7-C4D51231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D5F934-B707-0545-9763-0E102D86B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31750"/>
            <a:ext cx="90805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4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DEDD503-0162-7D41-9940-10B87D4C8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2700"/>
            <a:ext cx="91059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AA1832-09A0-334F-B4C3-FC9374980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2700"/>
            <a:ext cx="91059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A30CDD-F5AE-D646-8820-5E0617B2B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71450"/>
            <a:ext cx="9067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08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4DB34C2-4A59-D747-896A-5F393549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64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050CD8-F122-2446-AF75-C7DD6981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2700"/>
            <a:ext cx="90678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56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CC6073-50ED-C141-9EFF-E371FFCF8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612900"/>
            <a:ext cx="90805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0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6DDB4D-1E66-AE44-B040-78CF8DBCA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971550"/>
            <a:ext cx="9118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0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1FBC3D-45A4-2947-8BD1-E2195A51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533400"/>
            <a:ext cx="75057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37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0E5E62-9018-AE43-BD26-E58DBB22A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48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C09AD8-BECA-024E-82A7-9F89DC15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70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FB7613-7343-CB4B-9917-9F8B5F59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58750"/>
            <a:ext cx="90932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7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EC2C113-DF99-3C4C-B988-8A2706A4E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75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85F86C-3B60-3F4B-A420-C6056245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3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9F826C-DBA5-644E-AEEB-214C3200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6A49D0-495B-FD4D-A541-7D668844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0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40C342-F35D-434D-91E8-F0133D8EC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97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063251-6F92-124E-A0AA-5CD8FFFC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61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A34800-AD49-8043-86B9-2EF5792D1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00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705B08-438A-BF40-AEAA-B3EC3025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18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7BA7E0-7231-F448-AF3C-49F34018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8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7F3BD2-7072-4F40-B533-1F284F7AF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78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DD1D33-7014-4843-A0C5-FD87EB78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4" y="270712"/>
            <a:ext cx="5891513" cy="39239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04FF9C-E003-0C49-9455-B45A51DFA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73" y="4280819"/>
            <a:ext cx="3302000" cy="133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7317DD-803B-FB44-8EC4-298A93876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93" y="2196636"/>
            <a:ext cx="2539036" cy="26090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4EF1E1-042C-AD44-BD7A-ADE85DB94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52" y="5144102"/>
            <a:ext cx="3238500" cy="1206500"/>
          </a:xfrm>
          <a:prstGeom prst="rect">
            <a:avLst/>
          </a:prstGeom>
        </p:spPr>
      </p:pic>
      <p:sp>
        <p:nvSpPr>
          <p:cNvPr id="10" name="Flecha izquierda 9">
            <a:extLst>
              <a:ext uri="{FF2B5EF4-FFF2-40B4-BE49-F238E27FC236}">
                <a16:creationId xmlns:a16="http://schemas.microsoft.com/office/drawing/2014/main" id="{118A5F31-815A-5241-9BCF-9FB18B0441E9}"/>
              </a:ext>
            </a:extLst>
          </p:cNvPr>
          <p:cNvSpPr/>
          <p:nvPr/>
        </p:nvSpPr>
        <p:spPr>
          <a:xfrm>
            <a:off x="8569846" y="4373818"/>
            <a:ext cx="289367" cy="234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DF91B7-1583-744F-8C69-20E2B5F5EBCE}"/>
              </a:ext>
            </a:extLst>
          </p:cNvPr>
          <p:cNvSpPr txBox="1"/>
          <p:nvPr/>
        </p:nvSpPr>
        <p:spPr>
          <a:xfrm rot="5400000">
            <a:off x="8524759" y="428527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anchoa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11CBBD2-D9DF-8E4E-8964-C6F5C64DEFF7}"/>
              </a:ext>
            </a:extLst>
          </p:cNvPr>
          <p:cNvSpPr txBox="1"/>
          <p:nvPr/>
        </p:nvSpPr>
        <p:spPr>
          <a:xfrm>
            <a:off x="6447099" y="393539"/>
            <a:ext cx="20474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/>
              <a:t>Tullimonstrum</a:t>
            </a:r>
          </a:p>
          <a:p>
            <a:endParaRPr lang="es-CL" i="1" dirty="0"/>
          </a:p>
          <a:p>
            <a:r>
              <a:rPr lang="es-CL" dirty="0"/>
              <a:t>Carbonífero 300 ma</a:t>
            </a:r>
          </a:p>
          <a:p>
            <a:endParaRPr lang="es-CL" dirty="0"/>
          </a:p>
          <a:p>
            <a:r>
              <a:rPr lang="es-CL" dirty="0"/>
              <a:t>Es un cordado?</a:t>
            </a:r>
          </a:p>
        </p:txBody>
      </p:sp>
    </p:spTree>
    <p:extLst>
      <p:ext uri="{BB962C8B-B14F-4D97-AF65-F5344CB8AC3E}">
        <p14:creationId xmlns:p14="http://schemas.microsoft.com/office/powerpoint/2010/main" val="4293650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86D27F-933F-8E49-92FF-D2B36744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85" y="87086"/>
            <a:ext cx="3949700" cy="67709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D3D94FA-898C-3640-9993-82F9FE1EDBD0}"/>
              </a:ext>
            </a:extLst>
          </p:cNvPr>
          <p:cNvSpPr txBox="1"/>
          <p:nvPr/>
        </p:nvSpPr>
        <p:spPr>
          <a:xfrm>
            <a:off x="5442857" y="1110342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Ojo podría ser convergente. No hay cápsula ótica.</a:t>
            </a:r>
          </a:p>
          <a:p>
            <a:r>
              <a:rPr lang="es-CL" dirty="0"/>
              <a:t>Podría ser un bilateral no-cordado (ej. Opabinia)</a:t>
            </a:r>
          </a:p>
        </p:txBody>
      </p:sp>
    </p:spTree>
    <p:extLst>
      <p:ext uri="{BB962C8B-B14F-4D97-AF65-F5344CB8AC3E}">
        <p14:creationId xmlns:p14="http://schemas.microsoft.com/office/powerpoint/2010/main" val="4215995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5A2588-6EE8-A548-991B-DADCBDEF5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4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F974B9-E2E1-404D-B78A-5A4ED765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67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BEDAE4-B670-2047-BA59-008518950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5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7271B9-5F65-4A47-A46E-B7BA8B5A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299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07CED7-3F45-5C41-9A0F-3268FC5D8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2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C7B538-A7CE-0A4F-B4B4-2BA48B90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7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445B755-F789-DF47-BE8E-B1F89344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750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67FF41C-CEC2-104B-88A7-1C987F044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36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2F2DDB-15FA-1946-ADEB-138787717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0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3603C7-BFD2-C246-AD65-61B9D59AD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93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4E5CFC0-CDCA-2A4A-B440-4A193D6E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784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111697D-174C-454B-A439-7EEE39642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665F57-C0D6-F648-B697-5E9B4D2C6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301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9785E0-8666-294B-9881-AA07F9F5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45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D4E9DCF-36E3-5D45-BF02-6B792032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45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F556802-976C-CE4B-B1DE-FA380BC3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3A417E-C03E-2A49-B88D-DE18238B4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1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B685E8-D4B4-6347-8B0C-261C04250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89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FE803C-270F-A845-B052-9090A2DF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58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611684D-6F27-CF46-97D1-FEFB2CCE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9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E2A249D-5A57-4643-9531-653E183E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5" y="568218"/>
            <a:ext cx="4482063" cy="51576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2681F4-AEBC-AC4D-9B70-D6B24B576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522" y="209550"/>
            <a:ext cx="3441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519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24EA29-0CB4-9348-9EFA-08939153E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862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B98C5E-A0BD-3F46-B025-CA289E8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CB3070-B3E9-9748-9F0E-1501F998E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1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9F6A7D-59BE-7240-95C4-4A1106C71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3E9C62-26E3-634E-831C-D9922B17F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932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29</Words>
  <Application>Microsoft Macintosh PowerPoint</Application>
  <PresentationFormat>Presentación en pantalla (4:3)</PresentationFormat>
  <Paragraphs>8</Paragraphs>
  <Slides>69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13</cp:revision>
  <dcterms:created xsi:type="dcterms:W3CDTF">2018-10-19T18:27:26Z</dcterms:created>
  <dcterms:modified xsi:type="dcterms:W3CDTF">2018-10-20T21:13:38Z</dcterms:modified>
</cp:coreProperties>
</file>