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3" r:id="rId2"/>
    <p:sldId id="260" r:id="rId3"/>
    <p:sldId id="264" r:id="rId4"/>
    <p:sldId id="259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84" r:id="rId15"/>
    <p:sldId id="281" r:id="rId16"/>
    <p:sldId id="282" r:id="rId17"/>
    <p:sldId id="283" r:id="rId18"/>
    <p:sldId id="285" r:id="rId19"/>
    <p:sldId id="286" r:id="rId2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85"/>
  </p:normalViewPr>
  <p:slideViewPr>
    <p:cSldViewPr snapToGrid="0" snapToObjects="1">
      <p:cViewPr varScale="1">
        <p:scale>
          <a:sx n="112" d="100"/>
          <a:sy n="112" d="100"/>
        </p:scale>
        <p:origin x="11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887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177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389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976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538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442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72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950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024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075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697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5320D-EBEC-C542-8795-9DBEE55FA1A2}" type="datetimeFigureOut">
              <a:rPr lang="es-CL" smtClean="0"/>
              <a:t>10-12-18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F8771-B162-0044-9531-0C2C282A0A7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552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AD351-C690-9941-AD69-337C3B10C4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7D3A15-FF1C-CD46-B896-B6A5ADA1A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5F3273-5E64-7E41-B4EF-0342EDFFD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4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7F34-7123-ED4F-A6FF-188A95CA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C778CB-07C7-A840-910E-5AD7E3BF3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1E9880-809A-A940-BE49-40322A6C4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3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2B1D24-20FA-BC43-9ACA-C10DF340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838D6C-E173-BF4D-A6A3-43F6E266C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3C36E2-5AF3-D34E-8771-443083D46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82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55380-8A79-3C47-90A0-FE96CADA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2D5429-BED8-A640-A922-CEFD3D7B0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CFE904-32A4-6F46-ABEC-C49960113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88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2233A-8817-0249-8DF3-6AB98D13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5B2EDF-4243-984C-80A8-7B23475D3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8D60A6-E2FF-9843-8457-1FBE5A0E9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67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14C1E-9939-DE47-8A5E-F321FDD73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6C876E-F891-F740-831E-20E56767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6B61D9-5AAF-134B-9365-98EADAD0A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86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9DDF347-B30E-D249-A0D3-FFA2E84D3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0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F16FD-A81C-304B-89FA-E1D0A925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8AAA00-F1E4-A440-B57D-FF19972D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386F55-5A6E-194B-958F-32E283F44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A18E35-2639-C14E-AA98-89B322822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6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FC3711-EDCB-0041-85DB-0F320627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26A277-889A-4D47-8CE6-A762B40BF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242D17-8179-A644-8E1E-61DB546AF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14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0D2EB-2320-C040-8B98-2A6CE328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4F58CB-84CE-4B4E-A90F-9882B32BF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3A904E-346B-3B41-8429-E3F35424D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31130-AE45-D440-B40F-E6CF7CD1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81FA1E-BD9B-F640-B7DC-4D7185D9B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6CF429-7EC1-F74D-8347-0262D07E4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4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95C9F1-ABC5-F543-BA0C-FC2AC1C18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44450"/>
            <a:ext cx="90551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45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753F9-B9B4-2047-ABB9-A426EF841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DC16F1-C6EE-2E40-93E3-967C4E1DE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8BCB6E-3D11-E643-A6E2-7CA7EF771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BB4F030-103A-5740-B0B1-5CC6C207C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586" y="2386985"/>
            <a:ext cx="5679816" cy="42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1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861D43-72A1-1B4C-8C27-ECBE018D5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50800"/>
            <a:ext cx="9017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921F3E-AB44-AA44-9D9B-F8820292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08BC46-FB13-CD44-A853-BF84261B3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3E14CC-FFBE-F446-80AE-FD357962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8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171D9-3A90-A347-A10D-DE1B0A149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62507F-5714-E544-A7E7-29A2E958C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64AD99-9758-4340-81EB-C582FCCA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92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3A53BD-8B8F-9841-A0D1-C6CA391C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908F4-014B-9E4A-989B-E69A68FBF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57A21F-CE36-A046-B08D-D519CA1D7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F6E8A-51A2-0D4D-9C21-5019CD9E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607F1E-4B5C-C54E-9361-89DAAA5C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5D1F1F-D77E-B44E-884C-FAC5404E1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97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2F945-1334-904E-8768-579DCD16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C441D4-6E3E-004F-927D-1B2A5B833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771CE5-91B0-F54E-8E9A-23774396B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545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0</Words>
  <Application>Microsoft Macintosh PowerPoint</Application>
  <PresentationFormat>Presentación en pantalla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6</cp:revision>
  <dcterms:created xsi:type="dcterms:W3CDTF">2018-11-22T13:45:19Z</dcterms:created>
  <dcterms:modified xsi:type="dcterms:W3CDTF">2018-12-11T00:47:17Z</dcterms:modified>
</cp:coreProperties>
</file>