
<file path=[Content_Types].xml><?xml version="1.0" encoding="utf-8"?>
<Types xmlns="http://schemas.openxmlformats.org/package/2006/content-types">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1"/>
  </p:sldMasterIdLst>
  <p:notesMasterIdLst>
    <p:notesMasterId r:id="rId28"/>
  </p:notesMasterIdLst>
  <p:sldIdLst>
    <p:sldId id="256" r:id="rId2"/>
    <p:sldId id="257" r:id="rId3"/>
    <p:sldId id="276" r:id="rId4"/>
    <p:sldId id="258" r:id="rId5"/>
    <p:sldId id="277" r:id="rId6"/>
    <p:sldId id="298" r:id="rId7"/>
    <p:sldId id="299" r:id="rId8"/>
    <p:sldId id="314" r:id="rId9"/>
    <p:sldId id="315" r:id="rId10"/>
    <p:sldId id="300" r:id="rId11"/>
    <p:sldId id="301" r:id="rId12"/>
    <p:sldId id="302" r:id="rId13"/>
    <p:sldId id="303" r:id="rId14"/>
    <p:sldId id="304" r:id="rId15"/>
    <p:sldId id="305" r:id="rId16"/>
    <p:sldId id="306" r:id="rId17"/>
    <p:sldId id="307" r:id="rId18"/>
    <p:sldId id="308" r:id="rId19"/>
    <p:sldId id="316" r:id="rId20"/>
    <p:sldId id="309" r:id="rId21"/>
    <p:sldId id="310" r:id="rId22"/>
    <p:sldId id="317" r:id="rId23"/>
    <p:sldId id="318" r:id="rId24"/>
    <p:sldId id="311" r:id="rId25"/>
    <p:sldId id="312" r:id="rId26"/>
    <p:sldId id="313" r:id="rId27"/>
  </p:sldIdLst>
  <p:sldSz cx="9144000" cy="5143500" type="screen16x9"/>
  <p:notesSz cx="6858000" cy="9144000"/>
  <p:embeddedFontLst>
    <p:embeddedFont>
      <p:font typeface="Raleway" charset="0"/>
      <p:regular r:id="rId29"/>
      <p:bold r:id="rId30"/>
      <p:italic r:id="rId31"/>
      <p:boldItalic r:id="rId32"/>
    </p:embeddedFont>
    <p:embeddedFont>
      <p:font typeface="Lato" charset="0"/>
      <p:regular r:id="rId33"/>
      <p:bold r:id="rId34"/>
      <p:italic r:id="rId35"/>
      <p:boldItalic r:id="rId36"/>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8080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55" d="100"/>
          <a:sy n="55" d="100"/>
        </p:scale>
        <p:origin x="-1722" y="-594"/>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font" Target="fonts/font6.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font" Target="fonts/font5.fntdata"/><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font" Target="fonts/font1.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font" Target="fonts/font4.fntdata"/><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36" Type="http://schemas.openxmlformats.org/officeDocument/2006/relationships/font" Target="fonts/font8.fntdata"/><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font" Target="fonts/font3.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font" Target="fonts/font2.fntdata"/><Relationship Id="rId35" Type="http://schemas.openxmlformats.org/officeDocument/2006/relationships/font" Target="fonts/font7.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extLst>
      <p:ext uri="{BB962C8B-B14F-4D97-AF65-F5344CB8AC3E}">
        <p14:creationId xmlns:p14="http://schemas.microsoft.com/office/powerpoint/2010/main" val="1187673898"/>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2"/>
        <p:cNvGrpSpPr/>
        <p:nvPr/>
      </p:nvGrpSpPr>
      <p:grpSpPr>
        <a:xfrm>
          <a:off x="0" y="0"/>
          <a:ext cx="0" cy="0"/>
          <a:chOff x="0" y="0"/>
          <a:chExt cx="0" cy="0"/>
        </a:xfrm>
      </p:grpSpPr>
      <p:sp>
        <p:nvSpPr>
          <p:cNvPr id="83" name="Google Shape;83;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4" name="Google Shape;84;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4"/>
        <p:cNvGrpSpPr/>
        <p:nvPr/>
      </p:nvGrpSpPr>
      <p:grpSpPr>
        <a:xfrm>
          <a:off x="0" y="0"/>
          <a:ext cx="0" cy="0"/>
          <a:chOff x="0" y="0"/>
          <a:chExt cx="0" cy="0"/>
        </a:xfrm>
      </p:grpSpPr>
      <p:sp>
        <p:nvSpPr>
          <p:cNvPr id="95" name="Google Shape;95;ge707578ee6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6" name="Google Shape;96;ge707578ee6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4"/>
        <p:cNvGrpSpPr/>
        <p:nvPr/>
      </p:nvGrpSpPr>
      <p:grpSpPr>
        <a:xfrm>
          <a:off x="0" y="0"/>
          <a:ext cx="0" cy="0"/>
          <a:chOff x="0" y="0"/>
          <a:chExt cx="0" cy="0"/>
        </a:xfrm>
      </p:grpSpPr>
      <p:sp>
        <p:nvSpPr>
          <p:cNvPr id="95" name="Google Shape;95;ge707578ee6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6" name="Google Shape;96;ge707578ee6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4"/>
        <p:cNvGrpSpPr/>
        <p:nvPr/>
      </p:nvGrpSpPr>
      <p:grpSpPr>
        <a:xfrm>
          <a:off x="0" y="0"/>
          <a:ext cx="0" cy="0"/>
          <a:chOff x="0" y="0"/>
          <a:chExt cx="0" cy="0"/>
        </a:xfrm>
      </p:grpSpPr>
      <p:sp>
        <p:nvSpPr>
          <p:cNvPr id="95" name="Google Shape;95;ge707578ee6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6" name="Google Shape;96;ge707578ee6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4"/>
        <p:cNvGrpSpPr/>
        <p:nvPr/>
      </p:nvGrpSpPr>
      <p:grpSpPr>
        <a:xfrm>
          <a:off x="0" y="0"/>
          <a:ext cx="0" cy="0"/>
          <a:chOff x="0" y="0"/>
          <a:chExt cx="0" cy="0"/>
        </a:xfrm>
      </p:grpSpPr>
      <p:sp>
        <p:nvSpPr>
          <p:cNvPr id="95" name="Google Shape;95;ge707578ee6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6" name="Google Shape;96;ge707578ee6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4"/>
        <p:cNvGrpSpPr/>
        <p:nvPr/>
      </p:nvGrpSpPr>
      <p:grpSpPr>
        <a:xfrm>
          <a:off x="0" y="0"/>
          <a:ext cx="0" cy="0"/>
          <a:chOff x="0" y="0"/>
          <a:chExt cx="0" cy="0"/>
        </a:xfrm>
      </p:grpSpPr>
      <p:sp>
        <p:nvSpPr>
          <p:cNvPr id="95" name="Google Shape;95;ge707578ee6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6" name="Google Shape;96;ge707578ee6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4"/>
        <p:cNvGrpSpPr/>
        <p:nvPr/>
      </p:nvGrpSpPr>
      <p:grpSpPr>
        <a:xfrm>
          <a:off x="0" y="0"/>
          <a:ext cx="0" cy="0"/>
          <a:chOff x="0" y="0"/>
          <a:chExt cx="0" cy="0"/>
        </a:xfrm>
      </p:grpSpPr>
      <p:sp>
        <p:nvSpPr>
          <p:cNvPr id="95" name="Google Shape;95;ge707578ee6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6" name="Google Shape;96;ge707578ee6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4"/>
        <p:cNvGrpSpPr/>
        <p:nvPr/>
      </p:nvGrpSpPr>
      <p:grpSpPr>
        <a:xfrm>
          <a:off x="0" y="0"/>
          <a:ext cx="0" cy="0"/>
          <a:chOff x="0" y="0"/>
          <a:chExt cx="0" cy="0"/>
        </a:xfrm>
      </p:grpSpPr>
      <p:sp>
        <p:nvSpPr>
          <p:cNvPr id="95" name="Google Shape;95;ge707578ee6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6" name="Google Shape;96;ge707578ee6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4"/>
        <p:cNvGrpSpPr/>
        <p:nvPr/>
      </p:nvGrpSpPr>
      <p:grpSpPr>
        <a:xfrm>
          <a:off x="0" y="0"/>
          <a:ext cx="0" cy="0"/>
          <a:chOff x="0" y="0"/>
          <a:chExt cx="0" cy="0"/>
        </a:xfrm>
      </p:grpSpPr>
      <p:sp>
        <p:nvSpPr>
          <p:cNvPr id="95" name="Google Shape;95;ge707578ee6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6" name="Google Shape;96;ge707578ee6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4"/>
        <p:cNvGrpSpPr/>
        <p:nvPr/>
      </p:nvGrpSpPr>
      <p:grpSpPr>
        <a:xfrm>
          <a:off x="0" y="0"/>
          <a:ext cx="0" cy="0"/>
          <a:chOff x="0" y="0"/>
          <a:chExt cx="0" cy="0"/>
        </a:xfrm>
      </p:grpSpPr>
      <p:sp>
        <p:nvSpPr>
          <p:cNvPr id="95" name="Google Shape;95;ge707578ee6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6" name="Google Shape;96;ge707578ee6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4"/>
        <p:cNvGrpSpPr/>
        <p:nvPr/>
      </p:nvGrpSpPr>
      <p:grpSpPr>
        <a:xfrm>
          <a:off x="0" y="0"/>
          <a:ext cx="0" cy="0"/>
          <a:chOff x="0" y="0"/>
          <a:chExt cx="0" cy="0"/>
        </a:xfrm>
      </p:grpSpPr>
      <p:sp>
        <p:nvSpPr>
          <p:cNvPr id="95" name="Google Shape;95;ge707578ee6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6" name="Google Shape;96;ge707578ee6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8"/>
        <p:cNvGrpSpPr/>
        <p:nvPr/>
      </p:nvGrpSpPr>
      <p:grpSpPr>
        <a:xfrm>
          <a:off x="0" y="0"/>
          <a:ext cx="0" cy="0"/>
          <a:chOff x="0" y="0"/>
          <a:chExt cx="0" cy="0"/>
        </a:xfrm>
      </p:grpSpPr>
      <p:sp>
        <p:nvSpPr>
          <p:cNvPr id="89" name="Google Shape;89;ga0014dab99_0_7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0" name="Google Shape;90;ga0014dab99_0_7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4"/>
        <p:cNvGrpSpPr/>
        <p:nvPr/>
      </p:nvGrpSpPr>
      <p:grpSpPr>
        <a:xfrm>
          <a:off x="0" y="0"/>
          <a:ext cx="0" cy="0"/>
          <a:chOff x="0" y="0"/>
          <a:chExt cx="0" cy="0"/>
        </a:xfrm>
      </p:grpSpPr>
      <p:sp>
        <p:nvSpPr>
          <p:cNvPr id="95" name="Google Shape;95;ge707578ee6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6" name="Google Shape;96;ge707578ee6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4"/>
        <p:cNvGrpSpPr/>
        <p:nvPr/>
      </p:nvGrpSpPr>
      <p:grpSpPr>
        <a:xfrm>
          <a:off x="0" y="0"/>
          <a:ext cx="0" cy="0"/>
          <a:chOff x="0" y="0"/>
          <a:chExt cx="0" cy="0"/>
        </a:xfrm>
      </p:grpSpPr>
      <p:sp>
        <p:nvSpPr>
          <p:cNvPr id="95" name="Google Shape;95;ge707578ee6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6" name="Google Shape;96;ge707578ee6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4"/>
        <p:cNvGrpSpPr/>
        <p:nvPr/>
      </p:nvGrpSpPr>
      <p:grpSpPr>
        <a:xfrm>
          <a:off x="0" y="0"/>
          <a:ext cx="0" cy="0"/>
          <a:chOff x="0" y="0"/>
          <a:chExt cx="0" cy="0"/>
        </a:xfrm>
      </p:grpSpPr>
      <p:sp>
        <p:nvSpPr>
          <p:cNvPr id="95" name="Google Shape;95;ge707578ee6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6" name="Google Shape;96;ge707578ee6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4"/>
        <p:cNvGrpSpPr/>
        <p:nvPr/>
      </p:nvGrpSpPr>
      <p:grpSpPr>
        <a:xfrm>
          <a:off x="0" y="0"/>
          <a:ext cx="0" cy="0"/>
          <a:chOff x="0" y="0"/>
          <a:chExt cx="0" cy="0"/>
        </a:xfrm>
      </p:grpSpPr>
      <p:sp>
        <p:nvSpPr>
          <p:cNvPr id="95" name="Google Shape;95;ge707578ee6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6" name="Google Shape;96;ge707578ee6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4"/>
        <p:cNvGrpSpPr/>
        <p:nvPr/>
      </p:nvGrpSpPr>
      <p:grpSpPr>
        <a:xfrm>
          <a:off x="0" y="0"/>
          <a:ext cx="0" cy="0"/>
          <a:chOff x="0" y="0"/>
          <a:chExt cx="0" cy="0"/>
        </a:xfrm>
      </p:grpSpPr>
      <p:sp>
        <p:nvSpPr>
          <p:cNvPr id="95" name="Google Shape;95;ge707578ee6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6" name="Google Shape;96;ge707578ee6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4"/>
        <p:cNvGrpSpPr/>
        <p:nvPr/>
      </p:nvGrpSpPr>
      <p:grpSpPr>
        <a:xfrm>
          <a:off x="0" y="0"/>
          <a:ext cx="0" cy="0"/>
          <a:chOff x="0" y="0"/>
          <a:chExt cx="0" cy="0"/>
        </a:xfrm>
      </p:grpSpPr>
      <p:sp>
        <p:nvSpPr>
          <p:cNvPr id="95" name="Google Shape;95;ge707578ee6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6" name="Google Shape;96;ge707578ee6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4"/>
        <p:cNvGrpSpPr/>
        <p:nvPr/>
      </p:nvGrpSpPr>
      <p:grpSpPr>
        <a:xfrm>
          <a:off x="0" y="0"/>
          <a:ext cx="0" cy="0"/>
          <a:chOff x="0" y="0"/>
          <a:chExt cx="0" cy="0"/>
        </a:xfrm>
      </p:grpSpPr>
      <p:sp>
        <p:nvSpPr>
          <p:cNvPr id="95" name="Google Shape;95;ge707578ee6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6" name="Google Shape;96;ge707578ee6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8"/>
        <p:cNvGrpSpPr/>
        <p:nvPr/>
      </p:nvGrpSpPr>
      <p:grpSpPr>
        <a:xfrm>
          <a:off x="0" y="0"/>
          <a:ext cx="0" cy="0"/>
          <a:chOff x="0" y="0"/>
          <a:chExt cx="0" cy="0"/>
        </a:xfrm>
      </p:grpSpPr>
      <p:sp>
        <p:nvSpPr>
          <p:cNvPr id="89" name="Google Shape;89;ga0014dab99_0_7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0" name="Google Shape;90;ga0014dab99_0_7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4"/>
        <p:cNvGrpSpPr/>
        <p:nvPr/>
      </p:nvGrpSpPr>
      <p:grpSpPr>
        <a:xfrm>
          <a:off x="0" y="0"/>
          <a:ext cx="0" cy="0"/>
          <a:chOff x="0" y="0"/>
          <a:chExt cx="0" cy="0"/>
        </a:xfrm>
      </p:grpSpPr>
      <p:sp>
        <p:nvSpPr>
          <p:cNvPr id="95" name="Google Shape;95;ge707578ee6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6" name="Google Shape;96;ge707578ee6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4"/>
        <p:cNvGrpSpPr/>
        <p:nvPr/>
      </p:nvGrpSpPr>
      <p:grpSpPr>
        <a:xfrm>
          <a:off x="0" y="0"/>
          <a:ext cx="0" cy="0"/>
          <a:chOff x="0" y="0"/>
          <a:chExt cx="0" cy="0"/>
        </a:xfrm>
      </p:grpSpPr>
      <p:sp>
        <p:nvSpPr>
          <p:cNvPr id="95" name="Google Shape;95;ge707578ee6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6" name="Google Shape;96;ge707578ee6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4"/>
        <p:cNvGrpSpPr/>
        <p:nvPr/>
      </p:nvGrpSpPr>
      <p:grpSpPr>
        <a:xfrm>
          <a:off x="0" y="0"/>
          <a:ext cx="0" cy="0"/>
          <a:chOff x="0" y="0"/>
          <a:chExt cx="0" cy="0"/>
        </a:xfrm>
      </p:grpSpPr>
      <p:sp>
        <p:nvSpPr>
          <p:cNvPr id="95" name="Google Shape;95;ge707578ee6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6" name="Google Shape;96;ge707578ee6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4"/>
        <p:cNvGrpSpPr/>
        <p:nvPr/>
      </p:nvGrpSpPr>
      <p:grpSpPr>
        <a:xfrm>
          <a:off x="0" y="0"/>
          <a:ext cx="0" cy="0"/>
          <a:chOff x="0" y="0"/>
          <a:chExt cx="0" cy="0"/>
        </a:xfrm>
      </p:grpSpPr>
      <p:sp>
        <p:nvSpPr>
          <p:cNvPr id="95" name="Google Shape;95;ge707578ee6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6" name="Google Shape;96;ge707578ee6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4"/>
        <p:cNvGrpSpPr/>
        <p:nvPr/>
      </p:nvGrpSpPr>
      <p:grpSpPr>
        <a:xfrm>
          <a:off x="0" y="0"/>
          <a:ext cx="0" cy="0"/>
          <a:chOff x="0" y="0"/>
          <a:chExt cx="0" cy="0"/>
        </a:xfrm>
      </p:grpSpPr>
      <p:sp>
        <p:nvSpPr>
          <p:cNvPr id="95" name="Google Shape;95;ge707578ee6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6" name="Google Shape;96;ge707578ee6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4"/>
        <p:cNvGrpSpPr/>
        <p:nvPr/>
      </p:nvGrpSpPr>
      <p:grpSpPr>
        <a:xfrm>
          <a:off x="0" y="0"/>
          <a:ext cx="0" cy="0"/>
          <a:chOff x="0" y="0"/>
          <a:chExt cx="0" cy="0"/>
        </a:xfrm>
      </p:grpSpPr>
      <p:sp>
        <p:nvSpPr>
          <p:cNvPr id="95" name="Google Shape;95;ge707578ee6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6" name="Google Shape;96;ge707578ee6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bg>
      <p:bgPr>
        <a:solidFill>
          <a:schemeClr val="lt2"/>
        </a:solidFill>
        <a:effectLst/>
      </p:bgPr>
    </p:bg>
    <p:spTree>
      <p:nvGrpSpPr>
        <p:cNvPr id="1" name="Shape 9"/>
        <p:cNvGrpSpPr/>
        <p:nvPr/>
      </p:nvGrpSpPr>
      <p:grpSpPr>
        <a:xfrm>
          <a:off x="0" y="0"/>
          <a:ext cx="0" cy="0"/>
          <a:chOff x="0" y="0"/>
          <a:chExt cx="0" cy="0"/>
        </a:xfrm>
      </p:grpSpPr>
      <p:sp>
        <p:nvSpPr>
          <p:cNvPr id="10" name="Google Shape;10;p2"/>
          <p:cNvSpPr/>
          <p:nvPr/>
        </p:nvSpPr>
        <p:spPr>
          <a:xfrm>
            <a:off x="0" y="0"/>
            <a:ext cx="9144000" cy="487800"/>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1" name="Google Shape;11;p2"/>
          <p:cNvGrpSpPr/>
          <p:nvPr/>
        </p:nvGrpSpPr>
        <p:grpSpPr>
          <a:xfrm>
            <a:off x="830392" y="1191256"/>
            <a:ext cx="745763" cy="45826"/>
            <a:chOff x="4580561" y="2589004"/>
            <a:chExt cx="1064464" cy="25200"/>
          </a:xfrm>
        </p:grpSpPr>
        <p:sp>
          <p:nvSpPr>
            <p:cNvPr id="12" name="Google Shape;12;p2"/>
            <p:cNvSpPr/>
            <p:nvPr/>
          </p:nvSpPr>
          <p:spPr>
            <a:xfrm rot="-5400000">
              <a:off x="5366325" y="2335504"/>
              <a:ext cx="25200" cy="532200"/>
            </a:xfrm>
            <a:prstGeom prst="rect">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 name="Google Shape;13;p2"/>
            <p:cNvSpPr/>
            <p:nvPr/>
          </p:nvSpPr>
          <p:spPr>
            <a:xfrm rot="-5400000">
              <a:off x="4836311" y="2333254"/>
              <a:ext cx="25200" cy="5367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4" name="Google Shape;14;p2"/>
          <p:cNvSpPr txBox="1">
            <a:spLocks noGrp="1"/>
          </p:cNvSpPr>
          <p:nvPr>
            <p:ph type="ctrTitle"/>
          </p:nvPr>
        </p:nvSpPr>
        <p:spPr>
          <a:xfrm>
            <a:off x="729450" y="1322450"/>
            <a:ext cx="7688100" cy="1664700"/>
          </a:xfrm>
          <a:prstGeom prst="rect">
            <a:avLst/>
          </a:prstGeom>
        </p:spPr>
        <p:txBody>
          <a:bodyPr spcFirstLastPara="1" wrap="square" lIns="91425" tIns="91425" rIns="91425" bIns="91425" anchor="t" anchorCtr="0">
            <a:noAutofit/>
          </a:bodyPr>
          <a:lstStyle>
            <a:lvl1pPr lvl="0">
              <a:spcBef>
                <a:spcPts val="0"/>
              </a:spcBef>
              <a:spcAft>
                <a:spcPts val="0"/>
              </a:spcAft>
              <a:buClr>
                <a:schemeClr val="dk2"/>
              </a:buClr>
              <a:buSzPts val="4200"/>
              <a:buNone/>
              <a:defRPr sz="4200">
                <a:solidFill>
                  <a:schemeClr val="dk2"/>
                </a:solidFill>
              </a:defRPr>
            </a:lvl1pPr>
            <a:lvl2pPr lvl="1">
              <a:spcBef>
                <a:spcPts val="0"/>
              </a:spcBef>
              <a:spcAft>
                <a:spcPts val="0"/>
              </a:spcAft>
              <a:buClr>
                <a:schemeClr val="dk2"/>
              </a:buClr>
              <a:buSzPts val="4200"/>
              <a:buNone/>
              <a:defRPr sz="4200">
                <a:solidFill>
                  <a:schemeClr val="dk2"/>
                </a:solidFill>
              </a:defRPr>
            </a:lvl2pPr>
            <a:lvl3pPr lvl="2">
              <a:spcBef>
                <a:spcPts val="0"/>
              </a:spcBef>
              <a:spcAft>
                <a:spcPts val="0"/>
              </a:spcAft>
              <a:buClr>
                <a:schemeClr val="dk2"/>
              </a:buClr>
              <a:buSzPts val="4200"/>
              <a:buNone/>
              <a:defRPr sz="4200">
                <a:solidFill>
                  <a:schemeClr val="dk2"/>
                </a:solidFill>
              </a:defRPr>
            </a:lvl3pPr>
            <a:lvl4pPr lvl="3">
              <a:spcBef>
                <a:spcPts val="0"/>
              </a:spcBef>
              <a:spcAft>
                <a:spcPts val="0"/>
              </a:spcAft>
              <a:buClr>
                <a:schemeClr val="dk2"/>
              </a:buClr>
              <a:buSzPts val="4200"/>
              <a:buNone/>
              <a:defRPr sz="4200">
                <a:solidFill>
                  <a:schemeClr val="dk2"/>
                </a:solidFill>
              </a:defRPr>
            </a:lvl4pPr>
            <a:lvl5pPr lvl="4">
              <a:spcBef>
                <a:spcPts val="0"/>
              </a:spcBef>
              <a:spcAft>
                <a:spcPts val="0"/>
              </a:spcAft>
              <a:buClr>
                <a:schemeClr val="dk2"/>
              </a:buClr>
              <a:buSzPts val="4200"/>
              <a:buNone/>
              <a:defRPr sz="4200">
                <a:solidFill>
                  <a:schemeClr val="dk2"/>
                </a:solidFill>
              </a:defRPr>
            </a:lvl5pPr>
            <a:lvl6pPr lvl="5">
              <a:spcBef>
                <a:spcPts val="0"/>
              </a:spcBef>
              <a:spcAft>
                <a:spcPts val="0"/>
              </a:spcAft>
              <a:buClr>
                <a:schemeClr val="dk2"/>
              </a:buClr>
              <a:buSzPts val="4200"/>
              <a:buNone/>
              <a:defRPr sz="4200">
                <a:solidFill>
                  <a:schemeClr val="dk2"/>
                </a:solidFill>
              </a:defRPr>
            </a:lvl6pPr>
            <a:lvl7pPr lvl="6">
              <a:spcBef>
                <a:spcPts val="0"/>
              </a:spcBef>
              <a:spcAft>
                <a:spcPts val="0"/>
              </a:spcAft>
              <a:buClr>
                <a:schemeClr val="dk2"/>
              </a:buClr>
              <a:buSzPts val="4200"/>
              <a:buNone/>
              <a:defRPr sz="4200">
                <a:solidFill>
                  <a:schemeClr val="dk2"/>
                </a:solidFill>
              </a:defRPr>
            </a:lvl7pPr>
            <a:lvl8pPr lvl="7">
              <a:spcBef>
                <a:spcPts val="0"/>
              </a:spcBef>
              <a:spcAft>
                <a:spcPts val="0"/>
              </a:spcAft>
              <a:buClr>
                <a:schemeClr val="dk2"/>
              </a:buClr>
              <a:buSzPts val="4200"/>
              <a:buNone/>
              <a:defRPr sz="4200">
                <a:solidFill>
                  <a:schemeClr val="dk2"/>
                </a:solidFill>
              </a:defRPr>
            </a:lvl8pPr>
            <a:lvl9pPr lvl="8">
              <a:spcBef>
                <a:spcPts val="0"/>
              </a:spcBef>
              <a:spcAft>
                <a:spcPts val="0"/>
              </a:spcAft>
              <a:buClr>
                <a:schemeClr val="dk2"/>
              </a:buClr>
              <a:buSzPts val="4200"/>
              <a:buNone/>
              <a:defRPr sz="4200">
                <a:solidFill>
                  <a:schemeClr val="dk2"/>
                </a:solidFill>
              </a:defRPr>
            </a:lvl9pPr>
          </a:lstStyle>
          <a:p>
            <a:endParaRPr/>
          </a:p>
        </p:txBody>
      </p:sp>
      <p:sp>
        <p:nvSpPr>
          <p:cNvPr id="15" name="Google Shape;15;p2"/>
          <p:cNvSpPr txBox="1">
            <a:spLocks noGrp="1"/>
          </p:cNvSpPr>
          <p:nvPr>
            <p:ph type="subTitle" idx="1"/>
          </p:nvPr>
        </p:nvSpPr>
        <p:spPr>
          <a:xfrm>
            <a:off x="729627" y="3172900"/>
            <a:ext cx="7688100" cy="541200"/>
          </a:xfrm>
          <a:prstGeom prst="rect">
            <a:avLst/>
          </a:prstGeom>
        </p:spPr>
        <p:txBody>
          <a:bodyPr spcFirstLastPara="1" wrap="square" lIns="91425" tIns="91425" rIns="91425" bIns="91425" anchor="t" anchorCtr="0">
            <a:noAutofit/>
          </a:bodyPr>
          <a:lstStyle>
            <a:lvl1pPr lvl="0">
              <a:lnSpc>
                <a:spcPct val="100000"/>
              </a:lnSpc>
              <a:spcBef>
                <a:spcPts val="0"/>
              </a:spcBef>
              <a:spcAft>
                <a:spcPts val="0"/>
              </a:spcAft>
              <a:buSzPts val="1600"/>
              <a:buNone/>
              <a:defRPr sz="1600"/>
            </a:lvl1pPr>
            <a:lvl2pPr lvl="1">
              <a:lnSpc>
                <a:spcPct val="100000"/>
              </a:lnSpc>
              <a:spcBef>
                <a:spcPts val="0"/>
              </a:spcBef>
              <a:spcAft>
                <a:spcPts val="0"/>
              </a:spcAft>
              <a:buSzPts val="1600"/>
              <a:buNone/>
              <a:defRPr sz="1600"/>
            </a:lvl2pPr>
            <a:lvl3pPr lvl="2">
              <a:lnSpc>
                <a:spcPct val="100000"/>
              </a:lnSpc>
              <a:spcBef>
                <a:spcPts val="0"/>
              </a:spcBef>
              <a:spcAft>
                <a:spcPts val="0"/>
              </a:spcAft>
              <a:buSzPts val="1600"/>
              <a:buNone/>
              <a:defRPr sz="1600"/>
            </a:lvl3pPr>
            <a:lvl4pPr lvl="3">
              <a:lnSpc>
                <a:spcPct val="100000"/>
              </a:lnSpc>
              <a:spcBef>
                <a:spcPts val="0"/>
              </a:spcBef>
              <a:spcAft>
                <a:spcPts val="0"/>
              </a:spcAft>
              <a:buSzPts val="1600"/>
              <a:buNone/>
              <a:defRPr sz="1600"/>
            </a:lvl4pPr>
            <a:lvl5pPr lvl="4">
              <a:lnSpc>
                <a:spcPct val="100000"/>
              </a:lnSpc>
              <a:spcBef>
                <a:spcPts val="0"/>
              </a:spcBef>
              <a:spcAft>
                <a:spcPts val="0"/>
              </a:spcAft>
              <a:buSzPts val="1600"/>
              <a:buNone/>
              <a:defRPr sz="1600"/>
            </a:lvl5pPr>
            <a:lvl6pPr lvl="5">
              <a:lnSpc>
                <a:spcPct val="100000"/>
              </a:lnSpc>
              <a:spcBef>
                <a:spcPts val="0"/>
              </a:spcBef>
              <a:spcAft>
                <a:spcPts val="0"/>
              </a:spcAft>
              <a:buSzPts val="1600"/>
              <a:buNone/>
              <a:defRPr sz="1600"/>
            </a:lvl6pPr>
            <a:lvl7pPr lvl="6">
              <a:lnSpc>
                <a:spcPct val="100000"/>
              </a:lnSpc>
              <a:spcBef>
                <a:spcPts val="0"/>
              </a:spcBef>
              <a:spcAft>
                <a:spcPts val="0"/>
              </a:spcAft>
              <a:buSzPts val="1600"/>
              <a:buNone/>
              <a:defRPr sz="1600"/>
            </a:lvl7pPr>
            <a:lvl8pPr lvl="7">
              <a:lnSpc>
                <a:spcPct val="100000"/>
              </a:lnSpc>
              <a:spcBef>
                <a:spcPts val="0"/>
              </a:spcBef>
              <a:spcAft>
                <a:spcPts val="0"/>
              </a:spcAft>
              <a:buSzPts val="1600"/>
              <a:buNone/>
              <a:defRPr sz="1600"/>
            </a:lvl8pPr>
            <a:lvl9pPr lvl="8">
              <a:lnSpc>
                <a:spcPct val="100000"/>
              </a:lnSpc>
              <a:spcBef>
                <a:spcPts val="0"/>
              </a:spcBef>
              <a:spcAft>
                <a:spcPts val="0"/>
              </a:spcAft>
              <a:buSzPts val="1600"/>
              <a:buNone/>
              <a:defRPr sz="1600"/>
            </a:lvl9pPr>
          </a:lstStyle>
          <a:p>
            <a:endParaRPr/>
          </a:p>
        </p:txBody>
      </p:sp>
      <p:sp>
        <p:nvSpPr>
          <p:cNvPr id="16" name="Google Shape;16;p2"/>
          <p:cNvSpPr txBox="1">
            <a:spLocks noGrp="1"/>
          </p:cNvSpPr>
          <p:nvPr>
            <p:ph type="sldNum" idx="12"/>
          </p:nvPr>
        </p:nvSpPr>
        <p:spPr>
          <a:xfrm>
            <a:off x="8536302" y="4749851"/>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s"/>
              <a:t>‹Nº›</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80"/>
        <p:cNvGrpSpPr/>
        <p:nvPr/>
      </p:nvGrpSpPr>
      <p:grpSpPr>
        <a:xfrm>
          <a:off x="0" y="0"/>
          <a:ext cx="0" cy="0"/>
          <a:chOff x="0" y="0"/>
          <a:chExt cx="0" cy="0"/>
        </a:xfrm>
      </p:grpSpPr>
      <p:sp>
        <p:nvSpPr>
          <p:cNvPr id="81" name="Google Shape;81;p12"/>
          <p:cNvSpPr txBox="1">
            <a:spLocks noGrp="1"/>
          </p:cNvSpPr>
          <p:nvPr>
            <p:ph type="sldNum" idx="12"/>
          </p:nvPr>
        </p:nvSpPr>
        <p:spPr>
          <a:xfrm>
            <a:off x="8536302" y="4749851"/>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s"/>
              <a:t>‹Nº›</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bg>
      <p:bgPr>
        <a:solidFill>
          <a:schemeClr val="dk1"/>
        </a:solidFill>
        <a:effectLst/>
      </p:bgPr>
    </p:bg>
    <p:spTree>
      <p:nvGrpSpPr>
        <p:cNvPr id="1" name="Shape 17"/>
        <p:cNvGrpSpPr/>
        <p:nvPr/>
      </p:nvGrpSpPr>
      <p:grpSpPr>
        <a:xfrm>
          <a:off x="0" y="0"/>
          <a:ext cx="0" cy="0"/>
          <a:chOff x="0" y="0"/>
          <a:chExt cx="0" cy="0"/>
        </a:xfrm>
      </p:grpSpPr>
      <p:grpSp>
        <p:nvGrpSpPr>
          <p:cNvPr id="18" name="Google Shape;18;p3"/>
          <p:cNvGrpSpPr/>
          <p:nvPr/>
        </p:nvGrpSpPr>
        <p:grpSpPr>
          <a:xfrm>
            <a:off x="830392" y="1191256"/>
            <a:ext cx="745763" cy="45826"/>
            <a:chOff x="4580561" y="2589004"/>
            <a:chExt cx="1064464" cy="25200"/>
          </a:xfrm>
        </p:grpSpPr>
        <p:sp>
          <p:nvSpPr>
            <p:cNvPr id="19" name="Google Shape;19;p3"/>
            <p:cNvSpPr/>
            <p:nvPr/>
          </p:nvSpPr>
          <p:spPr>
            <a:xfrm rot="-5400000">
              <a:off x="5366325" y="2335504"/>
              <a:ext cx="25200" cy="532200"/>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 name="Google Shape;20;p3"/>
            <p:cNvSpPr/>
            <p:nvPr/>
          </p:nvSpPr>
          <p:spPr>
            <a:xfrm rot="-5400000">
              <a:off x="4836311" y="2333254"/>
              <a:ext cx="25200" cy="536700"/>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1" name="Google Shape;21;p3"/>
          <p:cNvSpPr txBox="1">
            <a:spLocks noGrp="1"/>
          </p:cNvSpPr>
          <p:nvPr>
            <p:ph type="title"/>
          </p:nvPr>
        </p:nvSpPr>
        <p:spPr>
          <a:xfrm>
            <a:off x="729450" y="1322450"/>
            <a:ext cx="7688400" cy="1518600"/>
          </a:xfrm>
          <a:prstGeom prst="rect">
            <a:avLst/>
          </a:prstGeom>
        </p:spPr>
        <p:txBody>
          <a:bodyPr spcFirstLastPara="1" wrap="square" lIns="91425" tIns="91425" rIns="91425" bIns="91425" anchor="t" anchorCtr="0">
            <a:noAutofit/>
          </a:bodyPr>
          <a:lstStyle>
            <a:lvl1pPr lvl="0">
              <a:spcBef>
                <a:spcPts val="0"/>
              </a:spcBef>
              <a:spcAft>
                <a:spcPts val="0"/>
              </a:spcAft>
              <a:buClr>
                <a:schemeClr val="lt1"/>
              </a:buClr>
              <a:buSzPts val="3600"/>
              <a:buNone/>
              <a:defRPr sz="3600">
                <a:solidFill>
                  <a:schemeClr val="lt1"/>
                </a:solidFill>
              </a:defRPr>
            </a:lvl1pPr>
            <a:lvl2pPr lvl="1">
              <a:spcBef>
                <a:spcPts val="0"/>
              </a:spcBef>
              <a:spcAft>
                <a:spcPts val="0"/>
              </a:spcAft>
              <a:buClr>
                <a:schemeClr val="lt1"/>
              </a:buClr>
              <a:buSzPts val="3600"/>
              <a:buNone/>
              <a:defRPr sz="3600">
                <a:solidFill>
                  <a:schemeClr val="lt1"/>
                </a:solidFill>
              </a:defRPr>
            </a:lvl2pPr>
            <a:lvl3pPr lvl="2">
              <a:spcBef>
                <a:spcPts val="0"/>
              </a:spcBef>
              <a:spcAft>
                <a:spcPts val="0"/>
              </a:spcAft>
              <a:buClr>
                <a:schemeClr val="lt1"/>
              </a:buClr>
              <a:buSzPts val="3600"/>
              <a:buNone/>
              <a:defRPr sz="3600">
                <a:solidFill>
                  <a:schemeClr val="lt1"/>
                </a:solidFill>
              </a:defRPr>
            </a:lvl3pPr>
            <a:lvl4pPr lvl="3">
              <a:spcBef>
                <a:spcPts val="0"/>
              </a:spcBef>
              <a:spcAft>
                <a:spcPts val="0"/>
              </a:spcAft>
              <a:buClr>
                <a:schemeClr val="lt1"/>
              </a:buClr>
              <a:buSzPts val="3600"/>
              <a:buNone/>
              <a:defRPr sz="3600">
                <a:solidFill>
                  <a:schemeClr val="lt1"/>
                </a:solidFill>
              </a:defRPr>
            </a:lvl4pPr>
            <a:lvl5pPr lvl="4">
              <a:spcBef>
                <a:spcPts val="0"/>
              </a:spcBef>
              <a:spcAft>
                <a:spcPts val="0"/>
              </a:spcAft>
              <a:buClr>
                <a:schemeClr val="lt1"/>
              </a:buClr>
              <a:buSzPts val="3600"/>
              <a:buNone/>
              <a:defRPr sz="3600">
                <a:solidFill>
                  <a:schemeClr val="lt1"/>
                </a:solidFill>
              </a:defRPr>
            </a:lvl5pPr>
            <a:lvl6pPr lvl="5">
              <a:spcBef>
                <a:spcPts val="0"/>
              </a:spcBef>
              <a:spcAft>
                <a:spcPts val="0"/>
              </a:spcAft>
              <a:buClr>
                <a:schemeClr val="lt1"/>
              </a:buClr>
              <a:buSzPts val="3600"/>
              <a:buNone/>
              <a:defRPr sz="3600">
                <a:solidFill>
                  <a:schemeClr val="lt1"/>
                </a:solidFill>
              </a:defRPr>
            </a:lvl6pPr>
            <a:lvl7pPr lvl="6">
              <a:spcBef>
                <a:spcPts val="0"/>
              </a:spcBef>
              <a:spcAft>
                <a:spcPts val="0"/>
              </a:spcAft>
              <a:buClr>
                <a:schemeClr val="lt1"/>
              </a:buClr>
              <a:buSzPts val="3600"/>
              <a:buNone/>
              <a:defRPr sz="3600">
                <a:solidFill>
                  <a:schemeClr val="lt1"/>
                </a:solidFill>
              </a:defRPr>
            </a:lvl7pPr>
            <a:lvl8pPr lvl="7">
              <a:spcBef>
                <a:spcPts val="0"/>
              </a:spcBef>
              <a:spcAft>
                <a:spcPts val="0"/>
              </a:spcAft>
              <a:buClr>
                <a:schemeClr val="lt1"/>
              </a:buClr>
              <a:buSzPts val="3600"/>
              <a:buNone/>
              <a:defRPr sz="3600">
                <a:solidFill>
                  <a:schemeClr val="lt1"/>
                </a:solidFill>
              </a:defRPr>
            </a:lvl8pPr>
            <a:lvl9pPr lvl="8">
              <a:spcBef>
                <a:spcPts val="0"/>
              </a:spcBef>
              <a:spcAft>
                <a:spcPts val="0"/>
              </a:spcAft>
              <a:buClr>
                <a:schemeClr val="lt1"/>
              </a:buClr>
              <a:buSzPts val="3600"/>
              <a:buNone/>
              <a:defRPr sz="3600">
                <a:solidFill>
                  <a:schemeClr val="lt1"/>
                </a:solidFill>
              </a:defRPr>
            </a:lvl9pPr>
          </a:lstStyle>
          <a:p>
            <a:endParaRPr/>
          </a:p>
        </p:txBody>
      </p:sp>
      <p:sp>
        <p:nvSpPr>
          <p:cNvPr id="22" name="Google Shape;22;p3"/>
          <p:cNvSpPr txBox="1">
            <a:spLocks noGrp="1"/>
          </p:cNvSpPr>
          <p:nvPr>
            <p:ph type="sldNum" idx="12"/>
          </p:nvPr>
        </p:nvSpPr>
        <p:spPr>
          <a:xfrm>
            <a:off x="8536302" y="4749851"/>
            <a:ext cx="548700" cy="393600"/>
          </a:xfrm>
          <a:prstGeom prst="rect">
            <a:avLst/>
          </a:prstGeom>
        </p:spPr>
        <p:txBody>
          <a:bodyPr spcFirstLastPara="1" wrap="square" lIns="91425" tIns="91425" rIns="91425" bIns="91425" anchor="ctr" anchorCtr="0">
            <a:no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marL="0" lvl="0" indent="0" algn="r" rtl="0">
              <a:spcBef>
                <a:spcPts val="0"/>
              </a:spcBef>
              <a:spcAft>
                <a:spcPts val="0"/>
              </a:spcAft>
              <a:buNone/>
            </a:pPr>
            <a:fld id="{00000000-1234-1234-1234-123412341234}" type="slidenum">
              <a:rPr lang="es"/>
              <a:t>‹Nº›</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23"/>
        <p:cNvGrpSpPr/>
        <p:nvPr/>
      </p:nvGrpSpPr>
      <p:grpSpPr>
        <a:xfrm>
          <a:off x="0" y="0"/>
          <a:ext cx="0" cy="0"/>
          <a:chOff x="0" y="0"/>
          <a:chExt cx="0" cy="0"/>
        </a:xfrm>
      </p:grpSpPr>
      <p:sp>
        <p:nvSpPr>
          <p:cNvPr id="24" name="Google Shape;24;p4"/>
          <p:cNvSpPr/>
          <p:nvPr/>
        </p:nvSpPr>
        <p:spPr>
          <a:xfrm>
            <a:off x="0" y="0"/>
            <a:ext cx="9144000" cy="4878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5" name="Google Shape;25;p4"/>
          <p:cNvGrpSpPr/>
          <p:nvPr/>
        </p:nvGrpSpPr>
        <p:grpSpPr>
          <a:xfrm>
            <a:off x="830392" y="1191256"/>
            <a:ext cx="745763" cy="45826"/>
            <a:chOff x="4580561" y="2589004"/>
            <a:chExt cx="1064464" cy="25200"/>
          </a:xfrm>
        </p:grpSpPr>
        <p:sp>
          <p:nvSpPr>
            <p:cNvPr id="26" name="Google Shape;26;p4"/>
            <p:cNvSpPr/>
            <p:nvPr/>
          </p:nvSpPr>
          <p:spPr>
            <a:xfrm rot="-5400000">
              <a:off x="5366325" y="2335504"/>
              <a:ext cx="25200" cy="532200"/>
            </a:xfrm>
            <a:prstGeom prst="rect">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 name="Google Shape;27;p4"/>
            <p:cNvSpPr/>
            <p:nvPr/>
          </p:nvSpPr>
          <p:spPr>
            <a:xfrm rot="-5400000">
              <a:off x="4836311" y="2333254"/>
              <a:ext cx="25200" cy="5367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8" name="Google Shape;28;p4"/>
          <p:cNvSpPr txBox="1">
            <a:spLocks noGrp="1"/>
          </p:cNvSpPr>
          <p:nvPr>
            <p:ph type="title"/>
          </p:nvPr>
        </p:nvSpPr>
        <p:spPr>
          <a:xfrm>
            <a:off x="729450" y="1318650"/>
            <a:ext cx="7688700" cy="535200"/>
          </a:xfrm>
          <a:prstGeom prst="rect">
            <a:avLst/>
          </a:prstGeom>
        </p:spPr>
        <p:txBody>
          <a:bodyPr spcFirstLastPara="1" wrap="square" lIns="91425" tIns="91425" rIns="91425" bIns="91425" anchor="t" anchorCtr="0">
            <a:noAutofit/>
          </a:bodyPr>
          <a:lstStyle>
            <a:lvl1pPr lvl="0">
              <a:spcBef>
                <a:spcPts val="0"/>
              </a:spcBef>
              <a:spcAft>
                <a:spcPts val="0"/>
              </a:spcAft>
              <a:buClr>
                <a:schemeClr val="dk2"/>
              </a:buClr>
              <a:buSzPts val="2600"/>
              <a:buNone/>
              <a:defRPr sz="2600">
                <a:solidFill>
                  <a:schemeClr val="dk2"/>
                </a:solidFill>
              </a:defRPr>
            </a:lvl1pPr>
            <a:lvl2pPr lvl="1">
              <a:spcBef>
                <a:spcPts val="0"/>
              </a:spcBef>
              <a:spcAft>
                <a:spcPts val="0"/>
              </a:spcAft>
              <a:buClr>
                <a:schemeClr val="dk2"/>
              </a:buClr>
              <a:buSzPts val="2600"/>
              <a:buNone/>
              <a:defRPr sz="2600">
                <a:solidFill>
                  <a:schemeClr val="dk2"/>
                </a:solidFill>
              </a:defRPr>
            </a:lvl2pPr>
            <a:lvl3pPr lvl="2">
              <a:spcBef>
                <a:spcPts val="0"/>
              </a:spcBef>
              <a:spcAft>
                <a:spcPts val="0"/>
              </a:spcAft>
              <a:buClr>
                <a:schemeClr val="dk2"/>
              </a:buClr>
              <a:buSzPts val="2600"/>
              <a:buNone/>
              <a:defRPr sz="2600">
                <a:solidFill>
                  <a:schemeClr val="dk2"/>
                </a:solidFill>
              </a:defRPr>
            </a:lvl3pPr>
            <a:lvl4pPr lvl="3">
              <a:spcBef>
                <a:spcPts val="0"/>
              </a:spcBef>
              <a:spcAft>
                <a:spcPts val="0"/>
              </a:spcAft>
              <a:buClr>
                <a:schemeClr val="dk2"/>
              </a:buClr>
              <a:buSzPts val="2600"/>
              <a:buNone/>
              <a:defRPr sz="2600">
                <a:solidFill>
                  <a:schemeClr val="dk2"/>
                </a:solidFill>
              </a:defRPr>
            </a:lvl4pPr>
            <a:lvl5pPr lvl="4">
              <a:spcBef>
                <a:spcPts val="0"/>
              </a:spcBef>
              <a:spcAft>
                <a:spcPts val="0"/>
              </a:spcAft>
              <a:buClr>
                <a:schemeClr val="dk2"/>
              </a:buClr>
              <a:buSzPts val="2600"/>
              <a:buNone/>
              <a:defRPr sz="2600">
                <a:solidFill>
                  <a:schemeClr val="dk2"/>
                </a:solidFill>
              </a:defRPr>
            </a:lvl5pPr>
            <a:lvl6pPr lvl="5">
              <a:spcBef>
                <a:spcPts val="0"/>
              </a:spcBef>
              <a:spcAft>
                <a:spcPts val="0"/>
              </a:spcAft>
              <a:buClr>
                <a:schemeClr val="dk2"/>
              </a:buClr>
              <a:buSzPts val="2600"/>
              <a:buNone/>
              <a:defRPr sz="2600">
                <a:solidFill>
                  <a:schemeClr val="dk2"/>
                </a:solidFill>
              </a:defRPr>
            </a:lvl6pPr>
            <a:lvl7pPr lvl="6">
              <a:spcBef>
                <a:spcPts val="0"/>
              </a:spcBef>
              <a:spcAft>
                <a:spcPts val="0"/>
              </a:spcAft>
              <a:buClr>
                <a:schemeClr val="dk2"/>
              </a:buClr>
              <a:buSzPts val="2600"/>
              <a:buNone/>
              <a:defRPr sz="2600">
                <a:solidFill>
                  <a:schemeClr val="dk2"/>
                </a:solidFill>
              </a:defRPr>
            </a:lvl7pPr>
            <a:lvl8pPr lvl="7">
              <a:spcBef>
                <a:spcPts val="0"/>
              </a:spcBef>
              <a:spcAft>
                <a:spcPts val="0"/>
              </a:spcAft>
              <a:buClr>
                <a:schemeClr val="dk2"/>
              </a:buClr>
              <a:buSzPts val="2600"/>
              <a:buNone/>
              <a:defRPr sz="2600">
                <a:solidFill>
                  <a:schemeClr val="dk2"/>
                </a:solidFill>
              </a:defRPr>
            </a:lvl8pPr>
            <a:lvl9pPr lvl="8">
              <a:spcBef>
                <a:spcPts val="0"/>
              </a:spcBef>
              <a:spcAft>
                <a:spcPts val="0"/>
              </a:spcAft>
              <a:buClr>
                <a:schemeClr val="dk2"/>
              </a:buClr>
              <a:buSzPts val="2600"/>
              <a:buNone/>
              <a:defRPr sz="2600">
                <a:solidFill>
                  <a:schemeClr val="dk2"/>
                </a:solidFill>
              </a:defRPr>
            </a:lvl9pPr>
          </a:lstStyle>
          <a:p>
            <a:endParaRPr/>
          </a:p>
        </p:txBody>
      </p:sp>
      <p:sp>
        <p:nvSpPr>
          <p:cNvPr id="29" name="Google Shape;29;p4"/>
          <p:cNvSpPr txBox="1">
            <a:spLocks noGrp="1"/>
          </p:cNvSpPr>
          <p:nvPr>
            <p:ph type="body" idx="1"/>
          </p:nvPr>
        </p:nvSpPr>
        <p:spPr>
          <a:xfrm>
            <a:off x="729450" y="2078875"/>
            <a:ext cx="7688700" cy="2261100"/>
          </a:xfrm>
          <a:prstGeom prst="rect">
            <a:avLst/>
          </a:prstGeom>
        </p:spPr>
        <p:txBody>
          <a:bodyPr spcFirstLastPara="1" wrap="square" lIns="91425" tIns="91425" rIns="91425" bIns="91425" anchor="t" anchorCtr="0">
            <a:noAutofit/>
          </a:bodyPr>
          <a:lstStyle>
            <a:lvl1pPr marL="457200" lvl="0" indent="-311150">
              <a:spcBef>
                <a:spcPts val="0"/>
              </a:spcBef>
              <a:spcAft>
                <a:spcPts val="0"/>
              </a:spcAft>
              <a:buSzPts val="1300"/>
              <a:buChar char="●"/>
              <a:defRPr/>
            </a:lvl1pPr>
            <a:lvl2pPr marL="914400" lvl="1" indent="-298450">
              <a:spcBef>
                <a:spcPts val="1600"/>
              </a:spcBef>
              <a:spcAft>
                <a:spcPts val="0"/>
              </a:spcAft>
              <a:buSzPts val="1100"/>
              <a:buChar char="○"/>
              <a:defRPr/>
            </a:lvl2pPr>
            <a:lvl3pPr marL="1371600" lvl="2" indent="-298450">
              <a:spcBef>
                <a:spcPts val="1600"/>
              </a:spcBef>
              <a:spcAft>
                <a:spcPts val="0"/>
              </a:spcAft>
              <a:buSzPts val="1100"/>
              <a:buChar char="■"/>
              <a:defRPr/>
            </a:lvl3pPr>
            <a:lvl4pPr marL="1828800" lvl="3" indent="-298450">
              <a:spcBef>
                <a:spcPts val="1600"/>
              </a:spcBef>
              <a:spcAft>
                <a:spcPts val="0"/>
              </a:spcAft>
              <a:buSzPts val="1100"/>
              <a:buChar char="●"/>
              <a:defRPr/>
            </a:lvl4pPr>
            <a:lvl5pPr marL="2286000" lvl="4" indent="-298450">
              <a:spcBef>
                <a:spcPts val="1600"/>
              </a:spcBef>
              <a:spcAft>
                <a:spcPts val="0"/>
              </a:spcAft>
              <a:buSzPts val="1100"/>
              <a:buChar char="○"/>
              <a:defRPr/>
            </a:lvl5pPr>
            <a:lvl6pPr marL="2743200" lvl="5" indent="-298450">
              <a:spcBef>
                <a:spcPts val="1600"/>
              </a:spcBef>
              <a:spcAft>
                <a:spcPts val="0"/>
              </a:spcAft>
              <a:buSzPts val="1100"/>
              <a:buChar char="■"/>
              <a:defRPr/>
            </a:lvl6pPr>
            <a:lvl7pPr marL="3200400" lvl="6" indent="-298450">
              <a:spcBef>
                <a:spcPts val="1600"/>
              </a:spcBef>
              <a:spcAft>
                <a:spcPts val="0"/>
              </a:spcAft>
              <a:buSzPts val="1100"/>
              <a:buChar char="●"/>
              <a:defRPr/>
            </a:lvl7pPr>
            <a:lvl8pPr marL="3657600" lvl="7" indent="-298450">
              <a:spcBef>
                <a:spcPts val="1600"/>
              </a:spcBef>
              <a:spcAft>
                <a:spcPts val="0"/>
              </a:spcAft>
              <a:buSzPts val="1100"/>
              <a:buChar char="○"/>
              <a:defRPr/>
            </a:lvl8pPr>
            <a:lvl9pPr marL="4114800" lvl="8" indent="-298450">
              <a:spcBef>
                <a:spcPts val="1600"/>
              </a:spcBef>
              <a:spcAft>
                <a:spcPts val="1600"/>
              </a:spcAft>
              <a:buSzPts val="1100"/>
              <a:buChar char="■"/>
              <a:defRPr/>
            </a:lvl9pPr>
          </a:lstStyle>
          <a:p>
            <a:endParaRPr/>
          </a:p>
        </p:txBody>
      </p:sp>
      <p:sp>
        <p:nvSpPr>
          <p:cNvPr id="30" name="Google Shape;30;p4"/>
          <p:cNvSpPr txBox="1">
            <a:spLocks noGrp="1"/>
          </p:cNvSpPr>
          <p:nvPr>
            <p:ph type="sldNum" idx="12"/>
          </p:nvPr>
        </p:nvSpPr>
        <p:spPr>
          <a:xfrm>
            <a:off x="8536302" y="4749851"/>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s"/>
              <a:t>‹Nº›</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40"/>
        <p:cNvGrpSpPr/>
        <p:nvPr/>
      </p:nvGrpSpPr>
      <p:grpSpPr>
        <a:xfrm>
          <a:off x="0" y="0"/>
          <a:ext cx="0" cy="0"/>
          <a:chOff x="0" y="0"/>
          <a:chExt cx="0" cy="0"/>
        </a:xfrm>
      </p:grpSpPr>
      <p:sp>
        <p:nvSpPr>
          <p:cNvPr id="41" name="Google Shape;41;p6"/>
          <p:cNvSpPr/>
          <p:nvPr/>
        </p:nvSpPr>
        <p:spPr>
          <a:xfrm>
            <a:off x="0" y="0"/>
            <a:ext cx="9144000" cy="4878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42" name="Google Shape;42;p6"/>
          <p:cNvGrpSpPr/>
          <p:nvPr/>
        </p:nvGrpSpPr>
        <p:grpSpPr>
          <a:xfrm>
            <a:off x="830392" y="1191256"/>
            <a:ext cx="745763" cy="45826"/>
            <a:chOff x="4580561" y="2589004"/>
            <a:chExt cx="1064464" cy="25200"/>
          </a:xfrm>
        </p:grpSpPr>
        <p:sp>
          <p:nvSpPr>
            <p:cNvPr id="43" name="Google Shape;43;p6"/>
            <p:cNvSpPr/>
            <p:nvPr/>
          </p:nvSpPr>
          <p:spPr>
            <a:xfrm rot="-5400000">
              <a:off x="5366325" y="2335504"/>
              <a:ext cx="25200" cy="532200"/>
            </a:xfrm>
            <a:prstGeom prst="rect">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 name="Google Shape;44;p6"/>
            <p:cNvSpPr/>
            <p:nvPr/>
          </p:nvSpPr>
          <p:spPr>
            <a:xfrm rot="-5400000">
              <a:off x="4836311" y="2333254"/>
              <a:ext cx="25200" cy="5367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45" name="Google Shape;45;p6"/>
          <p:cNvSpPr txBox="1">
            <a:spLocks noGrp="1"/>
          </p:cNvSpPr>
          <p:nvPr>
            <p:ph type="title"/>
          </p:nvPr>
        </p:nvSpPr>
        <p:spPr>
          <a:xfrm>
            <a:off x="729450" y="1318650"/>
            <a:ext cx="7688400" cy="535200"/>
          </a:xfrm>
          <a:prstGeom prst="rect">
            <a:avLst/>
          </a:prstGeom>
        </p:spPr>
        <p:txBody>
          <a:bodyPr spcFirstLastPara="1" wrap="square" lIns="91425" tIns="91425" rIns="91425" bIns="91425" anchor="t" anchorCtr="0">
            <a:noAutofit/>
          </a:bodyPr>
          <a:lstStyle>
            <a:lvl1pPr lvl="0">
              <a:spcBef>
                <a:spcPts val="0"/>
              </a:spcBef>
              <a:spcAft>
                <a:spcPts val="0"/>
              </a:spcAft>
              <a:buClr>
                <a:schemeClr val="dk2"/>
              </a:buClr>
              <a:buSzPts val="2600"/>
              <a:buNone/>
              <a:defRPr sz="2600">
                <a:solidFill>
                  <a:schemeClr val="dk2"/>
                </a:solidFill>
              </a:defRPr>
            </a:lvl1pPr>
            <a:lvl2pPr lvl="1">
              <a:spcBef>
                <a:spcPts val="0"/>
              </a:spcBef>
              <a:spcAft>
                <a:spcPts val="0"/>
              </a:spcAft>
              <a:buClr>
                <a:schemeClr val="dk2"/>
              </a:buClr>
              <a:buSzPts val="2600"/>
              <a:buNone/>
              <a:defRPr sz="2600">
                <a:solidFill>
                  <a:schemeClr val="dk2"/>
                </a:solidFill>
              </a:defRPr>
            </a:lvl2pPr>
            <a:lvl3pPr lvl="2">
              <a:spcBef>
                <a:spcPts val="0"/>
              </a:spcBef>
              <a:spcAft>
                <a:spcPts val="0"/>
              </a:spcAft>
              <a:buClr>
                <a:schemeClr val="dk2"/>
              </a:buClr>
              <a:buSzPts val="2600"/>
              <a:buNone/>
              <a:defRPr sz="2600">
                <a:solidFill>
                  <a:schemeClr val="dk2"/>
                </a:solidFill>
              </a:defRPr>
            </a:lvl3pPr>
            <a:lvl4pPr lvl="3">
              <a:spcBef>
                <a:spcPts val="0"/>
              </a:spcBef>
              <a:spcAft>
                <a:spcPts val="0"/>
              </a:spcAft>
              <a:buClr>
                <a:schemeClr val="dk2"/>
              </a:buClr>
              <a:buSzPts val="2600"/>
              <a:buNone/>
              <a:defRPr sz="2600">
                <a:solidFill>
                  <a:schemeClr val="dk2"/>
                </a:solidFill>
              </a:defRPr>
            </a:lvl4pPr>
            <a:lvl5pPr lvl="4">
              <a:spcBef>
                <a:spcPts val="0"/>
              </a:spcBef>
              <a:spcAft>
                <a:spcPts val="0"/>
              </a:spcAft>
              <a:buClr>
                <a:schemeClr val="dk2"/>
              </a:buClr>
              <a:buSzPts val="2600"/>
              <a:buNone/>
              <a:defRPr sz="2600">
                <a:solidFill>
                  <a:schemeClr val="dk2"/>
                </a:solidFill>
              </a:defRPr>
            </a:lvl5pPr>
            <a:lvl6pPr lvl="5">
              <a:spcBef>
                <a:spcPts val="0"/>
              </a:spcBef>
              <a:spcAft>
                <a:spcPts val="0"/>
              </a:spcAft>
              <a:buClr>
                <a:schemeClr val="dk2"/>
              </a:buClr>
              <a:buSzPts val="2600"/>
              <a:buNone/>
              <a:defRPr sz="2600">
                <a:solidFill>
                  <a:schemeClr val="dk2"/>
                </a:solidFill>
              </a:defRPr>
            </a:lvl6pPr>
            <a:lvl7pPr lvl="6">
              <a:spcBef>
                <a:spcPts val="0"/>
              </a:spcBef>
              <a:spcAft>
                <a:spcPts val="0"/>
              </a:spcAft>
              <a:buClr>
                <a:schemeClr val="dk2"/>
              </a:buClr>
              <a:buSzPts val="2600"/>
              <a:buNone/>
              <a:defRPr sz="2600">
                <a:solidFill>
                  <a:schemeClr val="dk2"/>
                </a:solidFill>
              </a:defRPr>
            </a:lvl7pPr>
            <a:lvl8pPr lvl="7">
              <a:spcBef>
                <a:spcPts val="0"/>
              </a:spcBef>
              <a:spcAft>
                <a:spcPts val="0"/>
              </a:spcAft>
              <a:buClr>
                <a:schemeClr val="dk2"/>
              </a:buClr>
              <a:buSzPts val="2600"/>
              <a:buNone/>
              <a:defRPr sz="2600">
                <a:solidFill>
                  <a:schemeClr val="dk2"/>
                </a:solidFill>
              </a:defRPr>
            </a:lvl8pPr>
            <a:lvl9pPr lvl="8">
              <a:spcBef>
                <a:spcPts val="0"/>
              </a:spcBef>
              <a:spcAft>
                <a:spcPts val="0"/>
              </a:spcAft>
              <a:buClr>
                <a:schemeClr val="dk2"/>
              </a:buClr>
              <a:buSzPts val="2600"/>
              <a:buNone/>
              <a:defRPr sz="2600">
                <a:solidFill>
                  <a:schemeClr val="dk2"/>
                </a:solidFill>
              </a:defRPr>
            </a:lvl9pPr>
          </a:lstStyle>
          <a:p>
            <a:endParaRPr/>
          </a:p>
        </p:txBody>
      </p:sp>
      <p:sp>
        <p:nvSpPr>
          <p:cNvPr id="46" name="Google Shape;46;p6"/>
          <p:cNvSpPr txBox="1">
            <a:spLocks noGrp="1"/>
          </p:cNvSpPr>
          <p:nvPr>
            <p:ph type="sldNum" idx="12"/>
          </p:nvPr>
        </p:nvSpPr>
        <p:spPr>
          <a:xfrm>
            <a:off x="8536302" y="4749851"/>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s"/>
              <a:t>‹Nº›</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47"/>
        <p:cNvGrpSpPr/>
        <p:nvPr/>
      </p:nvGrpSpPr>
      <p:grpSpPr>
        <a:xfrm>
          <a:off x="0" y="0"/>
          <a:ext cx="0" cy="0"/>
          <a:chOff x="0" y="0"/>
          <a:chExt cx="0" cy="0"/>
        </a:xfrm>
      </p:grpSpPr>
      <p:sp>
        <p:nvSpPr>
          <p:cNvPr id="48" name="Google Shape;48;p7"/>
          <p:cNvSpPr/>
          <p:nvPr/>
        </p:nvSpPr>
        <p:spPr>
          <a:xfrm>
            <a:off x="0" y="0"/>
            <a:ext cx="9144000" cy="4878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49" name="Google Shape;49;p7"/>
          <p:cNvGrpSpPr/>
          <p:nvPr/>
        </p:nvGrpSpPr>
        <p:grpSpPr>
          <a:xfrm>
            <a:off x="830392" y="1191256"/>
            <a:ext cx="745763" cy="45826"/>
            <a:chOff x="4580561" y="2589004"/>
            <a:chExt cx="1064464" cy="25200"/>
          </a:xfrm>
        </p:grpSpPr>
        <p:sp>
          <p:nvSpPr>
            <p:cNvPr id="50" name="Google Shape;50;p7"/>
            <p:cNvSpPr/>
            <p:nvPr/>
          </p:nvSpPr>
          <p:spPr>
            <a:xfrm rot="-5400000">
              <a:off x="5366325" y="2335504"/>
              <a:ext cx="25200" cy="532200"/>
            </a:xfrm>
            <a:prstGeom prst="rect">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 name="Google Shape;51;p7"/>
            <p:cNvSpPr/>
            <p:nvPr/>
          </p:nvSpPr>
          <p:spPr>
            <a:xfrm rot="-5400000">
              <a:off x="4836311" y="2333254"/>
              <a:ext cx="25200" cy="5367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2" name="Google Shape;52;p7"/>
          <p:cNvSpPr txBox="1">
            <a:spLocks noGrp="1"/>
          </p:cNvSpPr>
          <p:nvPr>
            <p:ph type="title"/>
          </p:nvPr>
        </p:nvSpPr>
        <p:spPr>
          <a:xfrm>
            <a:off x="730000" y="1318650"/>
            <a:ext cx="3300900" cy="1381500"/>
          </a:xfrm>
          <a:prstGeom prst="rect">
            <a:avLst/>
          </a:prstGeom>
        </p:spPr>
        <p:txBody>
          <a:bodyPr spcFirstLastPara="1" wrap="square" lIns="91425" tIns="91425" rIns="91425" bIns="91425" anchor="t" anchorCtr="0">
            <a:noAutofit/>
          </a:bodyPr>
          <a:lstStyle>
            <a:lvl1pPr lvl="0">
              <a:spcBef>
                <a:spcPts val="0"/>
              </a:spcBef>
              <a:spcAft>
                <a:spcPts val="0"/>
              </a:spcAft>
              <a:buClr>
                <a:schemeClr val="dk2"/>
              </a:buClr>
              <a:buSzPts val="2600"/>
              <a:buNone/>
              <a:defRPr sz="2600">
                <a:solidFill>
                  <a:schemeClr val="dk2"/>
                </a:solidFill>
              </a:defRPr>
            </a:lvl1pPr>
            <a:lvl2pPr lvl="1">
              <a:spcBef>
                <a:spcPts val="0"/>
              </a:spcBef>
              <a:spcAft>
                <a:spcPts val="0"/>
              </a:spcAft>
              <a:buClr>
                <a:schemeClr val="dk2"/>
              </a:buClr>
              <a:buSzPts val="2600"/>
              <a:buNone/>
              <a:defRPr sz="2600">
                <a:solidFill>
                  <a:schemeClr val="dk2"/>
                </a:solidFill>
              </a:defRPr>
            </a:lvl2pPr>
            <a:lvl3pPr lvl="2">
              <a:spcBef>
                <a:spcPts val="0"/>
              </a:spcBef>
              <a:spcAft>
                <a:spcPts val="0"/>
              </a:spcAft>
              <a:buClr>
                <a:schemeClr val="dk2"/>
              </a:buClr>
              <a:buSzPts val="2600"/>
              <a:buNone/>
              <a:defRPr sz="2600">
                <a:solidFill>
                  <a:schemeClr val="dk2"/>
                </a:solidFill>
              </a:defRPr>
            </a:lvl3pPr>
            <a:lvl4pPr lvl="3">
              <a:spcBef>
                <a:spcPts val="0"/>
              </a:spcBef>
              <a:spcAft>
                <a:spcPts val="0"/>
              </a:spcAft>
              <a:buClr>
                <a:schemeClr val="dk2"/>
              </a:buClr>
              <a:buSzPts val="2600"/>
              <a:buNone/>
              <a:defRPr sz="2600">
                <a:solidFill>
                  <a:schemeClr val="dk2"/>
                </a:solidFill>
              </a:defRPr>
            </a:lvl4pPr>
            <a:lvl5pPr lvl="4">
              <a:spcBef>
                <a:spcPts val="0"/>
              </a:spcBef>
              <a:spcAft>
                <a:spcPts val="0"/>
              </a:spcAft>
              <a:buClr>
                <a:schemeClr val="dk2"/>
              </a:buClr>
              <a:buSzPts val="2600"/>
              <a:buNone/>
              <a:defRPr sz="2600">
                <a:solidFill>
                  <a:schemeClr val="dk2"/>
                </a:solidFill>
              </a:defRPr>
            </a:lvl5pPr>
            <a:lvl6pPr lvl="5">
              <a:spcBef>
                <a:spcPts val="0"/>
              </a:spcBef>
              <a:spcAft>
                <a:spcPts val="0"/>
              </a:spcAft>
              <a:buClr>
                <a:schemeClr val="dk2"/>
              </a:buClr>
              <a:buSzPts val="2600"/>
              <a:buNone/>
              <a:defRPr sz="2600">
                <a:solidFill>
                  <a:schemeClr val="dk2"/>
                </a:solidFill>
              </a:defRPr>
            </a:lvl6pPr>
            <a:lvl7pPr lvl="6">
              <a:spcBef>
                <a:spcPts val="0"/>
              </a:spcBef>
              <a:spcAft>
                <a:spcPts val="0"/>
              </a:spcAft>
              <a:buClr>
                <a:schemeClr val="dk2"/>
              </a:buClr>
              <a:buSzPts val="2600"/>
              <a:buNone/>
              <a:defRPr sz="2600">
                <a:solidFill>
                  <a:schemeClr val="dk2"/>
                </a:solidFill>
              </a:defRPr>
            </a:lvl7pPr>
            <a:lvl8pPr lvl="7">
              <a:spcBef>
                <a:spcPts val="0"/>
              </a:spcBef>
              <a:spcAft>
                <a:spcPts val="0"/>
              </a:spcAft>
              <a:buClr>
                <a:schemeClr val="dk2"/>
              </a:buClr>
              <a:buSzPts val="2600"/>
              <a:buNone/>
              <a:defRPr sz="2600">
                <a:solidFill>
                  <a:schemeClr val="dk2"/>
                </a:solidFill>
              </a:defRPr>
            </a:lvl8pPr>
            <a:lvl9pPr lvl="8">
              <a:spcBef>
                <a:spcPts val="0"/>
              </a:spcBef>
              <a:spcAft>
                <a:spcPts val="0"/>
              </a:spcAft>
              <a:buClr>
                <a:schemeClr val="dk2"/>
              </a:buClr>
              <a:buSzPts val="2600"/>
              <a:buNone/>
              <a:defRPr sz="2600">
                <a:solidFill>
                  <a:schemeClr val="dk2"/>
                </a:solidFill>
              </a:defRPr>
            </a:lvl9pPr>
          </a:lstStyle>
          <a:p>
            <a:endParaRPr/>
          </a:p>
        </p:txBody>
      </p:sp>
      <p:sp>
        <p:nvSpPr>
          <p:cNvPr id="53" name="Google Shape;53;p7"/>
          <p:cNvSpPr txBox="1">
            <a:spLocks noGrp="1"/>
          </p:cNvSpPr>
          <p:nvPr>
            <p:ph type="body" idx="1"/>
          </p:nvPr>
        </p:nvSpPr>
        <p:spPr>
          <a:xfrm>
            <a:off x="721225" y="2781725"/>
            <a:ext cx="3300900" cy="1597500"/>
          </a:xfrm>
          <a:prstGeom prst="rect">
            <a:avLst/>
          </a:prstGeom>
        </p:spPr>
        <p:txBody>
          <a:bodyPr spcFirstLastPara="1" wrap="square" lIns="91425" tIns="91425" rIns="91425" bIns="91425" anchor="t" anchorCtr="0">
            <a:noAutofit/>
          </a:bodyPr>
          <a:lstStyle>
            <a:lvl1pPr marL="457200" lvl="0" indent="-311150">
              <a:spcBef>
                <a:spcPts val="0"/>
              </a:spcBef>
              <a:spcAft>
                <a:spcPts val="0"/>
              </a:spcAft>
              <a:buSzPts val="1300"/>
              <a:buChar char="●"/>
              <a:defRPr/>
            </a:lvl1pPr>
            <a:lvl2pPr marL="914400" lvl="1" indent="-298450">
              <a:spcBef>
                <a:spcPts val="1600"/>
              </a:spcBef>
              <a:spcAft>
                <a:spcPts val="0"/>
              </a:spcAft>
              <a:buSzPts val="1100"/>
              <a:buChar char="○"/>
              <a:defRPr/>
            </a:lvl2pPr>
            <a:lvl3pPr marL="1371600" lvl="2" indent="-298450">
              <a:spcBef>
                <a:spcPts val="1600"/>
              </a:spcBef>
              <a:spcAft>
                <a:spcPts val="0"/>
              </a:spcAft>
              <a:buSzPts val="1100"/>
              <a:buChar char="■"/>
              <a:defRPr/>
            </a:lvl3pPr>
            <a:lvl4pPr marL="1828800" lvl="3" indent="-298450">
              <a:spcBef>
                <a:spcPts val="1600"/>
              </a:spcBef>
              <a:spcAft>
                <a:spcPts val="0"/>
              </a:spcAft>
              <a:buSzPts val="1100"/>
              <a:buChar char="●"/>
              <a:defRPr/>
            </a:lvl4pPr>
            <a:lvl5pPr marL="2286000" lvl="4" indent="-298450">
              <a:spcBef>
                <a:spcPts val="1600"/>
              </a:spcBef>
              <a:spcAft>
                <a:spcPts val="0"/>
              </a:spcAft>
              <a:buSzPts val="1100"/>
              <a:buChar char="○"/>
              <a:defRPr/>
            </a:lvl5pPr>
            <a:lvl6pPr marL="2743200" lvl="5" indent="-298450">
              <a:spcBef>
                <a:spcPts val="1600"/>
              </a:spcBef>
              <a:spcAft>
                <a:spcPts val="0"/>
              </a:spcAft>
              <a:buSzPts val="1100"/>
              <a:buChar char="■"/>
              <a:defRPr/>
            </a:lvl6pPr>
            <a:lvl7pPr marL="3200400" lvl="6" indent="-298450">
              <a:spcBef>
                <a:spcPts val="1600"/>
              </a:spcBef>
              <a:spcAft>
                <a:spcPts val="0"/>
              </a:spcAft>
              <a:buSzPts val="1100"/>
              <a:buChar char="●"/>
              <a:defRPr/>
            </a:lvl7pPr>
            <a:lvl8pPr marL="3657600" lvl="7" indent="-298450">
              <a:spcBef>
                <a:spcPts val="1600"/>
              </a:spcBef>
              <a:spcAft>
                <a:spcPts val="0"/>
              </a:spcAft>
              <a:buSzPts val="1100"/>
              <a:buChar char="○"/>
              <a:defRPr/>
            </a:lvl8pPr>
            <a:lvl9pPr marL="4114800" lvl="8" indent="-298450">
              <a:spcBef>
                <a:spcPts val="1600"/>
              </a:spcBef>
              <a:spcAft>
                <a:spcPts val="1600"/>
              </a:spcAft>
              <a:buSzPts val="1100"/>
              <a:buChar char="■"/>
              <a:defRPr/>
            </a:lvl9pPr>
          </a:lstStyle>
          <a:p>
            <a:endParaRPr/>
          </a:p>
        </p:txBody>
      </p:sp>
      <p:sp>
        <p:nvSpPr>
          <p:cNvPr id="54" name="Google Shape;54;p7"/>
          <p:cNvSpPr txBox="1">
            <a:spLocks noGrp="1"/>
          </p:cNvSpPr>
          <p:nvPr>
            <p:ph type="sldNum" idx="12"/>
          </p:nvPr>
        </p:nvSpPr>
        <p:spPr>
          <a:xfrm>
            <a:off x="8536302" y="4749851"/>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s"/>
              <a:t>‹Nº›</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Main point">
  <p:cSld name="MAIN_POINT">
    <p:bg>
      <p:bgPr>
        <a:solidFill>
          <a:schemeClr val="accent3"/>
        </a:solidFill>
        <a:effectLst/>
      </p:bgPr>
    </p:bg>
    <p:spTree>
      <p:nvGrpSpPr>
        <p:cNvPr id="1" name="Shape 55"/>
        <p:cNvGrpSpPr/>
        <p:nvPr/>
      </p:nvGrpSpPr>
      <p:grpSpPr>
        <a:xfrm>
          <a:off x="0" y="0"/>
          <a:ext cx="0" cy="0"/>
          <a:chOff x="0" y="0"/>
          <a:chExt cx="0" cy="0"/>
        </a:xfrm>
      </p:grpSpPr>
      <p:grpSp>
        <p:nvGrpSpPr>
          <p:cNvPr id="56" name="Google Shape;56;p8"/>
          <p:cNvGrpSpPr/>
          <p:nvPr/>
        </p:nvGrpSpPr>
        <p:grpSpPr>
          <a:xfrm>
            <a:off x="830392" y="4169130"/>
            <a:ext cx="745763" cy="45826"/>
            <a:chOff x="4580561" y="2589004"/>
            <a:chExt cx="1064464" cy="25200"/>
          </a:xfrm>
        </p:grpSpPr>
        <p:sp>
          <p:nvSpPr>
            <p:cNvPr id="57" name="Google Shape;57;p8"/>
            <p:cNvSpPr/>
            <p:nvPr/>
          </p:nvSpPr>
          <p:spPr>
            <a:xfrm rot="-5400000">
              <a:off x="5366325" y="2335504"/>
              <a:ext cx="25200" cy="532200"/>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 name="Google Shape;58;p8"/>
            <p:cNvSpPr/>
            <p:nvPr/>
          </p:nvSpPr>
          <p:spPr>
            <a:xfrm rot="-5400000">
              <a:off x="4836311" y="2333254"/>
              <a:ext cx="25200" cy="536700"/>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9" name="Google Shape;59;p8"/>
          <p:cNvSpPr txBox="1">
            <a:spLocks noGrp="1"/>
          </p:cNvSpPr>
          <p:nvPr>
            <p:ph type="title"/>
          </p:nvPr>
        </p:nvSpPr>
        <p:spPr>
          <a:xfrm>
            <a:off x="729450" y="864300"/>
            <a:ext cx="7021200" cy="2985000"/>
          </a:xfrm>
          <a:prstGeom prst="rect">
            <a:avLst/>
          </a:prstGeom>
        </p:spPr>
        <p:txBody>
          <a:bodyPr spcFirstLastPara="1" wrap="square" lIns="91425" tIns="91425" rIns="91425" bIns="91425" anchor="ctr" anchorCtr="0">
            <a:noAutofit/>
          </a:bodyPr>
          <a:lstStyle>
            <a:lvl1pPr lvl="0">
              <a:spcBef>
                <a:spcPts val="0"/>
              </a:spcBef>
              <a:spcAft>
                <a:spcPts val="0"/>
              </a:spcAft>
              <a:buClr>
                <a:schemeClr val="lt1"/>
              </a:buClr>
              <a:buSzPts val="3600"/>
              <a:buNone/>
              <a:defRPr sz="3600">
                <a:solidFill>
                  <a:schemeClr val="lt1"/>
                </a:solidFill>
              </a:defRPr>
            </a:lvl1pPr>
            <a:lvl2pPr lvl="1">
              <a:spcBef>
                <a:spcPts val="0"/>
              </a:spcBef>
              <a:spcAft>
                <a:spcPts val="0"/>
              </a:spcAft>
              <a:buClr>
                <a:schemeClr val="lt1"/>
              </a:buClr>
              <a:buSzPts val="3600"/>
              <a:buNone/>
              <a:defRPr sz="3600">
                <a:solidFill>
                  <a:schemeClr val="lt1"/>
                </a:solidFill>
              </a:defRPr>
            </a:lvl2pPr>
            <a:lvl3pPr lvl="2">
              <a:spcBef>
                <a:spcPts val="0"/>
              </a:spcBef>
              <a:spcAft>
                <a:spcPts val="0"/>
              </a:spcAft>
              <a:buClr>
                <a:schemeClr val="lt1"/>
              </a:buClr>
              <a:buSzPts val="3600"/>
              <a:buNone/>
              <a:defRPr sz="3600">
                <a:solidFill>
                  <a:schemeClr val="lt1"/>
                </a:solidFill>
              </a:defRPr>
            </a:lvl3pPr>
            <a:lvl4pPr lvl="3">
              <a:spcBef>
                <a:spcPts val="0"/>
              </a:spcBef>
              <a:spcAft>
                <a:spcPts val="0"/>
              </a:spcAft>
              <a:buClr>
                <a:schemeClr val="lt1"/>
              </a:buClr>
              <a:buSzPts val="3600"/>
              <a:buNone/>
              <a:defRPr sz="3600">
                <a:solidFill>
                  <a:schemeClr val="lt1"/>
                </a:solidFill>
              </a:defRPr>
            </a:lvl4pPr>
            <a:lvl5pPr lvl="4">
              <a:spcBef>
                <a:spcPts val="0"/>
              </a:spcBef>
              <a:spcAft>
                <a:spcPts val="0"/>
              </a:spcAft>
              <a:buClr>
                <a:schemeClr val="lt1"/>
              </a:buClr>
              <a:buSzPts val="3600"/>
              <a:buNone/>
              <a:defRPr sz="3600">
                <a:solidFill>
                  <a:schemeClr val="lt1"/>
                </a:solidFill>
              </a:defRPr>
            </a:lvl5pPr>
            <a:lvl6pPr lvl="5">
              <a:spcBef>
                <a:spcPts val="0"/>
              </a:spcBef>
              <a:spcAft>
                <a:spcPts val="0"/>
              </a:spcAft>
              <a:buClr>
                <a:schemeClr val="lt1"/>
              </a:buClr>
              <a:buSzPts val="3600"/>
              <a:buNone/>
              <a:defRPr sz="3600">
                <a:solidFill>
                  <a:schemeClr val="lt1"/>
                </a:solidFill>
              </a:defRPr>
            </a:lvl6pPr>
            <a:lvl7pPr lvl="6">
              <a:spcBef>
                <a:spcPts val="0"/>
              </a:spcBef>
              <a:spcAft>
                <a:spcPts val="0"/>
              </a:spcAft>
              <a:buClr>
                <a:schemeClr val="lt1"/>
              </a:buClr>
              <a:buSzPts val="3600"/>
              <a:buNone/>
              <a:defRPr sz="3600">
                <a:solidFill>
                  <a:schemeClr val="lt1"/>
                </a:solidFill>
              </a:defRPr>
            </a:lvl7pPr>
            <a:lvl8pPr lvl="7">
              <a:spcBef>
                <a:spcPts val="0"/>
              </a:spcBef>
              <a:spcAft>
                <a:spcPts val="0"/>
              </a:spcAft>
              <a:buClr>
                <a:schemeClr val="lt1"/>
              </a:buClr>
              <a:buSzPts val="3600"/>
              <a:buNone/>
              <a:defRPr sz="3600">
                <a:solidFill>
                  <a:schemeClr val="lt1"/>
                </a:solidFill>
              </a:defRPr>
            </a:lvl8pPr>
            <a:lvl9pPr lvl="8">
              <a:spcBef>
                <a:spcPts val="0"/>
              </a:spcBef>
              <a:spcAft>
                <a:spcPts val="0"/>
              </a:spcAft>
              <a:buClr>
                <a:schemeClr val="lt1"/>
              </a:buClr>
              <a:buSzPts val="3600"/>
              <a:buNone/>
              <a:defRPr sz="3600">
                <a:solidFill>
                  <a:schemeClr val="lt1"/>
                </a:solidFill>
              </a:defRPr>
            </a:lvl9pPr>
          </a:lstStyle>
          <a:p>
            <a:endParaRPr/>
          </a:p>
        </p:txBody>
      </p:sp>
      <p:sp>
        <p:nvSpPr>
          <p:cNvPr id="60" name="Google Shape;60;p8"/>
          <p:cNvSpPr txBox="1">
            <a:spLocks noGrp="1"/>
          </p:cNvSpPr>
          <p:nvPr>
            <p:ph type="sldNum" idx="12"/>
          </p:nvPr>
        </p:nvSpPr>
        <p:spPr>
          <a:xfrm>
            <a:off x="8536302" y="4749851"/>
            <a:ext cx="548700" cy="393600"/>
          </a:xfrm>
          <a:prstGeom prst="rect">
            <a:avLst/>
          </a:prstGeom>
        </p:spPr>
        <p:txBody>
          <a:bodyPr spcFirstLastPara="1" wrap="square" lIns="91425" tIns="91425" rIns="91425" bIns="91425" anchor="ctr" anchorCtr="0">
            <a:no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marL="0" lvl="0" indent="0" algn="r" rtl="0">
              <a:spcBef>
                <a:spcPts val="0"/>
              </a:spcBef>
              <a:spcAft>
                <a:spcPts val="0"/>
              </a:spcAft>
              <a:buNone/>
            </a:pPr>
            <a:fld id="{00000000-1234-1234-1234-123412341234}" type="slidenum">
              <a:rPr lang="es"/>
              <a:t>‹Nº›</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61"/>
        <p:cNvGrpSpPr/>
        <p:nvPr/>
      </p:nvGrpSpPr>
      <p:grpSpPr>
        <a:xfrm>
          <a:off x="0" y="0"/>
          <a:ext cx="0" cy="0"/>
          <a:chOff x="0" y="0"/>
          <a:chExt cx="0" cy="0"/>
        </a:xfrm>
      </p:grpSpPr>
      <p:sp>
        <p:nvSpPr>
          <p:cNvPr id="62" name="Google Shape;62;p9"/>
          <p:cNvSpPr/>
          <p:nvPr/>
        </p:nvSpPr>
        <p:spPr>
          <a:xfrm>
            <a:off x="0" y="0"/>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63" name="Google Shape;63;p9"/>
          <p:cNvGrpSpPr/>
          <p:nvPr/>
        </p:nvGrpSpPr>
        <p:grpSpPr>
          <a:xfrm>
            <a:off x="830392" y="1191256"/>
            <a:ext cx="745763" cy="45826"/>
            <a:chOff x="4580561" y="2589004"/>
            <a:chExt cx="1064464" cy="25200"/>
          </a:xfrm>
        </p:grpSpPr>
        <p:sp>
          <p:nvSpPr>
            <p:cNvPr id="64" name="Google Shape;64;p9"/>
            <p:cNvSpPr/>
            <p:nvPr/>
          </p:nvSpPr>
          <p:spPr>
            <a:xfrm rot="-5400000">
              <a:off x="5366325" y="2335504"/>
              <a:ext cx="25200" cy="532200"/>
            </a:xfrm>
            <a:prstGeom prst="rect">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 name="Google Shape;65;p9"/>
            <p:cNvSpPr/>
            <p:nvPr/>
          </p:nvSpPr>
          <p:spPr>
            <a:xfrm rot="-5400000">
              <a:off x="4836311" y="2333254"/>
              <a:ext cx="25200" cy="5367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66" name="Google Shape;66;p9"/>
          <p:cNvSpPr txBox="1">
            <a:spLocks noGrp="1"/>
          </p:cNvSpPr>
          <p:nvPr>
            <p:ph type="title"/>
          </p:nvPr>
        </p:nvSpPr>
        <p:spPr>
          <a:xfrm>
            <a:off x="730000" y="1318650"/>
            <a:ext cx="3300900" cy="1687200"/>
          </a:xfrm>
          <a:prstGeom prst="rect">
            <a:avLst/>
          </a:prstGeom>
        </p:spPr>
        <p:txBody>
          <a:bodyPr spcFirstLastPara="1" wrap="square" lIns="91425" tIns="91425" rIns="91425" bIns="91425" anchor="t" anchorCtr="0">
            <a:noAutofit/>
          </a:bodyPr>
          <a:lstStyle>
            <a:lvl1pPr lvl="0">
              <a:spcBef>
                <a:spcPts val="0"/>
              </a:spcBef>
              <a:spcAft>
                <a:spcPts val="0"/>
              </a:spcAft>
              <a:buClr>
                <a:schemeClr val="dk2"/>
              </a:buClr>
              <a:buSzPts val="2600"/>
              <a:buNone/>
              <a:defRPr sz="2600">
                <a:solidFill>
                  <a:schemeClr val="dk2"/>
                </a:solidFill>
              </a:defRPr>
            </a:lvl1pPr>
            <a:lvl2pPr lvl="1">
              <a:spcBef>
                <a:spcPts val="0"/>
              </a:spcBef>
              <a:spcAft>
                <a:spcPts val="0"/>
              </a:spcAft>
              <a:buClr>
                <a:schemeClr val="dk2"/>
              </a:buClr>
              <a:buSzPts val="2600"/>
              <a:buNone/>
              <a:defRPr sz="2600">
                <a:solidFill>
                  <a:schemeClr val="dk2"/>
                </a:solidFill>
              </a:defRPr>
            </a:lvl2pPr>
            <a:lvl3pPr lvl="2">
              <a:spcBef>
                <a:spcPts val="0"/>
              </a:spcBef>
              <a:spcAft>
                <a:spcPts val="0"/>
              </a:spcAft>
              <a:buClr>
                <a:schemeClr val="dk2"/>
              </a:buClr>
              <a:buSzPts val="2600"/>
              <a:buNone/>
              <a:defRPr sz="2600">
                <a:solidFill>
                  <a:schemeClr val="dk2"/>
                </a:solidFill>
              </a:defRPr>
            </a:lvl3pPr>
            <a:lvl4pPr lvl="3">
              <a:spcBef>
                <a:spcPts val="0"/>
              </a:spcBef>
              <a:spcAft>
                <a:spcPts val="0"/>
              </a:spcAft>
              <a:buClr>
                <a:schemeClr val="dk2"/>
              </a:buClr>
              <a:buSzPts val="2600"/>
              <a:buNone/>
              <a:defRPr sz="2600">
                <a:solidFill>
                  <a:schemeClr val="dk2"/>
                </a:solidFill>
              </a:defRPr>
            </a:lvl4pPr>
            <a:lvl5pPr lvl="4">
              <a:spcBef>
                <a:spcPts val="0"/>
              </a:spcBef>
              <a:spcAft>
                <a:spcPts val="0"/>
              </a:spcAft>
              <a:buClr>
                <a:schemeClr val="dk2"/>
              </a:buClr>
              <a:buSzPts val="2600"/>
              <a:buNone/>
              <a:defRPr sz="2600">
                <a:solidFill>
                  <a:schemeClr val="dk2"/>
                </a:solidFill>
              </a:defRPr>
            </a:lvl5pPr>
            <a:lvl6pPr lvl="5">
              <a:spcBef>
                <a:spcPts val="0"/>
              </a:spcBef>
              <a:spcAft>
                <a:spcPts val="0"/>
              </a:spcAft>
              <a:buClr>
                <a:schemeClr val="dk2"/>
              </a:buClr>
              <a:buSzPts val="2600"/>
              <a:buNone/>
              <a:defRPr sz="2600">
                <a:solidFill>
                  <a:schemeClr val="dk2"/>
                </a:solidFill>
              </a:defRPr>
            </a:lvl6pPr>
            <a:lvl7pPr lvl="6">
              <a:spcBef>
                <a:spcPts val="0"/>
              </a:spcBef>
              <a:spcAft>
                <a:spcPts val="0"/>
              </a:spcAft>
              <a:buClr>
                <a:schemeClr val="dk2"/>
              </a:buClr>
              <a:buSzPts val="2600"/>
              <a:buNone/>
              <a:defRPr sz="2600">
                <a:solidFill>
                  <a:schemeClr val="dk2"/>
                </a:solidFill>
              </a:defRPr>
            </a:lvl7pPr>
            <a:lvl8pPr lvl="7">
              <a:spcBef>
                <a:spcPts val="0"/>
              </a:spcBef>
              <a:spcAft>
                <a:spcPts val="0"/>
              </a:spcAft>
              <a:buClr>
                <a:schemeClr val="dk2"/>
              </a:buClr>
              <a:buSzPts val="2600"/>
              <a:buNone/>
              <a:defRPr sz="2600">
                <a:solidFill>
                  <a:schemeClr val="dk2"/>
                </a:solidFill>
              </a:defRPr>
            </a:lvl8pPr>
            <a:lvl9pPr lvl="8">
              <a:spcBef>
                <a:spcPts val="0"/>
              </a:spcBef>
              <a:spcAft>
                <a:spcPts val="0"/>
              </a:spcAft>
              <a:buClr>
                <a:schemeClr val="dk2"/>
              </a:buClr>
              <a:buSzPts val="2600"/>
              <a:buNone/>
              <a:defRPr sz="2600">
                <a:solidFill>
                  <a:schemeClr val="dk2"/>
                </a:solidFill>
              </a:defRPr>
            </a:lvl9pPr>
          </a:lstStyle>
          <a:p>
            <a:endParaRPr/>
          </a:p>
        </p:txBody>
      </p:sp>
      <p:sp>
        <p:nvSpPr>
          <p:cNvPr id="67" name="Google Shape;67;p9"/>
          <p:cNvSpPr txBox="1">
            <a:spLocks noGrp="1"/>
          </p:cNvSpPr>
          <p:nvPr>
            <p:ph type="subTitle" idx="1"/>
          </p:nvPr>
        </p:nvSpPr>
        <p:spPr>
          <a:xfrm>
            <a:off x="724950" y="3161525"/>
            <a:ext cx="3300900" cy="759000"/>
          </a:xfrm>
          <a:prstGeom prst="rect">
            <a:avLst/>
          </a:prstGeom>
        </p:spPr>
        <p:txBody>
          <a:bodyPr spcFirstLastPara="1" wrap="square" lIns="91425" tIns="91425" rIns="91425" bIns="91425" anchor="t" anchorCtr="0">
            <a:noAutofit/>
          </a:bodyPr>
          <a:lstStyle>
            <a:lvl1pPr lvl="0">
              <a:lnSpc>
                <a:spcPct val="100000"/>
              </a:lnSpc>
              <a:spcBef>
                <a:spcPts val="0"/>
              </a:spcBef>
              <a:spcAft>
                <a:spcPts val="0"/>
              </a:spcAft>
              <a:buSzPts val="1600"/>
              <a:buNone/>
              <a:defRPr sz="1600"/>
            </a:lvl1pPr>
            <a:lvl2pPr lvl="1">
              <a:lnSpc>
                <a:spcPct val="100000"/>
              </a:lnSpc>
              <a:spcBef>
                <a:spcPts val="0"/>
              </a:spcBef>
              <a:spcAft>
                <a:spcPts val="0"/>
              </a:spcAft>
              <a:buSzPts val="1600"/>
              <a:buNone/>
              <a:defRPr sz="1600"/>
            </a:lvl2pPr>
            <a:lvl3pPr lvl="2">
              <a:lnSpc>
                <a:spcPct val="100000"/>
              </a:lnSpc>
              <a:spcBef>
                <a:spcPts val="0"/>
              </a:spcBef>
              <a:spcAft>
                <a:spcPts val="0"/>
              </a:spcAft>
              <a:buSzPts val="1600"/>
              <a:buNone/>
              <a:defRPr sz="1600"/>
            </a:lvl3pPr>
            <a:lvl4pPr lvl="3">
              <a:lnSpc>
                <a:spcPct val="100000"/>
              </a:lnSpc>
              <a:spcBef>
                <a:spcPts val="0"/>
              </a:spcBef>
              <a:spcAft>
                <a:spcPts val="0"/>
              </a:spcAft>
              <a:buSzPts val="1600"/>
              <a:buNone/>
              <a:defRPr sz="1600"/>
            </a:lvl4pPr>
            <a:lvl5pPr lvl="4">
              <a:lnSpc>
                <a:spcPct val="100000"/>
              </a:lnSpc>
              <a:spcBef>
                <a:spcPts val="0"/>
              </a:spcBef>
              <a:spcAft>
                <a:spcPts val="0"/>
              </a:spcAft>
              <a:buSzPts val="1600"/>
              <a:buNone/>
              <a:defRPr sz="1600"/>
            </a:lvl5pPr>
            <a:lvl6pPr lvl="5">
              <a:lnSpc>
                <a:spcPct val="100000"/>
              </a:lnSpc>
              <a:spcBef>
                <a:spcPts val="0"/>
              </a:spcBef>
              <a:spcAft>
                <a:spcPts val="0"/>
              </a:spcAft>
              <a:buSzPts val="1600"/>
              <a:buNone/>
              <a:defRPr sz="1600"/>
            </a:lvl6pPr>
            <a:lvl7pPr lvl="6">
              <a:lnSpc>
                <a:spcPct val="100000"/>
              </a:lnSpc>
              <a:spcBef>
                <a:spcPts val="0"/>
              </a:spcBef>
              <a:spcAft>
                <a:spcPts val="0"/>
              </a:spcAft>
              <a:buSzPts val="1600"/>
              <a:buNone/>
              <a:defRPr sz="1600"/>
            </a:lvl7pPr>
            <a:lvl8pPr lvl="7">
              <a:lnSpc>
                <a:spcPct val="100000"/>
              </a:lnSpc>
              <a:spcBef>
                <a:spcPts val="0"/>
              </a:spcBef>
              <a:spcAft>
                <a:spcPts val="0"/>
              </a:spcAft>
              <a:buSzPts val="1600"/>
              <a:buNone/>
              <a:defRPr sz="1600"/>
            </a:lvl8pPr>
            <a:lvl9pPr lvl="8">
              <a:lnSpc>
                <a:spcPct val="100000"/>
              </a:lnSpc>
              <a:spcBef>
                <a:spcPts val="0"/>
              </a:spcBef>
              <a:spcAft>
                <a:spcPts val="0"/>
              </a:spcAft>
              <a:buSzPts val="1600"/>
              <a:buNone/>
              <a:defRPr sz="1600"/>
            </a:lvl9pPr>
          </a:lstStyle>
          <a:p>
            <a:endParaRPr/>
          </a:p>
        </p:txBody>
      </p:sp>
      <p:sp>
        <p:nvSpPr>
          <p:cNvPr id="68" name="Google Shape;68;p9"/>
          <p:cNvSpPr txBox="1">
            <a:spLocks noGrp="1"/>
          </p:cNvSpPr>
          <p:nvPr>
            <p:ph type="body" idx="2"/>
          </p:nvPr>
        </p:nvSpPr>
        <p:spPr>
          <a:xfrm>
            <a:off x="5174225" y="1352625"/>
            <a:ext cx="3374400" cy="3025500"/>
          </a:xfrm>
          <a:prstGeom prst="rect">
            <a:avLst/>
          </a:prstGeom>
        </p:spPr>
        <p:txBody>
          <a:bodyPr spcFirstLastPara="1" wrap="square" lIns="91425" tIns="91425" rIns="91425" bIns="91425" anchor="t" anchorCtr="0">
            <a:noAutofit/>
          </a:bodyPr>
          <a:lstStyle>
            <a:lvl1pPr marL="457200" lvl="0" indent="-311150">
              <a:spcBef>
                <a:spcPts val="0"/>
              </a:spcBef>
              <a:spcAft>
                <a:spcPts val="0"/>
              </a:spcAft>
              <a:buSzPts val="1300"/>
              <a:buChar char="●"/>
              <a:defRPr/>
            </a:lvl1pPr>
            <a:lvl2pPr marL="914400" lvl="1" indent="-298450">
              <a:spcBef>
                <a:spcPts val="1600"/>
              </a:spcBef>
              <a:spcAft>
                <a:spcPts val="0"/>
              </a:spcAft>
              <a:buSzPts val="1100"/>
              <a:buChar char="○"/>
              <a:defRPr/>
            </a:lvl2pPr>
            <a:lvl3pPr marL="1371600" lvl="2" indent="-298450">
              <a:spcBef>
                <a:spcPts val="1600"/>
              </a:spcBef>
              <a:spcAft>
                <a:spcPts val="0"/>
              </a:spcAft>
              <a:buSzPts val="1100"/>
              <a:buChar char="■"/>
              <a:defRPr/>
            </a:lvl3pPr>
            <a:lvl4pPr marL="1828800" lvl="3" indent="-298450">
              <a:spcBef>
                <a:spcPts val="1600"/>
              </a:spcBef>
              <a:spcAft>
                <a:spcPts val="0"/>
              </a:spcAft>
              <a:buSzPts val="1100"/>
              <a:buChar char="●"/>
              <a:defRPr/>
            </a:lvl4pPr>
            <a:lvl5pPr marL="2286000" lvl="4" indent="-298450">
              <a:spcBef>
                <a:spcPts val="1600"/>
              </a:spcBef>
              <a:spcAft>
                <a:spcPts val="0"/>
              </a:spcAft>
              <a:buSzPts val="1100"/>
              <a:buChar char="○"/>
              <a:defRPr/>
            </a:lvl5pPr>
            <a:lvl6pPr marL="2743200" lvl="5" indent="-298450">
              <a:spcBef>
                <a:spcPts val="1600"/>
              </a:spcBef>
              <a:spcAft>
                <a:spcPts val="0"/>
              </a:spcAft>
              <a:buSzPts val="1100"/>
              <a:buChar char="■"/>
              <a:defRPr/>
            </a:lvl6pPr>
            <a:lvl7pPr marL="3200400" lvl="6" indent="-298450">
              <a:spcBef>
                <a:spcPts val="1600"/>
              </a:spcBef>
              <a:spcAft>
                <a:spcPts val="0"/>
              </a:spcAft>
              <a:buSzPts val="1100"/>
              <a:buChar char="●"/>
              <a:defRPr/>
            </a:lvl7pPr>
            <a:lvl8pPr marL="3657600" lvl="7" indent="-298450">
              <a:spcBef>
                <a:spcPts val="1600"/>
              </a:spcBef>
              <a:spcAft>
                <a:spcPts val="0"/>
              </a:spcAft>
              <a:buSzPts val="1100"/>
              <a:buChar char="○"/>
              <a:defRPr/>
            </a:lvl8pPr>
            <a:lvl9pPr marL="4114800" lvl="8" indent="-298450">
              <a:spcBef>
                <a:spcPts val="1600"/>
              </a:spcBef>
              <a:spcAft>
                <a:spcPts val="1600"/>
              </a:spcAft>
              <a:buSzPts val="1100"/>
              <a:buChar char="■"/>
              <a:defRPr/>
            </a:lvl9pPr>
          </a:lstStyle>
          <a:p>
            <a:endParaRPr/>
          </a:p>
        </p:txBody>
      </p:sp>
      <p:sp>
        <p:nvSpPr>
          <p:cNvPr id="69" name="Google Shape;69;p9"/>
          <p:cNvSpPr txBox="1">
            <a:spLocks noGrp="1"/>
          </p:cNvSpPr>
          <p:nvPr>
            <p:ph type="sldNum" idx="12"/>
          </p:nvPr>
        </p:nvSpPr>
        <p:spPr>
          <a:xfrm>
            <a:off x="8536302" y="4749851"/>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s"/>
              <a:t>‹Nº›</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70"/>
        <p:cNvGrpSpPr/>
        <p:nvPr/>
      </p:nvGrpSpPr>
      <p:grpSpPr>
        <a:xfrm>
          <a:off x="0" y="0"/>
          <a:ext cx="0" cy="0"/>
          <a:chOff x="0" y="0"/>
          <a:chExt cx="0" cy="0"/>
        </a:xfrm>
      </p:grpSpPr>
      <p:sp>
        <p:nvSpPr>
          <p:cNvPr id="71" name="Google Shape;71;p10"/>
          <p:cNvSpPr txBox="1">
            <a:spLocks noGrp="1"/>
          </p:cNvSpPr>
          <p:nvPr>
            <p:ph type="body" idx="1"/>
          </p:nvPr>
        </p:nvSpPr>
        <p:spPr>
          <a:xfrm>
            <a:off x="724950" y="4372551"/>
            <a:ext cx="7697400" cy="460500"/>
          </a:xfrm>
          <a:prstGeom prst="rect">
            <a:avLst/>
          </a:prstGeom>
        </p:spPr>
        <p:txBody>
          <a:bodyPr spcFirstLastPara="1" wrap="square" lIns="91425" tIns="91425" rIns="91425" bIns="91425" anchor="ctr" anchorCtr="0">
            <a:noAutofit/>
          </a:bodyPr>
          <a:lstStyle>
            <a:lvl1pPr marL="457200" lvl="0" indent="-228600">
              <a:lnSpc>
                <a:spcPct val="100000"/>
              </a:lnSpc>
              <a:spcBef>
                <a:spcPts val="0"/>
              </a:spcBef>
              <a:spcAft>
                <a:spcPts val="0"/>
              </a:spcAft>
              <a:buSzPts val="1300"/>
              <a:buNone/>
              <a:defRPr/>
            </a:lvl1pPr>
          </a:lstStyle>
          <a:p>
            <a:endParaRPr/>
          </a:p>
        </p:txBody>
      </p:sp>
      <p:sp>
        <p:nvSpPr>
          <p:cNvPr id="72" name="Google Shape;72;p10"/>
          <p:cNvSpPr txBox="1">
            <a:spLocks noGrp="1"/>
          </p:cNvSpPr>
          <p:nvPr>
            <p:ph type="sldNum" idx="12"/>
          </p:nvPr>
        </p:nvSpPr>
        <p:spPr>
          <a:xfrm>
            <a:off x="8536302" y="4749851"/>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s"/>
              <a:t>‹Nº›</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Big number">
  <p:cSld name="BIG_NUMBER">
    <p:bg>
      <p:bgPr>
        <a:solidFill>
          <a:schemeClr val="dk1"/>
        </a:solidFill>
        <a:effectLst/>
      </p:bgPr>
    </p:bg>
    <p:spTree>
      <p:nvGrpSpPr>
        <p:cNvPr id="1" name="Shape 73"/>
        <p:cNvGrpSpPr/>
        <p:nvPr/>
      </p:nvGrpSpPr>
      <p:grpSpPr>
        <a:xfrm>
          <a:off x="0" y="0"/>
          <a:ext cx="0" cy="0"/>
          <a:chOff x="0" y="0"/>
          <a:chExt cx="0" cy="0"/>
        </a:xfrm>
      </p:grpSpPr>
      <p:grpSp>
        <p:nvGrpSpPr>
          <p:cNvPr id="74" name="Google Shape;74;p11"/>
          <p:cNvGrpSpPr/>
          <p:nvPr/>
        </p:nvGrpSpPr>
        <p:grpSpPr>
          <a:xfrm>
            <a:off x="830392" y="4169130"/>
            <a:ext cx="745763" cy="45826"/>
            <a:chOff x="4580561" y="2589004"/>
            <a:chExt cx="1064464" cy="25200"/>
          </a:xfrm>
        </p:grpSpPr>
        <p:sp>
          <p:nvSpPr>
            <p:cNvPr id="75" name="Google Shape;75;p11"/>
            <p:cNvSpPr/>
            <p:nvPr/>
          </p:nvSpPr>
          <p:spPr>
            <a:xfrm rot="-5400000">
              <a:off x="5366325" y="2335504"/>
              <a:ext cx="25200" cy="532200"/>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 name="Google Shape;76;p11"/>
            <p:cNvSpPr/>
            <p:nvPr/>
          </p:nvSpPr>
          <p:spPr>
            <a:xfrm rot="-5400000">
              <a:off x="4836311" y="2333254"/>
              <a:ext cx="25200" cy="536700"/>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77" name="Google Shape;77;p11"/>
          <p:cNvSpPr txBox="1">
            <a:spLocks noGrp="1"/>
          </p:cNvSpPr>
          <p:nvPr>
            <p:ph type="title" hasCustomPrompt="1"/>
          </p:nvPr>
        </p:nvSpPr>
        <p:spPr>
          <a:xfrm>
            <a:off x="729450" y="733950"/>
            <a:ext cx="7688400" cy="1244700"/>
          </a:xfrm>
          <a:prstGeom prst="rect">
            <a:avLst/>
          </a:prstGeom>
        </p:spPr>
        <p:txBody>
          <a:bodyPr spcFirstLastPara="1" wrap="square" lIns="91425" tIns="91425" rIns="91425" bIns="91425" anchor="t" anchorCtr="0">
            <a:noAutofit/>
          </a:bodyPr>
          <a:lstStyle>
            <a:lvl1pPr lvl="0">
              <a:spcBef>
                <a:spcPts val="0"/>
              </a:spcBef>
              <a:spcAft>
                <a:spcPts val="0"/>
              </a:spcAft>
              <a:buClr>
                <a:schemeClr val="lt1"/>
              </a:buClr>
              <a:buSzPts val="8000"/>
              <a:buNone/>
              <a:defRPr sz="8000">
                <a:solidFill>
                  <a:schemeClr val="lt1"/>
                </a:solidFill>
              </a:defRPr>
            </a:lvl1pPr>
            <a:lvl2pPr lvl="1">
              <a:spcBef>
                <a:spcPts val="0"/>
              </a:spcBef>
              <a:spcAft>
                <a:spcPts val="0"/>
              </a:spcAft>
              <a:buClr>
                <a:schemeClr val="lt1"/>
              </a:buClr>
              <a:buSzPts val="8000"/>
              <a:buNone/>
              <a:defRPr sz="8000">
                <a:solidFill>
                  <a:schemeClr val="lt1"/>
                </a:solidFill>
              </a:defRPr>
            </a:lvl2pPr>
            <a:lvl3pPr lvl="2">
              <a:spcBef>
                <a:spcPts val="0"/>
              </a:spcBef>
              <a:spcAft>
                <a:spcPts val="0"/>
              </a:spcAft>
              <a:buClr>
                <a:schemeClr val="lt1"/>
              </a:buClr>
              <a:buSzPts val="8000"/>
              <a:buNone/>
              <a:defRPr sz="8000">
                <a:solidFill>
                  <a:schemeClr val="lt1"/>
                </a:solidFill>
              </a:defRPr>
            </a:lvl3pPr>
            <a:lvl4pPr lvl="3">
              <a:spcBef>
                <a:spcPts val="0"/>
              </a:spcBef>
              <a:spcAft>
                <a:spcPts val="0"/>
              </a:spcAft>
              <a:buClr>
                <a:schemeClr val="lt1"/>
              </a:buClr>
              <a:buSzPts val="8000"/>
              <a:buNone/>
              <a:defRPr sz="8000">
                <a:solidFill>
                  <a:schemeClr val="lt1"/>
                </a:solidFill>
              </a:defRPr>
            </a:lvl4pPr>
            <a:lvl5pPr lvl="4">
              <a:spcBef>
                <a:spcPts val="0"/>
              </a:spcBef>
              <a:spcAft>
                <a:spcPts val="0"/>
              </a:spcAft>
              <a:buClr>
                <a:schemeClr val="lt1"/>
              </a:buClr>
              <a:buSzPts val="8000"/>
              <a:buNone/>
              <a:defRPr sz="8000">
                <a:solidFill>
                  <a:schemeClr val="lt1"/>
                </a:solidFill>
              </a:defRPr>
            </a:lvl5pPr>
            <a:lvl6pPr lvl="5">
              <a:spcBef>
                <a:spcPts val="0"/>
              </a:spcBef>
              <a:spcAft>
                <a:spcPts val="0"/>
              </a:spcAft>
              <a:buClr>
                <a:schemeClr val="lt1"/>
              </a:buClr>
              <a:buSzPts val="8000"/>
              <a:buNone/>
              <a:defRPr sz="8000">
                <a:solidFill>
                  <a:schemeClr val="lt1"/>
                </a:solidFill>
              </a:defRPr>
            </a:lvl6pPr>
            <a:lvl7pPr lvl="6">
              <a:spcBef>
                <a:spcPts val="0"/>
              </a:spcBef>
              <a:spcAft>
                <a:spcPts val="0"/>
              </a:spcAft>
              <a:buClr>
                <a:schemeClr val="lt1"/>
              </a:buClr>
              <a:buSzPts val="8000"/>
              <a:buNone/>
              <a:defRPr sz="8000">
                <a:solidFill>
                  <a:schemeClr val="lt1"/>
                </a:solidFill>
              </a:defRPr>
            </a:lvl7pPr>
            <a:lvl8pPr lvl="7">
              <a:spcBef>
                <a:spcPts val="0"/>
              </a:spcBef>
              <a:spcAft>
                <a:spcPts val="0"/>
              </a:spcAft>
              <a:buClr>
                <a:schemeClr val="lt1"/>
              </a:buClr>
              <a:buSzPts val="8000"/>
              <a:buNone/>
              <a:defRPr sz="8000">
                <a:solidFill>
                  <a:schemeClr val="lt1"/>
                </a:solidFill>
              </a:defRPr>
            </a:lvl8pPr>
            <a:lvl9pPr lvl="8">
              <a:spcBef>
                <a:spcPts val="0"/>
              </a:spcBef>
              <a:spcAft>
                <a:spcPts val="0"/>
              </a:spcAft>
              <a:buClr>
                <a:schemeClr val="lt1"/>
              </a:buClr>
              <a:buSzPts val="8000"/>
              <a:buNone/>
              <a:defRPr sz="8000">
                <a:solidFill>
                  <a:schemeClr val="lt1"/>
                </a:solidFill>
              </a:defRPr>
            </a:lvl9pPr>
          </a:lstStyle>
          <a:p>
            <a:r>
              <a:t>xx%</a:t>
            </a:r>
          </a:p>
        </p:txBody>
      </p:sp>
      <p:sp>
        <p:nvSpPr>
          <p:cNvPr id="78" name="Google Shape;78;p11"/>
          <p:cNvSpPr txBox="1">
            <a:spLocks noGrp="1"/>
          </p:cNvSpPr>
          <p:nvPr>
            <p:ph type="body" idx="1"/>
          </p:nvPr>
        </p:nvSpPr>
        <p:spPr>
          <a:xfrm>
            <a:off x="729450" y="2272888"/>
            <a:ext cx="7688400" cy="1580400"/>
          </a:xfrm>
          <a:prstGeom prst="rect">
            <a:avLst/>
          </a:prstGeom>
        </p:spPr>
        <p:txBody>
          <a:bodyPr spcFirstLastPara="1" wrap="square" lIns="91425" tIns="91425" rIns="91425" bIns="91425" anchor="t" anchorCtr="0">
            <a:noAutofit/>
          </a:bodyPr>
          <a:lstStyle>
            <a:lvl1pPr marL="457200" lvl="0" indent="-311150">
              <a:spcBef>
                <a:spcPts val="0"/>
              </a:spcBef>
              <a:spcAft>
                <a:spcPts val="0"/>
              </a:spcAft>
              <a:buClr>
                <a:schemeClr val="lt1"/>
              </a:buClr>
              <a:buSzPts val="1300"/>
              <a:buChar char="●"/>
              <a:defRPr>
                <a:solidFill>
                  <a:schemeClr val="lt1"/>
                </a:solidFill>
              </a:defRPr>
            </a:lvl1pPr>
            <a:lvl2pPr marL="914400" lvl="1" indent="-298450">
              <a:spcBef>
                <a:spcPts val="1600"/>
              </a:spcBef>
              <a:spcAft>
                <a:spcPts val="0"/>
              </a:spcAft>
              <a:buClr>
                <a:schemeClr val="lt1"/>
              </a:buClr>
              <a:buSzPts val="1100"/>
              <a:buChar char="○"/>
              <a:defRPr>
                <a:solidFill>
                  <a:schemeClr val="lt1"/>
                </a:solidFill>
              </a:defRPr>
            </a:lvl2pPr>
            <a:lvl3pPr marL="1371600" lvl="2" indent="-298450">
              <a:spcBef>
                <a:spcPts val="1600"/>
              </a:spcBef>
              <a:spcAft>
                <a:spcPts val="0"/>
              </a:spcAft>
              <a:buClr>
                <a:schemeClr val="lt1"/>
              </a:buClr>
              <a:buSzPts val="1100"/>
              <a:buChar char="■"/>
              <a:defRPr>
                <a:solidFill>
                  <a:schemeClr val="lt1"/>
                </a:solidFill>
              </a:defRPr>
            </a:lvl3pPr>
            <a:lvl4pPr marL="1828800" lvl="3" indent="-298450">
              <a:spcBef>
                <a:spcPts val="1600"/>
              </a:spcBef>
              <a:spcAft>
                <a:spcPts val="0"/>
              </a:spcAft>
              <a:buClr>
                <a:schemeClr val="lt1"/>
              </a:buClr>
              <a:buSzPts val="1100"/>
              <a:buChar char="●"/>
              <a:defRPr>
                <a:solidFill>
                  <a:schemeClr val="lt1"/>
                </a:solidFill>
              </a:defRPr>
            </a:lvl4pPr>
            <a:lvl5pPr marL="2286000" lvl="4" indent="-298450">
              <a:spcBef>
                <a:spcPts val="1600"/>
              </a:spcBef>
              <a:spcAft>
                <a:spcPts val="0"/>
              </a:spcAft>
              <a:buClr>
                <a:schemeClr val="lt1"/>
              </a:buClr>
              <a:buSzPts val="1100"/>
              <a:buChar char="○"/>
              <a:defRPr>
                <a:solidFill>
                  <a:schemeClr val="lt1"/>
                </a:solidFill>
              </a:defRPr>
            </a:lvl5pPr>
            <a:lvl6pPr marL="2743200" lvl="5" indent="-298450">
              <a:spcBef>
                <a:spcPts val="1600"/>
              </a:spcBef>
              <a:spcAft>
                <a:spcPts val="0"/>
              </a:spcAft>
              <a:buClr>
                <a:schemeClr val="lt1"/>
              </a:buClr>
              <a:buSzPts val="1100"/>
              <a:buChar char="■"/>
              <a:defRPr>
                <a:solidFill>
                  <a:schemeClr val="lt1"/>
                </a:solidFill>
              </a:defRPr>
            </a:lvl6pPr>
            <a:lvl7pPr marL="3200400" lvl="6" indent="-298450">
              <a:spcBef>
                <a:spcPts val="1600"/>
              </a:spcBef>
              <a:spcAft>
                <a:spcPts val="0"/>
              </a:spcAft>
              <a:buClr>
                <a:schemeClr val="lt1"/>
              </a:buClr>
              <a:buSzPts val="1100"/>
              <a:buChar char="●"/>
              <a:defRPr>
                <a:solidFill>
                  <a:schemeClr val="lt1"/>
                </a:solidFill>
              </a:defRPr>
            </a:lvl7pPr>
            <a:lvl8pPr marL="3657600" lvl="7" indent="-298450">
              <a:spcBef>
                <a:spcPts val="1600"/>
              </a:spcBef>
              <a:spcAft>
                <a:spcPts val="0"/>
              </a:spcAft>
              <a:buClr>
                <a:schemeClr val="lt1"/>
              </a:buClr>
              <a:buSzPts val="1100"/>
              <a:buChar char="○"/>
              <a:defRPr>
                <a:solidFill>
                  <a:schemeClr val="lt1"/>
                </a:solidFill>
              </a:defRPr>
            </a:lvl8pPr>
            <a:lvl9pPr marL="4114800" lvl="8" indent="-298450">
              <a:spcBef>
                <a:spcPts val="1600"/>
              </a:spcBef>
              <a:spcAft>
                <a:spcPts val="1600"/>
              </a:spcAft>
              <a:buClr>
                <a:schemeClr val="lt1"/>
              </a:buClr>
              <a:buSzPts val="1100"/>
              <a:buChar char="■"/>
              <a:defRPr>
                <a:solidFill>
                  <a:schemeClr val="lt1"/>
                </a:solidFill>
              </a:defRPr>
            </a:lvl9pPr>
          </a:lstStyle>
          <a:p>
            <a:endParaRPr/>
          </a:p>
        </p:txBody>
      </p:sp>
      <p:sp>
        <p:nvSpPr>
          <p:cNvPr id="79" name="Google Shape;79;p11"/>
          <p:cNvSpPr txBox="1">
            <a:spLocks noGrp="1"/>
          </p:cNvSpPr>
          <p:nvPr>
            <p:ph type="sldNum" idx="12"/>
          </p:nvPr>
        </p:nvSpPr>
        <p:spPr>
          <a:xfrm>
            <a:off x="8536302" y="4749851"/>
            <a:ext cx="548700" cy="393600"/>
          </a:xfrm>
          <a:prstGeom prst="rect">
            <a:avLst/>
          </a:prstGeom>
        </p:spPr>
        <p:txBody>
          <a:bodyPr spcFirstLastPara="1" wrap="square" lIns="91425" tIns="91425" rIns="91425" bIns="91425" anchor="ctr" anchorCtr="0">
            <a:no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marL="0" lvl="0" indent="0" algn="r" rtl="0">
              <a:spcBef>
                <a:spcPts val="0"/>
              </a:spcBef>
              <a:spcAft>
                <a:spcPts val="0"/>
              </a:spcAft>
              <a:buNone/>
            </a:pPr>
            <a:fld id="{00000000-1234-1234-1234-123412341234}" type="slidenum">
              <a:rPr lang="es"/>
              <a:t>‹Nº›</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treamline">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spcBef>
                <a:spcPts val="0"/>
              </a:spcBef>
              <a:spcAft>
                <a:spcPts val="0"/>
              </a:spcAft>
              <a:buSzPts val="2800"/>
              <a:buFont typeface="Raleway"/>
              <a:buNone/>
              <a:defRPr sz="2800" b="1">
                <a:latin typeface="Raleway"/>
                <a:ea typeface="Raleway"/>
                <a:cs typeface="Raleway"/>
                <a:sym typeface="Raleway"/>
              </a:defRPr>
            </a:lvl1pPr>
            <a:lvl2pPr lvl="1">
              <a:spcBef>
                <a:spcPts val="0"/>
              </a:spcBef>
              <a:spcAft>
                <a:spcPts val="0"/>
              </a:spcAft>
              <a:buSzPts val="2800"/>
              <a:buFont typeface="Raleway"/>
              <a:buNone/>
              <a:defRPr sz="2800" b="1">
                <a:latin typeface="Raleway"/>
                <a:ea typeface="Raleway"/>
                <a:cs typeface="Raleway"/>
                <a:sym typeface="Raleway"/>
              </a:defRPr>
            </a:lvl2pPr>
            <a:lvl3pPr lvl="2">
              <a:spcBef>
                <a:spcPts val="0"/>
              </a:spcBef>
              <a:spcAft>
                <a:spcPts val="0"/>
              </a:spcAft>
              <a:buSzPts val="2800"/>
              <a:buFont typeface="Raleway"/>
              <a:buNone/>
              <a:defRPr sz="2800" b="1">
                <a:latin typeface="Raleway"/>
                <a:ea typeface="Raleway"/>
                <a:cs typeface="Raleway"/>
                <a:sym typeface="Raleway"/>
              </a:defRPr>
            </a:lvl3pPr>
            <a:lvl4pPr lvl="3">
              <a:spcBef>
                <a:spcPts val="0"/>
              </a:spcBef>
              <a:spcAft>
                <a:spcPts val="0"/>
              </a:spcAft>
              <a:buSzPts val="2800"/>
              <a:buFont typeface="Raleway"/>
              <a:buNone/>
              <a:defRPr sz="2800" b="1">
                <a:latin typeface="Raleway"/>
                <a:ea typeface="Raleway"/>
                <a:cs typeface="Raleway"/>
                <a:sym typeface="Raleway"/>
              </a:defRPr>
            </a:lvl4pPr>
            <a:lvl5pPr lvl="4">
              <a:spcBef>
                <a:spcPts val="0"/>
              </a:spcBef>
              <a:spcAft>
                <a:spcPts val="0"/>
              </a:spcAft>
              <a:buSzPts val="2800"/>
              <a:buFont typeface="Raleway"/>
              <a:buNone/>
              <a:defRPr sz="2800" b="1">
                <a:latin typeface="Raleway"/>
                <a:ea typeface="Raleway"/>
                <a:cs typeface="Raleway"/>
                <a:sym typeface="Raleway"/>
              </a:defRPr>
            </a:lvl5pPr>
            <a:lvl6pPr lvl="5">
              <a:spcBef>
                <a:spcPts val="0"/>
              </a:spcBef>
              <a:spcAft>
                <a:spcPts val="0"/>
              </a:spcAft>
              <a:buSzPts val="2800"/>
              <a:buFont typeface="Raleway"/>
              <a:buNone/>
              <a:defRPr sz="2800" b="1">
                <a:latin typeface="Raleway"/>
                <a:ea typeface="Raleway"/>
                <a:cs typeface="Raleway"/>
                <a:sym typeface="Raleway"/>
              </a:defRPr>
            </a:lvl6pPr>
            <a:lvl7pPr lvl="6">
              <a:spcBef>
                <a:spcPts val="0"/>
              </a:spcBef>
              <a:spcAft>
                <a:spcPts val="0"/>
              </a:spcAft>
              <a:buSzPts val="2800"/>
              <a:buFont typeface="Raleway"/>
              <a:buNone/>
              <a:defRPr sz="2800" b="1">
                <a:latin typeface="Raleway"/>
                <a:ea typeface="Raleway"/>
                <a:cs typeface="Raleway"/>
                <a:sym typeface="Raleway"/>
              </a:defRPr>
            </a:lvl7pPr>
            <a:lvl8pPr lvl="7">
              <a:spcBef>
                <a:spcPts val="0"/>
              </a:spcBef>
              <a:spcAft>
                <a:spcPts val="0"/>
              </a:spcAft>
              <a:buSzPts val="2800"/>
              <a:buFont typeface="Raleway"/>
              <a:buNone/>
              <a:defRPr sz="2800" b="1">
                <a:latin typeface="Raleway"/>
                <a:ea typeface="Raleway"/>
                <a:cs typeface="Raleway"/>
                <a:sym typeface="Raleway"/>
              </a:defRPr>
            </a:lvl8pPr>
            <a:lvl9pPr lvl="8">
              <a:spcBef>
                <a:spcPts val="0"/>
              </a:spcBef>
              <a:spcAft>
                <a:spcPts val="0"/>
              </a:spcAft>
              <a:buSzPts val="2800"/>
              <a:buFont typeface="Raleway"/>
              <a:buNone/>
              <a:defRPr sz="2800" b="1">
                <a:latin typeface="Raleway"/>
                <a:ea typeface="Raleway"/>
                <a:cs typeface="Raleway"/>
                <a:sym typeface="Raleway"/>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11150">
              <a:lnSpc>
                <a:spcPct val="115000"/>
              </a:lnSpc>
              <a:spcBef>
                <a:spcPts val="0"/>
              </a:spcBef>
              <a:spcAft>
                <a:spcPts val="0"/>
              </a:spcAft>
              <a:buClr>
                <a:schemeClr val="accent1"/>
              </a:buClr>
              <a:buSzPts val="1300"/>
              <a:buFont typeface="Lato"/>
              <a:buChar char="●"/>
              <a:defRPr sz="1300">
                <a:solidFill>
                  <a:schemeClr val="accent1"/>
                </a:solidFill>
                <a:latin typeface="Lato"/>
                <a:ea typeface="Lato"/>
                <a:cs typeface="Lato"/>
                <a:sym typeface="Lato"/>
              </a:defRPr>
            </a:lvl1pPr>
            <a:lvl2pPr marL="914400" lvl="1" indent="-298450">
              <a:lnSpc>
                <a:spcPct val="115000"/>
              </a:lnSpc>
              <a:spcBef>
                <a:spcPts val="1600"/>
              </a:spcBef>
              <a:spcAft>
                <a:spcPts val="0"/>
              </a:spcAft>
              <a:buClr>
                <a:schemeClr val="accent1"/>
              </a:buClr>
              <a:buSzPts val="1100"/>
              <a:buFont typeface="Lato"/>
              <a:buChar char="○"/>
              <a:defRPr sz="1100">
                <a:solidFill>
                  <a:schemeClr val="accent1"/>
                </a:solidFill>
                <a:latin typeface="Lato"/>
                <a:ea typeface="Lato"/>
                <a:cs typeface="Lato"/>
                <a:sym typeface="Lato"/>
              </a:defRPr>
            </a:lvl2pPr>
            <a:lvl3pPr marL="1371600" lvl="2" indent="-298450">
              <a:lnSpc>
                <a:spcPct val="115000"/>
              </a:lnSpc>
              <a:spcBef>
                <a:spcPts val="1600"/>
              </a:spcBef>
              <a:spcAft>
                <a:spcPts val="0"/>
              </a:spcAft>
              <a:buClr>
                <a:schemeClr val="accent1"/>
              </a:buClr>
              <a:buSzPts val="1100"/>
              <a:buFont typeface="Lato"/>
              <a:buChar char="■"/>
              <a:defRPr sz="1100">
                <a:solidFill>
                  <a:schemeClr val="accent1"/>
                </a:solidFill>
                <a:latin typeface="Lato"/>
                <a:ea typeface="Lato"/>
                <a:cs typeface="Lato"/>
                <a:sym typeface="Lato"/>
              </a:defRPr>
            </a:lvl3pPr>
            <a:lvl4pPr marL="1828800" lvl="3" indent="-298450">
              <a:lnSpc>
                <a:spcPct val="115000"/>
              </a:lnSpc>
              <a:spcBef>
                <a:spcPts val="1600"/>
              </a:spcBef>
              <a:spcAft>
                <a:spcPts val="0"/>
              </a:spcAft>
              <a:buClr>
                <a:schemeClr val="accent1"/>
              </a:buClr>
              <a:buSzPts val="1100"/>
              <a:buFont typeface="Lato"/>
              <a:buChar char="●"/>
              <a:defRPr sz="1100">
                <a:solidFill>
                  <a:schemeClr val="accent1"/>
                </a:solidFill>
                <a:latin typeface="Lato"/>
                <a:ea typeface="Lato"/>
                <a:cs typeface="Lato"/>
                <a:sym typeface="Lato"/>
              </a:defRPr>
            </a:lvl4pPr>
            <a:lvl5pPr marL="2286000" lvl="4" indent="-298450">
              <a:lnSpc>
                <a:spcPct val="115000"/>
              </a:lnSpc>
              <a:spcBef>
                <a:spcPts val="1600"/>
              </a:spcBef>
              <a:spcAft>
                <a:spcPts val="0"/>
              </a:spcAft>
              <a:buClr>
                <a:schemeClr val="accent1"/>
              </a:buClr>
              <a:buSzPts val="1100"/>
              <a:buFont typeface="Lato"/>
              <a:buChar char="○"/>
              <a:defRPr sz="1100">
                <a:solidFill>
                  <a:schemeClr val="accent1"/>
                </a:solidFill>
                <a:latin typeface="Lato"/>
                <a:ea typeface="Lato"/>
                <a:cs typeface="Lato"/>
                <a:sym typeface="Lato"/>
              </a:defRPr>
            </a:lvl5pPr>
            <a:lvl6pPr marL="2743200" lvl="5" indent="-298450">
              <a:lnSpc>
                <a:spcPct val="115000"/>
              </a:lnSpc>
              <a:spcBef>
                <a:spcPts val="1600"/>
              </a:spcBef>
              <a:spcAft>
                <a:spcPts val="0"/>
              </a:spcAft>
              <a:buClr>
                <a:schemeClr val="accent1"/>
              </a:buClr>
              <a:buSzPts val="1100"/>
              <a:buFont typeface="Lato"/>
              <a:buChar char="■"/>
              <a:defRPr sz="1100">
                <a:solidFill>
                  <a:schemeClr val="accent1"/>
                </a:solidFill>
                <a:latin typeface="Lato"/>
                <a:ea typeface="Lato"/>
                <a:cs typeface="Lato"/>
                <a:sym typeface="Lato"/>
              </a:defRPr>
            </a:lvl6pPr>
            <a:lvl7pPr marL="3200400" lvl="6" indent="-298450">
              <a:lnSpc>
                <a:spcPct val="115000"/>
              </a:lnSpc>
              <a:spcBef>
                <a:spcPts val="1600"/>
              </a:spcBef>
              <a:spcAft>
                <a:spcPts val="0"/>
              </a:spcAft>
              <a:buClr>
                <a:schemeClr val="accent1"/>
              </a:buClr>
              <a:buSzPts val="1100"/>
              <a:buFont typeface="Lato"/>
              <a:buChar char="●"/>
              <a:defRPr sz="1100">
                <a:solidFill>
                  <a:schemeClr val="accent1"/>
                </a:solidFill>
                <a:latin typeface="Lato"/>
                <a:ea typeface="Lato"/>
                <a:cs typeface="Lato"/>
                <a:sym typeface="Lato"/>
              </a:defRPr>
            </a:lvl7pPr>
            <a:lvl8pPr marL="3657600" lvl="7" indent="-298450">
              <a:lnSpc>
                <a:spcPct val="115000"/>
              </a:lnSpc>
              <a:spcBef>
                <a:spcPts val="1600"/>
              </a:spcBef>
              <a:spcAft>
                <a:spcPts val="0"/>
              </a:spcAft>
              <a:buClr>
                <a:schemeClr val="accent1"/>
              </a:buClr>
              <a:buSzPts val="1100"/>
              <a:buFont typeface="Lato"/>
              <a:buChar char="○"/>
              <a:defRPr sz="1100">
                <a:solidFill>
                  <a:schemeClr val="accent1"/>
                </a:solidFill>
                <a:latin typeface="Lato"/>
                <a:ea typeface="Lato"/>
                <a:cs typeface="Lato"/>
                <a:sym typeface="Lato"/>
              </a:defRPr>
            </a:lvl8pPr>
            <a:lvl9pPr marL="4114800" lvl="8" indent="-298450">
              <a:lnSpc>
                <a:spcPct val="115000"/>
              </a:lnSpc>
              <a:spcBef>
                <a:spcPts val="1600"/>
              </a:spcBef>
              <a:spcAft>
                <a:spcPts val="1600"/>
              </a:spcAft>
              <a:buClr>
                <a:schemeClr val="accent1"/>
              </a:buClr>
              <a:buSzPts val="1100"/>
              <a:buFont typeface="Lato"/>
              <a:buChar char="■"/>
              <a:defRPr sz="1100">
                <a:solidFill>
                  <a:schemeClr val="accent1"/>
                </a:solidFill>
                <a:latin typeface="Lato"/>
                <a:ea typeface="Lato"/>
                <a:cs typeface="Lato"/>
                <a:sym typeface="Lato"/>
              </a:defRPr>
            </a:lvl9pPr>
          </a:lstStyle>
          <a:p>
            <a:endParaRPr/>
          </a:p>
        </p:txBody>
      </p:sp>
      <p:sp>
        <p:nvSpPr>
          <p:cNvPr id="8" name="Google Shape;8;p1"/>
          <p:cNvSpPr txBox="1">
            <a:spLocks noGrp="1"/>
          </p:cNvSpPr>
          <p:nvPr>
            <p:ph type="sldNum" idx="12"/>
          </p:nvPr>
        </p:nvSpPr>
        <p:spPr>
          <a:xfrm>
            <a:off x="8536302" y="4749851"/>
            <a:ext cx="548700" cy="393600"/>
          </a:xfrm>
          <a:prstGeom prst="rect">
            <a:avLst/>
          </a:prstGeom>
          <a:noFill/>
          <a:ln>
            <a:noFill/>
          </a:ln>
        </p:spPr>
        <p:txBody>
          <a:bodyPr spcFirstLastPara="1" wrap="square" lIns="91425" tIns="91425" rIns="91425" bIns="91425" anchor="ctr" anchorCtr="0">
            <a:noAutofit/>
          </a:bodyPr>
          <a:lstStyle>
            <a:lvl1pPr lvl="0" algn="r">
              <a:buNone/>
              <a:defRPr sz="1000">
                <a:solidFill>
                  <a:schemeClr val="accent1"/>
                </a:solidFill>
                <a:latin typeface="Lato"/>
                <a:ea typeface="Lato"/>
                <a:cs typeface="Lato"/>
                <a:sym typeface="Lato"/>
              </a:defRPr>
            </a:lvl1pPr>
            <a:lvl2pPr lvl="1" algn="r">
              <a:buNone/>
              <a:defRPr sz="1000">
                <a:solidFill>
                  <a:schemeClr val="accent1"/>
                </a:solidFill>
                <a:latin typeface="Lato"/>
                <a:ea typeface="Lato"/>
                <a:cs typeface="Lato"/>
                <a:sym typeface="Lato"/>
              </a:defRPr>
            </a:lvl2pPr>
            <a:lvl3pPr lvl="2" algn="r">
              <a:buNone/>
              <a:defRPr sz="1000">
                <a:solidFill>
                  <a:schemeClr val="accent1"/>
                </a:solidFill>
                <a:latin typeface="Lato"/>
                <a:ea typeface="Lato"/>
                <a:cs typeface="Lato"/>
                <a:sym typeface="Lato"/>
              </a:defRPr>
            </a:lvl3pPr>
            <a:lvl4pPr lvl="3" algn="r">
              <a:buNone/>
              <a:defRPr sz="1000">
                <a:solidFill>
                  <a:schemeClr val="accent1"/>
                </a:solidFill>
                <a:latin typeface="Lato"/>
                <a:ea typeface="Lato"/>
                <a:cs typeface="Lato"/>
                <a:sym typeface="Lato"/>
              </a:defRPr>
            </a:lvl4pPr>
            <a:lvl5pPr lvl="4" algn="r">
              <a:buNone/>
              <a:defRPr sz="1000">
                <a:solidFill>
                  <a:schemeClr val="accent1"/>
                </a:solidFill>
                <a:latin typeface="Lato"/>
                <a:ea typeface="Lato"/>
                <a:cs typeface="Lato"/>
                <a:sym typeface="Lato"/>
              </a:defRPr>
            </a:lvl5pPr>
            <a:lvl6pPr lvl="5" algn="r">
              <a:buNone/>
              <a:defRPr sz="1000">
                <a:solidFill>
                  <a:schemeClr val="accent1"/>
                </a:solidFill>
                <a:latin typeface="Lato"/>
                <a:ea typeface="Lato"/>
                <a:cs typeface="Lato"/>
                <a:sym typeface="Lato"/>
              </a:defRPr>
            </a:lvl6pPr>
            <a:lvl7pPr lvl="6" algn="r">
              <a:buNone/>
              <a:defRPr sz="1000">
                <a:solidFill>
                  <a:schemeClr val="accent1"/>
                </a:solidFill>
                <a:latin typeface="Lato"/>
                <a:ea typeface="Lato"/>
                <a:cs typeface="Lato"/>
                <a:sym typeface="Lato"/>
              </a:defRPr>
            </a:lvl7pPr>
            <a:lvl8pPr lvl="7" algn="r">
              <a:buNone/>
              <a:defRPr sz="1000">
                <a:solidFill>
                  <a:schemeClr val="accent1"/>
                </a:solidFill>
                <a:latin typeface="Lato"/>
                <a:ea typeface="Lato"/>
                <a:cs typeface="Lato"/>
                <a:sym typeface="Lato"/>
              </a:defRPr>
            </a:lvl8pPr>
            <a:lvl9pPr lvl="8" algn="r">
              <a:buNone/>
              <a:defRPr sz="1000">
                <a:solidFill>
                  <a:schemeClr val="accent1"/>
                </a:solidFill>
                <a:latin typeface="Lato"/>
                <a:ea typeface="Lato"/>
                <a:cs typeface="Lato"/>
                <a:sym typeface="Lato"/>
              </a:defRPr>
            </a:lvl9pPr>
          </a:lstStyle>
          <a:p>
            <a:pPr marL="0" lvl="0" indent="0" algn="r" rtl="0">
              <a:spcBef>
                <a:spcPts val="0"/>
              </a:spcBef>
              <a:spcAft>
                <a:spcPts val="0"/>
              </a:spcAft>
              <a:buNone/>
            </a:pPr>
            <a:fld id="{00000000-1234-1234-1234-123412341234}" type="slidenum">
              <a:rPr lang="es"/>
              <a:t>‹Nº›</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2" r:id="rId4"/>
    <p:sldLayoutId id="2147483653" r:id="rId5"/>
    <p:sldLayoutId id="2147483654" r:id="rId6"/>
    <p:sldLayoutId id="2147483655" r:id="rId7"/>
    <p:sldLayoutId id="2147483656" r:id="rId8"/>
    <p:sldLayoutId id="2147483657" r:id="rId9"/>
    <p:sldLayoutId id="2147483658" r:id="rId10"/>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0.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0.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0.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0.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0.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0.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0.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0.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0.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0.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0.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0.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0.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0.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0.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0.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0.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0.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0.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0.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0.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0.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0.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0.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5"/>
        <p:cNvGrpSpPr/>
        <p:nvPr/>
      </p:nvGrpSpPr>
      <p:grpSpPr>
        <a:xfrm>
          <a:off x="0" y="0"/>
          <a:ext cx="0" cy="0"/>
          <a:chOff x="0" y="0"/>
          <a:chExt cx="0" cy="0"/>
        </a:xfrm>
      </p:grpSpPr>
      <p:sp>
        <p:nvSpPr>
          <p:cNvPr id="86" name="Google Shape;86;p13"/>
          <p:cNvSpPr txBox="1">
            <a:spLocks noGrp="1"/>
          </p:cNvSpPr>
          <p:nvPr>
            <p:ph type="ctrTitle"/>
          </p:nvPr>
        </p:nvSpPr>
        <p:spPr>
          <a:xfrm>
            <a:off x="0" y="1322450"/>
            <a:ext cx="9144000" cy="1664700"/>
          </a:xfrm>
          <a:prstGeom prst="rect">
            <a:avLst/>
          </a:prstGeom>
        </p:spPr>
        <p:txBody>
          <a:bodyPr spcFirstLastPara="1" wrap="square" lIns="91425" tIns="91425" rIns="91425" bIns="91425" anchor="t" anchorCtr="0">
            <a:noAutofit/>
          </a:bodyPr>
          <a:lstStyle/>
          <a:p>
            <a:pPr lvl="0" algn="ctr"/>
            <a:r>
              <a:rPr lang="es-ES" dirty="0"/>
              <a:t>Clase del 17 de marzo de 1976 </a:t>
            </a:r>
            <a:r>
              <a:rPr lang="es-ES" dirty="0" smtClean="0"/>
              <a:t>(</a:t>
            </a:r>
            <a:r>
              <a:rPr lang="es-ES" i="1" dirty="0" smtClean="0"/>
              <a:t>Defender </a:t>
            </a:r>
            <a:r>
              <a:rPr lang="es-ES" i="1" dirty="0"/>
              <a:t>la </a:t>
            </a:r>
            <a:r>
              <a:rPr lang="es-ES" i="1" dirty="0" smtClean="0"/>
              <a:t>sociedad</a:t>
            </a:r>
            <a:r>
              <a:rPr lang="es-ES" dirty="0" smtClean="0"/>
              <a:t>, pp. 217-226)</a:t>
            </a:r>
            <a:endParaRPr dirty="0"/>
          </a:p>
        </p:txBody>
      </p:sp>
      <p:sp>
        <p:nvSpPr>
          <p:cNvPr id="87" name="Google Shape;87;p13"/>
          <p:cNvSpPr txBox="1">
            <a:spLocks noGrp="1"/>
          </p:cNvSpPr>
          <p:nvPr>
            <p:ph type="subTitle" idx="1"/>
          </p:nvPr>
        </p:nvSpPr>
        <p:spPr>
          <a:xfrm>
            <a:off x="833144" y="3121141"/>
            <a:ext cx="7688100" cy="541200"/>
          </a:xfrm>
          <a:prstGeom prst="rect">
            <a:avLst/>
          </a:prstGeom>
        </p:spPr>
        <p:txBody>
          <a:bodyPr spcFirstLastPara="1" wrap="square" lIns="91425" tIns="91425" rIns="91425" bIns="91425" anchor="t" anchorCtr="0">
            <a:noAutofit/>
          </a:bodyPr>
          <a:lstStyle/>
          <a:p>
            <a:pPr marL="0" lvl="0" indent="0" algn="ctr"/>
            <a:r>
              <a:rPr lang="es-ES" sz="2800" dirty="0" smtClean="0">
                <a:solidFill>
                  <a:srgbClr val="002060"/>
                </a:solidFill>
              </a:rPr>
              <a:t>Michel Foucault</a:t>
            </a:r>
            <a:endParaRPr sz="2800" dirty="0">
              <a:solidFill>
                <a:srgbClr val="002060"/>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97"/>
        <p:cNvGrpSpPr/>
        <p:nvPr/>
      </p:nvGrpSpPr>
      <p:grpSpPr>
        <a:xfrm>
          <a:off x="0" y="0"/>
          <a:ext cx="0" cy="0"/>
          <a:chOff x="0" y="0"/>
          <a:chExt cx="0" cy="0"/>
        </a:xfrm>
      </p:grpSpPr>
      <p:sp>
        <p:nvSpPr>
          <p:cNvPr id="99" name="Google Shape;99;p15"/>
          <p:cNvSpPr txBox="1">
            <a:spLocks noGrp="1"/>
          </p:cNvSpPr>
          <p:nvPr>
            <p:ph type="body" idx="4294967295"/>
          </p:nvPr>
        </p:nvSpPr>
        <p:spPr>
          <a:xfrm>
            <a:off x="517585" y="0"/>
            <a:ext cx="7969250" cy="4865298"/>
          </a:xfrm>
          <a:prstGeom prst="rect">
            <a:avLst/>
          </a:prstGeom>
        </p:spPr>
        <p:txBody>
          <a:bodyPr spcFirstLastPara="1" wrap="square" lIns="91425" tIns="91425" rIns="91425" bIns="91425" anchor="t" anchorCtr="0">
            <a:noAutofit/>
          </a:bodyPr>
          <a:lstStyle/>
          <a:p>
            <a:pPr marL="114300" indent="0">
              <a:buSzPts val="1800"/>
              <a:buNone/>
            </a:pPr>
            <a:r>
              <a:rPr lang="es-ES" sz="2000" dirty="0">
                <a:solidFill>
                  <a:srgbClr val="002060"/>
                </a:solidFill>
              </a:rPr>
              <a:t>- </a:t>
            </a:r>
            <a:r>
              <a:rPr lang="es-ES" sz="2000" dirty="0" err="1">
                <a:solidFill>
                  <a:srgbClr val="002060"/>
                </a:solidFill>
              </a:rPr>
              <a:t>Biopolítica</a:t>
            </a:r>
            <a:r>
              <a:rPr lang="es-ES" sz="2000" dirty="0">
                <a:solidFill>
                  <a:srgbClr val="002060"/>
                </a:solidFill>
              </a:rPr>
              <a:t> como saber y control de procesos de natalidad, mortalidad,  longevidad y morbilidad</a:t>
            </a:r>
            <a:r>
              <a:rPr lang="es-ES" sz="2000" dirty="0" smtClean="0">
                <a:solidFill>
                  <a:srgbClr val="002060"/>
                </a:solidFill>
              </a:rPr>
              <a:t>.</a:t>
            </a:r>
          </a:p>
          <a:p>
            <a:pPr marL="114300" indent="0">
              <a:buSzPts val="1800"/>
              <a:buNone/>
            </a:pPr>
            <a:endParaRPr lang="es-ES" sz="2000" dirty="0">
              <a:solidFill>
                <a:srgbClr val="002060"/>
              </a:solidFill>
            </a:endParaRPr>
          </a:p>
          <a:p>
            <a:pPr marL="114300" indent="0">
              <a:buSzPts val="1800"/>
              <a:buNone/>
            </a:pPr>
            <a:r>
              <a:rPr lang="es-ES" sz="2000" dirty="0" smtClean="0">
                <a:solidFill>
                  <a:srgbClr val="080808"/>
                </a:solidFill>
              </a:rPr>
              <a:t>· ¿</a:t>
            </a:r>
            <a:r>
              <a:rPr lang="es-ES" sz="2000" dirty="0">
                <a:solidFill>
                  <a:srgbClr val="080808"/>
                </a:solidFill>
              </a:rPr>
              <a:t>Cuál es el interés central en esa nueva tecnología del poder, esa </a:t>
            </a:r>
            <a:r>
              <a:rPr lang="es-ES" sz="2000" dirty="0" err="1">
                <a:solidFill>
                  <a:srgbClr val="080808"/>
                </a:solidFill>
              </a:rPr>
              <a:t>biopolítica</a:t>
            </a:r>
            <a:r>
              <a:rPr lang="es-ES" sz="2000" dirty="0">
                <a:solidFill>
                  <a:srgbClr val="080808"/>
                </a:solidFill>
              </a:rPr>
              <a:t>, ese </a:t>
            </a:r>
            <a:r>
              <a:rPr lang="es-ES" sz="2000" dirty="0" err="1">
                <a:solidFill>
                  <a:srgbClr val="080808"/>
                </a:solidFill>
              </a:rPr>
              <a:t>biopoder</a:t>
            </a:r>
            <a:r>
              <a:rPr lang="es-ES" sz="2000" dirty="0">
                <a:solidFill>
                  <a:srgbClr val="080808"/>
                </a:solidFill>
              </a:rPr>
              <a:t> que está estableciéndose? Hace un momento lo señalaba en dos palabras: </a:t>
            </a:r>
            <a:r>
              <a:rPr lang="es-ES" sz="2000" b="1" dirty="0">
                <a:solidFill>
                  <a:srgbClr val="080808"/>
                </a:solidFill>
              </a:rPr>
              <a:t>se trata de un conjunto de procesos como la proporción de los nacimientos y las defunciones, la tasa de reproducción, la fecundidad de una población, etcétera</a:t>
            </a:r>
            <a:r>
              <a:rPr lang="es-ES" sz="2000" dirty="0">
                <a:solidFill>
                  <a:srgbClr val="080808"/>
                </a:solidFill>
              </a:rPr>
              <a:t>. Estos procesos de natalidad, mortalidad y longevidad constituyeron, a mi entender, justamente en la segunda mitad del siglo XVIII y en conexión con toda una masa de problemas económicos y políticos (a los que no me voy a referir ahora), los primeros objetos de saber y los primeros blancos de control de esa </a:t>
            </a:r>
            <a:r>
              <a:rPr lang="es-ES" sz="2000" dirty="0" err="1">
                <a:solidFill>
                  <a:srgbClr val="080808"/>
                </a:solidFill>
              </a:rPr>
              <a:t>biopolítica</a:t>
            </a:r>
            <a:r>
              <a:rPr lang="es-ES" sz="2000" dirty="0">
                <a:solidFill>
                  <a:srgbClr val="080808"/>
                </a:solidFill>
              </a:rPr>
              <a:t>. </a:t>
            </a:r>
            <a:endParaRPr lang="es-ES" sz="2000" dirty="0" smtClean="0"/>
          </a:p>
        </p:txBody>
      </p:sp>
    </p:spTree>
    <p:extLst>
      <p:ext uri="{BB962C8B-B14F-4D97-AF65-F5344CB8AC3E}">
        <p14:creationId xmlns:p14="http://schemas.microsoft.com/office/powerpoint/2010/main" val="93048013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97"/>
        <p:cNvGrpSpPr/>
        <p:nvPr/>
      </p:nvGrpSpPr>
      <p:grpSpPr>
        <a:xfrm>
          <a:off x="0" y="0"/>
          <a:ext cx="0" cy="0"/>
          <a:chOff x="0" y="0"/>
          <a:chExt cx="0" cy="0"/>
        </a:xfrm>
      </p:grpSpPr>
      <p:sp>
        <p:nvSpPr>
          <p:cNvPr id="99" name="Google Shape;99;p15"/>
          <p:cNvSpPr txBox="1">
            <a:spLocks noGrp="1"/>
          </p:cNvSpPr>
          <p:nvPr>
            <p:ph type="body" idx="4294967295"/>
          </p:nvPr>
        </p:nvSpPr>
        <p:spPr>
          <a:xfrm>
            <a:off x="138024" y="0"/>
            <a:ext cx="9005976" cy="5143500"/>
          </a:xfrm>
          <a:prstGeom prst="rect">
            <a:avLst/>
          </a:prstGeom>
        </p:spPr>
        <p:txBody>
          <a:bodyPr spcFirstLastPara="1" wrap="square" lIns="91425" tIns="91425" rIns="91425" bIns="91425" anchor="t" anchorCtr="0">
            <a:noAutofit/>
          </a:bodyPr>
          <a:lstStyle/>
          <a:p>
            <a:pPr marL="114300" indent="0">
              <a:buSzPts val="1800"/>
              <a:buNone/>
            </a:pPr>
            <a:r>
              <a:rPr lang="es-ES" sz="1900" dirty="0">
                <a:solidFill>
                  <a:srgbClr val="002060"/>
                </a:solidFill>
              </a:rPr>
              <a:t>- La enfermedad como fenómeno de población: sustracción de fuerzas y costos económicos de las </a:t>
            </a:r>
            <a:r>
              <a:rPr lang="es-ES" sz="1900" dirty="0" smtClean="0">
                <a:solidFill>
                  <a:srgbClr val="002060"/>
                </a:solidFill>
              </a:rPr>
              <a:t>enfermedades / - </a:t>
            </a:r>
            <a:r>
              <a:rPr lang="es-ES" sz="1900" dirty="0">
                <a:solidFill>
                  <a:srgbClr val="002060"/>
                </a:solidFill>
              </a:rPr>
              <a:t>La cuestión de las enfermedades endémicas y no de las mortíferas epidemias</a:t>
            </a:r>
            <a:r>
              <a:rPr lang="es-ES" sz="1900" dirty="0" smtClean="0">
                <a:solidFill>
                  <a:srgbClr val="002060"/>
                </a:solidFill>
              </a:rPr>
              <a:t>.</a:t>
            </a:r>
          </a:p>
          <a:p>
            <a:pPr marL="114300" indent="0">
              <a:buSzPts val="1800"/>
              <a:buNone/>
            </a:pPr>
            <a:r>
              <a:rPr lang="es-ES" sz="1900" dirty="0" smtClean="0">
                <a:solidFill>
                  <a:srgbClr val="080808"/>
                </a:solidFill>
              </a:rPr>
              <a:t>· </a:t>
            </a:r>
            <a:r>
              <a:rPr lang="es-ES" sz="1900" dirty="0">
                <a:solidFill>
                  <a:srgbClr val="080808"/>
                </a:solidFill>
              </a:rPr>
              <a:t>En ese momento, a fines del siglo XVIII, no se trata de esas epidemias sino de algo distinto: en líneas generales, lo que podríamos llamar las endemias, es decir, la forma, la naturaleza, la extensión, la duración, la intensidad de las enfermedades reinantes en una población. </a:t>
            </a:r>
            <a:r>
              <a:rPr lang="es-ES" sz="1900" dirty="0" smtClean="0">
                <a:solidFill>
                  <a:srgbClr val="080808"/>
                </a:solidFill>
              </a:rPr>
              <a:t>Enfermedades </a:t>
            </a:r>
            <a:r>
              <a:rPr lang="es-ES" sz="1900" dirty="0">
                <a:solidFill>
                  <a:srgbClr val="080808"/>
                </a:solidFill>
              </a:rPr>
              <a:t>más o menos difíciles de extirpar y que no se consideran, como las epidemias, en concepto de causas de muerte más frecuente sino como factores permanentes —y </a:t>
            </a:r>
            <a:r>
              <a:rPr lang="es-ES" sz="1900" dirty="0" smtClean="0">
                <a:solidFill>
                  <a:srgbClr val="080808"/>
                </a:solidFill>
              </a:rPr>
              <a:t>así </a:t>
            </a:r>
            <a:r>
              <a:rPr lang="es-ES" sz="1900" dirty="0">
                <a:solidFill>
                  <a:srgbClr val="080808"/>
                </a:solidFill>
              </a:rPr>
              <a:t>se las trata- de sustracción de fuerzas, disminución del tiempo de trabajo, reducción de las energías, costos económicos, tanto por lo que deja de producirse como por los cuidados que pueden requerir. En suma, </a:t>
            </a:r>
            <a:r>
              <a:rPr lang="es-ES" sz="1900" b="1" dirty="0">
                <a:solidFill>
                  <a:srgbClr val="080808"/>
                </a:solidFill>
              </a:rPr>
              <a:t>la enfermedad como fenómeno de población: ya no como la muerte que se abate brutalmente sobre la vida -la epidemia- sino como la muerte permanente, que se desliza en la vida, la carcome constantemente, la disminuye y la </a:t>
            </a:r>
            <a:r>
              <a:rPr lang="es-ES" sz="1900" b="1" dirty="0" smtClean="0">
                <a:solidFill>
                  <a:srgbClr val="080808"/>
                </a:solidFill>
              </a:rPr>
              <a:t>debilita</a:t>
            </a:r>
            <a:r>
              <a:rPr lang="es-ES" sz="1900" dirty="0" smtClean="0">
                <a:solidFill>
                  <a:srgbClr val="080808"/>
                </a:solidFill>
              </a:rPr>
              <a:t>.</a:t>
            </a:r>
            <a:endParaRPr lang="es-ES" sz="1900" dirty="0" smtClean="0"/>
          </a:p>
        </p:txBody>
      </p:sp>
    </p:spTree>
    <p:extLst>
      <p:ext uri="{BB962C8B-B14F-4D97-AF65-F5344CB8AC3E}">
        <p14:creationId xmlns:p14="http://schemas.microsoft.com/office/powerpoint/2010/main" val="93048013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97"/>
        <p:cNvGrpSpPr/>
        <p:nvPr/>
      </p:nvGrpSpPr>
      <p:grpSpPr>
        <a:xfrm>
          <a:off x="0" y="0"/>
          <a:ext cx="0" cy="0"/>
          <a:chOff x="0" y="0"/>
          <a:chExt cx="0" cy="0"/>
        </a:xfrm>
      </p:grpSpPr>
      <p:sp>
        <p:nvSpPr>
          <p:cNvPr id="99" name="Google Shape;99;p15"/>
          <p:cNvSpPr txBox="1">
            <a:spLocks noGrp="1"/>
          </p:cNvSpPr>
          <p:nvPr>
            <p:ph type="body" idx="4294967295"/>
          </p:nvPr>
        </p:nvSpPr>
        <p:spPr>
          <a:xfrm>
            <a:off x="517585" y="0"/>
            <a:ext cx="7969250" cy="4865298"/>
          </a:xfrm>
          <a:prstGeom prst="rect">
            <a:avLst/>
          </a:prstGeom>
        </p:spPr>
        <p:txBody>
          <a:bodyPr spcFirstLastPara="1" wrap="square" lIns="91425" tIns="91425" rIns="91425" bIns="91425" anchor="t" anchorCtr="0">
            <a:noAutofit/>
          </a:bodyPr>
          <a:lstStyle/>
          <a:p>
            <a:pPr marL="114300" indent="0">
              <a:buSzPts val="1800"/>
              <a:buNone/>
            </a:pPr>
            <a:endParaRPr lang="es-ES" sz="1800" dirty="0" smtClean="0">
              <a:solidFill>
                <a:srgbClr val="002060"/>
              </a:solidFill>
            </a:endParaRPr>
          </a:p>
          <a:p>
            <a:pPr marL="114300" indent="0">
              <a:buSzPts val="1800"/>
              <a:buNone/>
            </a:pPr>
            <a:r>
              <a:rPr lang="es-ES" sz="2000" dirty="0" smtClean="0">
                <a:solidFill>
                  <a:srgbClr val="002060"/>
                </a:solidFill>
              </a:rPr>
              <a:t>- </a:t>
            </a:r>
            <a:r>
              <a:rPr lang="es-ES" sz="2000" dirty="0">
                <a:solidFill>
                  <a:srgbClr val="002060"/>
                </a:solidFill>
              </a:rPr>
              <a:t>Aprendizaje de la higiene y medicalización de la población</a:t>
            </a:r>
            <a:r>
              <a:rPr lang="es-ES" sz="2000" dirty="0" smtClean="0">
                <a:solidFill>
                  <a:srgbClr val="002060"/>
                </a:solidFill>
              </a:rPr>
              <a:t>.</a:t>
            </a:r>
          </a:p>
          <a:p>
            <a:pPr marL="114300" indent="0">
              <a:buSzPts val="1800"/>
              <a:buNone/>
            </a:pPr>
            <a:endParaRPr lang="es-ES" sz="2000" dirty="0" smtClean="0">
              <a:solidFill>
                <a:srgbClr val="002060"/>
              </a:solidFill>
            </a:endParaRPr>
          </a:p>
          <a:p>
            <a:pPr marL="114300" indent="0">
              <a:buSzPts val="1800"/>
              <a:buNone/>
            </a:pPr>
            <a:r>
              <a:rPr lang="es-ES" sz="2000" dirty="0">
                <a:solidFill>
                  <a:srgbClr val="080808"/>
                </a:solidFill>
              </a:rPr>
              <a:t>·  </a:t>
            </a:r>
            <a:r>
              <a:rPr lang="es-ES" sz="2000" dirty="0" smtClean="0">
                <a:solidFill>
                  <a:srgbClr val="080808"/>
                </a:solidFill>
              </a:rPr>
              <a:t>Introducción </a:t>
            </a:r>
            <a:r>
              <a:rPr lang="es-ES" sz="2000" dirty="0">
                <a:solidFill>
                  <a:srgbClr val="080808"/>
                </a:solidFill>
              </a:rPr>
              <a:t>de una medicina que ahora va a tener la función crucial de la higiene pública, con organismos de coordinación de los cuidados médicos, de centralización de la información, de </a:t>
            </a:r>
            <a:r>
              <a:rPr lang="es-ES" sz="2000" b="1" dirty="0">
                <a:solidFill>
                  <a:srgbClr val="080808"/>
                </a:solidFill>
              </a:rPr>
              <a:t>normalización del saber, y que adopta también el aspecto de una campaña de aprendizaje de la higiene y medicalización de la población</a:t>
            </a:r>
            <a:endParaRPr lang="es-ES" sz="2000" b="1" dirty="0" smtClean="0"/>
          </a:p>
        </p:txBody>
      </p:sp>
    </p:spTree>
    <p:extLst>
      <p:ext uri="{BB962C8B-B14F-4D97-AF65-F5344CB8AC3E}">
        <p14:creationId xmlns:p14="http://schemas.microsoft.com/office/powerpoint/2010/main" val="93048013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97"/>
        <p:cNvGrpSpPr/>
        <p:nvPr/>
      </p:nvGrpSpPr>
      <p:grpSpPr>
        <a:xfrm>
          <a:off x="0" y="0"/>
          <a:ext cx="0" cy="0"/>
          <a:chOff x="0" y="0"/>
          <a:chExt cx="0" cy="0"/>
        </a:xfrm>
      </p:grpSpPr>
      <p:sp>
        <p:nvSpPr>
          <p:cNvPr id="99" name="Google Shape;99;p15"/>
          <p:cNvSpPr txBox="1">
            <a:spLocks noGrp="1"/>
          </p:cNvSpPr>
          <p:nvPr>
            <p:ph type="body" idx="4294967295"/>
          </p:nvPr>
        </p:nvSpPr>
        <p:spPr>
          <a:xfrm>
            <a:off x="517585" y="0"/>
            <a:ext cx="7969250" cy="5143500"/>
          </a:xfrm>
          <a:prstGeom prst="rect">
            <a:avLst/>
          </a:prstGeom>
        </p:spPr>
        <p:txBody>
          <a:bodyPr spcFirstLastPara="1" wrap="square" lIns="91425" tIns="91425" rIns="91425" bIns="91425" anchor="t" anchorCtr="0">
            <a:noAutofit/>
          </a:bodyPr>
          <a:lstStyle/>
          <a:p>
            <a:pPr marL="114300" indent="0">
              <a:buSzPts val="1800"/>
              <a:buNone/>
            </a:pPr>
            <a:r>
              <a:rPr lang="es-ES" sz="2000" dirty="0">
                <a:solidFill>
                  <a:srgbClr val="002060"/>
                </a:solidFill>
              </a:rPr>
              <a:t>- Otros campos de aplicación de la </a:t>
            </a:r>
            <a:r>
              <a:rPr lang="es-ES" sz="2000" dirty="0" err="1">
                <a:solidFill>
                  <a:srgbClr val="002060"/>
                </a:solidFill>
              </a:rPr>
              <a:t>biopolítica</a:t>
            </a:r>
            <a:r>
              <a:rPr lang="es-ES" sz="2000" dirty="0">
                <a:solidFill>
                  <a:srgbClr val="002060"/>
                </a:solidFill>
              </a:rPr>
              <a:t>: seguros para la incapacidad laboral (por vejez y accidente), efectos del medio hacia el viviente (en entornos naturales y urbanos</a:t>
            </a:r>
            <a:r>
              <a:rPr lang="es-ES" sz="2000" dirty="0" smtClean="0">
                <a:solidFill>
                  <a:srgbClr val="002060"/>
                </a:solidFill>
              </a:rPr>
              <a:t>).</a:t>
            </a:r>
          </a:p>
          <a:p>
            <a:pPr marL="114300" indent="0">
              <a:buSzPts val="1800"/>
              <a:buNone/>
            </a:pPr>
            <a:endParaRPr lang="es-ES" sz="700" dirty="0" smtClean="0">
              <a:solidFill>
                <a:srgbClr val="080808"/>
              </a:solidFill>
            </a:endParaRPr>
          </a:p>
          <a:p>
            <a:pPr marL="114300" indent="0">
              <a:buSzPts val="1800"/>
              <a:buNone/>
            </a:pPr>
            <a:r>
              <a:rPr lang="es-ES" sz="2000" dirty="0" smtClean="0">
                <a:solidFill>
                  <a:srgbClr val="080808"/>
                </a:solidFill>
              </a:rPr>
              <a:t>·  Se </a:t>
            </a:r>
            <a:r>
              <a:rPr lang="es-ES" sz="2000" dirty="0">
                <a:solidFill>
                  <a:srgbClr val="080808"/>
                </a:solidFill>
              </a:rPr>
              <a:t>tratará del problema de la </a:t>
            </a:r>
            <a:r>
              <a:rPr lang="es-ES" sz="2000" b="1" dirty="0">
                <a:solidFill>
                  <a:srgbClr val="080808"/>
                </a:solidFill>
              </a:rPr>
              <a:t>vejez</a:t>
            </a:r>
            <a:r>
              <a:rPr lang="es-ES" sz="2000" dirty="0">
                <a:solidFill>
                  <a:srgbClr val="080808"/>
                </a:solidFill>
              </a:rPr>
              <a:t>, muy importante desde principios del siglo XIX (en el momento de la industrialización), del individuo que, por consiguiente, queda fuera del campo de capacidad, de actividad. Y, por otra parte</a:t>
            </a:r>
            <a:r>
              <a:rPr lang="es-ES" sz="2000" b="1" dirty="0">
                <a:solidFill>
                  <a:srgbClr val="080808"/>
                </a:solidFill>
              </a:rPr>
              <a:t>, los accidentes, la invalidez, las diversas anomalías</a:t>
            </a:r>
            <a:r>
              <a:rPr lang="es-ES" sz="2000" dirty="0">
                <a:solidFill>
                  <a:srgbClr val="080808"/>
                </a:solidFill>
              </a:rPr>
              <a:t>. En relación con estos fenómenos, la </a:t>
            </a:r>
            <a:r>
              <a:rPr lang="es-ES" sz="2000" dirty="0" err="1">
                <a:solidFill>
                  <a:srgbClr val="080808"/>
                </a:solidFill>
              </a:rPr>
              <a:t>biopolítica</a:t>
            </a:r>
            <a:r>
              <a:rPr lang="es-ES" sz="2000" dirty="0">
                <a:solidFill>
                  <a:srgbClr val="080808"/>
                </a:solidFill>
              </a:rPr>
              <a:t> va a introducir no sólo instituciones asistenciales (que existían desde mucho tiempo atrás) sino mecanismos mucho más sutiles, económicamente mucho más racionales que la asistencia a granel, a la vez masiva y con lagunas, que estaba esencialmente asociada a la Iglesia. </a:t>
            </a:r>
            <a:r>
              <a:rPr lang="es-ES" sz="2000" b="1" dirty="0">
                <a:solidFill>
                  <a:srgbClr val="080808"/>
                </a:solidFill>
              </a:rPr>
              <a:t>Vamos a ver mecanismos más sutiles, más racionales, de seguros, de ahorro individual y colectivo, de seguridad</a:t>
            </a:r>
            <a:r>
              <a:rPr lang="es-ES" sz="2000" dirty="0">
                <a:solidFill>
                  <a:srgbClr val="080808"/>
                </a:solidFill>
              </a:rPr>
              <a:t>, etcétera.</a:t>
            </a:r>
            <a:endParaRPr lang="es-ES" sz="2000" dirty="0" smtClean="0"/>
          </a:p>
        </p:txBody>
      </p:sp>
    </p:spTree>
    <p:extLst>
      <p:ext uri="{BB962C8B-B14F-4D97-AF65-F5344CB8AC3E}">
        <p14:creationId xmlns:p14="http://schemas.microsoft.com/office/powerpoint/2010/main" val="93048013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97"/>
        <p:cNvGrpSpPr/>
        <p:nvPr/>
      </p:nvGrpSpPr>
      <p:grpSpPr>
        <a:xfrm>
          <a:off x="0" y="0"/>
          <a:ext cx="0" cy="0"/>
          <a:chOff x="0" y="0"/>
          <a:chExt cx="0" cy="0"/>
        </a:xfrm>
      </p:grpSpPr>
      <p:sp>
        <p:nvSpPr>
          <p:cNvPr id="99" name="Google Shape;99;p15"/>
          <p:cNvSpPr txBox="1">
            <a:spLocks noGrp="1"/>
          </p:cNvSpPr>
          <p:nvPr>
            <p:ph type="body" idx="4294967295"/>
          </p:nvPr>
        </p:nvSpPr>
        <p:spPr>
          <a:xfrm>
            <a:off x="517585" y="0"/>
            <a:ext cx="7969250" cy="4865298"/>
          </a:xfrm>
          <a:prstGeom prst="rect">
            <a:avLst/>
          </a:prstGeom>
        </p:spPr>
        <p:txBody>
          <a:bodyPr spcFirstLastPara="1" wrap="square" lIns="91425" tIns="91425" rIns="91425" bIns="91425" anchor="t" anchorCtr="0">
            <a:noAutofit/>
          </a:bodyPr>
          <a:lstStyle/>
          <a:p>
            <a:pPr marL="114300" indent="0">
              <a:buSzPts val="1800"/>
              <a:buNone/>
            </a:pPr>
            <a:endParaRPr lang="es-ES" sz="2000" dirty="0" smtClean="0">
              <a:solidFill>
                <a:srgbClr val="002060"/>
              </a:solidFill>
            </a:endParaRPr>
          </a:p>
          <a:p>
            <a:pPr marL="114300" indent="0">
              <a:buSzPts val="1800"/>
              <a:buNone/>
            </a:pPr>
            <a:r>
              <a:rPr lang="es-ES" sz="2000" dirty="0" smtClean="0">
                <a:solidFill>
                  <a:srgbClr val="002060"/>
                </a:solidFill>
              </a:rPr>
              <a:t>- </a:t>
            </a:r>
            <a:r>
              <a:rPr lang="es-ES" sz="2000" dirty="0" err="1">
                <a:solidFill>
                  <a:srgbClr val="002060"/>
                </a:solidFill>
              </a:rPr>
              <a:t>Biopolítica</a:t>
            </a:r>
            <a:r>
              <a:rPr lang="es-ES" sz="2000" dirty="0">
                <a:solidFill>
                  <a:srgbClr val="002060"/>
                </a:solidFill>
              </a:rPr>
              <a:t> como saber (biológico, científico) y poder (político</a:t>
            </a:r>
            <a:r>
              <a:rPr lang="es-ES" sz="2000" dirty="0" smtClean="0">
                <a:solidFill>
                  <a:srgbClr val="002060"/>
                </a:solidFill>
              </a:rPr>
              <a:t>).</a:t>
            </a:r>
          </a:p>
          <a:p>
            <a:pPr marL="114300" indent="0">
              <a:buSzPts val="1800"/>
              <a:buNone/>
            </a:pPr>
            <a:endParaRPr lang="es-ES" sz="2000" dirty="0" smtClean="0">
              <a:solidFill>
                <a:srgbClr val="002060"/>
              </a:solidFill>
            </a:endParaRPr>
          </a:p>
          <a:p>
            <a:pPr marL="114300" indent="0">
              <a:buSzPts val="1800"/>
              <a:buNone/>
            </a:pPr>
            <a:r>
              <a:rPr lang="es-ES" sz="2000" dirty="0">
                <a:solidFill>
                  <a:srgbClr val="080808"/>
                </a:solidFill>
              </a:rPr>
              <a:t>·  Simplemente les señalo algunos puntos a partir de los cuales se constituyó esa </a:t>
            </a:r>
            <a:r>
              <a:rPr lang="es-ES" sz="2000" dirty="0" err="1">
                <a:solidFill>
                  <a:srgbClr val="080808"/>
                </a:solidFill>
              </a:rPr>
              <a:t>biopolítica</a:t>
            </a:r>
            <a:r>
              <a:rPr lang="es-ES" sz="2000" dirty="0">
                <a:solidFill>
                  <a:srgbClr val="080808"/>
                </a:solidFill>
              </a:rPr>
              <a:t>, algunas de sus prácticas y sus primeros ámbitos de intervención, </a:t>
            </a:r>
            <a:r>
              <a:rPr lang="es-ES" sz="2000" b="1" dirty="0">
                <a:solidFill>
                  <a:srgbClr val="080808"/>
                </a:solidFill>
              </a:rPr>
              <a:t>saber y poder a la vez</a:t>
            </a:r>
            <a:r>
              <a:rPr lang="es-ES" sz="2000" dirty="0">
                <a:solidFill>
                  <a:srgbClr val="080808"/>
                </a:solidFill>
              </a:rPr>
              <a:t>: la </a:t>
            </a:r>
            <a:r>
              <a:rPr lang="es-ES" sz="2000" dirty="0" err="1">
                <a:solidFill>
                  <a:srgbClr val="080808"/>
                </a:solidFill>
              </a:rPr>
              <a:t>biopolítica</a:t>
            </a:r>
            <a:r>
              <a:rPr lang="es-ES" sz="2000" dirty="0">
                <a:solidFill>
                  <a:srgbClr val="080808"/>
                </a:solidFill>
              </a:rPr>
              <a:t> va a extraer su saber y definir el campo de intervención de su poder en la natalidad, la morbilidad, las diversas incapacidades biológicas, los efectos del medio</a:t>
            </a:r>
            <a:endParaRPr lang="es-ES" sz="2000" dirty="0" smtClean="0"/>
          </a:p>
        </p:txBody>
      </p:sp>
    </p:spTree>
    <p:extLst>
      <p:ext uri="{BB962C8B-B14F-4D97-AF65-F5344CB8AC3E}">
        <p14:creationId xmlns:p14="http://schemas.microsoft.com/office/powerpoint/2010/main" val="93048013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97"/>
        <p:cNvGrpSpPr/>
        <p:nvPr/>
      </p:nvGrpSpPr>
      <p:grpSpPr>
        <a:xfrm>
          <a:off x="0" y="0"/>
          <a:ext cx="0" cy="0"/>
          <a:chOff x="0" y="0"/>
          <a:chExt cx="0" cy="0"/>
        </a:xfrm>
      </p:grpSpPr>
      <p:sp>
        <p:nvSpPr>
          <p:cNvPr id="99" name="Google Shape;99;p15"/>
          <p:cNvSpPr txBox="1">
            <a:spLocks noGrp="1"/>
          </p:cNvSpPr>
          <p:nvPr>
            <p:ph type="body" idx="4294967295"/>
          </p:nvPr>
        </p:nvSpPr>
        <p:spPr>
          <a:xfrm>
            <a:off x="517585" y="0"/>
            <a:ext cx="7969250" cy="4865298"/>
          </a:xfrm>
          <a:prstGeom prst="rect">
            <a:avLst/>
          </a:prstGeom>
        </p:spPr>
        <p:txBody>
          <a:bodyPr spcFirstLastPara="1" wrap="square" lIns="91425" tIns="91425" rIns="91425" bIns="91425" anchor="t" anchorCtr="0">
            <a:noAutofit/>
          </a:bodyPr>
          <a:lstStyle/>
          <a:p>
            <a:pPr marL="114300" indent="0">
              <a:buSzPts val="1800"/>
              <a:buNone/>
            </a:pPr>
            <a:r>
              <a:rPr lang="es-ES" sz="2000" dirty="0">
                <a:solidFill>
                  <a:srgbClr val="002060"/>
                </a:solidFill>
              </a:rPr>
              <a:t>- Soberanía o teoría del derecho: relación práctica con el individuo contratante y el cuerpo social o sociedad emanada del </a:t>
            </a:r>
            <a:r>
              <a:rPr lang="es-ES" sz="2000" dirty="0" smtClean="0">
                <a:solidFill>
                  <a:srgbClr val="002060"/>
                </a:solidFill>
              </a:rPr>
              <a:t>contrato</a:t>
            </a:r>
          </a:p>
          <a:p>
            <a:pPr marL="114300" indent="0">
              <a:buSzPts val="1800"/>
              <a:buNone/>
            </a:pPr>
            <a:endParaRPr lang="es-ES" sz="2000" dirty="0">
              <a:solidFill>
                <a:srgbClr val="002060"/>
              </a:solidFill>
            </a:endParaRPr>
          </a:p>
          <a:p>
            <a:pPr marL="114300" indent="0">
              <a:buSzPts val="1800"/>
              <a:buNone/>
            </a:pPr>
            <a:r>
              <a:rPr lang="es-ES" sz="2000" dirty="0">
                <a:solidFill>
                  <a:srgbClr val="080808"/>
                </a:solidFill>
              </a:rPr>
              <a:t>·  </a:t>
            </a:r>
            <a:r>
              <a:rPr lang="es-ES" sz="2000" b="1" dirty="0">
                <a:solidFill>
                  <a:srgbClr val="080808"/>
                </a:solidFill>
              </a:rPr>
              <a:t>La teoría del derecho, en el fondo, no conocía más que al individuo y la sociedad</a:t>
            </a:r>
            <a:r>
              <a:rPr lang="es-ES" sz="2000" dirty="0">
                <a:solidFill>
                  <a:srgbClr val="080808"/>
                </a:solidFill>
              </a:rPr>
              <a:t>: el individuo contratante y el cuerpo social que se había constituido en virtud del contrato voluntario o implícito de los individuos</a:t>
            </a:r>
            <a:r>
              <a:rPr lang="es-ES" sz="2000" dirty="0" smtClean="0">
                <a:solidFill>
                  <a:srgbClr val="080808"/>
                </a:solidFill>
              </a:rPr>
              <a:t>.</a:t>
            </a:r>
          </a:p>
          <a:p>
            <a:pPr marL="114300" indent="0">
              <a:buSzPts val="1800"/>
              <a:buNone/>
            </a:pPr>
            <a:endParaRPr lang="es-ES" sz="2000" dirty="0">
              <a:solidFill>
                <a:srgbClr val="080808"/>
              </a:solidFill>
            </a:endParaRPr>
          </a:p>
          <a:p>
            <a:pPr marL="114300" indent="0">
              <a:buSzPts val="1800"/>
              <a:buNone/>
            </a:pPr>
            <a:r>
              <a:rPr lang="es-ES" sz="2000" dirty="0">
                <a:solidFill>
                  <a:srgbClr val="002060"/>
                </a:solidFill>
              </a:rPr>
              <a:t>- Disciplina: relación práctica con el individuo y su cuerpo</a:t>
            </a:r>
          </a:p>
          <a:p>
            <a:pPr marL="114300" indent="0">
              <a:buSzPts val="1800"/>
              <a:buNone/>
            </a:pPr>
            <a:endParaRPr lang="es-ES" sz="2000" dirty="0">
              <a:solidFill>
                <a:srgbClr val="080808"/>
              </a:solidFill>
            </a:endParaRPr>
          </a:p>
          <a:p>
            <a:pPr marL="114300" indent="0">
              <a:buSzPts val="1800"/>
              <a:buNone/>
            </a:pPr>
            <a:r>
              <a:rPr lang="es-ES_tradnl" sz="2000" dirty="0" smtClean="0">
                <a:solidFill>
                  <a:srgbClr val="080808"/>
                </a:solidFill>
              </a:rPr>
              <a:t>· </a:t>
            </a:r>
            <a:r>
              <a:rPr lang="es-ES_tradnl" sz="2000" b="1" dirty="0" smtClean="0">
                <a:solidFill>
                  <a:srgbClr val="080808"/>
                </a:solidFill>
              </a:rPr>
              <a:t>Las </a:t>
            </a:r>
            <a:r>
              <a:rPr lang="es-ES_tradnl" sz="2000" b="1" dirty="0">
                <a:solidFill>
                  <a:srgbClr val="080808"/>
                </a:solidFill>
              </a:rPr>
              <a:t>disciplinas, por su parte, tenían relación práctica con el individuo y su cuerpo</a:t>
            </a:r>
            <a:endParaRPr lang="es-ES" sz="2000" b="1" dirty="0" smtClean="0">
              <a:solidFill>
                <a:srgbClr val="080808"/>
              </a:solidFill>
            </a:endParaRPr>
          </a:p>
        </p:txBody>
      </p:sp>
    </p:spTree>
    <p:extLst>
      <p:ext uri="{BB962C8B-B14F-4D97-AF65-F5344CB8AC3E}">
        <p14:creationId xmlns:p14="http://schemas.microsoft.com/office/powerpoint/2010/main" val="93048013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97"/>
        <p:cNvGrpSpPr/>
        <p:nvPr/>
      </p:nvGrpSpPr>
      <p:grpSpPr>
        <a:xfrm>
          <a:off x="0" y="0"/>
          <a:ext cx="0" cy="0"/>
          <a:chOff x="0" y="0"/>
          <a:chExt cx="0" cy="0"/>
        </a:xfrm>
      </p:grpSpPr>
      <p:sp>
        <p:nvSpPr>
          <p:cNvPr id="99" name="Google Shape;99;p15"/>
          <p:cNvSpPr txBox="1">
            <a:spLocks noGrp="1"/>
          </p:cNvSpPr>
          <p:nvPr>
            <p:ph type="body" idx="4294967295"/>
          </p:nvPr>
        </p:nvSpPr>
        <p:spPr>
          <a:xfrm>
            <a:off x="517585" y="0"/>
            <a:ext cx="7969250" cy="4865298"/>
          </a:xfrm>
          <a:prstGeom prst="rect">
            <a:avLst/>
          </a:prstGeom>
        </p:spPr>
        <p:txBody>
          <a:bodyPr spcFirstLastPara="1" wrap="square" lIns="91425" tIns="91425" rIns="91425" bIns="91425" anchor="t" anchorCtr="0">
            <a:noAutofit/>
          </a:bodyPr>
          <a:lstStyle/>
          <a:p>
            <a:pPr marL="114300" indent="0">
              <a:buSzPts val="1800"/>
              <a:buNone/>
            </a:pPr>
            <a:r>
              <a:rPr lang="es-ES" sz="2000" dirty="0">
                <a:solidFill>
                  <a:srgbClr val="002060"/>
                </a:solidFill>
              </a:rPr>
              <a:t>- </a:t>
            </a:r>
            <a:r>
              <a:rPr lang="es-ES" sz="2000" dirty="0" err="1">
                <a:solidFill>
                  <a:srgbClr val="002060"/>
                </a:solidFill>
              </a:rPr>
              <a:t>Biopolítica</a:t>
            </a:r>
            <a:r>
              <a:rPr lang="es-ES" sz="2000" dirty="0">
                <a:solidFill>
                  <a:srgbClr val="002060"/>
                </a:solidFill>
              </a:rPr>
              <a:t> relación práctica con la población, cuerpo múltiple de innumerables cabezas</a:t>
            </a:r>
            <a:r>
              <a:rPr lang="es-ES" sz="2000" dirty="0" smtClean="0">
                <a:solidFill>
                  <a:srgbClr val="002060"/>
                </a:solidFill>
              </a:rPr>
              <a:t>.</a:t>
            </a:r>
          </a:p>
          <a:p>
            <a:pPr marL="114300" indent="0">
              <a:buSzPts val="1800"/>
              <a:buNone/>
            </a:pPr>
            <a:endParaRPr lang="es-ES" sz="2000" dirty="0">
              <a:solidFill>
                <a:srgbClr val="002060"/>
              </a:solidFill>
            </a:endParaRPr>
          </a:p>
          <a:p>
            <a:pPr marL="114300" indent="0">
              <a:buSzPts val="1800"/>
              <a:buNone/>
            </a:pPr>
            <a:r>
              <a:rPr lang="es-ES" sz="2000" dirty="0">
                <a:solidFill>
                  <a:srgbClr val="080808"/>
                </a:solidFill>
              </a:rPr>
              <a:t>·  La nueva tecnología de poder no tiene que vérselas exactamente con la sociedad (o, en fin, con el cuerpo social tal como lo definen los juristas); tampoco con el individuo/cuerpo. Se trata de un nuevo cuerpo: </a:t>
            </a:r>
            <a:r>
              <a:rPr lang="es-ES" sz="2000" b="1" dirty="0">
                <a:solidFill>
                  <a:srgbClr val="080808"/>
                </a:solidFill>
              </a:rPr>
              <a:t>cuerpo múltiple, cuerpo de muchas cabezas, si no infinito, al menos necesariamente innumerable. Es la idea de población. </a:t>
            </a:r>
            <a:r>
              <a:rPr lang="es-ES" sz="2000" dirty="0">
                <a:solidFill>
                  <a:srgbClr val="080808"/>
                </a:solidFill>
              </a:rPr>
              <a:t>La </a:t>
            </a:r>
            <a:r>
              <a:rPr lang="es-ES" sz="2000" dirty="0" err="1">
                <a:solidFill>
                  <a:srgbClr val="080808"/>
                </a:solidFill>
              </a:rPr>
              <a:t>biopolítica</a:t>
            </a:r>
            <a:r>
              <a:rPr lang="es-ES" sz="2000" dirty="0">
                <a:solidFill>
                  <a:srgbClr val="080808"/>
                </a:solidFill>
              </a:rPr>
              <a:t> tiene que ver con la población, y ésta como problema político, como problema a la vez científico y político, como problema biológico y problema de poder, creo que aparece en ese momento.</a:t>
            </a:r>
            <a:endParaRPr lang="es-ES" sz="2000" dirty="0" smtClean="0"/>
          </a:p>
        </p:txBody>
      </p:sp>
    </p:spTree>
    <p:extLst>
      <p:ext uri="{BB962C8B-B14F-4D97-AF65-F5344CB8AC3E}">
        <p14:creationId xmlns:p14="http://schemas.microsoft.com/office/powerpoint/2010/main" val="93048013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97"/>
        <p:cNvGrpSpPr/>
        <p:nvPr/>
      </p:nvGrpSpPr>
      <p:grpSpPr>
        <a:xfrm>
          <a:off x="0" y="0"/>
          <a:ext cx="0" cy="0"/>
          <a:chOff x="0" y="0"/>
          <a:chExt cx="0" cy="0"/>
        </a:xfrm>
      </p:grpSpPr>
      <p:sp>
        <p:nvSpPr>
          <p:cNvPr id="99" name="Google Shape;99;p15"/>
          <p:cNvSpPr txBox="1">
            <a:spLocks noGrp="1"/>
          </p:cNvSpPr>
          <p:nvPr>
            <p:ph type="body" idx="4294967295"/>
          </p:nvPr>
        </p:nvSpPr>
        <p:spPr>
          <a:xfrm>
            <a:off x="517585" y="0"/>
            <a:ext cx="7969250" cy="4865298"/>
          </a:xfrm>
          <a:prstGeom prst="rect">
            <a:avLst/>
          </a:prstGeom>
        </p:spPr>
        <p:txBody>
          <a:bodyPr spcFirstLastPara="1" wrap="square" lIns="91425" tIns="91425" rIns="91425" bIns="91425" anchor="t" anchorCtr="0">
            <a:noAutofit/>
          </a:bodyPr>
          <a:lstStyle/>
          <a:p>
            <a:pPr marL="114300" indent="0">
              <a:buSzPts val="1800"/>
              <a:buNone/>
            </a:pPr>
            <a:r>
              <a:rPr lang="es-ES" sz="2000" dirty="0">
                <a:solidFill>
                  <a:srgbClr val="002060"/>
                </a:solidFill>
              </a:rPr>
              <a:t>- </a:t>
            </a:r>
            <a:r>
              <a:rPr lang="es-ES" sz="2000" dirty="0" err="1">
                <a:solidFill>
                  <a:srgbClr val="002060"/>
                </a:solidFill>
              </a:rPr>
              <a:t>Biopolítica</a:t>
            </a:r>
            <a:r>
              <a:rPr lang="es-ES" sz="2000" dirty="0">
                <a:solidFill>
                  <a:srgbClr val="002060"/>
                </a:solidFill>
              </a:rPr>
              <a:t> atiende a fenómenos aleatorios que se exhiben como constantes aprehendidos colectivamente y en una serie del tiempo</a:t>
            </a:r>
            <a:r>
              <a:rPr lang="es-ES" sz="2000" dirty="0" smtClean="0">
                <a:solidFill>
                  <a:srgbClr val="002060"/>
                </a:solidFill>
              </a:rPr>
              <a:t>.</a:t>
            </a:r>
          </a:p>
          <a:p>
            <a:pPr marL="114300" indent="0">
              <a:buSzPts val="1800"/>
              <a:buNone/>
            </a:pPr>
            <a:endParaRPr lang="es-ES" sz="2000" dirty="0">
              <a:solidFill>
                <a:srgbClr val="002060"/>
              </a:solidFill>
            </a:endParaRPr>
          </a:p>
          <a:p>
            <a:pPr marL="114300" indent="0">
              <a:buSzPts val="1800"/>
              <a:buNone/>
            </a:pPr>
            <a:r>
              <a:rPr lang="es-ES" sz="2000" dirty="0">
                <a:solidFill>
                  <a:srgbClr val="080808"/>
                </a:solidFill>
              </a:rPr>
              <a:t>·  En segundo lugar, también es importante </a:t>
            </a:r>
            <a:r>
              <a:rPr lang="es-ES" sz="2000" dirty="0" smtClean="0">
                <a:solidFill>
                  <a:srgbClr val="080808"/>
                </a:solidFill>
              </a:rPr>
              <a:t>-al </a:t>
            </a:r>
            <a:r>
              <a:rPr lang="es-ES" sz="2000" dirty="0">
                <a:solidFill>
                  <a:srgbClr val="080808"/>
                </a:solidFill>
              </a:rPr>
              <a:t>margen de la aparición de ese elemento que es la población- la naturaleza de los fenómenos que se toman en cuenta. Como pueden ver, son fenómenos colectivos, que sólo se manifiestan en sus efectos económicos y políticos y se vuelven pertinentes en el nivel mismo de las masas. </a:t>
            </a:r>
            <a:r>
              <a:rPr lang="es-ES" sz="2000" b="1" dirty="0">
                <a:solidFill>
                  <a:srgbClr val="080808"/>
                </a:solidFill>
              </a:rPr>
              <a:t>Son fenómenos aleatorios e imprevisibles si se los toma en sí mismos, individualmente, pero que en el nivel colectivo exhiben constantes que es fácil, o en todo caso posible, establecer</a:t>
            </a:r>
            <a:r>
              <a:rPr lang="es-ES" sz="2000" dirty="0">
                <a:solidFill>
                  <a:srgbClr val="080808"/>
                </a:solidFill>
              </a:rPr>
              <a:t>. Y por último, son fenómenos que se desarrollan esencialmente en la </a:t>
            </a:r>
            <a:r>
              <a:rPr lang="es-ES" sz="2000" dirty="0" smtClean="0">
                <a:solidFill>
                  <a:srgbClr val="080808"/>
                </a:solidFill>
              </a:rPr>
              <a:t>duración</a:t>
            </a:r>
            <a:r>
              <a:rPr lang="es-ES" sz="2000" dirty="0">
                <a:solidFill>
                  <a:srgbClr val="080808"/>
                </a:solidFill>
              </a:rPr>
              <a:t>.</a:t>
            </a:r>
            <a:endParaRPr lang="es-ES" sz="2000" dirty="0" smtClean="0"/>
          </a:p>
        </p:txBody>
      </p:sp>
    </p:spTree>
    <p:extLst>
      <p:ext uri="{BB962C8B-B14F-4D97-AF65-F5344CB8AC3E}">
        <p14:creationId xmlns:p14="http://schemas.microsoft.com/office/powerpoint/2010/main" val="93048013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97"/>
        <p:cNvGrpSpPr/>
        <p:nvPr/>
      </p:nvGrpSpPr>
      <p:grpSpPr>
        <a:xfrm>
          <a:off x="0" y="0"/>
          <a:ext cx="0" cy="0"/>
          <a:chOff x="0" y="0"/>
          <a:chExt cx="0" cy="0"/>
        </a:xfrm>
      </p:grpSpPr>
      <p:sp>
        <p:nvSpPr>
          <p:cNvPr id="99" name="Google Shape;99;p15"/>
          <p:cNvSpPr txBox="1">
            <a:spLocks noGrp="1"/>
          </p:cNvSpPr>
          <p:nvPr>
            <p:ph type="body" idx="4294967295"/>
          </p:nvPr>
        </p:nvSpPr>
        <p:spPr>
          <a:xfrm>
            <a:off x="517585" y="-1"/>
            <a:ext cx="7969250" cy="5020575"/>
          </a:xfrm>
          <a:prstGeom prst="rect">
            <a:avLst/>
          </a:prstGeom>
        </p:spPr>
        <p:txBody>
          <a:bodyPr spcFirstLastPara="1" wrap="square" lIns="91425" tIns="91425" rIns="91425" bIns="91425" anchor="t" anchorCtr="0">
            <a:noAutofit/>
          </a:bodyPr>
          <a:lstStyle/>
          <a:p>
            <a:pPr marL="114300" indent="0">
              <a:buSzPts val="1800"/>
              <a:buNone/>
            </a:pPr>
            <a:r>
              <a:rPr lang="es-ES" sz="1900" dirty="0" smtClean="0">
                <a:solidFill>
                  <a:srgbClr val="002060"/>
                </a:solidFill>
              </a:rPr>
              <a:t>- </a:t>
            </a:r>
            <a:r>
              <a:rPr lang="es-ES" sz="1900" dirty="0" err="1" smtClean="0">
                <a:solidFill>
                  <a:srgbClr val="002060"/>
                </a:solidFill>
              </a:rPr>
              <a:t>Biopolítica</a:t>
            </a:r>
            <a:r>
              <a:rPr lang="es-ES" sz="1900" dirty="0" smtClean="0">
                <a:solidFill>
                  <a:srgbClr val="002060"/>
                </a:solidFill>
              </a:rPr>
              <a:t> introduce mecanismos reguladores y de seguridad, a diferencia de los mecanismos </a:t>
            </a:r>
            <a:r>
              <a:rPr lang="es-ES" sz="1900" dirty="0">
                <a:solidFill>
                  <a:srgbClr val="002060"/>
                </a:solidFill>
              </a:rPr>
              <a:t>disciplinarios </a:t>
            </a:r>
            <a:r>
              <a:rPr lang="es-ES" sz="1900" dirty="0" smtClean="0">
                <a:solidFill>
                  <a:srgbClr val="002060"/>
                </a:solidFill>
              </a:rPr>
              <a:t>/ - </a:t>
            </a:r>
            <a:r>
              <a:rPr lang="es-ES" sz="1900" dirty="0" err="1">
                <a:solidFill>
                  <a:srgbClr val="002060"/>
                </a:solidFill>
              </a:rPr>
              <a:t>Biopolítica</a:t>
            </a:r>
            <a:r>
              <a:rPr lang="es-ES" sz="1900" dirty="0">
                <a:solidFill>
                  <a:srgbClr val="002060"/>
                </a:solidFill>
              </a:rPr>
              <a:t> y disciplina intervienen con mecanismos para maximizar y extraer fuerzas.</a:t>
            </a:r>
            <a:endParaRPr lang="es-ES" sz="1900" dirty="0" smtClean="0">
              <a:solidFill>
                <a:srgbClr val="002060"/>
              </a:solidFill>
            </a:endParaRPr>
          </a:p>
          <a:p>
            <a:pPr marL="114300" indent="0">
              <a:buSzPts val="1800"/>
              <a:buNone/>
            </a:pPr>
            <a:r>
              <a:rPr lang="es-ES" sz="1900" dirty="0" smtClean="0">
                <a:solidFill>
                  <a:srgbClr val="080808"/>
                </a:solidFill>
              </a:rPr>
              <a:t>·  </a:t>
            </a:r>
            <a:r>
              <a:rPr lang="es-ES" sz="1900" dirty="0">
                <a:solidFill>
                  <a:srgbClr val="080808"/>
                </a:solidFill>
              </a:rPr>
              <a:t>A partir de ahí </a:t>
            </a:r>
            <a:r>
              <a:rPr lang="es-ES" sz="1900" dirty="0" smtClean="0">
                <a:solidFill>
                  <a:srgbClr val="080808"/>
                </a:solidFill>
              </a:rPr>
              <a:t>[…], </a:t>
            </a:r>
            <a:r>
              <a:rPr lang="es-ES" sz="1900" dirty="0">
                <a:solidFill>
                  <a:srgbClr val="080808"/>
                </a:solidFill>
              </a:rPr>
              <a:t>esta tecnología de poder, esta </a:t>
            </a:r>
            <a:r>
              <a:rPr lang="es-ES" sz="1900" dirty="0" err="1">
                <a:solidFill>
                  <a:srgbClr val="080808"/>
                </a:solidFill>
              </a:rPr>
              <a:t>biopolítica</a:t>
            </a:r>
            <a:r>
              <a:rPr lang="es-ES" sz="1900" dirty="0">
                <a:solidFill>
                  <a:srgbClr val="080808"/>
                </a:solidFill>
              </a:rPr>
              <a:t>, va a introducir mecanismos que tienen una serie de funciones muy diferentes de las correspondientes a los mecanismos </a:t>
            </a:r>
            <a:r>
              <a:rPr lang="es-ES" sz="1900" dirty="0" smtClean="0">
                <a:solidFill>
                  <a:srgbClr val="080808"/>
                </a:solidFill>
              </a:rPr>
              <a:t>disciplinarios […] Y </a:t>
            </a:r>
            <a:r>
              <a:rPr lang="es-ES" sz="1900" dirty="0">
                <a:solidFill>
                  <a:srgbClr val="080808"/>
                </a:solidFill>
              </a:rPr>
              <a:t>se trata, sobre todo, de establecer </a:t>
            </a:r>
            <a:r>
              <a:rPr lang="es-ES" sz="1900" b="1" dirty="0">
                <a:solidFill>
                  <a:srgbClr val="080808"/>
                </a:solidFill>
              </a:rPr>
              <a:t>mecanismos reguladores</a:t>
            </a:r>
            <a:r>
              <a:rPr lang="es-ES" sz="1900" dirty="0">
                <a:solidFill>
                  <a:srgbClr val="080808"/>
                </a:solidFill>
              </a:rPr>
              <a:t> que, en esa población global con su campo aleatorio, puedan fijar un equilibrio, mantener un promedio, establecer una especie de homeostasis, asegurar compensaciones; en síntesis, de instalar </a:t>
            </a:r>
            <a:r>
              <a:rPr lang="es-ES" sz="1900" b="1" dirty="0">
                <a:solidFill>
                  <a:srgbClr val="080808"/>
                </a:solidFill>
              </a:rPr>
              <a:t>mecanismos de seguridad</a:t>
            </a:r>
            <a:r>
              <a:rPr lang="es-ES" sz="1900" dirty="0">
                <a:solidFill>
                  <a:srgbClr val="080808"/>
                </a:solidFill>
              </a:rPr>
              <a:t> alrededor de ese carácter aleatorio que es inherente a una población de seres vivos; optimizar, si ustedes quieren, un estado de vida: mecanismos, podrán advertirlo, como los disciplinarios, destinados en suma a maximizar fuerzas y a extraerlas, pero que recorren caminos enteramente diferentes. </a:t>
            </a:r>
            <a:endParaRPr lang="es-ES" sz="1900" dirty="0" smtClean="0"/>
          </a:p>
        </p:txBody>
      </p:sp>
    </p:spTree>
    <p:extLst>
      <p:ext uri="{BB962C8B-B14F-4D97-AF65-F5344CB8AC3E}">
        <p14:creationId xmlns:p14="http://schemas.microsoft.com/office/powerpoint/2010/main" val="93048013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97"/>
        <p:cNvGrpSpPr/>
        <p:nvPr/>
      </p:nvGrpSpPr>
      <p:grpSpPr>
        <a:xfrm>
          <a:off x="0" y="0"/>
          <a:ext cx="0" cy="0"/>
          <a:chOff x="0" y="0"/>
          <a:chExt cx="0" cy="0"/>
        </a:xfrm>
      </p:grpSpPr>
      <p:sp>
        <p:nvSpPr>
          <p:cNvPr id="99" name="Google Shape;99;p15"/>
          <p:cNvSpPr txBox="1">
            <a:spLocks noGrp="1"/>
          </p:cNvSpPr>
          <p:nvPr>
            <p:ph type="body" idx="4294967295"/>
          </p:nvPr>
        </p:nvSpPr>
        <p:spPr>
          <a:xfrm>
            <a:off x="517585" y="0"/>
            <a:ext cx="7969250" cy="4865298"/>
          </a:xfrm>
          <a:prstGeom prst="rect">
            <a:avLst/>
          </a:prstGeom>
        </p:spPr>
        <p:txBody>
          <a:bodyPr spcFirstLastPara="1" wrap="square" lIns="91425" tIns="91425" rIns="91425" bIns="91425" anchor="t" anchorCtr="0">
            <a:noAutofit/>
          </a:bodyPr>
          <a:lstStyle/>
          <a:p>
            <a:pPr marL="114300" indent="0">
              <a:buSzPts val="1800"/>
              <a:buNone/>
            </a:pPr>
            <a:r>
              <a:rPr lang="es-ES" sz="2000" dirty="0">
                <a:solidFill>
                  <a:srgbClr val="002060"/>
                </a:solidFill>
              </a:rPr>
              <a:t>- </a:t>
            </a:r>
            <a:r>
              <a:rPr lang="es-ES" sz="2000" dirty="0" err="1">
                <a:solidFill>
                  <a:srgbClr val="002060"/>
                </a:solidFill>
              </a:rPr>
              <a:t>Biopolítica</a:t>
            </a:r>
            <a:r>
              <a:rPr lang="es-ES" sz="2000" dirty="0">
                <a:solidFill>
                  <a:srgbClr val="002060"/>
                </a:solidFill>
              </a:rPr>
              <a:t> interviene con mecanismos globales mientras que disciplina con mecanismos al detalle</a:t>
            </a:r>
            <a:r>
              <a:rPr lang="es-ES" sz="2000" dirty="0" smtClean="0">
                <a:solidFill>
                  <a:srgbClr val="002060"/>
                </a:solidFill>
              </a:rPr>
              <a:t>.</a:t>
            </a:r>
          </a:p>
          <a:p>
            <a:pPr marL="114300" indent="0">
              <a:buSzPts val="1800"/>
              <a:buNone/>
            </a:pPr>
            <a:endParaRPr lang="es-ES" sz="2000" dirty="0" smtClean="0">
              <a:solidFill>
                <a:srgbClr val="080808"/>
              </a:solidFill>
            </a:endParaRPr>
          </a:p>
          <a:p>
            <a:pPr marL="114300" indent="0">
              <a:buSzPts val="1800"/>
              <a:buNone/>
            </a:pPr>
            <a:r>
              <a:rPr lang="es-ES" sz="2000" dirty="0" smtClean="0">
                <a:solidFill>
                  <a:srgbClr val="080808"/>
                </a:solidFill>
              </a:rPr>
              <a:t>·  Puesto </a:t>
            </a:r>
            <a:r>
              <a:rPr lang="es-ES" sz="2000" dirty="0">
                <a:solidFill>
                  <a:srgbClr val="080808"/>
                </a:solidFill>
              </a:rPr>
              <a:t>que aquí, a diferencia de las disciplinas, no se trata de un adiestramiento individual efectuado mediante un trabajo sobre el cuerpo mismo. No se trata, en absoluto, de conectarse a un cuerpo individual, como lo hace la disciplina. </a:t>
            </a:r>
            <a:r>
              <a:rPr lang="es-ES" sz="2000" b="1" dirty="0">
                <a:solidFill>
                  <a:srgbClr val="080808"/>
                </a:solidFill>
              </a:rPr>
              <a:t>No se trata en modo alguno, por consiguiente, de tomar al individuo en el nivel del deta</a:t>
            </a:r>
            <a:r>
              <a:rPr lang="es-ES" sz="2000" dirty="0">
                <a:solidFill>
                  <a:srgbClr val="080808"/>
                </a:solidFill>
              </a:rPr>
              <a:t>lle sino, al contrario, de actuar mediante mecanismos globales de tal manera que se obtengan </a:t>
            </a:r>
            <a:r>
              <a:rPr lang="es-ES" sz="2000" b="1" dirty="0">
                <a:solidFill>
                  <a:srgbClr val="080808"/>
                </a:solidFill>
              </a:rPr>
              <a:t>estados globales de equilibrio y regularidad</a:t>
            </a:r>
            <a:r>
              <a:rPr lang="es-ES" sz="2000" dirty="0">
                <a:solidFill>
                  <a:srgbClr val="080808"/>
                </a:solidFill>
              </a:rPr>
              <a:t>; en síntesis, de tomar en cuenta la vida, los procesos biológicos del hombre/especie y asegurar en ellos </a:t>
            </a:r>
            <a:r>
              <a:rPr lang="es-ES" sz="2000" b="1" dirty="0">
                <a:solidFill>
                  <a:srgbClr val="080808"/>
                </a:solidFill>
              </a:rPr>
              <a:t>no una disciplina sino una regularización</a:t>
            </a:r>
            <a:endParaRPr lang="es-ES" sz="2000" b="1" dirty="0" smtClean="0"/>
          </a:p>
        </p:txBody>
      </p:sp>
    </p:spTree>
    <p:extLst>
      <p:ext uri="{BB962C8B-B14F-4D97-AF65-F5344CB8AC3E}">
        <p14:creationId xmlns:p14="http://schemas.microsoft.com/office/powerpoint/2010/main" val="2547281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91"/>
        <p:cNvGrpSpPr/>
        <p:nvPr/>
      </p:nvGrpSpPr>
      <p:grpSpPr>
        <a:xfrm>
          <a:off x="0" y="0"/>
          <a:ext cx="0" cy="0"/>
          <a:chOff x="0" y="0"/>
          <a:chExt cx="0" cy="0"/>
        </a:xfrm>
      </p:grpSpPr>
      <p:sp>
        <p:nvSpPr>
          <p:cNvPr id="93" name="Google Shape;93;p14"/>
          <p:cNvSpPr txBox="1">
            <a:spLocks noGrp="1"/>
          </p:cNvSpPr>
          <p:nvPr>
            <p:ph type="body" idx="4294967295"/>
          </p:nvPr>
        </p:nvSpPr>
        <p:spPr>
          <a:xfrm>
            <a:off x="720000" y="155275"/>
            <a:ext cx="7689850" cy="4830793"/>
          </a:xfrm>
          <a:prstGeom prst="rect">
            <a:avLst/>
          </a:prstGeom>
        </p:spPr>
        <p:txBody>
          <a:bodyPr spcFirstLastPara="1" wrap="square" lIns="91425" tIns="91425" rIns="91425" bIns="91425" anchor="t" anchorCtr="0">
            <a:noAutofit/>
          </a:bodyPr>
          <a:lstStyle/>
          <a:p>
            <a:pPr marL="114300" lvl="0" indent="0">
              <a:buSzPts val="1800"/>
              <a:buNone/>
            </a:pPr>
            <a:r>
              <a:rPr lang="es-ES" sz="2000" dirty="0">
                <a:solidFill>
                  <a:srgbClr val="002060"/>
                </a:solidFill>
              </a:rPr>
              <a:t>- Estatización de lo biológico: surgimiento del poder sobre la vida en el siglo XIX</a:t>
            </a:r>
            <a:r>
              <a:rPr lang="es-ES" sz="2000" dirty="0" smtClean="0">
                <a:solidFill>
                  <a:srgbClr val="002060"/>
                </a:solidFill>
              </a:rPr>
              <a:t>.</a:t>
            </a:r>
          </a:p>
          <a:p>
            <a:pPr marL="114300" lvl="0" indent="0">
              <a:buSzPts val="1800"/>
              <a:buNone/>
            </a:pPr>
            <a:endParaRPr lang="es-ES" sz="2000" dirty="0">
              <a:solidFill>
                <a:srgbClr val="080808"/>
              </a:solidFill>
            </a:endParaRPr>
          </a:p>
          <a:p>
            <a:pPr marL="0" lvl="0" indent="0">
              <a:buSzPts val="1800"/>
              <a:buNone/>
            </a:pPr>
            <a:r>
              <a:rPr lang="es-ES" sz="2000" dirty="0" smtClean="0">
                <a:solidFill>
                  <a:srgbClr val="080808"/>
                </a:solidFill>
              </a:rPr>
              <a:t>·  </a:t>
            </a:r>
            <a:r>
              <a:rPr lang="es-ES" sz="2000" dirty="0">
                <a:solidFill>
                  <a:srgbClr val="080808"/>
                </a:solidFill>
              </a:rPr>
              <a:t>Me parece que uno de los fenómenos fundamentales del siglo XIX fue y es </a:t>
            </a:r>
            <a:r>
              <a:rPr lang="es-ES" sz="2000" b="1" dirty="0">
                <a:solidFill>
                  <a:srgbClr val="080808"/>
                </a:solidFill>
              </a:rPr>
              <a:t>lo que podríamos llamar la consideración de la vida por parte del poder</a:t>
            </a:r>
            <a:r>
              <a:rPr lang="es-ES" sz="2000" dirty="0">
                <a:solidFill>
                  <a:srgbClr val="080808"/>
                </a:solidFill>
              </a:rPr>
              <a:t>; por decirlo de algún modo, un ejercicio del poder sobre el hombre en cuanto ser viviente, una especie de estatización de lo biológico o, al menos, cierta tendencia conducente a lo que podría denominarse la estatización de lo biológico</a:t>
            </a:r>
            <a:endParaRPr lang="es-ES" sz="2000" dirty="0" smtClean="0">
              <a:solidFill>
                <a:srgbClr val="080808"/>
              </a:solidFill>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97"/>
        <p:cNvGrpSpPr/>
        <p:nvPr/>
      </p:nvGrpSpPr>
      <p:grpSpPr>
        <a:xfrm>
          <a:off x="0" y="0"/>
          <a:ext cx="0" cy="0"/>
          <a:chOff x="0" y="0"/>
          <a:chExt cx="0" cy="0"/>
        </a:xfrm>
      </p:grpSpPr>
      <p:sp>
        <p:nvSpPr>
          <p:cNvPr id="99" name="Google Shape;99;p15"/>
          <p:cNvSpPr txBox="1">
            <a:spLocks noGrp="1"/>
          </p:cNvSpPr>
          <p:nvPr>
            <p:ph type="body" idx="4294967295"/>
          </p:nvPr>
        </p:nvSpPr>
        <p:spPr>
          <a:xfrm>
            <a:off x="517585" y="0"/>
            <a:ext cx="7969250" cy="4865298"/>
          </a:xfrm>
          <a:prstGeom prst="rect">
            <a:avLst/>
          </a:prstGeom>
        </p:spPr>
        <p:txBody>
          <a:bodyPr spcFirstLastPara="1" wrap="square" lIns="91425" tIns="91425" rIns="91425" bIns="91425" anchor="t" anchorCtr="0">
            <a:noAutofit/>
          </a:bodyPr>
          <a:lstStyle/>
          <a:p>
            <a:pPr marL="114300" indent="0">
              <a:buSzPts val="1800"/>
              <a:buNone/>
            </a:pPr>
            <a:r>
              <a:rPr lang="es-ES" sz="2000" dirty="0" smtClean="0">
                <a:solidFill>
                  <a:srgbClr val="002060"/>
                </a:solidFill>
              </a:rPr>
              <a:t>- Soberanía: poder absoluto, dramático, </a:t>
            </a:r>
            <a:r>
              <a:rPr lang="es-ES" sz="2000" dirty="0">
                <a:solidFill>
                  <a:srgbClr val="002060"/>
                </a:solidFill>
              </a:rPr>
              <a:t>sombrío - </a:t>
            </a:r>
            <a:r>
              <a:rPr lang="es-ES" sz="2000" dirty="0" err="1">
                <a:solidFill>
                  <a:srgbClr val="002060"/>
                </a:solidFill>
              </a:rPr>
              <a:t>Biopoder</a:t>
            </a:r>
            <a:r>
              <a:rPr lang="es-ES" sz="2000" dirty="0">
                <a:solidFill>
                  <a:srgbClr val="002060"/>
                </a:solidFill>
              </a:rPr>
              <a:t>: poder continuo, sabio.</a:t>
            </a:r>
            <a:endParaRPr lang="es-ES" sz="2000" dirty="0" smtClean="0">
              <a:solidFill>
                <a:srgbClr val="002060"/>
              </a:solidFill>
            </a:endParaRPr>
          </a:p>
          <a:p>
            <a:pPr marL="114300" indent="0">
              <a:buSzPts val="1800"/>
              <a:buNone/>
            </a:pPr>
            <a:endParaRPr lang="es-ES" sz="2000" dirty="0">
              <a:solidFill>
                <a:srgbClr val="002060"/>
              </a:solidFill>
            </a:endParaRPr>
          </a:p>
          <a:p>
            <a:pPr marL="114300" indent="0">
              <a:buSzPts val="1800"/>
              <a:buNone/>
            </a:pPr>
            <a:r>
              <a:rPr lang="es-ES" sz="2000" dirty="0">
                <a:solidFill>
                  <a:srgbClr val="080808"/>
                </a:solidFill>
              </a:rPr>
              <a:t>·  Más acá, por lo tanto, de ese gran poder absoluto, dramático, sombrío que era el poder de la soberanía, y que consistía en poder hacer morir, he aquí que, con la tecnología del </a:t>
            </a:r>
            <a:r>
              <a:rPr lang="es-ES" sz="2000" dirty="0" err="1">
                <a:solidFill>
                  <a:srgbClr val="080808"/>
                </a:solidFill>
              </a:rPr>
              <a:t>biopoder</a:t>
            </a:r>
            <a:r>
              <a:rPr lang="es-ES" sz="2000" dirty="0">
                <a:solidFill>
                  <a:srgbClr val="080808"/>
                </a:solidFill>
              </a:rPr>
              <a:t>, la tecnología del poder sobre la población como tal, sobre el hombre como ser viviente, aparece ahora un poder continuo, sabio, que es el poder de hacer vivir. </a:t>
            </a:r>
            <a:r>
              <a:rPr lang="es-ES" sz="2000" b="1" dirty="0">
                <a:solidFill>
                  <a:srgbClr val="080808"/>
                </a:solidFill>
              </a:rPr>
              <a:t>La soberanía hacía morir y dejaba vivir. Y resulta que ahora aparece un poder que yo llamaría de regularización y que consiste, al contrario, en hacer vivir y dejar morir</a:t>
            </a:r>
            <a:r>
              <a:rPr lang="es-ES" sz="2000" dirty="0">
                <a:solidFill>
                  <a:srgbClr val="080808"/>
                </a:solidFill>
              </a:rPr>
              <a:t>.</a:t>
            </a:r>
            <a:endParaRPr lang="es-ES" sz="2000" dirty="0" smtClean="0"/>
          </a:p>
        </p:txBody>
      </p:sp>
    </p:spTree>
    <p:extLst>
      <p:ext uri="{BB962C8B-B14F-4D97-AF65-F5344CB8AC3E}">
        <p14:creationId xmlns:p14="http://schemas.microsoft.com/office/powerpoint/2010/main" val="93048013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97"/>
        <p:cNvGrpSpPr/>
        <p:nvPr/>
      </p:nvGrpSpPr>
      <p:grpSpPr>
        <a:xfrm>
          <a:off x="0" y="0"/>
          <a:ext cx="0" cy="0"/>
          <a:chOff x="0" y="0"/>
          <a:chExt cx="0" cy="0"/>
        </a:xfrm>
      </p:grpSpPr>
      <p:sp>
        <p:nvSpPr>
          <p:cNvPr id="99" name="Google Shape;99;p15"/>
          <p:cNvSpPr txBox="1">
            <a:spLocks noGrp="1"/>
          </p:cNvSpPr>
          <p:nvPr>
            <p:ph type="body" idx="4294967295"/>
          </p:nvPr>
        </p:nvSpPr>
        <p:spPr>
          <a:xfrm>
            <a:off x="517585" y="0"/>
            <a:ext cx="7969250" cy="4865298"/>
          </a:xfrm>
          <a:prstGeom prst="rect">
            <a:avLst/>
          </a:prstGeom>
        </p:spPr>
        <p:txBody>
          <a:bodyPr spcFirstLastPara="1" wrap="square" lIns="91425" tIns="91425" rIns="91425" bIns="91425" anchor="t" anchorCtr="0">
            <a:noAutofit/>
          </a:bodyPr>
          <a:lstStyle/>
          <a:p>
            <a:pPr marL="114300" indent="0">
              <a:buSzPts val="1800"/>
              <a:buNone/>
            </a:pPr>
            <a:r>
              <a:rPr lang="es-ES" sz="2000" dirty="0">
                <a:solidFill>
                  <a:srgbClr val="002060"/>
                </a:solidFill>
              </a:rPr>
              <a:t>- Superposición a partir del siglo XVIII de la tecnología disciplinaria (adiestramiento individual) y la tecnología regularizadora o aseguradora (homeostasis o equilibrio global</a:t>
            </a:r>
            <a:r>
              <a:rPr lang="es-ES" sz="2000" dirty="0" smtClean="0">
                <a:solidFill>
                  <a:srgbClr val="002060"/>
                </a:solidFill>
              </a:rPr>
              <a:t>).</a:t>
            </a:r>
          </a:p>
          <a:p>
            <a:pPr marL="114300" indent="0">
              <a:buSzPts val="1800"/>
              <a:buNone/>
            </a:pPr>
            <a:endParaRPr lang="es-ES" sz="1000" dirty="0" smtClean="0">
              <a:solidFill>
                <a:srgbClr val="002060"/>
              </a:solidFill>
            </a:endParaRPr>
          </a:p>
          <a:p>
            <a:pPr marL="114300" indent="0">
              <a:buSzPts val="1800"/>
              <a:buNone/>
            </a:pPr>
            <a:r>
              <a:rPr lang="es-ES" sz="2000" dirty="0" smtClean="0">
                <a:solidFill>
                  <a:srgbClr val="080808"/>
                </a:solidFill>
              </a:rPr>
              <a:t>·  </a:t>
            </a:r>
            <a:r>
              <a:rPr lang="es-ES" sz="2000" dirty="0">
                <a:solidFill>
                  <a:srgbClr val="080808"/>
                </a:solidFill>
              </a:rPr>
              <a:t>Ahora querría retomar la comparación entre la tecnología regularizadora de la vida y la tecnología disciplinaria del cuerpo de la que les hablaba hace un rato. Desde el siglo XVIII (o, en todo caso, desde fines del siglo XVIII) tenemos, entonces, dos tecnologías de poder que se introducen con cierto desfasaje cronológico y que están </a:t>
            </a:r>
            <a:r>
              <a:rPr lang="es-ES" sz="2000" dirty="0" smtClean="0">
                <a:solidFill>
                  <a:srgbClr val="080808"/>
                </a:solidFill>
              </a:rPr>
              <a:t>superpuestas</a:t>
            </a:r>
            <a:r>
              <a:rPr lang="es-ES" sz="2000" dirty="0">
                <a:solidFill>
                  <a:srgbClr val="080808"/>
                </a:solidFill>
              </a:rPr>
              <a:t>. </a:t>
            </a:r>
            <a:endParaRPr lang="es-ES" sz="2000" dirty="0" smtClean="0">
              <a:solidFill>
                <a:srgbClr val="080808"/>
              </a:solidFill>
            </a:endParaRPr>
          </a:p>
          <a:p>
            <a:pPr marL="114300" indent="0">
              <a:buSzPts val="1800"/>
              <a:buNone/>
            </a:pPr>
            <a:r>
              <a:rPr lang="es-ES" sz="2000" dirty="0" smtClean="0">
                <a:solidFill>
                  <a:srgbClr val="080808"/>
                </a:solidFill>
              </a:rPr>
              <a:t>· </a:t>
            </a:r>
            <a:r>
              <a:rPr lang="es-ES_tradnl" sz="2000" b="1" dirty="0">
                <a:solidFill>
                  <a:srgbClr val="080808"/>
                </a:solidFill>
              </a:rPr>
              <a:t>Una técnica que es disciplinaria</a:t>
            </a:r>
            <a:r>
              <a:rPr lang="es-ES_tradnl" sz="2000" dirty="0">
                <a:solidFill>
                  <a:srgbClr val="080808"/>
                </a:solidFill>
              </a:rPr>
              <a:t>: está centrada en el cuerpo, produce efectos individualizadores, manipula el cuerpo como foco de fuerzas que hay que hacer útiles y dóciles a la vez. </a:t>
            </a:r>
            <a:endParaRPr lang="es-CL" sz="2000" dirty="0">
              <a:solidFill>
                <a:srgbClr val="080808"/>
              </a:solidFill>
            </a:endParaRPr>
          </a:p>
          <a:p>
            <a:pPr marL="114300" indent="0">
              <a:buSzPts val="1800"/>
              <a:buNone/>
            </a:pPr>
            <a:endParaRPr lang="es-ES" sz="2000" dirty="0" smtClean="0"/>
          </a:p>
        </p:txBody>
      </p:sp>
    </p:spTree>
    <p:extLst>
      <p:ext uri="{BB962C8B-B14F-4D97-AF65-F5344CB8AC3E}">
        <p14:creationId xmlns:p14="http://schemas.microsoft.com/office/powerpoint/2010/main" val="93048013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97"/>
        <p:cNvGrpSpPr/>
        <p:nvPr/>
      </p:nvGrpSpPr>
      <p:grpSpPr>
        <a:xfrm>
          <a:off x="0" y="0"/>
          <a:ext cx="0" cy="0"/>
          <a:chOff x="0" y="0"/>
          <a:chExt cx="0" cy="0"/>
        </a:xfrm>
      </p:grpSpPr>
      <p:sp>
        <p:nvSpPr>
          <p:cNvPr id="99" name="Google Shape;99;p15"/>
          <p:cNvSpPr txBox="1">
            <a:spLocks noGrp="1"/>
          </p:cNvSpPr>
          <p:nvPr>
            <p:ph type="body" idx="4294967295"/>
          </p:nvPr>
        </p:nvSpPr>
        <p:spPr>
          <a:xfrm>
            <a:off x="517585" y="0"/>
            <a:ext cx="7969250" cy="4865298"/>
          </a:xfrm>
          <a:prstGeom prst="rect">
            <a:avLst/>
          </a:prstGeom>
        </p:spPr>
        <p:txBody>
          <a:bodyPr spcFirstLastPara="1" wrap="square" lIns="91425" tIns="91425" rIns="91425" bIns="91425" anchor="t" anchorCtr="0">
            <a:noAutofit/>
          </a:bodyPr>
          <a:lstStyle/>
          <a:p>
            <a:pPr marL="114300" indent="0">
              <a:buSzPts val="1800"/>
              <a:buNone/>
            </a:pPr>
            <a:r>
              <a:rPr lang="es-ES" sz="2000" dirty="0">
                <a:solidFill>
                  <a:srgbClr val="002060"/>
                </a:solidFill>
              </a:rPr>
              <a:t>- Superposición a partir del siglo XVIII de la tecnología disciplinaria (adiestramiento individual) y la tecnología regularizadora o aseguradora (homeostasis o equilibrio global</a:t>
            </a:r>
            <a:r>
              <a:rPr lang="es-ES" sz="2000" dirty="0" smtClean="0">
                <a:solidFill>
                  <a:srgbClr val="002060"/>
                </a:solidFill>
              </a:rPr>
              <a:t>).</a:t>
            </a:r>
          </a:p>
          <a:p>
            <a:pPr marL="114300" indent="0">
              <a:buSzPts val="1800"/>
              <a:buNone/>
            </a:pPr>
            <a:endParaRPr lang="es-ES" sz="1000" dirty="0" smtClean="0">
              <a:solidFill>
                <a:srgbClr val="002060"/>
              </a:solidFill>
            </a:endParaRPr>
          </a:p>
          <a:p>
            <a:pPr marL="114300" indent="0">
              <a:buSzPts val="1800"/>
              <a:buNone/>
            </a:pPr>
            <a:r>
              <a:rPr lang="es-ES" sz="2000" dirty="0" smtClean="0">
                <a:solidFill>
                  <a:srgbClr val="080808"/>
                </a:solidFill>
              </a:rPr>
              <a:t>·  </a:t>
            </a:r>
            <a:r>
              <a:rPr lang="es-ES_tradnl" sz="2000" dirty="0" smtClean="0">
                <a:solidFill>
                  <a:srgbClr val="080808"/>
                </a:solidFill>
              </a:rPr>
              <a:t>Y</a:t>
            </a:r>
            <a:r>
              <a:rPr lang="es-ES_tradnl" sz="2000" dirty="0">
                <a:solidFill>
                  <a:srgbClr val="080808"/>
                </a:solidFill>
              </a:rPr>
              <a:t>, por otro lado, tenemos </a:t>
            </a:r>
            <a:r>
              <a:rPr lang="es-ES_tradnl" sz="2000" b="1" dirty="0">
                <a:solidFill>
                  <a:srgbClr val="080808"/>
                </a:solidFill>
              </a:rPr>
              <a:t>una tecnología que no se centra en el cuerpo sino en la vid</a:t>
            </a:r>
            <a:r>
              <a:rPr lang="es-ES_tradnl" sz="2000" dirty="0">
                <a:solidFill>
                  <a:srgbClr val="080808"/>
                </a:solidFill>
              </a:rPr>
              <a:t>a; una tecnología que reagrupa los efectos de masas propios de una población, que procura controlar la serie de acontecimientos riesgosos que pueden producirse en una masa viviente; una tecnología que procura controlar (y eventualmente modificar) su probabilidad o, en todo caso, compensar sus efectos. Es una tecnología, en consecuencia, que aspira, no por medio del adiestramiento individual sino del equilibrio global, a algo así como una homeostasis: la seguridad del conjunto con respecto a sus peligros </a:t>
            </a:r>
            <a:r>
              <a:rPr lang="es-ES_tradnl" sz="2000" dirty="0" smtClean="0">
                <a:solidFill>
                  <a:srgbClr val="080808"/>
                </a:solidFill>
              </a:rPr>
              <a:t>internos.</a:t>
            </a:r>
            <a:endParaRPr lang="es-CL" sz="2000" dirty="0">
              <a:solidFill>
                <a:srgbClr val="080808"/>
              </a:solidFill>
            </a:endParaRPr>
          </a:p>
          <a:p>
            <a:pPr marL="114300" indent="0">
              <a:buSzPts val="1800"/>
              <a:buNone/>
            </a:pPr>
            <a:endParaRPr lang="es-ES" sz="2000" dirty="0" smtClean="0"/>
          </a:p>
        </p:txBody>
      </p:sp>
    </p:spTree>
    <p:extLst>
      <p:ext uri="{BB962C8B-B14F-4D97-AF65-F5344CB8AC3E}">
        <p14:creationId xmlns:p14="http://schemas.microsoft.com/office/powerpoint/2010/main" val="35339803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97"/>
        <p:cNvGrpSpPr/>
        <p:nvPr/>
      </p:nvGrpSpPr>
      <p:grpSpPr>
        <a:xfrm>
          <a:off x="0" y="0"/>
          <a:ext cx="0" cy="0"/>
          <a:chOff x="0" y="0"/>
          <a:chExt cx="0" cy="0"/>
        </a:xfrm>
      </p:grpSpPr>
      <p:sp>
        <p:nvSpPr>
          <p:cNvPr id="99" name="Google Shape;99;p15"/>
          <p:cNvSpPr txBox="1">
            <a:spLocks noGrp="1"/>
          </p:cNvSpPr>
          <p:nvPr>
            <p:ph type="body" idx="4294967295"/>
          </p:nvPr>
        </p:nvSpPr>
        <p:spPr>
          <a:xfrm>
            <a:off x="517585" y="0"/>
            <a:ext cx="7969250" cy="4865298"/>
          </a:xfrm>
          <a:prstGeom prst="rect">
            <a:avLst/>
          </a:prstGeom>
        </p:spPr>
        <p:txBody>
          <a:bodyPr spcFirstLastPara="1" wrap="square" lIns="91425" tIns="91425" rIns="91425" bIns="91425" anchor="t" anchorCtr="0">
            <a:noAutofit/>
          </a:bodyPr>
          <a:lstStyle/>
          <a:p>
            <a:pPr marL="114300" indent="0">
              <a:buSzPts val="1800"/>
              <a:buNone/>
            </a:pPr>
            <a:r>
              <a:rPr lang="es-ES" sz="2000" dirty="0">
                <a:solidFill>
                  <a:srgbClr val="002060"/>
                </a:solidFill>
              </a:rPr>
              <a:t>- Superposición a partir del siglo XVIII de la tecnología disciplinaria (adiestramiento individual) y la tecnología regularizadora o aseguradora (homeostasis o equilibrio global</a:t>
            </a:r>
            <a:r>
              <a:rPr lang="es-ES" sz="2000" dirty="0" smtClean="0">
                <a:solidFill>
                  <a:srgbClr val="002060"/>
                </a:solidFill>
              </a:rPr>
              <a:t>).</a:t>
            </a:r>
          </a:p>
          <a:p>
            <a:pPr marL="114300" indent="0">
              <a:buSzPts val="1800"/>
              <a:buNone/>
            </a:pPr>
            <a:endParaRPr lang="es-ES" sz="2000" dirty="0" smtClean="0">
              <a:solidFill>
                <a:srgbClr val="002060"/>
              </a:solidFill>
            </a:endParaRPr>
          </a:p>
          <a:p>
            <a:pPr marL="114300" indent="0">
              <a:buSzPts val="1800"/>
              <a:buNone/>
            </a:pPr>
            <a:r>
              <a:rPr lang="es-ES" sz="2000" dirty="0" smtClean="0">
                <a:solidFill>
                  <a:srgbClr val="080808"/>
                </a:solidFill>
              </a:rPr>
              <a:t>·  </a:t>
            </a:r>
            <a:r>
              <a:rPr lang="es-ES" sz="2000" b="1" dirty="0" smtClean="0">
                <a:solidFill>
                  <a:srgbClr val="080808"/>
                </a:solidFill>
              </a:rPr>
              <a:t>E</a:t>
            </a:r>
            <a:r>
              <a:rPr lang="es-ES_tradnl" sz="2000" b="1" dirty="0" smtClean="0">
                <a:solidFill>
                  <a:srgbClr val="080808"/>
                </a:solidFill>
              </a:rPr>
              <a:t>n </a:t>
            </a:r>
            <a:r>
              <a:rPr lang="es-ES_tradnl" sz="2000" b="1" dirty="0">
                <a:solidFill>
                  <a:srgbClr val="080808"/>
                </a:solidFill>
              </a:rPr>
              <a:t>ambos casos, tecnología del cuerpo</a:t>
            </a:r>
            <a:r>
              <a:rPr lang="es-ES_tradnl" sz="2000" dirty="0">
                <a:solidFill>
                  <a:srgbClr val="080808"/>
                </a:solidFill>
              </a:rPr>
              <a:t>, pero en uno de ellos se trata de una tecnología en que el cuerpo se individualiza como organismo dotado de capacidades, y en el otro, de una tecnología en que los cuerpos se reubican en los procesos biológicos de conjunto.</a:t>
            </a:r>
            <a:endParaRPr lang="es-CL" sz="2000" dirty="0">
              <a:solidFill>
                <a:srgbClr val="080808"/>
              </a:solidFill>
            </a:endParaRPr>
          </a:p>
          <a:p>
            <a:pPr marL="114300" indent="0">
              <a:buSzPts val="1800"/>
              <a:buNone/>
            </a:pPr>
            <a:endParaRPr lang="es-ES" sz="2000" dirty="0" smtClean="0"/>
          </a:p>
        </p:txBody>
      </p:sp>
    </p:spTree>
    <p:extLst>
      <p:ext uri="{BB962C8B-B14F-4D97-AF65-F5344CB8AC3E}">
        <p14:creationId xmlns:p14="http://schemas.microsoft.com/office/powerpoint/2010/main" val="3472729033"/>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97"/>
        <p:cNvGrpSpPr/>
        <p:nvPr/>
      </p:nvGrpSpPr>
      <p:grpSpPr>
        <a:xfrm>
          <a:off x="0" y="0"/>
          <a:ext cx="0" cy="0"/>
          <a:chOff x="0" y="0"/>
          <a:chExt cx="0" cy="0"/>
        </a:xfrm>
      </p:grpSpPr>
      <p:sp>
        <p:nvSpPr>
          <p:cNvPr id="99" name="Google Shape;99;p15"/>
          <p:cNvSpPr txBox="1">
            <a:spLocks noGrp="1"/>
          </p:cNvSpPr>
          <p:nvPr>
            <p:ph type="body" idx="4294967295"/>
          </p:nvPr>
        </p:nvSpPr>
        <p:spPr>
          <a:xfrm>
            <a:off x="517585" y="0"/>
            <a:ext cx="7969250" cy="4865298"/>
          </a:xfrm>
          <a:prstGeom prst="rect">
            <a:avLst/>
          </a:prstGeom>
        </p:spPr>
        <p:txBody>
          <a:bodyPr spcFirstLastPara="1" wrap="square" lIns="91425" tIns="91425" rIns="91425" bIns="91425" anchor="t" anchorCtr="0">
            <a:noAutofit/>
          </a:bodyPr>
          <a:lstStyle/>
          <a:p>
            <a:pPr marL="114300" indent="0">
              <a:buSzPts val="1800"/>
              <a:buNone/>
            </a:pPr>
            <a:r>
              <a:rPr lang="es-ES" sz="2000" dirty="0">
                <a:solidFill>
                  <a:srgbClr val="002060"/>
                </a:solidFill>
              </a:rPr>
              <a:t>- Historia de las tecnologías del poder: la soberanía se mostró como insuficiente para gobernar en el nivel del detalle y en el de la masa</a:t>
            </a:r>
            <a:r>
              <a:rPr lang="es-ES" sz="2000" dirty="0" smtClean="0">
                <a:solidFill>
                  <a:srgbClr val="002060"/>
                </a:solidFill>
              </a:rPr>
              <a:t>.</a:t>
            </a:r>
          </a:p>
          <a:p>
            <a:pPr marL="114300" indent="0">
              <a:buSzPts val="1800"/>
              <a:buNone/>
            </a:pPr>
            <a:endParaRPr lang="es-ES" sz="2000" dirty="0">
              <a:solidFill>
                <a:srgbClr val="002060"/>
              </a:solidFill>
            </a:endParaRPr>
          </a:p>
          <a:p>
            <a:pPr marL="114300" indent="0">
              <a:buSzPts val="1800"/>
              <a:buNone/>
            </a:pPr>
            <a:r>
              <a:rPr lang="es-ES" sz="2000" dirty="0">
                <a:solidFill>
                  <a:srgbClr val="080808"/>
                </a:solidFill>
              </a:rPr>
              <a:t>·  </a:t>
            </a:r>
            <a:r>
              <a:rPr lang="es-ES" sz="2000" dirty="0" smtClean="0">
                <a:solidFill>
                  <a:srgbClr val="080808"/>
                </a:solidFill>
              </a:rPr>
              <a:t>Todo </a:t>
            </a:r>
            <a:r>
              <a:rPr lang="es-ES" sz="2000" dirty="0">
                <a:solidFill>
                  <a:srgbClr val="080808"/>
                </a:solidFill>
              </a:rPr>
              <a:t>sucedió como si el poder, que tenía la soberanía como modalidad y esquema organizativo, se hubiera demostrado inoperante para regir el cuerpo económico y político de una sociedad en vías de explosión demográfica e industrialización a la vez. </a:t>
            </a:r>
            <a:r>
              <a:rPr lang="es-ES" sz="2000" b="1" dirty="0">
                <a:solidFill>
                  <a:srgbClr val="080808"/>
                </a:solidFill>
              </a:rPr>
              <a:t>De manera que muchas cosas escapaban a la vieja mecánica del poder de soberanía, tanto por arriba como por abajo, en el nivel del detalle y en el de la masa</a:t>
            </a:r>
            <a:r>
              <a:rPr lang="es-ES" sz="2000" dirty="0">
                <a:solidFill>
                  <a:srgbClr val="080808"/>
                </a:solidFill>
              </a:rPr>
              <a:t>. </a:t>
            </a:r>
            <a:endParaRPr lang="es-ES" sz="2000" dirty="0" smtClean="0"/>
          </a:p>
        </p:txBody>
      </p:sp>
    </p:spTree>
    <p:extLst>
      <p:ext uri="{BB962C8B-B14F-4D97-AF65-F5344CB8AC3E}">
        <p14:creationId xmlns:p14="http://schemas.microsoft.com/office/powerpoint/2010/main" val="93048013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97"/>
        <p:cNvGrpSpPr/>
        <p:nvPr/>
      </p:nvGrpSpPr>
      <p:grpSpPr>
        <a:xfrm>
          <a:off x="0" y="0"/>
          <a:ext cx="0" cy="0"/>
          <a:chOff x="0" y="0"/>
          <a:chExt cx="0" cy="0"/>
        </a:xfrm>
      </p:grpSpPr>
      <p:sp>
        <p:nvSpPr>
          <p:cNvPr id="99" name="Google Shape;99;p15"/>
          <p:cNvSpPr txBox="1">
            <a:spLocks noGrp="1"/>
          </p:cNvSpPr>
          <p:nvPr>
            <p:ph type="body" idx="4294967295"/>
          </p:nvPr>
        </p:nvSpPr>
        <p:spPr>
          <a:xfrm>
            <a:off x="517585" y="0"/>
            <a:ext cx="7969250" cy="4865298"/>
          </a:xfrm>
          <a:prstGeom prst="rect">
            <a:avLst/>
          </a:prstGeom>
        </p:spPr>
        <p:txBody>
          <a:bodyPr spcFirstLastPara="1" wrap="square" lIns="91425" tIns="91425" rIns="91425" bIns="91425" anchor="t" anchorCtr="0">
            <a:noAutofit/>
          </a:bodyPr>
          <a:lstStyle/>
          <a:p>
            <a:pPr marL="114300" indent="0">
              <a:buSzPts val="1800"/>
              <a:buNone/>
            </a:pPr>
            <a:r>
              <a:rPr lang="es-ES" sz="2000" dirty="0">
                <a:solidFill>
                  <a:srgbClr val="002060"/>
                </a:solidFill>
              </a:rPr>
              <a:t>- Primera adaptación: tecnología disciplinaria para hacerse cargo del detalle</a:t>
            </a:r>
            <a:r>
              <a:rPr lang="es-ES" sz="2000" dirty="0" smtClean="0">
                <a:solidFill>
                  <a:srgbClr val="002060"/>
                </a:solidFill>
              </a:rPr>
              <a:t>.</a:t>
            </a:r>
          </a:p>
          <a:p>
            <a:pPr marL="114300" indent="0">
              <a:buSzPts val="1800"/>
              <a:buNone/>
            </a:pPr>
            <a:endParaRPr lang="es-ES" sz="2000" dirty="0" smtClean="0">
              <a:solidFill>
                <a:srgbClr val="002060"/>
              </a:solidFill>
            </a:endParaRPr>
          </a:p>
          <a:p>
            <a:pPr marL="114300" indent="0">
              <a:buSzPts val="1800"/>
              <a:buNone/>
            </a:pPr>
            <a:r>
              <a:rPr lang="es-ES" sz="2000" dirty="0">
                <a:solidFill>
                  <a:srgbClr val="080808"/>
                </a:solidFill>
              </a:rPr>
              <a:t>·  Para recuperar el detalle se produjo una </a:t>
            </a:r>
            <a:r>
              <a:rPr lang="es-ES" sz="2000" b="1" dirty="0">
                <a:solidFill>
                  <a:srgbClr val="080808"/>
                </a:solidFill>
              </a:rPr>
              <a:t>primera adaptación: adaptación de los mecanismos de poder al cuerpo individual, con vigilancia y adiestramiento; eso fue la disciplina</a:t>
            </a:r>
            <a:r>
              <a:rPr lang="es-ES" sz="2000" dirty="0">
                <a:solidFill>
                  <a:srgbClr val="080808"/>
                </a:solidFill>
              </a:rPr>
              <a:t>. Se trató, desde luego, de la adaptación más fácil, la más cómoda de realizar. Por eso fue la más temprana -en el siglo XVII y principios del XVIII- en un nivel local, en formas intuitivas, empíricas, fraccionadas, y en el marco limitado de instituciones como la escuela, el hospital, el cuartel, el taller, etcétera. </a:t>
            </a:r>
            <a:endParaRPr lang="es-ES" sz="2000" dirty="0" smtClean="0"/>
          </a:p>
        </p:txBody>
      </p:sp>
    </p:spTree>
    <p:extLst>
      <p:ext uri="{BB962C8B-B14F-4D97-AF65-F5344CB8AC3E}">
        <p14:creationId xmlns:p14="http://schemas.microsoft.com/office/powerpoint/2010/main" val="930480132"/>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97"/>
        <p:cNvGrpSpPr/>
        <p:nvPr/>
      </p:nvGrpSpPr>
      <p:grpSpPr>
        <a:xfrm>
          <a:off x="0" y="0"/>
          <a:ext cx="0" cy="0"/>
          <a:chOff x="0" y="0"/>
          <a:chExt cx="0" cy="0"/>
        </a:xfrm>
      </p:grpSpPr>
      <p:sp>
        <p:nvSpPr>
          <p:cNvPr id="99" name="Google Shape;99;p15"/>
          <p:cNvSpPr txBox="1">
            <a:spLocks noGrp="1"/>
          </p:cNvSpPr>
          <p:nvPr>
            <p:ph type="body" idx="4294967295"/>
          </p:nvPr>
        </p:nvSpPr>
        <p:spPr>
          <a:xfrm>
            <a:off x="517585" y="0"/>
            <a:ext cx="7969250" cy="4865298"/>
          </a:xfrm>
          <a:prstGeom prst="rect">
            <a:avLst/>
          </a:prstGeom>
        </p:spPr>
        <p:txBody>
          <a:bodyPr spcFirstLastPara="1" wrap="square" lIns="91425" tIns="91425" rIns="91425" bIns="91425" anchor="t" anchorCtr="0">
            <a:noAutofit/>
          </a:bodyPr>
          <a:lstStyle/>
          <a:p>
            <a:pPr marL="114300" indent="0">
              <a:buSzPts val="1800"/>
              <a:buNone/>
            </a:pPr>
            <a:r>
              <a:rPr lang="es-ES" sz="2000" dirty="0">
                <a:solidFill>
                  <a:srgbClr val="002060"/>
                </a:solidFill>
              </a:rPr>
              <a:t>- Segunda adaptación: tecnología regularizadora para hacerse cargo a nivel masivo, global</a:t>
            </a:r>
            <a:r>
              <a:rPr lang="es-ES" sz="2000" dirty="0" smtClean="0">
                <a:solidFill>
                  <a:srgbClr val="002060"/>
                </a:solidFill>
              </a:rPr>
              <a:t>.</a:t>
            </a:r>
          </a:p>
          <a:p>
            <a:pPr marL="114300" indent="0">
              <a:buSzPts val="1800"/>
              <a:buNone/>
            </a:pPr>
            <a:endParaRPr lang="es-ES" sz="2000" dirty="0">
              <a:solidFill>
                <a:srgbClr val="002060"/>
              </a:solidFill>
            </a:endParaRPr>
          </a:p>
          <a:p>
            <a:pPr marL="114300" indent="0">
              <a:buSzPts val="1800"/>
              <a:buNone/>
            </a:pPr>
            <a:r>
              <a:rPr lang="es-ES" sz="2000" dirty="0">
                <a:solidFill>
                  <a:srgbClr val="080808"/>
                </a:solidFill>
              </a:rPr>
              <a:t>·  Y a continuación, a fines del siglo XVIII, </a:t>
            </a:r>
            <a:r>
              <a:rPr lang="es-ES" sz="2000" b="1" dirty="0">
                <a:solidFill>
                  <a:srgbClr val="080808"/>
                </a:solidFill>
              </a:rPr>
              <a:t>tenemos una segunda adaptación, a los fenómenos globales, los fenómenos de población, con los procesos biológicos o biosociológicos de las masas humanas</a:t>
            </a:r>
            <a:r>
              <a:rPr lang="es-ES" sz="2000" dirty="0">
                <a:solidFill>
                  <a:srgbClr val="080808"/>
                </a:solidFill>
              </a:rPr>
              <a:t>. Adaptación mucho más difícil porque implicaba, desde luego, órganos complejos de coordinación y centralización</a:t>
            </a:r>
            <a:endParaRPr lang="es-ES" sz="2000" dirty="0" smtClean="0"/>
          </a:p>
        </p:txBody>
      </p:sp>
    </p:spTree>
    <p:extLst>
      <p:ext uri="{BB962C8B-B14F-4D97-AF65-F5344CB8AC3E}">
        <p14:creationId xmlns:p14="http://schemas.microsoft.com/office/powerpoint/2010/main" val="93048013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91"/>
        <p:cNvGrpSpPr/>
        <p:nvPr/>
      </p:nvGrpSpPr>
      <p:grpSpPr>
        <a:xfrm>
          <a:off x="0" y="0"/>
          <a:ext cx="0" cy="0"/>
          <a:chOff x="0" y="0"/>
          <a:chExt cx="0" cy="0"/>
        </a:xfrm>
      </p:grpSpPr>
      <p:sp>
        <p:nvSpPr>
          <p:cNvPr id="93" name="Google Shape;93;p14"/>
          <p:cNvSpPr txBox="1">
            <a:spLocks noGrp="1"/>
          </p:cNvSpPr>
          <p:nvPr>
            <p:ph type="body" idx="4294967295"/>
          </p:nvPr>
        </p:nvSpPr>
        <p:spPr>
          <a:xfrm>
            <a:off x="414068" y="1"/>
            <a:ext cx="8522898" cy="5143500"/>
          </a:xfrm>
          <a:prstGeom prst="rect">
            <a:avLst/>
          </a:prstGeom>
        </p:spPr>
        <p:txBody>
          <a:bodyPr spcFirstLastPara="1" wrap="square" lIns="91425" tIns="91425" rIns="91425" bIns="91425" anchor="t" anchorCtr="0">
            <a:noAutofit/>
          </a:bodyPr>
          <a:lstStyle/>
          <a:p>
            <a:pPr marL="114300" lvl="0" indent="0">
              <a:buSzPts val="1800"/>
              <a:buNone/>
            </a:pPr>
            <a:r>
              <a:rPr lang="es-ES" sz="2000" dirty="0" smtClean="0">
                <a:solidFill>
                  <a:srgbClr val="002060"/>
                </a:solidFill>
              </a:rPr>
              <a:t>- </a:t>
            </a:r>
            <a:r>
              <a:rPr lang="es-ES" sz="2000" dirty="0">
                <a:solidFill>
                  <a:srgbClr val="002060"/>
                </a:solidFill>
              </a:rPr>
              <a:t>Poder soberano como derecho de matar, derecho de la espada: derecho de hacer morir o dejar vivir (disimetría, desequilibrio</a:t>
            </a:r>
            <a:r>
              <a:rPr lang="es-ES" sz="2000" dirty="0" smtClean="0">
                <a:solidFill>
                  <a:srgbClr val="002060"/>
                </a:solidFill>
              </a:rPr>
              <a:t>)</a:t>
            </a:r>
          </a:p>
          <a:p>
            <a:pPr marL="114300" lvl="0" indent="0">
              <a:buSzPts val="1800"/>
              <a:buNone/>
            </a:pPr>
            <a:endParaRPr lang="es-ES" sz="2000" dirty="0" smtClean="0">
              <a:solidFill>
                <a:srgbClr val="002060"/>
              </a:solidFill>
            </a:endParaRPr>
          </a:p>
          <a:p>
            <a:pPr marL="114300" lvl="0" indent="0">
              <a:buSzPts val="1800"/>
              <a:buNone/>
            </a:pPr>
            <a:r>
              <a:rPr lang="es-CL" sz="2000" dirty="0" smtClean="0">
                <a:solidFill>
                  <a:srgbClr val="080808"/>
                </a:solidFill>
              </a:rPr>
              <a:t>· </a:t>
            </a:r>
            <a:r>
              <a:rPr lang="es-ES" sz="2000" dirty="0">
                <a:solidFill>
                  <a:srgbClr val="080808"/>
                </a:solidFill>
              </a:rPr>
              <a:t>. ¿Qué quiere decir, en realidad, el derecho de vida y de muerte? No, desde luego, que el soberano pueda hacer vivir como puede hacer morir. El derecho de vida y de muerte sólo se ejerce de una manera desequilibrada, siempre del lado de la muerte. El efecto del poder soberano sobre la vida sólo se ejerce a partir del momento en que el soberano puede matar. En definitiva, el derecho de matar posee efectivamente en sí mismo la esencia misma de ese derecho de vida y de muerte: en el momento en que puede matar, el soberano ejerce su derecho sobre la vida. Se trata, fundamentalmente, de un derecho de la espada. </a:t>
            </a:r>
            <a:r>
              <a:rPr lang="es-ES" sz="2000" dirty="0" smtClean="0">
                <a:solidFill>
                  <a:srgbClr val="080808"/>
                </a:solidFill>
              </a:rPr>
              <a:t>[…]. </a:t>
            </a:r>
            <a:r>
              <a:rPr lang="es-ES" sz="2000" b="1" dirty="0">
                <a:solidFill>
                  <a:srgbClr val="080808"/>
                </a:solidFill>
              </a:rPr>
              <a:t>Es el derecho de hacer morir o dejar vivir</a:t>
            </a:r>
            <a:r>
              <a:rPr lang="es-ES" sz="2000" dirty="0">
                <a:solidFill>
                  <a:srgbClr val="080808"/>
                </a:solidFill>
              </a:rPr>
              <a:t>. Lo cual, desde luego, introduce una disimetría clamorosa.</a:t>
            </a:r>
          </a:p>
        </p:txBody>
      </p:sp>
    </p:spTree>
    <p:extLst>
      <p:ext uri="{BB962C8B-B14F-4D97-AF65-F5344CB8AC3E}">
        <p14:creationId xmlns:p14="http://schemas.microsoft.com/office/powerpoint/2010/main" val="103750957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97"/>
        <p:cNvGrpSpPr/>
        <p:nvPr/>
      </p:nvGrpSpPr>
      <p:grpSpPr>
        <a:xfrm>
          <a:off x="0" y="0"/>
          <a:ext cx="0" cy="0"/>
          <a:chOff x="0" y="0"/>
          <a:chExt cx="0" cy="0"/>
        </a:xfrm>
      </p:grpSpPr>
      <p:sp>
        <p:nvSpPr>
          <p:cNvPr id="99" name="Google Shape;99;p15"/>
          <p:cNvSpPr txBox="1">
            <a:spLocks noGrp="1"/>
          </p:cNvSpPr>
          <p:nvPr>
            <p:ph type="body" idx="4294967295"/>
          </p:nvPr>
        </p:nvSpPr>
        <p:spPr>
          <a:xfrm>
            <a:off x="552091" y="448573"/>
            <a:ext cx="7936301" cy="4522398"/>
          </a:xfrm>
          <a:prstGeom prst="rect">
            <a:avLst/>
          </a:prstGeom>
        </p:spPr>
        <p:txBody>
          <a:bodyPr spcFirstLastPara="1" wrap="square" lIns="91425" tIns="91425" rIns="91425" bIns="91425" anchor="t" anchorCtr="0">
            <a:noAutofit/>
          </a:bodyPr>
          <a:lstStyle/>
          <a:p>
            <a:pPr marL="114300" lvl="0" indent="0">
              <a:buSzPts val="1800"/>
              <a:buNone/>
            </a:pPr>
            <a:r>
              <a:rPr lang="es-ES" sz="2000" dirty="0">
                <a:solidFill>
                  <a:srgbClr val="002060"/>
                </a:solidFill>
              </a:rPr>
              <a:t>- Surgimiento del derecho de hacer vivir y dejar morir en el siglo XIX como complementario al derecho de soberanía</a:t>
            </a:r>
            <a:r>
              <a:rPr lang="es-ES" sz="2000" dirty="0" smtClean="0">
                <a:solidFill>
                  <a:srgbClr val="002060"/>
                </a:solidFill>
              </a:rPr>
              <a:t>.</a:t>
            </a:r>
          </a:p>
          <a:p>
            <a:pPr marL="114300" lvl="0" indent="0">
              <a:buSzPts val="1800"/>
              <a:buNone/>
            </a:pPr>
            <a:endParaRPr lang="es-ES" sz="700" dirty="0">
              <a:solidFill>
                <a:srgbClr val="080808"/>
              </a:solidFill>
            </a:endParaRPr>
          </a:p>
          <a:p>
            <a:pPr marL="114300" lvl="0" indent="0">
              <a:buSzPts val="1800"/>
              <a:buNone/>
            </a:pPr>
            <a:r>
              <a:rPr lang="es-ES" sz="2000" dirty="0" smtClean="0">
                <a:solidFill>
                  <a:srgbClr val="080808"/>
                </a:solidFill>
              </a:rPr>
              <a:t>· </a:t>
            </a:r>
            <a:r>
              <a:rPr lang="es-ES" sz="2000" dirty="0">
                <a:solidFill>
                  <a:srgbClr val="080808"/>
                </a:solidFill>
              </a:rPr>
              <a:t>Y yo creo que, justamente, una de las transformaciones más masivas del derecho político del siglo XIX consistió, no digo exactamente en sustituir, pero sí en completar ese viejo derecho de soberanía -hacer morir o dejar vivir- con un nuevo derecho, que no borraría el primero pero lo penetraría, lo atravesaría, lo modificaría y sería un derecho o, mejor, un poder exactamente inverso: poder de hacer vivir y dejar morir. </a:t>
            </a:r>
            <a:r>
              <a:rPr lang="es-ES" sz="2000" b="1" dirty="0">
                <a:solidFill>
                  <a:srgbClr val="080808"/>
                </a:solidFill>
              </a:rPr>
              <a:t>El derecho de soberanía es, entonces, el de hacer morir o dejar vivir. Y luego se instala el nuevo derecho: el de hacer vivir y dejar morir</a:t>
            </a:r>
            <a:r>
              <a:rPr lang="es-ES" sz="2000" dirty="0">
                <a:solidFill>
                  <a:srgbClr val="080808"/>
                </a:solidFill>
              </a:rPr>
              <a:t>.</a:t>
            </a:r>
            <a:endParaRPr lang="es-ES" sz="18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97"/>
        <p:cNvGrpSpPr/>
        <p:nvPr/>
      </p:nvGrpSpPr>
      <p:grpSpPr>
        <a:xfrm>
          <a:off x="0" y="0"/>
          <a:ext cx="0" cy="0"/>
          <a:chOff x="0" y="0"/>
          <a:chExt cx="0" cy="0"/>
        </a:xfrm>
      </p:grpSpPr>
      <p:sp>
        <p:nvSpPr>
          <p:cNvPr id="99" name="Google Shape;99;p15"/>
          <p:cNvSpPr txBox="1">
            <a:spLocks noGrp="1"/>
          </p:cNvSpPr>
          <p:nvPr>
            <p:ph type="body" idx="4294967295"/>
          </p:nvPr>
        </p:nvSpPr>
        <p:spPr>
          <a:xfrm>
            <a:off x="517585" y="0"/>
            <a:ext cx="7969250" cy="5143500"/>
          </a:xfrm>
          <a:prstGeom prst="rect">
            <a:avLst/>
          </a:prstGeom>
        </p:spPr>
        <p:txBody>
          <a:bodyPr spcFirstLastPara="1" wrap="square" lIns="91425" tIns="91425" rIns="91425" bIns="91425" anchor="t" anchorCtr="0">
            <a:noAutofit/>
          </a:bodyPr>
          <a:lstStyle/>
          <a:p>
            <a:pPr marL="114300" indent="0">
              <a:buSzPts val="1800"/>
              <a:buNone/>
            </a:pPr>
            <a:r>
              <a:rPr lang="es-ES" sz="1900" dirty="0">
                <a:solidFill>
                  <a:srgbClr val="002060"/>
                </a:solidFill>
              </a:rPr>
              <a:t>- </a:t>
            </a:r>
            <a:r>
              <a:rPr lang="es-ES" sz="1900" dirty="0" smtClean="0">
                <a:solidFill>
                  <a:srgbClr val="002060"/>
                </a:solidFill>
              </a:rPr>
              <a:t>Aparición </a:t>
            </a:r>
            <a:r>
              <a:rPr lang="es-ES" sz="1900" dirty="0">
                <a:solidFill>
                  <a:srgbClr val="002060"/>
                </a:solidFill>
              </a:rPr>
              <a:t>a fines del siglo XVII y durante el XVIII de la tecnología disciplinaria del poder: adiestramiento y vigilancia del cuerpo individual (hombre/cuerpo</a:t>
            </a:r>
            <a:r>
              <a:rPr lang="es-ES" sz="1900" dirty="0" smtClean="0">
                <a:solidFill>
                  <a:srgbClr val="002060"/>
                </a:solidFill>
              </a:rPr>
              <a:t>).</a:t>
            </a:r>
          </a:p>
          <a:p>
            <a:pPr marL="114300" indent="0">
              <a:buSzPts val="1800"/>
              <a:buNone/>
            </a:pPr>
            <a:r>
              <a:rPr lang="es-ES" sz="1900" dirty="0" smtClean="0">
                <a:solidFill>
                  <a:srgbClr val="080808"/>
                </a:solidFill>
              </a:rPr>
              <a:t>· En </a:t>
            </a:r>
            <a:r>
              <a:rPr lang="es-ES" sz="1900" dirty="0">
                <a:solidFill>
                  <a:srgbClr val="080808"/>
                </a:solidFill>
              </a:rPr>
              <a:t>realidad, me gustaría seguir la transformación, no en el nivel de la teoría política sino más bien en el de los mecanismos, las técnicas, </a:t>
            </a:r>
            <a:r>
              <a:rPr lang="es-ES" sz="1900" b="1" dirty="0">
                <a:solidFill>
                  <a:srgbClr val="080808"/>
                </a:solidFill>
              </a:rPr>
              <a:t>las tecnologías de poder</a:t>
            </a:r>
            <a:r>
              <a:rPr lang="es-ES" sz="1900" dirty="0">
                <a:solidFill>
                  <a:srgbClr val="080808"/>
                </a:solidFill>
              </a:rPr>
              <a:t>. Volvemos, entonces, a cosas familiares: puesto que en los siglos XVII y XVIII constatamos la aparición de las técnicas de poder que se centraban esencialmente en el cuerpo, el </a:t>
            </a:r>
            <a:r>
              <a:rPr lang="es-ES" sz="1900" b="1" dirty="0">
                <a:solidFill>
                  <a:srgbClr val="080808"/>
                </a:solidFill>
              </a:rPr>
              <a:t>cuerpo individual</a:t>
            </a:r>
            <a:r>
              <a:rPr lang="es-ES" sz="1900" dirty="0">
                <a:solidFill>
                  <a:srgbClr val="080808"/>
                </a:solidFill>
              </a:rPr>
              <a:t>. Todos esos procedimientos mediante los cuales se aseguraba la </a:t>
            </a:r>
            <a:r>
              <a:rPr lang="es-ES" sz="1900" b="1" dirty="0">
                <a:solidFill>
                  <a:srgbClr val="080808"/>
                </a:solidFill>
              </a:rPr>
              <a:t>distribución espacial</a:t>
            </a:r>
            <a:r>
              <a:rPr lang="es-ES" sz="1900" dirty="0">
                <a:solidFill>
                  <a:srgbClr val="080808"/>
                </a:solidFill>
              </a:rPr>
              <a:t> de los cuerpos individuales (su separación, su alineamiento, su puesta en serie y bajo </a:t>
            </a:r>
            <a:r>
              <a:rPr lang="es-ES" sz="1900" b="1" dirty="0">
                <a:solidFill>
                  <a:srgbClr val="080808"/>
                </a:solidFill>
              </a:rPr>
              <a:t>vigilancia</a:t>
            </a:r>
            <a:r>
              <a:rPr lang="es-ES" sz="1900" dirty="0">
                <a:solidFill>
                  <a:srgbClr val="080808"/>
                </a:solidFill>
              </a:rPr>
              <a:t>) y la organización, a su alrededor, de todo un campo de visibilidad. Se trataba también de las técnicas por las que esos cuerpos quedaban bajo supervisión y se intentaba incrementar su fuerza útil mediante el ejercicio, el </a:t>
            </a:r>
            <a:r>
              <a:rPr lang="es-ES" sz="1900" b="1" dirty="0">
                <a:solidFill>
                  <a:srgbClr val="080808"/>
                </a:solidFill>
              </a:rPr>
              <a:t>adiestramiento</a:t>
            </a:r>
            <a:r>
              <a:rPr lang="es-ES" sz="1900" dirty="0">
                <a:solidFill>
                  <a:srgbClr val="080808"/>
                </a:solidFill>
              </a:rPr>
              <a:t>, etcétera. </a:t>
            </a:r>
            <a:endParaRPr lang="es-ES" sz="1800" dirty="0" smtClean="0"/>
          </a:p>
        </p:txBody>
      </p:sp>
    </p:spTree>
    <p:extLst>
      <p:ext uri="{BB962C8B-B14F-4D97-AF65-F5344CB8AC3E}">
        <p14:creationId xmlns:p14="http://schemas.microsoft.com/office/powerpoint/2010/main" val="292436210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97"/>
        <p:cNvGrpSpPr/>
        <p:nvPr/>
      </p:nvGrpSpPr>
      <p:grpSpPr>
        <a:xfrm>
          <a:off x="0" y="0"/>
          <a:ext cx="0" cy="0"/>
          <a:chOff x="0" y="0"/>
          <a:chExt cx="0" cy="0"/>
        </a:xfrm>
      </p:grpSpPr>
      <p:sp>
        <p:nvSpPr>
          <p:cNvPr id="99" name="Google Shape;99;p15"/>
          <p:cNvSpPr txBox="1">
            <a:spLocks noGrp="1"/>
          </p:cNvSpPr>
          <p:nvPr>
            <p:ph type="body" idx="4294967295"/>
          </p:nvPr>
        </p:nvSpPr>
        <p:spPr>
          <a:xfrm>
            <a:off x="517585" y="0"/>
            <a:ext cx="7969250" cy="4865298"/>
          </a:xfrm>
          <a:prstGeom prst="rect">
            <a:avLst/>
          </a:prstGeom>
        </p:spPr>
        <p:txBody>
          <a:bodyPr spcFirstLastPara="1" wrap="square" lIns="91425" tIns="91425" rIns="91425" bIns="91425" anchor="t" anchorCtr="0">
            <a:noAutofit/>
          </a:bodyPr>
          <a:lstStyle/>
          <a:p>
            <a:pPr marL="114300" indent="0">
              <a:buSzPts val="1800"/>
              <a:buNone/>
            </a:pPr>
            <a:r>
              <a:rPr lang="es-ES" sz="2000" dirty="0">
                <a:solidFill>
                  <a:srgbClr val="002060"/>
                </a:solidFill>
              </a:rPr>
              <a:t>- </a:t>
            </a:r>
            <a:r>
              <a:rPr lang="es-ES" sz="2000" dirty="0" smtClean="0">
                <a:solidFill>
                  <a:srgbClr val="002060"/>
                </a:solidFill>
              </a:rPr>
              <a:t>Aparición </a:t>
            </a:r>
            <a:r>
              <a:rPr lang="es-ES" sz="2000" dirty="0">
                <a:solidFill>
                  <a:srgbClr val="002060"/>
                </a:solidFill>
              </a:rPr>
              <a:t>a fines del siglo XVII y durante el XVIII de la tecnología disciplinaria del poder: adiestramiento y vigilancia del cuerpo individual (hombre/cuerpo</a:t>
            </a:r>
            <a:r>
              <a:rPr lang="es-ES" sz="2000" dirty="0" smtClean="0">
                <a:solidFill>
                  <a:srgbClr val="002060"/>
                </a:solidFill>
              </a:rPr>
              <a:t>).</a:t>
            </a:r>
          </a:p>
          <a:p>
            <a:pPr marL="114300" indent="0">
              <a:buSzPts val="1800"/>
              <a:buNone/>
            </a:pPr>
            <a:endParaRPr lang="es-ES" sz="2000" dirty="0" smtClean="0">
              <a:solidFill>
                <a:srgbClr val="002060"/>
              </a:solidFill>
            </a:endParaRPr>
          </a:p>
          <a:p>
            <a:pPr marL="114300" indent="0">
              <a:buSzPts val="1800"/>
              <a:buNone/>
            </a:pPr>
            <a:r>
              <a:rPr lang="es-ES" sz="2000" dirty="0" smtClean="0">
                <a:solidFill>
                  <a:srgbClr val="080808"/>
                </a:solidFill>
              </a:rPr>
              <a:t>·  Asimismo</a:t>
            </a:r>
            <a:r>
              <a:rPr lang="es-ES" sz="2000" dirty="0">
                <a:solidFill>
                  <a:srgbClr val="080808"/>
                </a:solidFill>
              </a:rPr>
              <a:t>, las técnicas de racionalización y economía estricta de un poder que debía ejercerse, de la manera menos costosa posible, a través de todo un sistema de </a:t>
            </a:r>
            <a:r>
              <a:rPr lang="es-ES" sz="2000" b="1" dirty="0">
                <a:solidFill>
                  <a:srgbClr val="080808"/>
                </a:solidFill>
              </a:rPr>
              <a:t>vigilancia</a:t>
            </a:r>
            <a:r>
              <a:rPr lang="es-ES" sz="2000" dirty="0">
                <a:solidFill>
                  <a:srgbClr val="080808"/>
                </a:solidFill>
              </a:rPr>
              <a:t>, jerarquías, inspecciones, escrituras, informes: toda la tecnología que podemos llamar </a:t>
            </a:r>
            <a:r>
              <a:rPr lang="es-ES" sz="2000" b="1" dirty="0">
                <a:solidFill>
                  <a:srgbClr val="080808"/>
                </a:solidFill>
              </a:rPr>
              <a:t>tecnología disciplinaria del trabajo</a:t>
            </a:r>
            <a:r>
              <a:rPr lang="es-ES" sz="2000" dirty="0">
                <a:solidFill>
                  <a:srgbClr val="080808"/>
                </a:solidFill>
              </a:rPr>
              <a:t>, que se introduce desde fines del siglo XVII y durante el siglo XVIII.</a:t>
            </a:r>
            <a:endParaRPr lang="es-ES" sz="2000" dirty="0" smtClean="0"/>
          </a:p>
        </p:txBody>
      </p:sp>
    </p:spTree>
    <p:extLst>
      <p:ext uri="{BB962C8B-B14F-4D97-AF65-F5344CB8AC3E}">
        <p14:creationId xmlns:p14="http://schemas.microsoft.com/office/powerpoint/2010/main" val="416001678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97"/>
        <p:cNvGrpSpPr/>
        <p:nvPr/>
      </p:nvGrpSpPr>
      <p:grpSpPr>
        <a:xfrm>
          <a:off x="0" y="0"/>
          <a:ext cx="0" cy="0"/>
          <a:chOff x="0" y="0"/>
          <a:chExt cx="0" cy="0"/>
        </a:xfrm>
      </p:grpSpPr>
      <p:sp>
        <p:nvSpPr>
          <p:cNvPr id="99" name="Google Shape;99;p15"/>
          <p:cNvSpPr txBox="1">
            <a:spLocks noGrp="1"/>
          </p:cNvSpPr>
          <p:nvPr>
            <p:ph type="body" idx="4294967295"/>
          </p:nvPr>
        </p:nvSpPr>
        <p:spPr>
          <a:xfrm>
            <a:off x="517585" y="0"/>
            <a:ext cx="7969250" cy="5143500"/>
          </a:xfrm>
          <a:prstGeom prst="rect">
            <a:avLst/>
          </a:prstGeom>
        </p:spPr>
        <p:txBody>
          <a:bodyPr spcFirstLastPara="1" wrap="square" lIns="91425" tIns="91425" rIns="91425" bIns="91425" anchor="t" anchorCtr="0">
            <a:noAutofit/>
          </a:bodyPr>
          <a:lstStyle/>
          <a:p>
            <a:pPr marL="114300" indent="0">
              <a:buSzPts val="1800"/>
              <a:buNone/>
            </a:pPr>
            <a:r>
              <a:rPr lang="es-ES" sz="2000" dirty="0">
                <a:solidFill>
                  <a:srgbClr val="002060"/>
                </a:solidFill>
              </a:rPr>
              <a:t>- Aparición a fines del siglo XVIII de la tecnología </a:t>
            </a:r>
            <a:r>
              <a:rPr lang="es-ES" sz="2000" dirty="0" err="1">
                <a:solidFill>
                  <a:srgbClr val="002060"/>
                </a:solidFill>
              </a:rPr>
              <a:t>biopolítica</a:t>
            </a:r>
            <a:r>
              <a:rPr lang="es-ES" sz="2000" dirty="0">
                <a:solidFill>
                  <a:srgbClr val="002060"/>
                </a:solidFill>
              </a:rPr>
              <a:t> del poder: aplicada al hombre/especie (masificación), no al hombre/cuerpo (individualización</a:t>
            </a:r>
            <a:r>
              <a:rPr lang="es-ES" sz="2000" dirty="0" smtClean="0">
                <a:solidFill>
                  <a:srgbClr val="002060"/>
                </a:solidFill>
              </a:rPr>
              <a:t>).</a:t>
            </a:r>
          </a:p>
          <a:p>
            <a:pPr marL="114300" indent="0">
              <a:buSzPts val="1800"/>
              <a:buNone/>
            </a:pPr>
            <a:endParaRPr lang="es-ES" sz="2000" dirty="0" smtClean="0">
              <a:solidFill>
                <a:srgbClr val="002060"/>
              </a:solidFill>
            </a:endParaRPr>
          </a:p>
          <a:p>
            <a:pPr marL="114300" indent="0">
              <a:buSzPts val="1800"/>
              <a:buNone/>
            </a:pPr>
            <a:r>
              <a:rPr lang="es-ES" sz="2000" dirty="0">
                <a:solidFill>
                  <a:srgbClr val="080808"/>
                </a:solidFill>
              </a:rPr>
              <a:t>·  Ahora bien, me parece que durante la segunda mitad del siglo XVIII vemos aparecer algo nuevo, que es otra tecnología de poder, esta vez no disciplinaria. Una tecnología de poder que no excluye la primera, que no excluye la técnica disciplinaria sino que la engloba, la integra, la modifica parcialmente y, sobre todo, que la utilizará implantándose en cierto modo en ella, incrustándose, efectivamente, gracias a esta técnica disciplinaria previa. </a:t>
            </a:r>
            <a:r>
              <a:rPr lang="es-ES" sz="2000" b="1" dirty="0">
                <a:solidFill>
                  <a:srgbClr val="080808"/>
                </a:solidFill>
              </a:rPr>
              <a:t>Esta nueva técnica no suprime la técnica disciplinaria</a:t>
            </a:r>
            <a:r>
              <a:rPr lang="es-ES" sz="2000" dirty="0">
                <a:solidFill>
                  <a:srgbClr val="080808"/>
                </a:solidFill>
              </a:rPr>
              <a:t>, simplemente porque es de otro nivel, de otra escala, tiene otra superficie de sustentación y se vale de instrumentos completamente distintos.</a:t>
            </a:r>
            <a:endParaRPr lang="es-ES" sz="2000" dirty="0" smtClean="0"/>
          </a:p>
        </p:txBody>
      </p:sp>
    </p:spTree>
    <p:extLst>
      <p:ext uri="{BB962C8B-B14F-4D97-AF65-F5344CB8AC3E}">
        <p14:creationId xmlns:p14="http://schemas.microsoft.com/office/powerpoint/2010/main" val="93048013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97"/>
        <p:cNvGrpSpPr/>
        <p:nvPr/>
      </p:nvGrpSpPr>
      <p:grpSpPr>
        <a:xfrm>
          <a:off x="0" y="0"/>
          <a:ext cx="0" cy="0"/>
          <a:chOff x="0" y="0"/>
          <a:chExt cx="0" cy="0"/>
        </a:xfrm>
      </p:grpSpPr>
      <p:sp>
        <p:nvSpPr>
          <p:cNvPr id="99" name="Google Shape;99;p15"/>
          <p:cNvSpPr txBox="1">
            <a:spLocks noGrp="1"/>
          </p:cNvSpPr>
          <p:nvPr>
            <p:ph type="body" idx="4294967295"/>
          </p:nvPr>
        </p:nvSpPr>
        <p:spPr>
          <a:xfrm>
            <a:off x="517585" y="0"/>
            <a:ext cx="7969250" cy="5143500"/>
          </a:xfrm>
          <a:prstGeom prst="rect">
            <a:avLst/>
          </a:prstGeom>
        </p:spPr>
        <p:txBody>
          <a:bodyPr spcFirstLastPara="1" wrap="square" lIns="91425" tIns="91425" rIns="91425" bIns="91425" anchor="t" anchorCtr="0">
            <a:noAutofit/>
          </a:bodyPr>
          <a:lstStyle/>
          <a:p>
            <a:pPr marL="114300" indent="0">
              <a:buSzPts val="1800"/>
              <a:buNone/>
            </a:pPr>
            <a:r>
              <a:rPr lang="es-ES" sz="1900" dirty="0">
                <a:solidFill>
                  <a:srgbClr val="002060"/>
                </a:solidFill>
              </a:rPr>
              <a:t>- Aparición a fines del siglo XVIII de la tecnología </a:t>
            </a:r>
            <a:r>
              <a:rPr lang="es-ES" sz="1900" dirty="0" err="1">
                <a:solidFill>
                  <a:srgbClr val="002060"/>
                </a:solidFill>
              </a:rPr>
              <a:t>biopolítica</a:t>
            </a:r>
            <a:r>
              <a:rPr lang="es-ES" sz="1900" dirty="0">
                <a:solidFill>
                  <a:srgbClr val="002060"/>
                </a:solidFill>
              </a:rPr>
              <a:t> del poder: aplicada al hombre/especie (masificación), no al hombre/cuerpo (individualización</a:t>
            </a:r>
            <a:r>
              <a:rPr lang="es-ES" sz="1900" dirty="0" smtClean="0">
                <a:solidFill>
                  <a:srgbClr val="002060"/>
                </a:solidFill>
              </a:rPr>
              <a:t>).</a:t>
            </a:r>
          </a:p>
          <a:p>
            <a:pPr marL="114300" indent="0">
              <a:buSzPts val="1800"/>
              <a:buNone/>
            </a:pPr>
            <a:r>
              <a:rPr lang="es-ES" sz="1900" dirty="0">
                <a:solidFill>
                  <a:srgbClr val="080808"/>
                </a:solidFill>
              </a:rPr>
              <a:t>·  A diferencia de la disciplina, que se dirige al cuerpo, esta nueva técnica de poder no disciplinario se aplica a la vida de los hombres e, incluso, se destina, por así decirlo, no al hombre/cuerpo sino al hombre vivo, al hombre ser viviente; en el límite, si lo prefieren, al </a:t>
            </a:r>
            <a:r>
              <a:rPr lang="es-ES" sz="1900" b="1" dirty="0">
                <a:solidFill>
                  <a:srgbClr val="080808"/>
                </a:solidFill>
              </a:rPr>
              <a:t>hombre/especie</a:t>
            </a:r>
            <a:r>
              <a:rPr lang="es-ES" sz="1900" dirty="0">
                <a:solidFill>
                  <a:srgbClr val="080808"/>
                </a:solidFill>
              </a:rPr>
              <a:t>. Más precisamente, diría lo siguiente: la disciplina trata de regir la multiplicidad de los hombres en la medida en que esa multiplicidad puede y debe resolverse en cuerpos individuales que hay que vigilar, adiestrar, utilizar y, eventualmente, castigar. Además, </a:t>
            </a:r>
            <a:r>
              <a:rPr lang="es-ES" sz="1900" b="1" dirty="0">
                <a:solidFill>
                  <a:srgbClr val="080808"/>
                </a:solidFill>
              </a:rPr>
              <a:t>la nueva tecnología introducida está destinada a la multiplicidad de los hombres, pero no en cuanto se resumen en cuerpos sino en la medida en que forma, al contrario, una masa global</a:t>
            </a:r>
            <a:r>
              <a:rPr lang="es-ES" sz="1900" dirty="0">
                <a:solidFill>
                  <a:srgbClr val="080808"/>
                </a:solidFill>
              </a:rPr>
              <a:t>, afectada por procesos de conjunto que son propios de la vida, como el nacimiento, la muerte, la producción, la enfermedad, </a:t>
            </a:r>
            <a:r>
              <a:rPr lang="es-ES" sz="1900" dirty="0" smtClean="0">
                <a:solidFill>
                  <a:srgbClr val="080808"/>
                </a:solidFill>
              </a:rPr>
              <a:t> etc.</a:t>
            </a:r>
            <a:endParaRPr lang="es-ES" sz="1900" dirty="0" smtClean="0"/>
          </a:p>
        </p:txBody>
      </p:sp>
    </p:spTree>
    <p:extLst>
      <p:ext uri="{BB962C8B-B14F-4D97-AF65-F5344CB8AC3E}">
        <p14:creationId xmlns:p14="http://schemas.microsoft.com/office/powerpoint/2010/main" val="243022400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97"/>
        <p:cNvGrpSpPr/>
        <p:nvPr/>
      </p:nvGrpSpPr>
      <p:grpSpPr>
        <a:xfrm>
          <a:off x="0" y="0"/>
          <a:ext cx="0" cy="0"/>
          <a:chOff x="0" y="0"/>
          <a:chExt cx="0" cy="0"/>
        </a:xfrm>
      </p:grpSpPr>
      <p:sp>
        <p:nvSpPr>
          <p:cNvPr id="99" name="Google Shape;99;p15"/>
          <p:cNvSpPr txBox="1">
            <a:spLocks noGrp="1"/>
          </p:cNvSpPr>
          <p:nvPr>
            <p:ph type="body" idx="4294967295"/>
          </p:nvPr>
        </p:nvSpPr>
        <p:spPr>
          <a:xfrm>
            <a:off x="517585" y="0"/>
            <a:ext cx="7969250" cy="4865298"/>
          </a:xfrm>
          <a:prstGeom prst="rect">
            <a:avLst/>
          </a:prstGeom>
        </p:spPr>
        <p:txBody>
          <a:bodyPr spcFirstLastPara="1" wrap="square" lIns="91425" tIns="91425" rIns="91425" bIns="91425" anchor="t" anchorCtr="0">
            <a:noAutofit/>
          </a:bodyPr>
          <a:lstStyle/>
          <a:p>
            <a:pPr marL="114300" indent="0">
              <a:buSzPts val="1800"/>
              <a:buNone/>
            </a:pPr>
            <a:r>
              <a:rPr lang="es-ES" sz="2000" dirty="0">
                <a:solidFill>
                  <a:srgbClr val="002060"/>
                </a:solidFill>
              </a:rPr>
              <a:t>- Aparición a fines del siglo XVIII de la tecnología </a:t>
            </a:r>
            <a:r>
              <a:rPr lang="es-ES" sz="2000" dirty="0" err="1">
                <a:solidFill>
                  <a:srgbClr val="002060"/>
                </a:solidFill>
              </a:rPr>
              <a:t>biopolítica</a:t>
            </a:r>
            <a:r>
              <a:rPr lang="es-ES" sz="2000" dirty="0">
                <a:solidFill>
                  <a:srgbClr val="002060"/>
                </a:solidFill>
              </a:rPr>
              <a:t> del poder: aplicada al hombre/especie (masificación), no al hombre/cuerpo (individualización</a:t>
            </a:r>
            <a:r>
              <a:rPr lang="es-ES" sz="2000" dirty="0" smtClean="0">
                <a:solidFill>
                  <a:srgbClr val="002060"/>
                </a:solidFill>
              </a:rPr>
              <a:t>).</a:t>
            </a:r>
          </a:p>
          <a:p>
            <a:pPr marL="114300" indent="0">
              <a:buSzPts val="1800"/>
              <a:buNone/>
            </a:pPr>
            <a:endParaRPr lang="es-ES" sz="2000" dirty="0" smtClean="0">
              <a:solidFill>
                <a:srgbClr val="080808"/>
              </a:solidFill>
            </a:endParaRPr>
          </a:p>
          <a:p>
            <a:pPr marL="114300" indent="0">
              <a:buSzPts val="1800"/>
              <a:buNone/>
            </a:pPr>
            <a:r>
              <a:rPr lang="es-ES" sz="2000" dirty="0" smtClean="0">
                <a:solidFill>
                  <a:srgbClr val="080808"/>
                </a:solidFill>
              </a:rPr>
              <a:t>·  Por </a:t>
            </a:r>
            <a:r>
              <a:rPr lang="es-ES" sz="2000" dirty="0">
                <a:solidFill>
                  <a:srgbClr val="080808"/>
                </a:solidFill>
              </a:rPr>
              <a:t>lo tanto, tras un primer ejercicio del poder sobre el cuerpo que se produce en el modo de la individualización, tenemos un segundo ejercicio que no es individualizador sino masificador, por decirlo así, que no se dirige al hombre/cuerpo sino al hombre-especie. Luego de la </a:t>
            </a:r>
            <a:r>
              <a:rPr lang="es-ES" sz="2000" dirty="0" err="1">
                <a:solidFill>
                  <a:srgbClr val="080808"/>
                </a:solidFill>
              </a:rPr>
              <a:t>anatomopolítica</a:t>
            </a:r>
            <a:r>
              <a:rPr lang="es-ES" sz="2000" dirty="0">
                <a:solidFill>
                  <a:srgbClr val="080808"/>
                </a:solidFill>
              </a:rPr>
              <a:t> del cuerpo humano, introducida durante el siglo XVIII, vemos aparecer, a finales de éste, algo que ya no es esa </a:t>
            </a:r>
            <a:r>
              <a:rPr lang="es-ES" sz="2000" b="1" dirty="0" err="1">
                <a:solidFill>
                  <a:srgbClr val="080808"/>
                </a:solidFill>
              </a:rPr>
              <a:t>anatomopolítica</a:t>
            </a:r>
            <a:r>
              <a:rPr lang="es-ES" sz="2000" b="1" dirty="0">
                <a:solidFill>
                  <a:srgbClr val="080808"/>
                </a:solidFill>
              </a:rPr>
              <a:t> </a:t>
            </a:r>
            <a:r>
              <a:rPr lang="es-ES" sz="2000" dirty="0">
                <a:solidFill>
                  <a:srgbClr val="080808"/>
                </a:solidFill>
              </a:rPr>
              <a:t>sino lo que yo llamaría una </a:t>
            </a:r>
            <a:r>
              <a:rPr lang="es-ES" sz="2000" b="1" dirty="0" err="1">
                <a:solidFill>
                  <a:srgbClr val="080808"/>
                </a:solidFill>
              </a:rPr>
              <a:t>biopolítica</a:t>
            </a:r>
            <a:r>
              <a:rPr lang="es-ES" sz="2000" dirty="0">
                <a:solidFill>
                  <a:srgbClr val="080808"/>
                </a:solidFill>
              </a:rPr>
              <a:t> de la especie humana.</a:t>
            </a:r>
            <a:endParaRPr lang="es-ES" sz="2000" dirty="0" smtClean="0"/>
          </a:p>
        </p:txBody>
      </p:sp>
    </p:spTree>
    <p:extLst>
      <p:ext uri="{BB962C8B-B14F-4D97-AF65-F5344CB8AC3E}">
        <p14:creationId xmlns:p14="http://schemas.microsoft.com/office/powerpoint/2010/main" val="2871527706"/>
      </p:ext>
    </p:extLst>
  </p:cSld>
  <p:clrMapOvr>
    <a:masterClrMapping/>
  </p:clrMapOvr>
  <p:timing>
    <p:tnLst>
      <p:par>
        <p:cTn id="1" dur="indefinite" restart="never" nodeType="tmRoot"/>
      </p:par>
    </p:tnLst>
  </p:timing>
</p:sld>
</file>

<file path=ppt/theme/theme1.xml><?xml version="1.0" encoding="utf-8"?>
<a:theme xmlns:a="http://schemas.openxmlformats.org/drawingml/2006/main" name="Streamline">
  <a:themeElements>
    <a:clrScheme name="Streamline">
      <a:dk1>
        <a:srgbClr val="1A9988"/>
      </a:dk1>
      <a:lt1>
        <a:srgbClr val="FFFFFF"/>
      </a:lt1>
      <a:dk2>
        <a:srgbClr val="1A1A1A"/>
      </a:dk2>
      <a:lt2>
        <a:srgbClr val="E9EDEE"/>
      </a:lt2>
      <a:accent1>
        <a:srgbClr val="595959"/>
      </a:accent1>
      <a:accent2>
        <a:srgbClr val="6AA4C8"/>
      </a:accent2>
      <a:accent3>
        <a:srgbClr val="EB5600"/>
      </a:accent3>
      <a:accent4>
        <a:srgbClr val="A2FFE8"/>
      </a:accent4>
      <a:accent5>
        <a:srgbClr val="1C3678"/>
      </a:accent5>
      <a:accent6>
        <a:srgbClr val="FFB8A2"/>
      </a:accent6>
      <a:hlink>
        <a:srgbClr val="1C3678"/>
      </a:hlink>
      <a:folHlink>
        <a:srgbClr val="1C3678"/>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268</TotalTime>
  <Words>3198</Words>
  <Application>Microsoft Office PowerPoint</Application>
  <PresentationFormat>Presentación en pantalla (16:9)</PresentationFormat>
  <Paragraphs>80</Paragraphs>
  <Slides>26</Slides>
  <Notes>26</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26</vt:i4>
      </vt:variant>
    </vt:vector>
  </HeadingPairs>
  <TitlesOfParts>
    <vt:vector size="30" baseType="lpstr">
      <vt:lpstr>Arial</vt:lpstr>
      <vt:lpstr>Raleway</vt:lpstr>
      <vt:lpstr>Lato</vt:lpstr>
      <vt:lpstr>Streamline</vt:lpstr>
      <vt:lpstr>Clase del 17 de marzo de 1976 (Defender la sociedad, pp. 217-226)</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¿Qué es la crítica? Un ensayo sobre la virtud de Foucault</dc:title>
  <cp:lastModifiedBy>aunlabelleza@gmail.com</cp:lastModifiedBy>
  <cp:revision>28</cp:revision>
  <dcterms:modified xsi:type="dcterms:W3CDTF">2023-05-26T02:16:46Z</dcterms:modified>
</cp:coreProperties>
</file>