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2" r:id="rId15"/>
    <p:sldId id="263" r:id="rId16"/>
    <p:sldId id="257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D810-7705-490C-BC6A-0224E32FC0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035BB-B322-4A63-91FE-BE386DA8B5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BF9F-6F71-471D-91D8-B5BBF069E1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8DA7E-4F26-4C5F-A598-BD838DC03C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867F9-A766-4694-87E5-D161FD7079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500C7-9041-4610-AE5B-D0B0A537B8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CB92-1345-489E-9CA6-6A42FC5C78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7564-7179-458C-A4F4-8E26E686FE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0E98-632D-46CA-A224-9E57FE4F00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B2D7-2476-4297-B23E-E262892C50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78FC-3559-4AE4-BC0F-9216C3EA95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988208B-1349-4756-87F5-FEB41B3D83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620712"/>
            <a:ext cx="6430962" cy="2165349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2000" b="1" dirty="0"/>
              <a:t>UNIVERSIDAD DE CHILE</a:t>
            </a:r>
            <a:br>
              <a:rPr lang="es-ES" sz="2000" b="1" dirty="0"/>
            </a:br>
            <a:r>
              <a:rPr lang="es-ES" sz="2000" b="1" dirty="0"/>
              <a:t>PROGRAMA ACADÉMICO DE BACHILLERATO</a:t>
            </a:r>
            <a:br>
              <a:rPr lang="es-ES" sz="2000" b="1" dirty="0"/>
            </a:br>
            <a:br>
              <a:rPr lang="es-ES" sz="2000" b="1" dirty="0"/>
            </a:br>
            <a:r>
              <a:rPr lang="es-ES" sz="2000" b="1" dirty="0"/>
              <a:t>Curso		: HISTORIA</a:t>
            </a:r>
            <a:br>
              <a:rPr lang="es-ES" sz="2000" b="1" dirty="0"/>
            </a:br>
            <a:br>
              <a:rPr lang="es-ES" sz="2000" b="1" dirty="0"/>
            </a:br>
            <a:r>
              <a:rPr lang="es-ES" sz="2000" b="1" dirty="0"/>
              <a:t>PROFESOR	: BERNARDO GONZÁLEZ MELLA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50" y="4071938"/>
            <a:ext cx="7842250" cy="1211262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i="1" dirty="0"/>
              <a:t>La Construcción de la Memoria del Sujeto Histórico</a:t>
            </a:r>
          </a:p>
        </p:txBody>
      </p:sp>
      <p:pic>
        <p:nvPicPr>
          <p:cNvPr id="3076" name="Picture 4" descr="UChi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864022" cy="174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90E226-A960-404C-A89F-1AC11FC40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7" y="1124744"/>
            <a:ext cx="822948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2580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DC5603-548A-4CAF-B5E0-921D679C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9" y="1484784"/>
            <a:ext cx="851920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1571"/>
      </p:ext>
    </p:extLst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C9BCF5-DAE9-4566-AD35-D0362D653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3" y="980728"/>
            <a:ext cx="756202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28860"/>
      </p:ext>
    </p:extLst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7C7467-C091-4B48-A524-5953DECEA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0"/>
            <a:ext cx="6954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23731"/>
      </p:ext>
    </p:extLst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132138" y="1268413"/>
            <a:ext cx="3095625" cy="5329237"/>
          </a:xfrm>
          <a:prstGeom prst="ellipse">
            <a:avLst/>
          </a:prstGeom>
          <a:solidFill>
            <a:srgbClr val="00FF00">
              <a:alpha val="3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1116013" y="3213100"/>
            <a:ext cx="7272337" cy="1368425"/>
          </a:xfrm>
          <a:prstGeom prst="ellipse">
            <a:avLst/>
          </a:prstGeom>
          <a:solidFill>
            <a:schemeClr val="accent1">
              <a:alpha val="3215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es-ES" sz="2000" b="1"/>
              <a:t>LA MEMORIA: </a:t>
            </a:r>
            <a:br>
              <a:rPr lang="es-ES" sz="2000" b="1"/>
            </a:br>
            <a:r>
              <a:rPr lang="es-ES" sz="2000" b="1"/>
              <a:t>EN EL CRUCE DE ESPACIOS IDENTITARIOS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5650" y="1916113"/>
            <a:ext cx="1584325" cy="641350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MEMORIA COLECTIVA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4213" y="5300663"/>
            <a:ext cx="1820862" cy="641350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MEMORIA INDIVIDUAL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51275" y="148431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SOCIEDAD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067175" y="5949950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SUJETO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516688" y="1787525"/>
            <a:ext cx="1943100" cy="641350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PROYECTOS</a:t>
            </a:r>
          </a:p>
          <a:p>
            <a:r>
              <a:rPr lang="es-ES" b="1"/>
              <a:t>COLECTIVOS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588125" y="5300663"/>
            <a:ext cx="1943100" cy="641350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PROYECTOS</a:t>
            </a:r>
          </a:p>
          <a:p>
            <a:r>
              <a:rPr lang="es-ES" b="1"/>
              <a:t>INDIVIDUALES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47813" y="366077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PASADO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924300" y="366077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PRESENTE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443663" y="366077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FUTURO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 rot="1026012">
            <a:off x="3348038" y="2635250"/>
            <a:ext cx="5059362" cy="3451225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 rot="2279009">
            <a:off x="684213" y="1268413"/>
            <a:ext cx="5327650" cy="3525837"/>
          </a:xfrm>
          <a:prstGeom prst="ellipse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25" y="260350"/>
            <a:ext cx="6048375" cy="777875"/>
          </a:xfrm>
        </p:spPr>
        <p:txBody>
          <a:bodyPr/>
          <a:lstStyle/>
          <a:p>
            <a:pPr eaLnBrk="1" hangingPunct="1">
              <a:defRPr/>
            </a:pPr>
            <a:r>
              <a:rPr lang="es-ES" sz="2000" b="1"/>
              <a:t>MEMORIA INCLUIDA / MEMORIA EXCLUIDA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76375" y="198913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</a:rPr>
              <a:t>ESPACIOS DE </a:t>
            </a:r>
          </a:p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</a:rPr>
              <a:t>INCLUSIÓN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56325" y="47244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</a:rPr>
              <a:t>ESPACIOS DE </a:t>
            </a:r>
          </a:p>
          <a:p>
            <a:pPr>
              <a:defRPr/>
            </a:pPr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</a:rPr>
              <a:t>EXCLUSIÓN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635375" y="2924175"/>
            <a:ext cx="18716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</a:rPr>
              <a:t>MEMORIA</a:t>
            </a:r>
          </a:p>
          <a:p>
            <a:pPr algn="ctr">
              <a:defRPr/>
            </a:pPr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</a:rPr>
              <a:t>HISTÓRICA:</a:t>
            </a:r>
          </a:p>
          <a:p>
            <a:pPr algn="ctr">
              <a:defRPr/>
            </a:pPr>
            <a:endParaRPr lang="es-E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</a:rPr>
              <a:t>NICHO IDENTITARIO</a:t>
            </a:r>
          </a:p>
          <a:p>
            <a:pPr algn="ctr">
              <a:defRPr/>
            </a:pPr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</a:rPr>
              <a:t>DEL SUJETO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51500" y="1484313"/>
            <a:ext cx="2808288" cy="396875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HISTORIA OFICIAL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68313" y="5661025"/>
            <a:ext cx="3024187" cy="396875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HISTORIA MARGINAL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987675" y="1989138"/>
            <a:ext cx="3168650" cy="3527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b="1" dirty="0"/>
              <a:t>Marc Ferro</a:t>
            </a:r>
            <a:br>
              <a:rPr lang="es-ES" sz="2800" b="1" dirty="0"/>
            </a:br>
            <a:r>
              <a:rPr lang="es-ES" sz="2800" b="1" i="1" dirty="0"/>
              <a:t>“Cómo se cuenta la Historia </a:t>
            </a:r>
            <a:br>
              <a:rPr lang="es-ES" sz="2800" b="1" i="1" dirty="0"/>
            </a:br>
            <a:r>
              <a:rPr lang="es-ES" sz="2800" b="1" i="1" dirty="0"/>
              <a:t>a los niños en el mundo entero” (1981)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i="1"/>
              <a:t>“Controlar el pasado ayuda a dominar el presente, a legitimar dominaciones e impugnaciones. Ahora bien, son las potencias dominantes –Estados; iglesias, partidos políticos o intereses privados- los que poseen y financian medios de comunicación masiva o mecanismos de reproducción, libros escolares o tiras cómicas, filmes o emisiones de televisión. Cada vez más frecuentemente, entregan a todos y cada uno un pasado uniforme. La revuelta brota entre aquellos para quienes su Historia esta “prohibida”.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i="1"/>
              <a:t>… persiste un modelo de la historia de cada país: es la dominante que moldea la conciencia colectiva de cada sociedad. Por ello es importante conocer los elementos de ese modelo.”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E2D78A-4CC4-4E5B-9DA2-E9BDD35F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8" y="692696"/>
            <a:ext cx="814910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01986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539D0A-9B11-455E-B57C-830029CF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45"/>
            <a:ext cx="9144000" cy="51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78266"/>
      </p:ext>
    </p:extLst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BF4FC8-B7D1-42B3-85C9-8842B39CD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0648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59998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2E66AB-09DB-4020-8F86-955C1CB0D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4348"/>
      </p:ext>
    </p:extLst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C18BAC-2389-4701-99DC-5558FE49C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920880" cy="4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11810"/>
      </p:ext>
    </p:extLst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1A91A6-583A-4646-BBF3-F0B7E4ABB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4745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22FADA-7548-41E8-9249-3B8E2ACB5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73" y="0"/>
            <a:ext cx="5491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2269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EC8ED3-7A02-40C1-8DA8-A4D354EB2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885825"/>
            <a:ext cx="90487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703"/>
      </p:ext>
    </p:extLst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Corte">
  <a:themeElements>
    <a:clrScheme name="Cort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Cor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t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t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224</TotalTime>
  <Words>218</Words>
  <Application>Microsoft Office PowerPoint</Application>
  <PresentationFormat>Presentación en pantalla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Tahoma</vt:lpstr>
      <vt:lpstr>Wingdings</vt:lpstr>
      <vt:lpstr>Corte</vt:lpstr>
      <vt:lpstr>UNIVERSIDAD DE CHILE PROGRAMA ACADÉMICO DE BACHILLERATO  Curso  : HISTORIA  PROFESOR : BERNARDO GONZÁLEZ MELLA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MEMORIA:  EN EL CRUCE DE ESPACIOS IDENTITARIOS</vt:lpstr>
      <vt:lpstr>MEMORIA INCLUIDA / MEMORIA EXCLUIDA</vt:lpstr>
      <vt:lpstr>Marc Ferro “Cómo se cuenta la Historia  a los niños en el mundo entero” (1981)</vt:lpstr>
    </vt:vector>
  </TitlesOfParts>
  <Company>Centro de Estudios Judaicos - Universidad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CHILE PROGRAMA ACADÉMICO DE BACHILLERATO CÁTEDRA : HISTORIA PROFESOR : BERNARDO GONZÁLEZ</dc:title>
  <dc:creator>Bernardo Patricio González Mella</dc:creator>
  <cp:lastModifiedBy>Bernardo González Mella</cp:lastModifiedBy>
  <cp:revision>37</cp:revision>
  <dcterms:created xsi:type="dcterms:W3CDTF">2007-09-03T22:13:59Z</dcterms:created>
  <dcterms:modified xsi:type="dcterms:W3CDTF">2021-03-25T13:08:04Z</dcterms:modified>
</cp:coreProperties>
</file>