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289" r:id="rId3"/>
    <p:sldId id="290" r:id="rId4"/>
    <p:sldId id="291" r:id="rId5"/>
    <p:sldId id="292" r:id="rId6"/>
    <p:sldId id="293" r:id="rId7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1pPr>
    <a:lvl2pPr marL="0" marR="0" indent="2286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2pPr>
    <a:lvl3pPr marL="0" marR="0" indent="4572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3pPr>
    <a:lvl4pPr marL="0" marR="0" indent="6858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4pPr>
    <a:lvl5pPr marL="0" marR="0" indent="9144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5pPr>
    <a:lvl6pPr marL="0" marR="0" indent="11430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6pPr>
    <a:lvl7pPr marL="0" marR="0" indent="13716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7pPr>
    <a:lvl8pPr marL="0" marR="0" indent="16002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8pPr>
    <a:lvl9pPr marL="0" marR="0" indent="18288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venir Next Medium"/>
          <a:ea typeface="Avenir Next Medium"/>
          <a:cs typeface="Avenir Next Medium"/>
        </a:font>
        <a:schemeClr val="accent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1">
              <a:hueOff val="178262"/>
              <a:satOff val="-8651"/>
              <a:lumOff val="-7254"/>
              <a:alpha val="29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6">
              <a:alpha val="25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A01D73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1873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187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CDEE0">
              <a:alpha val="18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-239254"/>
              <a:lumOff val="-1399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EB9B">
              <a:alpha val="26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889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4EB9B">
                  <a:alpha val="26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D4EB9B">
                  <a:alpha val="26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147882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22222"/>
              </a:solidFill>
              <a:prstDash val="solid"/>
              <a:miter lim="400000"/>
            </a:ln>
          </a:top>
          <a:bottom>
            <a:ln w="25400" cap="flat">
              <a:solidFill>
                <a:srgbClr val="222222"/>
              </a:solidFill>
              <a:prstDash val="solid"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>
              <a:alpha val="75000"/>
            </a:srgbClr>
          </a:solidFill>
        </a:fill>
      </a:tcStyle>
    </a:wholeTbl>
    <a:band2H>
      <a:tcTxStyle/>
      <a:tcStyle>
        <a:tcBdr/>
        <a:fill>
          <a:solidFill>
            <a:srgbClr val="686A6A">
              <a:alpha val="85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222222"/>
      </a:tcTxStyle>
      <a:tcStyle>
        <a:tcBdr>
          <a:left>
            <a:ln w="12700" cap="flat">
              <a:noFill/>
              <a:miter lim="400000"/>
            </a:ln>
          </a:left>
          <a:right>
            <a:ln w="63500" cap="flat">
              <a:solidFill>
                <a:srgbClr val="222222"/>
              </a:solidFill>
              <a:prstDash val="solid"/>
              <a:miter lim="400000"/>
            </a:ln>
          </a:right>
          <a:top>
            <a:ln w="25400" cap="flat">
              <a:solidFill>
                <a:srgbClr val="222222"/>
              </a:solidFill>
              <a:prstDash val="solid"/>
              <a:miter lim="400000"/>
            </a:ln>
          </a:top>
          <a:bottom>
            <a:ln w="25400" cap="flat">
              <a:solidFill>
                <a:srgbClr val="222222"/>
              </a:solidFill>
              <a:prstDash val="solid"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86A6A">
              <a:alpha val="85000"/>
            </a:srgbClr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3D3D3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0" cap="flat">
              <a:solidFill>
                <a:srgbClr val="22222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3D3D3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222222"/>
              </a:solidFill>
              <a:prstDash val="solid"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25400" cap="flat">
              <a:solidFill>
                <a:srgbClr val="5F6568"/>
              </a:solidFill>
              <a:prstDash val="solid"/>
              <a:miter lim="400000"/>
            </a:ln>
          </a:left>
          <a:right>
            <a:ln w="25400" cap="flat">
              <a:solidFill>
                <a:srgbClr val="5F6568"/>
              </a:solidFill>
              <a:prstDash val="solid"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254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CDEE0">
              <a:alpha val="18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63500" cap="flat">
              <a:solidFill>
                <a:srgbClr val="5F6568"/>
              </a:solidFill>
              <a:prstDash val="solid"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254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25400" cap="flat">
              <a:solidFill>
                <a:srgbClr val="5F6568"/>
              </a:solidFill>
              <a:prstDash val="solid"/>
              <a:miter lim="400000"/>
            </a:ln>
          </a:left>
          <a:right>
            <a:ln w="25400" cap="flat">
              <a:solidFill>
                <a:srgbClr val="5F6568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254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22" autoAdjust="0"/>
    <p:restoredTop sz="94660"/>
  </p:normalViewPr>
  <p:slideViewPr>
    <p:cSldViewPr snapToGrid="0">
      <p:cViewPr varScale="1">
        <p:scale>
          <a:sx n="44" d="100"/>
          <a:sy n="44" d="100"/>
        </p:scale>
        <p:origin x="12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4" name="Shape 17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&amp; Subtitle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"/>
          <p:cNvSpPr/>
          <p:nvPr/>
        </p:nvSpPr>
        <p:spPr>
          <a:xfrm flipV="1">
            <a:off x="406400" y="6140894"/>
            <a:ext cx="12192000" cy="263"/>
          </a:xfrm>
          <a:prstGeom prst="line">
            <a:avLst/>
          </a:prstGeom>
          <a:ln w="381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3" name="Title Text"/>
          <p:cNvSpPr txBox="1">
            <a:spLocks noGrp="1"/>
          </p:cNvSpPr>
          <p:nvPr>
            <p:ph type="title"/>
          </p:nvPr>
        </p:nvSpPr>
        <p:spPr>
          <a:xfrm>
            <a:off x="406400" y="6426200"/>
            <a:ext cx="12192000" cy="27051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r>
              <a:t>Title Text</a:t>
            </a:r>
          </a:p>
        </p:txBody>
      </p:sp>
      <p:sp>
        <p:nvSpPr>
          <p:cNvPr id="1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06400" y="4267200"/>
            <a:ext cx="12192000" cy="18034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  <a:lvl2pPr marL="0" indent="2286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2pPr>
            <a:lvl3pPr marL="0" indent="4572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3pPr>
            <a:lvl4pPr marL="0" indent="6858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4pPr>
            <a:lvl5pPr marL="0" indent="9144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3 Up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Image"/>
          <p:cNvSpPr>
            <a:spLocks noGrp="1"/>
          </p:cNvSpPr>
          <p:nvPr>
            <p:ph type="pic" sz="half" idx="13"/>
          </p:nvPr>
        </p:nvSpPr>
        <p:spPr>
          <a:xfrm>
            <a:off x="5463161" y="-90805"/>
            <a:ext cx="8585201" cy="504380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2" name="Image"/>
          <p:cNvSpPr>
            <a:spLocks noGrp="1"/>
          </p:cNvSpPr>
          <p:nvPr>
            <p:ph type="pic" sz="half" idx="14"/>
          </p:nvPr>
        </p:nvSpPr>
        <p:spPr>
          <a:xfrm>
            <a:off x="5918717" y="4660900"/>
            <a:ext cx="7669766" cy="5219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3" name="Image"/>
          <p:cNvSpPr>
            <a:spLocks noGrp="1"/>
          </p:cNvSpPr>
          <p:nvPr>
            <p:ph type="pic" idx="15"/>
          </p:nvPr>
        </p:nvSpPr>
        <p:spPr>
          <a:xfrm>
            <a:off x="-1016000" y="-12700"/>
            <a:ext cx="8860898" cy="9779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allout"/>
          <p:cNvSpPr/>
          <p:nvPr/>
        </p:nvSpPr>
        <p:spPr>
          <a:xfrm>
            <a:off x="469900" y="2362200"/>
            <a:ext cx="12065000" cy="52292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24" y="0"/>
                </a:moveTo>
                <a:cubicBezTo>
                  <a:pt x="100" y="0"/>
                  <a:pt x="0" y="232"/>
                  <a:pt x="0" y="516"/>
                </a:cubicBezTo>
                <a:lnTo>
                  <a:pt x="0" y="18789"/>
                </a:lnTo>
                <a:cubicBezTo>
                  <a:pt x="0" y="19073"/>
                  <a:pt x="100" y="19305"/>
                  <a:pt x="224" y="19305"/>
                </a:cubicBezTo>
                <a:lnTo>
                  <a:pt x="17228" y="19305"/>
                </a:lnTo>
                <a:lnTo>
                  <a:pt x="17850" y="21600"/>
                </a:lnTo>
                <a:lnTo>
                  <a:pt x="18471" y="19305"/>
                </a:lnTo>
                <a:lnTo>
                  <a:pt x="21376" y="19305"/>
                </a:lnTo>
                <a:cubicBezTo>
                  <a:pt x="21500" y="19305"/>
                  <a:pt x="21600" y="19073"/>
                  <a:pt x="21600" y="18789"/>
                </a:cubicBezTo>
                <a:lnTo>
                  <a:pt x="21600" y="516"/>
                </a:lnTo>
                <a:cubicBezTo>
                  <a:pt x="21600" y="232"/>
                  <a:pt x="21500" y="0"/>
                  <a:pt x="21376" y="0"/>
                </a:cubicBezTo>
                <a:lnTo>
                  <a:pt x="224" y="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28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 Bold"/>
              </a:defRPr>
            </a:pPr>
            <a:endParaRPr/>
          </a:p>
        </p:txBody>
      </p:sp>
      <p:sp>
        <p:nvSpPr>
          <p:cNvPr id="122" name="Type a quote here."/>
          <p:cNvSpPr txBox="1">
            <a:spLocks noGrp="1"/>
          </p:cNvSpPr>
          <p:nvPr>
            <p:ph type="body" sz="quarter" idx="13"/>
          </p:nvPr>
        </p:nvSpPr>
        <p:spPr>
          <a:xfrm>
            <a:off x="889000" y="2908300"/>
            <a:ext cx="11226800" cy="1297944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4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 Bold"/>
              </a:defRPr>
            </a:lvl1pPr>
          </a:lstStyle>
          <a:p>
            <a:r>
              <a:t>Type a quote here.</a:t>
            </a:r>
          </a:p>
        </p:txBody>
      </p:sp>
      <p:sp>
        <p:nvSpPr>
          <p:cNvPr id="123" name="Johnny Appleseed"/>
          <p:cNvSpPr txBox="1">
            <a:spLocks noGrp="1"/>
          </p:cNvSpPr>
          <p:nvPr>
            <p:ph type="body" sz="quarter" idx="14"/>
          </p:nvPr>
        </p:nvSpPr>
        <p:spPr>
          <a:xfrm>
            <a:off x="406400" y="7789333"/>
            <a:ext cx="12192000" cy="863604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r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6000">
                <a:latin typeface="+mn-lt"/>
                <a:ea typeface="+mn-ea"/>
                <a:cs typeface="+mn-cs"/>
                <a:sym typeface="DIN Condensed Bold"/>
              </a:defRPr>
            </a:lvl1pPr>
          </a:lstStyle>
          <a:p>
            <a:r>
              <a:t>Johnny Appleseed</a:t>
            </a:r>
          </a:p>
        </p:txBody>
      </p:sp>
      <p:sp>
        <p:nvSpPr>
          <p:cNvPr id="124" name="Text"/>
          <p:cNvSpPr txBox="1">
            <a:spLocks noGrp="1"/>
          </p:cNvSpPr>
          <p:nvPr>
            <p:ph type="body" sz="quarter" idx="15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400" cap="all" spc="120"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</a:lstStyle>
          <a:p>
            <a:r>
              <a:t>Text</a:t>
            </a:r>
          </a:p>
        </p:txBody>
      </p:sp>
      <p:sp>
        <p:nvSpPr>
          <p:cNvPr id="1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 Al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ype a quote here."/>
          <p:cNvSpPr txBox="1">
            <a:spLocks noGrp="1"/>
          </p:cNvSpPr>
          <p:nvPr>
            <p:ph type="body" sz="quarter" idx="13"/>
          </p:nvPr>
        </p:nvSpPr>
        <p:spPr>
          <a:xfrm>
            <a:off x="5892800" y="2641600"/>
            <a:ext cx="6705600" cy="25019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4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 Bold"/>
              </a:defRPr>
            </a:lvl1pPr>
          </a:lstStyle>
          <a:p>
            <a:r>
              <a:t>Type a quote here.</a:t>
            </a:r>
          </a:p>
        </p:txBody>
      </p:sp>
      <p:sp>
        <p:nvSpPr>
          <p:cNvPr id="133" name="Image"/>
          <p:cNvSpPr>
            <a:spLocks noGrp="1"/>
          </p:cNvSpPr>
          <p:nvPr>
            <p:ph type="pic" idx="14"/>
          </p:nvPr>
        </p:nvSpPr>
        <p:spPr>
          <a:xfrm>
            <a:off x="-1016000" y="-12700"/>
            <a:ext cx="8860898" cy="9779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4" name="Johnny Appleseed"/>
          <p:cNvSpPr txBox="1">
            <a:spLocks noGrp="1"/>
          </p:cNvSpPr>
          <p:nvPr>
            <p:ph type="body" sz="quarter" idx="15"/>
          </p:nvPr>
        </p:nvSpPr>
        <p:spPr>
          <a:xfrm>
            <a:off x="5892800" y="7789333"/>
            <a:ext cx="6705600" cy="863604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defTabSz="457200">
              <a:spcBef>
                <a:spcPts val="0"/>
              </a:spcBef>
              <a:buClrTx/>
              <a:buSzTx/>
              <a:buFontTx/>
              <a:buNone/>
              <a:defRPr sz="6000">
                <a:solidFill>
                  <a:srgbClr val="232323"/>
                </a:solidFill>
                <a:latin typeface="+mn-lt"/>
                <a:ea typeface="+mn-ea"/>
                <a:cs typeface="+mn-cs"/>
                <a:sym typeface="DIN Condensed Bold"/>
              </a:defRPr>
            </a:lvl1pPr>
          </a:lstStyle>
          <a:p>
            <a:r>
              <a:t>Johnny Appleseed</a:t>
            </a:r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Image"/>
          <p:cNvSpPr>
            <a:spLocks noGrp="1"/>
          </p:cNvSpPr>
          <p:nvPr>
            <p:ph type="pic" idx="13"/>
          </p:nvPr>
        </p:nvSpPr>
        <p:spPr>
          <a:xfrm>
            <a:off x="-914400" y="-12700"/>
            <a:ext cx="14814645" cy="9779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ext"/>
          <p:cNvSpPr txBox="1">
            <a:spLocks noGrp="1"/>
          </p:cNvSpPr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400" cap="all" spc="120"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</a:lstStyle>
          <a:p>
            <a:r>
              <a:t>Text</a:t>
            </a:r>
          </a:p>
        </p:txBody>
      </p:sp>
      <p:sp>
        <p:nvSpPr>
          <p:cNvPr id="165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66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Horizontal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Image"/>
          <p:cNvSpPr>
            <a:spLocks noGrp="1"/>
          </p:cNvSpPr>
          <p:nvPr>
            <p:ph type="pic" idx="13"/>
          </p:nvPr>
        </p:nvSpPr>
        <p:spPr>
          <a:xfrm>
            <a:off x="-914400" y="-12700"/>
            <a:ext cx="14814645" cy="9779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3" name="Line"/>
          <p:cNvSpPr/>
          <p:nvPr/>
        </p:nvSpPr>
        <p:spPr>
          <a:xfrm flipV="1">
            <a:off x="406400" y="6140894"/>
            <a:ext cx="12192000" cy="263"/>
          </a:xfrm>
          <a:prstGeom prst="line">
            <a:avLst/>
          </a:prstGeom>
          <a:ln w="381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4" name="Title Text"/>
          <p:cNvSpPr txBox="1">
            <a:spLocks noGrp="1"/>
          </p:cNvSpPr>
          <p:nvPr>
            <p:ph type="title"/>
          </p:nvPr>
        </p:nvSpPr>
        <p:spPr>
          <a:xfrm>
            <a:off x="406400" y="6426200"/>
            <a:ext cx="12192000" cy="27051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r>
              <a:t>Title Text</a:t>
            </a:r>
          </a:p>
        </p:txBody>
      </p:sp>
      <p:sp>
        <p:nvSpPr>
          <p:cNvPr id="2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06400" y="4267200"/>
            <a:ext cx="12192000" cy="18034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  <a:lvl2pPr marL="0" indent="2286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2pPr>
            <a:lvl3pPr marL="0" indent="4572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3pPr>
            <a:lvl4pPr marL="0" indent="6858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4pPr>
            <a:lvl5pPr marL="0" indent="9144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- Center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Text"/>
          <p:cNvSpPr txBox="1">
            <a:spLocks noGrp="1"/>
          </p:cNvSpPr>
          <p:nvPr>
            <p:ph type="title"/>
          </p:nvPr>
        </p:nvSpPr>
        <p:spPr>
          <a:xfrm>
            <a:off x="406400" y="4038600"/>
            <a:ext cx="12192000" cy="45212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r>
              <a:t>Title Text</a:t>
            </a:r>
          </a:p>
        </p:txBody>
      </p:sp>
      <p:sp>
        <p:nvSpPr>
          <p:cNvPr id="4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Vertical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Line"/>
          <p:cNvSpPr/>
          <p:nvPr/>
        </p:nvSpPr>
        <p:spPr>
          <a:xfrm flipV="1">
            <a:off x="5892800" y="6141012"/>
            <a:ext cx="6705600" cy="145"/>
          </a:xfrm>
          <a:prstGeom prst="line">
            <a:avLst/>
          </a:prstGeom>
          <a:ln w="381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2" name="Image"/>
          <p:cNvSpPr>
            <a:spLocks noGrp="1"/>
          </p:cNvSpPr>
          <p:nvPr>
            <p:ph type="pic" idx="13"/>
          </p:nvPr>
        </p:nvSpPr>
        <p:spPr>
          <a:xfrm>
            <a:off x="-1016000" y="-12700"/>
            <a:ext cx="8860898" cy="9779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53" name="Title Text"/>
          <p:cNvSpPr txBox="1">
            <a:spLocks noGrp="1"/>
          </p:cNvSpPr>
          <p:nvPr>
            <p:ph type="title"/>
          </p:nvPr>
        </p:nvSpPr>
        <p:spPr>
          <a:xfrm>
            <a:off x="5892800" y="6426200"/>
            <a:ext cx="6705600" cy="27051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r>
              <a:t>Title Text</a:t>
            </a:r>
          </a:p>
        </p:txBody>
      </p:sp>
      <p:sp>
        <p:nvSpPr>
          <p:cNvPr id="5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5892800" y="4267200"/>
            <a:ext cx="6705600" cy="18034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  <a:lvl2pPr marL="0" indent="2286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2pPr>
            <a:lvl3pPr marL="0" indent="4572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3pPr>
            <a:lvl4pPr marL="0" indent="6858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4pPr>
            <a:lvl5pPr marL="0" indent="9144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"/>
          <p:cNvSpPr txBox="1">
            <a:spLocks noGrp="1"/>
          </p:cNvSpPr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400" cap="all" spc="120"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</a:lstStyle>
          <a:p>
            <a:r>
              <a:t>Text</a:t>
            </a:r>
          </a:p>
        </p:txBody>
      </p:sp>
      <p:sp>
        <p:nvSpPr>
          <p:cNvPr id="63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"/>
          <p:cNvSpPr txBox="1">
            <a:spLocks noGrp="1"/>
          </p:cNvSpPr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400" cap="all" spc="120"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</a:lstStyle>
          <a:p>
            <a:r>
              <a:t>Text</a:t>
            </a:r>
          </a:p>
        </p:txBody>
      </p:sp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Bullets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"/>
          <p:cNvSpPr txBox="1">
            <a:spLocks noGrp="1"/>
          </p:cNvSpPr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400" cap="all" spc="120"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</a:lstStyle>
          <a:p>
            <a:r>
              <a:t>Text</a:t>
            </a:r>
          </a:p>
        </p:txBody>
      </p:sp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83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"/>
          <p:cNvSpPr txBox="1">
            <a:spLocks noGrp="1"/>
          </p:cNvSpPr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400" cap="all" spc="120"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</a:lstStyle>
          <a:p>
            <a:r>
              <a:t>Text</a:t>
            </a:r>
          </a:p>
        </p:txBody>
      </p:sp>
      <p:sp>
        <p:nvSpPr>
          <p:cNvPr id="92" name="Image"/>
          <p:cNvSpPr>
            <a:spLocks noGrp="1"/>
          </p:cNvSpPr>
          <p:nvPr>
            <p:ph type="pic" idx="14"/>
          </p:nvPr>
        </p:nvSpPr>
        <p:spPr>
          <a:xfrm>
            <a:off x="6665377" y="1219200"/>
            <a:ext cx="7445457" cy="8216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93" name="Title Text"/>
          <p:cNvSpPr txBox="1">
            <a:spLocks noGrp="1"/>
          </p:cNvSpPr>
          <p:nvPr>
            <p:ph type="title"/>
          </p:nvPr>
        </p:nvSpPr>
        <p:spPr>
          <a:xfrm>
            <a:off x="406400" y="1536700"/>
            <a:ext cx="6299200" cy="7239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06400" y="2743200"/>
            <a:ext cx="6299200" cy="610870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  <a:defRPr sz="2800"/>
            </a:lvl1pPr>
            <a:lvl2pPr>
              <a:buClr>
                <a:schemeClr val="accent1"/>
              </a:buClr>
              <a:buChar char="▸"/>
              <a:defRPr sz="2800"/>
            </a:lvl2pPr>
            <a:lvl3pPr>
              <a:buClr>
                <a:schemeClr val="accent1"/>
              </a:buClr>
              <a:buChar char="▸"/>
              <a:defRPr sz="2800"/>
            </a:lvl3pPr>
            <a:lvl4pPr>
              <a:buClr>
                <a:schemeClr val="accent1"/>
              </a:buClr>
              <a:buChar char="▸"/>
              <a:defRPr sz="2800"/>
            </a:lvl4pPr>
            <a:lvl5pPr>
              <a:buClr>
                <a:schemeClr val="accent1"/>
              </a:buClr>
              <a:buChar char="▸"/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"/>
          <p:cNvSpPr txBox="1">
            <a:spLocks noGrp="1"/>
          </p:cNvSpPr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400" cap="all" spc="120"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</a:lstStyle>
          <a:p>
            <a:r>
              <a:t>Text</a:t>
            </a:r>
          </a:p>
        </p:txBody>
      </p:sp>
      <p:sp>
        <p:nvSpPr>
          <p:cNvPr id="103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"/>
          <p:cNvSpPr/>
          <p:nvPr/>
        </p:nvSpPr>
        <p:spPr>
          <a:xfrm flipV="1">
            <a:off x="406400" y="993160"/>
            <a:ext cx="12192000" cy="263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" name="Title Text"/>
          <p:cNvSpPr txBox="1">
            <a:spLocks noGrp="1"/>
          </p:cNvSpPr>
          <p:nvPr>
            <p:ph type="title"/>
          </p:nvPr>
        </p:nvSpPr>
        <p:spPr>
          <a:xfrm>
            <a:off x="406400" y="1536700"/>
            <a:ext cx="12192000" cy="723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Title Text</a:t>
            </a:r>
          </a:p>
        </p:txBody>
      </p:sp>
      <p:sp>
        <p:nvSpPr>
          <p:cNvPr id="4" name="Body Level One…"/>
          <p:cNvSpPr txBox="1">
            <a:spLocks noGrp="1"/>
          </p:cNvSpPr>
          <p:nvPr>
            <p:ph type="body" idx="1"/>
          </p:nvPr>
        </p:nvSpPr>
        <p:spPr>
          <a:xfrm>
            <a:off x="406400" y="2743200"/>
            <a:ext cx="12192000" cy="6108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186622" y="431800"/>
            <a:ext cx="406897" cy="4572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r">
              <a:lnSpc>
                <a:spcPct val="80000"/>
              </a:lnSpc>
              <a:spcBef>
                <a:spcPts val="0"/>
              </a:spcBef>
              <a:defRPr sz="2400"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</p:sldLayoutIdLst>
  <p:transition spd="med"/>
  <p:txStyles>
    <p:titleStyle>
      <a:lvl1pPr marL="0" marR="0" indent="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solidFill>
            <a:schemeClr val="accent1"/>
          </a:solidFill>
          <a:uFillTx/>
          <a:latin typeface="+mn-lt"/>
          <a:ea typeface="+mn-ea"/>
          <a:cs typeface="+mn-cs"/>
          <a:sym typeface="DIN Condensed Bold"/>
        </a:defRPr>
      </a:lvl1pPr>
      <a:lvl2pPr marL="0" marR="0" indent="2286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solidFill>
            <a:schemeClr val="accent1"/>
          </a:solidFill>
          <a:uFillTx/>
          <a:latin typeface="+mn-lt"/>
          <a:ea typeface="+mn-ea"/>
          <a:cs typeface="+mn-cs"/>
          <a:sym typeface="DIN Condensed Bold"/>
        </a:defRPr>
      </a:lvl2pPr>
      <a:lvl3pPr marL="0" marR="0" indent="4572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solidFill>
            <a:schemeClr val="accent1"/>
          </a:solidFill>
          <a:uFillTx/>
          <a:latin typeface="+mn-lt"/>
          <a:ea typeface="+mn-ea"/>
          <a:cs typeface="+mn-cs"/>
          <a:sym typeface="DIN Condensed Bold"/>
        </a:defRPr>
      </a:lvl3pPr>
      <a:lvl4pPr marL="0" marR="0" indent="6858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solidFill>
            <a:schemeClr val="accent1"/>
          </a:solidFill>
          <a:uFillTx/>
          <a:latin typeface="+mn-lt"/>
          <a:ea typeface="+mn-ea"/>
          <a:cs typeface="+mn-cs"/>
          <a:sym typeface="DIN Condensed Bold"/>
        </a:defRPr>
      </a:lvl4pPr>
      <a:lvl5pPr marL="0" marR="0" indent="9144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solidFill>
            <a:schemeClr val="accent1"/>
          </a:solidFill>
          <a:uFillTx/>
          <a:latin typeface="+mn-lt"/>
          <a:ea typeface="+mn-ea"/>
          <a:cs typeface="+mn-cs"/>
          <a:sym typeface="DIN Condensed Bold"/>
        </a:defRPr>
      </a:lvl5pPr>
      <a:lvl6pPr marL="0" marR="0" indent="11430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solidFill>
            <a:schemeClr val="accent1"/>
          </a:solidFill>
          <a:uFillTx/>
          <a:latin typeface="+mn-lt"/>
          <a:ea typeface="+mn-ea"/>
          <a:cs typeface="+mn-cs"/>
          <a:sym typeface="DIN Condensed Bold"/>
        </a:defRPr>
      </a:lvl6pPr>
      <a:lvl7pPr marL="0" marR="0" indent="13716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solidFill>
            <a:schemeClr val="accent1"/>
          </a:solidFill>
          <a:uFillTx/>
          <a:latin typeface="+mn-lt"/>
          <a:ea typeface="+mn-ea"/>
          <a:cs typeface="+mn-cs"/>
          <a:sym typeface="DIN Condensed Bold"/>
        </a:defRPr>
      </a:lvl7pPr>
      <a:lvl8pPr marL="0" marR="0" indent="16002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solidFill>
            <a:schemeClr val="accent1"/>
          </a:solidFill>
          <a:uFillTx/>
          <a:latin typeface="+mn-lt"/>
          <a:ea typeface="+mn-ea"/>
          <a:cs typeface="+mn-cs"/>
          <a:sym typeface="DIN Condensed Bold"/>
        </a:defRPr>
      </a:lvl8pPr>
      <a:lvl9pPr marL="0" marR="0" indent="18288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solidFill>
            <a:schemeClr val="accent1"/>
          </a:solidFill>
          <a:uFillTx/>
          <a:latin typeface="+mn-lt"/>
          <a:ea typeface="+mn-ea"/>
          <a:cs typeface="+mn-cs"/>
          <a:sym typeface="DIN Condensed Bold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 Regular"/>
        <a:buChar char="‣"/>
        <a:tabLst/>
        <a:defRPr sz="3400" b="0" i="0" u="none" strike="noStrike" cap="none" spc="0" baseline="0"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1pPr>
      <a:lvl2pPr marL="8890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 Regular"/>
        <a:buChar char="‣"/>
        <a:tabLst/>
        <a:defRPr sz="3400" b="0" i="0" u="none" strike="noStrike" cap="none" spc="0" baseline="0"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2pPr>
      <a:lvl3pPr marL="13335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 Regular"/>
        <a:buChar char="‣"/>
        <a:tabLst/>
        <a:defRPr sz="3400" b="0" i="0" u="none" strike="noStrike" cap="none" spc="0" baseline="0"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3pPr>
      <a:lvl4pPr marL="17780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 Regular"/>
        <a:buChar char="‣"/>
        <a:tabLst/>
        <a:defRPr sz="3400" b="0" i="0" u="none" strike="noStrike" cap="none" spc="0" baseline="0"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4pPr>
      <a:lvl5pPr marL="22225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 Regular"/>
        <a:buChar char="‣"/>
        <a:tabLst/>
        <a:defRPr sz="3400" b="0" i="0" u="none" strike="noStrike" cap="none" spc="0" baseline="0"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5pPr>
      <a:lvl6pPr marL="26670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 Regular"/>
        <a:buChar char="‣"/>
        <a:tabLst/>
        <a:defRPr sz="3400" b="0" i="0" u="none" strike="noStrike" cap="none" spc="0" baseline="0"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6pPr>
      <a:lvl7pPr marL="31115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 Regular"/>
        <a:buChar char="‣"/>
        <a:tabLst/>
        <a:defRPr sz="3400" b="0" i="0" u="none" strike="noStrike" cap="none" spc="0" baseline="0"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7pPr>
      <a:lvl8pPr marL="35560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 Regular"/>
        <a:buChar char="‣"/>
        <a:tabLst/>
        <a:defRPr sz="3400" b="0" i="0" u="none" strike="noStrike" cap="none" spc="0" baseline="0"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8pPr>
      <a:lvl9pPr marL="40005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 Regular"/>
        <a:buChar char="‣"/>
        <a:tabLst/>
        <a:defRPr sz="3400" b="0" i="0" u="none" strike="noStrike" cap="none" spc="0" baseline="0"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9pPr>
    </p:bodyStyle>
    <p:otherStyle>
      <a:lvl1pPr marL="0" marR="0" indent="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 Bold"/>
        </a:defRPr>
      </a:lvl1pPr>
      <a:lvl2pPr marL="0" marR="0" indent="2286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 Bold"/>
        </a:defRPr>
      </a:lvl2pPr>
      <a:lvl3pPr marL="0" marR="0" indent="4572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 Bold"/>
        </a:defRPr>
      </a:lvl3pPr>
      <a:lvl4pPr marL="0" marR="0" indent="6858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 Bold"/>
        </a:defRPr>
      </a:lvl4pPr>
      <a:lvl5pPr marL="0" marR="0" indent="9144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 Bold"/>
        </a:defRPr>
      </a:lvl5pPr>
      <a:lvl6pPr marL="0" marR="0" indent="11430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 Bold"/>
        </a:defRPr>
      </a:lvl6pPr>
      <a:lvl7pPr marL="0" marR="0" indent="13716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 Bold"/>
        </a:defRPr>
      </a:lvl7pPr>
      <a:lvl8pPr marL="0" marR="0" indent="16002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 Bold"/>
        </a:defRPr>
      </a:lvl8pPr>
      <a:lvl9pPr marL="0" marR="0" indent="18288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 Bold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Rounded Rectangle"/>
          <p:cNvSpPr/>
          <p:nvPr/>
        </p:nvSpPr>
        <p:spPr>
          <a:xfrm>
            <a:off x="2477609" y="2215100"/>
            <a:ext cx="8192280" cy="4180350"/>
          </a:xfrm>
          <a:prstGeom prst="roundRect">
            <a:avLst>
              <a:gd name="adj" fmla="val 5389"/>
            </a:avLst>
          </a:prstGeom>
          <a:solidFill>
            <a:srgbClr val="FFFFFF"/>
          </a:solidFill>
          <a:ln w="63500">
            <a:solidFill>
              <a:srgbClr val="367FAC"/>
            </a:solidFill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</a:effectLst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28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 Bold"/>
              </a:defRPr>
            </a:pPr>
            <a:endParaRPr/>
          </a:p>
        </p:txBody>
      </p:sp>
      <p:pic>
        <p:nvPicPr>
          <p:cNvPr id="177" name="bachilleratouchile.png" descr="bachilleratouchi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8277" y="183701"/>
            <a:ext cx="4208395" cy="1328968"/>
          </a:xfrm>
          <a:prstGeom prst="rect">
            <a:avLst/>
          </a:prstGeom>
          <a:ln w="12700">
            <a:miter lim="400000"/>
          </a:ln>
        </p:spPr>
      </p:pic>
      <p:sp>
        <p:nvSpPr>
          <p:cNvPr id="178" name="Line"/>
          <p:cNvSpPr/>
          <p:nvPr/>
        </p:nvSpPr>
        <p:spPr>
          <a:xfrm flipV="1">
            <a:off x="477749" y="9155532"/>
            <a:ext cx="12192001" cy="263"/>
          </a:xfrm>
          <a:prstGeom prst="line">
            <a:avLst/>
          </a:prstGeom>
          <a:ln w="381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79" name="Lab - Física 1"/>
          <p:cNvSpPr txBox="1">
            <a:spLocks noGrp="1"/>
          </p:cNvSpPr>
          <p:nvPr>
            <p:ph type="title"/>
          </p:nvPr>
        </p:nvSpPr>
        <p:spPr>
          <a:xfrm>
            <a:off x="2481534" y="2531000"/>
            <a:ext cx="8255780" cy="1722987"/>
          </a:xfrm>
          <a:prstGeom prst="rect">
            <a:avLst/>
          </a:prstGeom>
        </p:spPr>
        <p:txBody>
          <a:bodyPr/>
          <a:lstStyle>
            <a:lvl1pPr algn="ctr">
              <a:defRPr sz="7000">
                <a:solidFill>
                  <a:schemeClr val="accent1">
                    <a:hueOff val="262910"/>
                    <a:satOff val="3867"/>
                    <a:lumOff val="-18039"/>
                  </a:schemeClr>
                </a:solidFill>
              </a:defRPr>
            </a:lvl1pPr>
          </a:lstStyle>
          <a:p>
            <a:r>
              <a:rPr lang="es-MX" dirty="0"/>
              <a:t>Ayudantia-5 </a:t>
            </a:r>
            <a:r>
              <a:rPr dirty="0" err="1"/>
              <a:t>Física</a:t>
            </a:r>
            <a:r>
              <a:rPr dirty="0"/>
              <a:t> 1</a:t>
            </a:r>
          </a:p>
        </p:txBody>
      </p:sp>
      <p:sp>
        <p:nvSpPr>
          <p:cNvPr id="180" name="laboratorio 5…"/>
          <p:cNvSpPr txBox="1"/>
          <p:nvPr/>
        </p:nvSpPr>
        <p:spPr>
          <a:xfrm>
            <a:off x="1689013" y="3891742"/>
            <a:ext cx="9769472" cy="3054887"/>
          </a:xfrm>
          <a:prstGeom prst="rect">
            <a:avLst/>
          </a:prstGeom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ctr" defTabSz="508254">
              <a:lnSpc>
                <a:spcPct val="80000"/>
              </a:lnSpc>
              <a:spcBef>
                <a:spcPts val="0"/>
              </a:spcBef>
              <a:defRPr sz="5742" cap="all">
                <a:solidFill>
                  <a:schemeClr val="accent1">
                    <a:hueOff val="262910"/>
                    <a:satOff val="3867"/>
                    <a:lumOff val="-18039"/>
                  </a:schemeClr>
                </a:solidFill>
                <a:latin typeface="+mn-lt"/>
                <a:ea typeface="+mn-ea"/>
                <a:cs typeface="+mn-cs"/>
                <a:sym typeface="DIN Condensed Bold"/>
              </a:defRPr>
            </a:pPr>
            <a:r>
              <a:rPr lang="es-MX" dirty="0"/>
              <a:t>Dinámica</a:t>
            </a:r>
            <a:endParaRPr dirty="0"/>
          </a:p>
        </p:txBody>
      </p:sp>
      <p:sp>
        <p:nvSpPr>
          <p:cNvPr id="182" name="Dany López - Isidora Caprile - Jaime Romero - Pablo Aguilera - Mirko Mol - Jaime Clark  Maricarmen Castro - Raimundo Fernandez - Maximilinano Zorondo - Karina Baeza…"/>
          <p:cNvSpPr txBox="1"/>
          <p:nvPr/>
        </p:nvSpPr>
        <p:spPr>
          <a:xfrm>
            <a:off x="1326758" y="6783727"/>
            <a:ext cx="10493982" cy="16271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ctr">
              <a:lnSpc>
                <a:spcPct val="80000"/>
              </a:lnSpc>
              <a:spcBef>
                <a:spcPts val="0"/>
              </a:spcBef>
              <a:defRPr sz="1700" b="1">
                <a:solidFill>
                  <a:srgbClr val="222222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rPr lang="es-MX" dirty="0"/>
              <a:t>Profesor de catedra: Dany López </a:t>
            </a:r>
          </a:p>
          <a:p>
            <a:pPr algn="ctr">
              <a:lnSpc>
                <a:spcPct val="80000"/>
              </a:lnSpc>
              <a:spcBef>
                <a:spcPts val="0"/>
              </a:spcBef>
              <a:defRPr sz="1700" b="1">
                <a:solidFill>
                  <a:srgbClr val="222222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rPr lang="es-MX" dirty="0"/>
              <a:t>Ayudantes: Karina Baeza – Fernanda Martin – Belén Medina-  Marcelo Santis </a:t>
            </a:r>
            <a:endParaRPr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142C224-A171-4633-B078-5419B4B5B00F}"/>
              </a:ext>
            </a:extLst>
          </p:cNvPr>
          <p:cNvSpPr txBox="1"/>
          <p:nvPr/>
        </p:nvSpPr>
        <p:spPr>
          <a:xfrm>
            <a:off x="290284" y="0"/>
            <a:ext cx="12046857" cy="10874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MX" sz="4400" dirty="0">
                <a:solidFill>
                  <a:schemeClr val="accent1"/>
                </a:solidFill>
              </a:rPr>
              <a:t>Leyes de Newton: </a:t>
            </a:r>
            <a:r>
              <a:rPr kumimoji="0" lang="es-MX" sz="4400" b="0" i="0" u="none" strike="noStrike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rPr>
              <a:t> </a:t>
            </a:r>
            <a:endParaRPr kumimoji="0" lang="es-CL" sz="4400" b="0" i="0" u="none" strike="noStrike" cap="none" spc="0" normalizeH="0" baseline="0" dirty="0">
              <a:ln>
                <a:noFill/>
              </a:ln>
              <a:solidFill>
                <a:schemeClr val="accent1"/>
              </a:solidFill>
              <a:effectLst/>
              <a:uFillTx/>
              <a:latin typeface="Avenir Next Medium"/>
              <a:ea typeface="Avenir Next Medium"/>
              <a:cs typeface="Avenir Next Medium"/>
              <a:sym typeface="Avenir Next Medium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EBBC366-A7C7-4BE3-9754-E1F92C5D9152}"/>
              </a:ext>
            </a:extLst>
          </p:cNvPr>
          <p:cNvSpPr txBox="1"/>
          <p:nvPr/>
        </p:nvSpPr>
        <p:spPr>
          <a:xfrm>
            <a:off x="188686" y="1385506"/>
            <a:ext cx="12525830" cy="502701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just" defTabSz="584200" rtl="0" fontAlgn="auto" latinLnBrk="0" hangingPunct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MX" sz="4000" dirty="0"/>
              <a:t>1ra ley: En ausencia de fuerzas externas y cuando se observa desde un marco de referencia inercial, un objeto se mantiene en reposo o con velocidad constante</a:t>
            </a:r>
            <a:endParaRPr kumimoji="0" lang="es-MX" sz="4000" b="0" i="0" u="none" strike="noStrike" cap="none" spc="0" normalizeH="0" baseline="0" dirty="0">
              <a:ln>
                <a:noFill/>
              </a:ln>
              <a:solidFill>
                <a:srgbClr val="838787"/>
              </a:solidFill>
              <a:effectLst/>
              <a:uFillTx/>
              <a:latin typeface="Avenir Next Medium"/>
              <a:ea typeface="Avenir Next Medium"/>
              <a:cs typeface="Avenir Next Medium"/>
              <a:sym typeface="Avenir Next Medium"/>
            </a:endParaRPr>
          </a:p>
          <a:p>
            <a:pPr marL="0" marR="0" indent="0" algn="just" defTabSz="584200" rtl="0" fontAlgn="auto" latinLnBrk="0" hangingPunct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MX" sz="4000" dirty="0"/>
              <a:t>2da ley: La aceleración de un sistema es proporcional a la suma vectorial de todas las fuerzas que se ejercen sobre el sistema e inversamente proporcional a la masa (m) del sistema</a:t>
            </a:r>
            <a:endParaRPr kumimoji="0" lang="es-CL" sz="4000" b="0" i="0" u="none" strike="noStrike" cap="none" spc="0" normalizeH="0" baseline="0" dirty="0">
              <a:ln>
                <a:noFill/>
              </a:ln>
              <a:solidFill>
                <a:srgbClr val="838787"/>
              </a:solidFill>
              <a:effectLst/>
              <a:uFillTx/>
              <a:latin typeface="Avenir Next Medium"/>
              <a:ea typeface="Avenir Next Medium"/>
              <a:cs typeface="Avenir Next Medium"/>
              <a:sym typeface="Avenir Next Medium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4F83676E-FD3B-4A7A-BAB1-2122D2E9D810}"/>
                  </a:ext>
                </a:extLst>
              </p:cNvPr>
              <p:cNvSpPr txBox="1"/>
              <p:nvPr/>
            </p:nvSpPr>
            <p:spPr>
              <a:xfrm>
                <a:off x="4018237" y="5996510"/>
                <a:ext cx="5430563" cy="142808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l" defTabSz="584200" rtl="0" fontAlgn="auto" latinLnBrk="0" hangingPunct="0">
                  <a:lnSpc>
                    <a:spcPct val="100000"/>
                  </a:lnSpc>
                  <a:spcBef>
                    <a:spcPts val="24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s-MX" sz="48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838787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venir Next Medium"/>
                        </a:rPr>
                        <m:t>𝑎</m:t>
                      </m:r>
                      <m:r>
                        <a:rPr kumimoji="0" lang="es-MX" sz="48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838787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venir Next Medium"/>
                        </a:rPr>
                        <m:t>= </m:t>
                      </m:r>
                      <m:f>
                        <m:fPr>
                          <m:ctrlPr>
                            <a:rPr kumimoji="0" lang="es-MX" sz="48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838787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venir Next Medium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kumimoji="0" lang="es-MX" sz="4800" b="0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838787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venir Next Medium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kumimoji="0" lang="es-MX" sz="4800" b="0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838787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venir Next Medium"/>
                                </a:rPr>
                                <m:t>𝐹𝑢𝑒𝑟𝑧𝑎𝑠</m:t>
                              </m:r>
                            </m:e>
                          </m:nary>
                        </m:num>
                        <m:den>
                          <m:r>
                            <a:rPr kumimoji="0" lang="es-MX" sz="48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838787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venir Next Medium"/>
                            </a:rPr>
                            <m:t>𝑚</m:t>
                          </m:r>
                        </m:den>
                      </m:f>
                    </m:oMath>
                  </m:oMathPara>
                </a14:m>
                <a:endParaRPr kumimoji="0" lang="es-CL" sz="4800" b="0" i="0" u="none" strike="noStrike" cap="none" spc="0" normalizeH="0" baseline="0" dirty="0">
                  <a:ln>
                    <a:noFill/>
                  </a:ln>
                  <a:solidFill>
                    <a:srgbClr val="838787"/>
                  </a:solidFill>
                  <a:effectLst/>
                  <a:uFillTx/>
                  <a:sym typeface="Avenir Next Medium"/>
                </a:endParaRPr>
              </a:p>
            </p:txBody>
          </p:sp>
        </mc:Choice>
        <mc:Fallback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4F83676E-FD3B-4A7A-BAB1-2122D2E9D8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8237" y="5996510"/>
                <a:ext cx="5430563" cy="142808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E92038B7-B65D-4780-B9F8-BDBB3EF42227}"/>
                  </a:ext>
                </a:extLst>
              </p:cNvPr>
              <p:cNvSpPr txBox="1"/>
              <p:nvPr/>
            </p:nvSpPr>
            <p:spPr>
              <a:xfrm>
                <a:off x="4352064" y="7473778"/>
                <a:ext cx="5430563" cy="178863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l" defTabSz="584200" rtl="0" fontAlgn="auto" latinLnBrk="0" hangingPunct="0">
                  <a:lnSpc>
                    <a:spcPct val="100000"/>
                  </a:lnSpc>
                  <a:spcBef>
                    <a:spcPts val="24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s-MX" sz="48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838787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venir Next Medium"/>
                        </a:rPr>
                        <m:t>𝑚</m:t>
                      </m:r>
                      <m:r>
                        <a:rPr kumimoji="0" lang="es-MX" sz="48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838787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venir Next Medium"/>
                        </a:rPr>
                        <m:t> </m:t>
                      </m:r>
                      <m:r>
                        <a:rPr kumimoji="0" lang="es-MX" sz="48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838787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venir Next Medium"/>
                        </a:rPr>
                        <m:t>𝑎</m:t>
                      </m:r>
                      <m:r>
                        <a:rPr kumimoji="0" lang="es-MX" sz="48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838787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venir Next Medium"/>
                        </a:rPr>
                        <m:t>= 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kumimoji="0" lang="es-MX" sz="48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838787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venir Next Medium"/>
                            </a:rPr>
                          </m:ctrlPr>
                        </m:naryPr>
                        <m:sub/>
                        <m:sup/>
                        <m:e>
                          <m:r>
                            <a:rPr kumimoji="0" lang="es-MX" sz="48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838787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venir Next Medium"/>
                            </a:rPr>
                            <m:t>𝐹𝑢𝑒𝑟𝑧𝑎𝑠</m:t>
                          </m:r>
                        </m:e>
                      </m:nary>
                    </m:oMath>
                  </m:oMathPara>
                </a14:m>
                <a:endParaRPr kumimoji="0" lang="es-CL" sz="4800" b="0" i="0" u="none" strike="noStrike" cap="none" spc="0" normalizeH="0" baseline="0" dirty="0">
                  <a:ln>
                    <a:noFill/>
                  </a:ln>
                  <a:solidFill>
                    <a:srgbClr val="838787"/>
                  </a:solidFill>
                  <a:effectLst/>
                  <a:uFillTx/>
                  <a:sym typeface="Avenir Next Medium"/>
                </a:endParaRPr>
              </a:p>
            </p:txBody>
          </p:sp>
        </mc:Choice>
        <mc:Fallback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E92038B7-B65D-4780-B9F8-BDBB3EF422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2064" y="7473778"/>
                <a:ext cx="5430563" cy="17886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689378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7E6DA67F-FDD3-46E8-98C6-EF73C673A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435430"/>
            <a:ext cx="12192000" cy="1016000"/>
          </a:xfrm>
        </p:spPr>
        <p:txBody>
          <a:bodyPr/>
          <a:lstStyle/>
          <a:p>
            <a:r>
              <a:rPr lang="es-MX" dirty="0"/>
              <a:t>Fuerza tensión </a:t>
            </a:r>
            <a:endParaRPr lang="es-CL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6FB72D5-5F1A-47DB-BC8C-0764420C5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68344" y="3207646"/>
            <a:ext cx="4630056" cy="5644253"/>
          </a:xfrm>
        </p:spPr>
        <p:txBody>
          <a:bodyPr/>
          <a:lstStyle/>
          <a:p>
            <a:r>
              <a:rPr lang="es-MX" dirty="0"/>
              <a:t>Masa cuerda/alambre despreciable = 0 </a:t>
            </a:r>
          </a:p>
          <a:p>
            <a:r>
              <a:rPr lang="es-MX" dirty="0"/>
              <a:t>Cuerda inextensible </a:t>
            </a:r>
          </a:p>
          <a:p>
            <a:endParaRPr lang="es-CL" dirty="0"/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33890617-F4E2-4B5A-922D-93F173A6C773}"/>
              </a:ext>
            </a:extLst>
          </p:cNvPr>
          <p:cNvCxnSpPr/>
          <p:nvPr/>
        </p:nvCxnSpPr>
        <p:spPr>
          <a:xfrm>
            <a:off x="1567543" y="2656114"/>
            <a:ext cx="9622971" cy="0"/>
          </a:xfrm>
          <a:prstGeom prst="line">
            <a:avLst/>
          </a:prstGeom>
          <a:noFill/>
          <a:ln w="5715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47C8E5C7-2267-4C86-BE3D-3AE8011E86DB}"/>
              </a:ext>
            </a:extLst>
          </p:cNvPr>
          <p:cNvCxnSpPr/>
          <p:nvPr/>
        </p:nvCxnSpPr>
        <p:spPr>
          <a:xfrm>
            <a:off x="1567543" y="2002971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F8C95B3E-5187-4BEC-81BD-45DBB74DF93A}"/>
              </a:ext>
            </a:extLst>
          </p:cNvPr>
          <p:cNvCxnSpPr/>
          <p:nvPr/>
        </p:nvCxnSpPr>
        <p:spPr>
          <a:xfrm>
            <a:off x="2910115" y="2002970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F1395A4C-7888-408A-8483-2DDB90D60308}"/>
              </a:ext>
            </a:extLst>
          </p:cNvPr>
          <p:cNvCxnSpPr/>
          <p:nvPr/>
        </p:nvCxnSpPr>
        <p:spPr>
          <a:xfrm>
            <a:off x="4270830" y="2002970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BCA8CE3D-8A8E-402B-8F5B-6EEAF21DE4F7}"/>
              </a:ext>
            </a:extLst>
          </p:cNvPr>
          <p:cNvCxnSpPr/>
          <p:nvPr/>
        </p:nvCxnSpPr>
        <p:spPr>
          <a:xfrm>
            <a:off x="5568044" y="2002970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C8ED8A18-6A70-45D4-9C68-0CCCC2B2E402}"/>
              </a:ext>
            </a:extLst>
          </p:cNvPr>
          <p:cNvCxnSpPr/>
          <p:nvPr/>
        </p:nvCxnSpPr>
        <p:spPr>
          <a:xfrm>
            <a:off x="6768194" y="2002969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66DC2D23-EFAD-4F33-B06F-C255A3B7D298}"/>
              </a:ext>
            </a:extLst>
          </p:cNvPr>
          <p:cNvCxnSpPr/>
          <p:nvPr/>
        </p:nvCxnSpPr>
        <p:spPr>
          <a:xfrm>
            <a:off x="8002362" y="2002968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042BA6BA-8601-4B0D-94F1-8CCD0FF1713E}"/>
              </a:ext>
            </a:extLst>
          </p:cNvPr>
          <p:cNvCxnSpPr/>
          <p:nvPr/>
        </p:nvCxnSpPr>
        <p:spPr>
          <a:xfrm>
            <a:off x="9124724" y="2002967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2DF05197-8065-4B78-8E5C-F36E0D8F2B6C}"/>
              </a:ext>
            </a:extLst>
          </p:cNvPr>
          <p:cNvCxnSpPr/>
          <p:nvPr/>
        </p:nvCxnSpPr>
        <p:spPr>
          <a:xfrm>
            <a:off x="10106933" y="2002967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552661A7-1901-4ED4-B852-C88B65970545}"/>
              </a:ext>
            </a:extLst>
          </p:cNvPr>
          <p:cNvCxnSpPr>
            <a:cxnSpLocks/>
          </p:cNvCxnSpPr>
          <p:nvPr/>
        </p:nvCxnSpPr>
        <p:spPr>
          <a:xfrm>
            <a:off x="6197600" y="2656110"/>
            <a:ext cx="0" cy="313509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9" name="Elipse 18">
            <a:extLst>
              <a:ext uri="{FF2B5EF4-FFF2-40B4-BE49-F238E27FC236}">
                <a16:creationId xmlns:a16="http://schemas.microsoft.com/office/drawing/2014/main" id="{E7719132-3B10-45BB-A7B0-397C7148BA4B}"/>
              </a:ext>
            </a:extLst>
          </p:cNvPr>
          <p:cNvSpPr/>
          <p:nvPr/>
        </p:nvSpPr>
        <p:spPr>
          <a:xfrm>
            <a:off x="5457371" y="5711372"/>
            <a:ext cx="1480458" cy="146592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CL" sz="2800" b="0" i="0" u="none" strike="noStrike" cap="all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DIN Condensed Bold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3313F2F-3867-4583-BC4F-75EEAEE94BCF}"/>
              </a:ext>
            </a:extLst>
          </p:cNvPr>
          <p:cNvSpPr txBox="1"/>
          <p:nvPr/>
        </p:nvSpPr>
        <p:spPr>
          <a:xfrm>
            <a:off x="5989867" y="5791200"/>
            <a:ext cx="1020534" cy="9643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MX" sz="3600" b="0" i="0" u="none" strike="noStrike" cap="none" spc="0" normalizeH="0" baseline="0" dirty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rPr>
              <a:t>m</a:t>
            </a:r>
            <a:endParaRPr kumimoji="0" lang="es-CL" sz="3600" b="0" i="0" u="none" strike="noStrike" cap="none" spc="0" normalizeH="0" baseline="0" dirty="0">
              <a:ln>
                <a:noFill/>
              </a:ln>
              <a:solidFill>
                <a:srgbClr val="838787"/>
              </a:solidFill>
              <a:effectLst/>
              <a:uFillTx/>
              <a:latin typeface="Avenir Next Medium"/>
              <a:ea typeface="Avenir Next Medium"/>
              <a:cs typeface="Avenir Next Medium"/>
              <a:sym typeface="Avenir Next Medium"/>
            </a:endParaRPr>
          </a:p>
        </p:txBody>
      </p:sp>
    </p:spTree>
    <p:extLst>
      <p:ext uri="{BB962C8B-B14F-4D97-AF65-F5344CB8AC3E}">
        <p14:creationId xmlns:p14="http://schemas.microsoft.com/office/powerpoint/2010/main" val="107103075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7E6DA67F-FDD3-46E8-98C6-EF73C673A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435430"/>
            <a:ext cx="12192000" cy="1016000"/>
          </a:xfrm>
        </p:spPr>
        <p:txBody>
          <a:bodyPr/>
          <a:lstStyle/>
          <a:p>
            <a:r>
              <a:rPr lang="es-MX" dirty="0"/>
              <a:t>Fuerza tensión </a:t>
            </a:r>
            <a:endParaRPr lang="es-CL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6FB72D5-5F1A-47DB-BC8C-0764420C5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68344" y="3207646"/>
            <a:ext cx="4630056" cy="5644253"/>
          </a:xfrm>
        </p:spPr>
        <p:txBody>
          <a:bodyPr>
            <a:normAutofit/>
          </a:bodyPr>
          <a:lstStyle/>
          <a:p>
            <a:r>
              <a:rPr lang="es-MX" dirty="0"/>
              <a:t>Debemos dibujar DCL (diagrama de cuerpo libre) o diagrama de fuerzas 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33890617-F4E2-4B5A-922D-93F173A6C773}"/>
              </a:ext>
            </a:extLst>
          </p:cNvPr>
          <p:cNvCxnSpPr/>
          <p:nvPr/>
        </p:nvCxnSpPr>
        <p:spPr>
          <a:xfrm>
            <a:off x="1567543" y="2656114"/>
            <a:ext cx="9622971" cy="0"/>
          </a:xfrm>
          <a:prstGeom prst="line">
            <a:avLst/>
          </a:prstGeom>
          <a:noFill/>
          <a:ln w="5715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47C8E5C7-2267-4C86-BE3D-3AE8011E86DB}"/>
              </a:ext>
            </a:extLst>
          </p:cNvPr>
          <p:cNvCxnSpPr/>
          <p:nvPr/>
        </p:nvCxnSpPr>
        <p:spPr>
          <a:xfrm>
            <a:off x="1567543" y="2002971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F8C95B3E-5187-4BEC-81BD-45DBB74DF93A}"/>
              </a:ext>
            </a:extLst>
          </p:cNvPr>
          <p:cNvCxnSpPr/>
          <p:nvPr/>
        </p:nvCxnSpPr>
        <p:spPr>
          <a:xfrm>
            <a:off x="2910115" y="2002970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F1395A4C-7888-408A-8483-2DDB90D60308}"/>
              </a:ext>
            </a:extLst>
          </p:cNvPr>
          <p:cNvCxnSpPr/>
          <p:nvPr/>
        </p:nvCxnSpPr>
        <p:spPr>
          <a:xfrm>
            <a:off x="4270830" y="2002970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BCA8CE3D-8A8E-402B-8F5B-6EEAF21DE4F7}"/>
              </a:ext>
            </a:extLst>
          </p:cNvPr>
          <p:cNvCxnSpPr/>
          <p:nvPr/>
        </p:nvCxnSpPr>
        <p:spPr>
          <a:xfrm>
            <a:off x="5568044" y="2002970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C8ED8A18-6A70-45D4-9C68-0CCCC2B2E402}"/>
              </a:ext>
            </a:extLst>
          </p:cNvPr>
          <p:cNvCxnSpPr/>
          <p:nvPr/>
        </p:nvCxnSpPr>
        <p:spPr>
          <a:xfrm>
            <a:off x="6768194" y="2002969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66DC2D23-EFAD-4F33-B06F-C255A3B7D298}"/>
              </a:ext>
            </a:extLst>
          </p:cNvPr>
          <p:cNvCxnSpPr/>
          <p:nvPr/>
        </p:nvCxnSpPr>
        <p:spPr>
          <a:xfrm>
            <a:off x="8002362" y="2002968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042BA6BA-8601-4B0D-94F1-8CCD0FF1713E}"/>
              </a:ext>
            </a:extLst>
          </p:cNvPr>
          <p:cNvCxnSpPr/>
          <p:nvPr/>
        </p:nvCxnSpPr>
        <p:spPr>
          <a:xfrm>
            <a:off x="9124724" y="2002967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2DF05197-8065-4B78-8E5C-F36E0D8F2B6C}"/>
              </a:ext>
            </a:extLst>
          </p:cNvPr>
          <p:cNvCxnSpPr/>
          <p:nvPr/>
        </p:nvCxnSpPr>
        <p:spPr>
          <a:xfrm>
            <a:off x="10106933" y="2002967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552661A7-1901-4ED4-B852-C88B65970545}"/>
              </a:ext>
            </a:extLst>
          </p:cNvPr>
          <p:cNvCxnSpPr>
            <a:cxnSpLocks/>
          </p:cNvCxnSpPr>
          <p:nvPr/>
        </p:nvCxnSpPr>
        <p:spPr>
          <a:xfrm>
            <a:off x="6197600" y="2656110"/>
            <a:ext cx="0" cy="313509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9" name="Elipse 18">
            <a:extLst>
              <a:ext uri="{FF2B5EF4-FFF2-40B4-BE49-F238E27FC236}">
                <a16:creationId xmlns:a16="http://schemas.microsoft.com/office/drawing/2014/main" id="{E7719132-3B10-45BB-A7B0-397C7148BA4B}"/>
              </a:ext>
            </a:extLst>
          </p:cNvPr>
          <p:cNvSpPr/>
          <p:nvPr/>
        </p:nvSpPr>
        <p:spPr>
          <a:xfrm>
            <a:off x="5457371" y="5711372"/>
            <a:ext cx="1480458" cy="146592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CL" sz="2800" b="0" i="0" u="none" strike="noStrike" cap="all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DIN Condensed Bold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3313F2F-3867-4583-BC4F-75EEAEE94BCF}"/>
              </a:ext>
            </a:extLst>
          </p:cNvPr>
          <p:cNvSpPr txBox="1"/>
          <p:nvPr/>
        </p:nvSpPr>
        <p:spPr>
          <a:xfrm>
            <a:off x="5989867" y="5791200"/>
            <a:ext cx="1020534" cy="9643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MX" sz="3600" b="0" i="0" u="none" strike="noStrike" cap="none" spc="0" normalizeH="0" baseline="0" dirty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rPr>
              <a:t>m</a:t>
            </a:r>
            <a:endParaRPr kumimoji="0" lang="es-CL" sz="3600" b="0" i="0" u="none" strike="noStrike" cap="none" spc="0" normalizeH="0" baseline="0" dirty="0">
              <a:ln>
                <a:noFill/>
              </a:ln>
              <a:solidFill>
                <a:srgbClr val="838787"/>
              </a:solidFill>
              <a:effectLst/>
              <a:uFillTx/>
              <a:latin typeface="Avenir Next Medium"/>
              <a:ea typeface="Avenir Next Medium"/>
              <a:cs typeface="Avenir Next Medium"/>
              <a:sym typeface="Avenir Next Medium"/>
            </a:endParaRPr>
          </a:p>
        </p:txBody>
      </p:sp>
    </p:spTree>
    <p:extLst>
      <p:ext uri="{BB962C8B-B14F-4D97-AF65-F5344CB8AC3E}">
        <p14:creationId xmlns:p14="http://schemas.microsoft.com/office/powerpoint/2010/main" val="307944519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7E6DA67F-FDD3-46E8-98C6-EF73C673A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435430"/>
            <a:ext cx="12192000" cy="1016000"/>
          </a:xfrm>
        </p:spPr>
        <p:txBody>
          <a:bodyPr/>
          <a:lstStyle/>
          <a:p>
            <a:r>
              <a:rPr lang="es-MX" dirty="0"/>
              <a:t>Fuerza tensión </a:t>
            </a:r>
            <a:endParaRPr lang="es-CL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6FB72D5-5F1A-47DB-BC8C-0764420C5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70324" y="3099701"/>
            <a:ext cx="4924867" cy="5644253"/>
          </a:xfrm>
        </p:spPr>
        <p:txBody>
          <a:bodyPr>
            <a:normAutofit lnSpcReduction="10000"/>
          </a:bodyPr>
          <a:lstStyle/>
          <a:p>
            <a:r>
              <a:rPr lang="es-MX" dirty="0"/>
              <a:t>Paso 1: Identificamos el sistema a estudiar</a:t>
            </a:r>
          </a:p>
          <a:p>
            <a:r>
              <a:rPr lang="es-MX" dirty="0"/>
              <a:t>Paso 2: Considerando el cuerpo como una masa puntual dibujamos las fuerzas que afectan a dicho cuerpo </a:t>
            </a:r>
          </a:p>
          <a:p>
            <a:r>
              <a:rPr lang="es-MX" dirty="0"/>
              <a:t>Paso 3: Escribimos la sumatoria de fuerzas por cada componente x e y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33890617-F4E2-4B5A-922D-93F173A6C773}"/>
              </a:ext>
            </a:extLst>
          </p:cNvPr>
          <p:cNvCxnSpPr/>
          <p:nvPr/>
        </p:nvCxnSpPr>
        <p:spPr>
          <a:xfrm>
            <a:off x="1567543" y="2656114"/>
            <a:ext cx="9622971" cy="0"/>
          </a:xfrm>
          <a:prstGeom prst="line">
            <a:avLst/>
          </a:prstGeom>
          <a:noFill/>
          <a:ln w="5715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47C8E5C7-2267-4C86-BE3D-3AE8011E86DB}"/>
              </a:ext>
            </a:extLst>
          </p:cNvPr>
          <p:cNvCxnSpPr/>
          <p:nvPr/>
        </p:nvCxnSpPr>
        <p:spPr>
          <a:xfrm>
            <a:off x="1567543" y="2002971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F8C95B3E-5187-4BEC-81BD-45DBB74DF93A}"/>
              </a:ext>
            </a:extLst>
          </p:cNvPr>
          <p:cNvCxnSpPr/>
          <p:nvPr/>
        </p:nvCxnSpPr>
        <p:spPr>
          <a:xfrm>
            <a:off x="2910115" y="2002970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F1395A4C-7888-408A-8483-2DDB90D60308}"/>
              </a:ext>
            </a:extLst>
          </p:cNvPr>
          <p:cNvCxnSpPr/>
          <p:nvPr/>
        </p:nvCxnSpPr>
        <p:spPr>
          <a:xfrm>
            <a:off x="4270830" y="2002970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BCA8CE3D-8A8E-402B-8F5B-6EEAF21DE4F7}"/>
              </a:ext>
            </a:extLst>
          </p:cNvPr>
          <p:cNvCxnSpPr/>
          <p:nvPr/>
        </p:nvCxnSpPr>
        <p:spPr>
          <a:xfrm>
            <a:off x="5568044" y="2002970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C8ED8A18-6A70-45D4-9C68-0CCCC2B2E402}"/>
              </a:ext>
            </a:extLst>
          </p:cNvPr>
          <p:cNvCxnSpPr/>
          <p:nvPr/>
        </p:nvCxnSpPr>
        <p:spPr>
          <a:xfrm>
            <a:off x="6768194" y="2002969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66DC2D23-EFAD-4F33-B06F-C255A3B7D298}"/>
              </a:ext>
            </a:extLst>
          </p:cNvPr>
          <p:cNvCxnSpPr/>
          <p:nvPr/>
        </p:nvCxnSpPr>
        <p:spPr>
          <a:xfrm>
            <a:off x="8002362" y="2002968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042BA6BA-8601-4B0D-94F1-8CCD0FF1713E}"/>
              </a:ext>
            </a:extLst>
          </p:cNvPr>
          <p:cNvCxnSpPr/>
          <p:nvPr/>
        </p:nvCxnSpPr>
        <p:spPr>
          <a:xfrm>
            <a:off x="9124724" y="2002967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2DF05197-8065-4B78-8E5C-F36E0D8F2B6C}"/>
              </a:ext>
            </a:extLst>
          </p:cNvPr>
          <p:cNvCxnSpPr/>
          <p:nvPr/>
        </p:nvCxnSpPr>
        <p:spPr>
          <a:xfrm>
            <a:off x="10106933" y="2002967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552661A7-1901-4ED4-B852-C88B65970545}"/>
              </a:ext>
            </a:extLst>
          </p:cNvPr>
          <p:cNvCxnSpPr>
            <a:cxnSpLocks/>
          </p:cNvCxnSpPr>
          <p:nvPr/>
        </p:nvCxnSpPr>
        <p:spPr>
          <a:xfrm>
            <a:off x="6197600" y="2656110"/>
            <a:ext cx="0" cy="313509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9" name="Elipse 18">
            <a:extLst>
              <a:ext uri="{FF2B5EF4-FFF2-40B4-BE49-F238E27FC236}">
                <a16:creationId xmlns:a16="http://schemas.microsoft.com/office/drawing/2014/main" id="{E7719132-3B10-45BB-A7B0-397C7148BA4B}"/>
              </a:ext>
            </a:extLst>
          </p:cNvPr>
          <p:cNvSpPr/>
          <p:nvPr/>
        </p:nvSpPr>
        <p:spPr>
          <a:xfrm>
            <a:off x="5457371" y="5711372"/>
            <a:ext cx="1480458" cy="146592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CL" sz="2800" b="0" i="0" u="none" strike="noStrike" cap="all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DIN Condensed Bold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3313F2F-3867-4583-BC4F-75EEAEE94BCF}"/>
              </a:ext>
            </a:extLst>
          </p:cNvPr>
          <p:cNvSpPr txBox="1"/>
          <p:nvPr/>
        </p:nvSpPr>
        <p:spPr>
          <a:xfrm>
            <a:off x="5989867" y="5791200"/>
            <a:ext cx="1020534" cy="9643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MX" sz="3600" b="0" i="0" u="none" strike="noStrike" cap="none" spc="0" normalizeH="0" baseline="0" dirty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rPr>
              <a:t>m</a:t>
            </a:r>
            <a:endParaRPr kumimoji="0" lang="es-CL" sz="3600" b="0" i="0" u="none" strike="noStrike" cap="none" spc="0" normalizeH="0" baseline="0" dirty="0">
              <a:ln>
                <a:noFill/>
              </a:ln>
              <a:solidFill>
                <a:srgbClr val="838787"/>
              </a:solidFill>
              <a:effectLst/>
              <a:uFillTx/>
              <a:latin typeface="Avenir Next Medium"/>
              <a:ea typeface="Avenir Next Medium"/>
              <a:cs typeface="Avenir Next Medium"/>
              <a:sym typeface="Avenir Next Medium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A3F59F7-F188-444E-93E4-96DC7F5F13AE}"/>
              </a:ext>
            </a:extLst>
          </p:cNvPr>
          <p:cNvSpPr txBox="1"/>
          <p:nvPr/>
        </p:nvSpPr>
        <p:spPr>
          <a:xfrm>
            <a:off x="603709" y="2656110"/>
            <a:ext cx="4388754" cy="570412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just" defTabSz="584200" rtl="0" fontAlgn="auto" latinLnBrk="0" hangingPunct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MX" sz="3600" b="0" i="0" u="none" strike="noStrike" cap="none" spc="0" normalizeH="0" baseline="0" dirty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rPr>
              <a:t>IMPORTANTE:</a:t>
            </a:r>
            <a:endParaRPr lang="es-CL" sz="3600" dirty="0"/>
          </a:p>
          <a:p>
            <a:pPr marL="0" marR="0" indent="0" algn="just" defTabSz="584200" rtl="0" fontAlgn="auto" latinLnBrk="0" hangingPunct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CL" sz="3600" dirty="0"/>
              <a:t>Un DCL corresponde a un solo cuerpo, por lo cual debemos realizar los </a:t>
            </a:r>
            <a:r>
              <a:rPr lang="es-CL" sz="3600" dirty="0" err="1"/>
              <a:t>DCLs</a:t>
            </a:r>
            <a:r>
              <a:rPr lang="es-CL" sz="3600" dirty="0"/>
              <a:t> necesarios de acuerdo a la cantidad de cuerpos que estudiaremos en un problema</a:t>
            </a:r>
            <a:endParaRPr kumimoji="0" lang="es-MX" sz="3600" b="0" i="0" u="none" strike="noStrike" cap="none" spc="0" normalizeH="0" baseline="0" dirty="0">
              <a:ln>
                <a:noFill/>
              </a:ln>
              <a:solidFill>
                <a:srgbClr val="838787"/>
              </a:solidFill>
              <a:effectLst/>
              <a:uFillTx/>
              <a:latin typeface="Avenir Next Medium"/>
              <a:ea typeface="Avenir Next Medium"/>
              <a:cs typeface="Avenir Next Medium"/>
              <a:sym typeface="Avenir Next Medium"/>
            </a:endParaRPr>
          </a:p>
        </p:txBody>
      </p:sp>
    </p:spTree>
    <p:extLst>
      <p:ext uri="{BB962C8B-B14F-4D97-AF65-F5344CB8AC3E}">
        <p14:creationId xmlns:p14="http://schemas.microsoft.com/office/powerpoint/2010/main" val="158722580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7E6DA67F-FDD3-46E8-98C6-EF73C673A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435430"/>
            <a:ext cx="12192000" cy="1016000"/>
          </a:xfrm>
        </p:spPr>
        <p:txBody>
          <a:bodyPr/>
          <a:lstStyle/>
          <a:p>
            <a:r>
              <a:rPr lang="es-MX" dirty="0"/>
              <a:t>Fuerza tensión </a:t>
            </a:r>
            <a:endParaRPr lang="es-CL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arcador de texto 3">
                <a:extLst>
                  <a:ext uri="{FF2B5EF4-FFF2-40B4-BE49-F238E27FC236}">
                    <a16:creationId xmlns:a16="http://schemas.microsoft.com/office/drawing/2014/main" id="{16FB72D5-5F1A-47DB-BC8C-0764420C54CD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7791905" y="3207647"/>
                <a:ext cx="4630056" cy="5644253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s-MX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nary>
                  </m:oMath>
                </a14:m>
                <a:endParaRPr lang="es-MX" dirty="0"/>
              </a:p>
              <a:p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s-MX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b>
                        </m:sSub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nary>
                  </m:oMath>
                </a14:m>
                <a:endParaRPr lang="es-MX" dirty="0"/>
              </a:p>
              <a:p>
                <a:endParaRPr lang="es-MX" dirty="0"/>
              </a:p>
              <a:p>
                <a:endParaRPr lang="es-MX" dirty="0"/>
              </a:p>
              <a:p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s-MX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b>
                        </m:sSub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𝑚𝑔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nary>
                  </m:oMath>
                </a14:m>
                <a:endParaRPr lang="es-MX" dirty="0"/>
              </a:p>
              <a:p>
                <a14:m>
                  <m:oMath xmlns:m="http://schemas.openxmlformats.org/officeDocument/2006/math">
                    <m:r>
                      <a:rPr lang="es-MX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s-MX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MX" b="0" i="1" smtClean="0">
                        <a:latin typeface="Cambria Math" panose="02040503050406030204" pitchFamily="18" charset="0"/>
                      </a:rPr>
                      <m:t>𝑚𝑔</m:t>
                    </m:r>
                  </m:oMath>
                </a14:m>
                <a:endParaRPr lang="es-MX" dirty="0"/>
              </a:p>
            </p:txBody>
          </p:sp>
        </mc:Choice>
        <mc:Fallback>
          <p:sp>
            <p:nvSpPr>
              <p:cNvPr id="4" name="Marcador de texto 3">
                <a:extLst>
                  <a:ext uri="{FF2B5EF4-FFF2-40B4-BE49-F238E27FC236}">
                    <a16:creationId xmlns:a16="http://schemas.microsoft.com/office/drawing/2014/main" id="{16FB72D5-5F1A-47DB-BC8C-0764420C54C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7791905" y="3207647"/>
                <a:ext cx="4630056" cy="564425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33890617-F4E2-4B5A-922D-93F173A6C773}"/>
              </a:ext>
            </a:extLst>
          </p:cNvPr>
          <p:cNvCxnSpPr/>
          <p:nvPr/>
        </p:nvCxnSpPr>
        <p:spPr>
          <a:xfrm>
            <a:off x="1567543" y="2656114"/>
            <a:ext cx="9622971" cy="0"/>
          </a:xfrm>
          <a:prstGeom prst="line">
            <a:avLst/>
          </a:prstGeom>
          <a:noFill/>
          <a:ln w="5715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47C8E5C7-2267-4C86-BE3D-3AE8011E86DB}"/>
              </a:ext>
            </a:extLst>
          </p:cNvPr>
          <p:cNvCxnSpPr/>
          <p:nvPr/>
        </p:nvCxnSpPr>
        <p:spPr>
          <a:xfrm>
            <a:off x="1567543" y="2002971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F8C95B3E-5187-4BEC-81BD-45DBB74DF93A}"/>
              </a:ext>
            </a:extLst>
          </p:cNvPr>
          <p:cNvCxnSpPr/>
          <p:nvPr/>
        </p:nvCxnSpPr>
        <p:spPr>
          <a:xfrm>
            <a:off x="2910115" y="2002970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F1395A4C-7888-408A-8483-2DDB90D60308}"/>
              </a:ext>
            </a:extLst>
          </p:cNvPr>
          <p:cNvCxnSpPr/>
          <p:nvPr/>
        </p:nvCxnSpPr>
        <p:spPr>
          <a:xfrm>
            <a:off x="4270830" y="2002970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BCA8CE3D-8A8E-402B-8F5B-6EEAF21DE4F7}"/>
              </a:ext>
            </a:extLst>
          </p:cNvPr>
          <p:cNvCxnSpPr/>
          <p:nvPr/>
        </p:nvCxnSpPr>
        <p:spPr>
          <a:xfrm>
            <a:off x="5568044" y="2002970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C8ED8A18-6A70-45D4-9C68-0CCCC2B2E402}"/>
              </a:ext>
            </a:extLst>
          </p:cNvPr>
          <p:cNvCxnSpPr/>
          <p:nvPr/>
        </p:nvCxnSpPr>
        <p:spPr>
          <a:xfrm>
            <a:off x="6768194" y="2002969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66DC2D23-EFAD-4F33-B06F-C255A3B7D298}"/>
              </a:ext>
            </a:extLst>
          </p:cNvPr>
          <p:cNvCxnSpPr/>
          <p:nvPr/>
        </p:nvCxnSpPr>
        <p:spPr>
          <a:xfrm>
            <a:off x="8002362" y="2002968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042BA6BA-8601-4B0D-94F1-8CCD0FF1713E}"/>
              </a:ext>
            </a:extLst>
          </p:cNvPr>
          <p:cNvCxnSpPr/>
          <p:nvPr/>
        </p:nvCxnSpPr>
        <p:spPr>
          <a:xfrm>
            <a:off x="9124724" y="2002967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2DF05197-8065-4B78-8E5C-F36E0D8F2B6C}"/>
              </a:ext>
            </a:extLst>
          </p:cNvPr>
          <p:cNvCxnSpPr/>
          <p:nvPr/>
        </p:nvCxnSpPr>
        <p:spPr>
          <a:xfrm>
            <a:off x="10106933" y="2002967"/>
            <a:ext cx="943428" cy="65314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552661A7-1901-4ED4-B852-C88B65970545}"/>
              </a:ext>
            </a:extLst>
          </p:cNvPr>
          <p:cNvCxnSpPr>
            <a:cxnSpLocks/>
          </p:cNvCxnSpPr>
          <p:nvPr/>
        </p:nvCxnSpPr>
        <p:spPr>
          <a:xfrm>
            <a:off x="6197600" y="2656110"/>
            <a:ext cx="0" cy="313509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9" name="Elipse 18">
            <a:extLst>
              <a:ext uri="{FF2B5EF4-FFF2-40B4-BE49-F238E27FC236}">
                <a16:creationId xmlns:a16="http://schemas.microsoft.com/office/drawing/2014/main" id="{E7719132-3B10-45BB-A7B0-397C7148BA4B}"/>
              </a:ext>
            </a:extLst>
          </p:cNvPr>
          <p:cNvSpPr/>
          <p:nvPr/>
        </p:nvSpPr>
        <p:spPr>
          <a:xfrm>
            <a:off x="5457371" y="5711372"/>
            <a:ext cx="1480458" cy="146592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CL" sz="2800" b="0" i="0" u="none" strike="noStrike" cap="all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DIN Condensed Bold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3313F2F-3867-4583-BC4F-75EEAEE94BCF}"/>
              </a:ext>
            </a:extLst>
          </p:cNvPr>
          <p:cNvSpPr txBox="1"/>
          <p:nvPr/>
        </p:nvSpPr>
        <p:spPr>
          <a:xfrm>
            <a:off x="5989867" y="5791200"/>
            <a:ext cx="1020534" cy="9643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MX" sz="3600" b="0" i="0" u="none" strike="noStrike" cap="none" spc="0" normalizeH="0" baseline="0" dirty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rPr>
              <a:t>m</a:t>
            </a:r>
            <a:endParaRPr kumimoji="0" lang="es-CL" sz="3600" b="0" i="0" u="none" strike="noStrike" cap="none" spc="0" normalizeH="0" baseline="0" dirty="0">
              <a:ln>
                <a:noFill/>
              </a:ln>
              <a:solidFill>
                <a:srgbClr val="838787"/>
              </a:solidFill>
              <a:effectLst/>
              <a:uFillTx/>
              <a:latin typeface="Avenir Next Medium"/>
              <a:ea typeface="Avenir Next Medium"/>
              <a:cs typeface="Avenir Next Medium"/>
              <a:sym typeface="Avenir Next Medium"/>
            </a:endParaRPr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0D9DFC36-DA62-44D6-B045-D8887252682D}"/>
              </a:ext>
            </a:extLst>
          </p:cNvPr>
          <p:cNvSpPr/>
          <p:nvPr/>
        </p:nvSpPr>
        <p:spPr>
          <a:xfrm flipV="1">
            <a:off x="2910115" y="6183076"/>
            <a:ext cx="249237" cy="261259"/>
          </a:xfrm>
          <a:prstGeom prst="ellipse">
            <a:avLst/>
          </a:prstGeom>
          <a:solidFill>
            <a:srgbClr val="00206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CL" sz="2800" b="0" i="0" u="none" strike="noStrike" cap="all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DIN Condensed Bold"/>
            </a:endParaRP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5C436A36-7563-48C6-8C6B-606E79482CC9}"/>
              </a:ext>
            </a:extLst>
          </p:cNvPr>
          <p:cNvCxnSpPr>
            <a:stCxn id="2" idx="4"/>
          </p:cNvCxnSpPr>
          <p:nvPr/>
        </p:nvCxnSpPr>
        <p:spPr>
          <a:xfrm flipH="1" flipV="1">
            <a:off x="3034733" y="4630057"/>
            <a:ext cx="1" cy="1553019"/>
          </a:xfrm>
          <a:prstGeom prst="straightConnector1">
            <a:avLst/>
          </a:prstGeom>
          <a:noFill/>
          <a:ln w="57150" cap="flat">
            <a:solidFill>
              <a:schemeClr val="accent1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C37C0C5B-CA0A-4D8C-A8D4-DA20644610E7}"/>
              </a:ext>
            </a:extLst>
          </p:cNvPr>
          <p:cNvCxnSpPr>
            <a:cxnSpLocks/>
          </p:cNvCxnSpPr>
          <p:nvPr/>
        </p:nvCxnSpPr>
        <p:spPr>
          <a:xfrm>
            <a:off x="3034733" y="6313705"/>
            <a:ext cx="0" cy="1698181"/>
          </a:xfrm>
          <a:prstGeom prst="straightConnector1">
            <a:avLst/>
          </a:prstGeom>
          <a:noFill/>
          <a:ln w="57150" cap="flat">
            <a:solidFill>
              <a:schemeClr val="accent1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2" name="CuadroTexto 21">
            <a:extLst>
              <a:ext uri="{FF2B5EF4-FFF2-40B4-BE49-F238E27FC236}">
                <a16:creationId xmlns:a16="http://schemas.microsoft.com/office/drawing/2014/main" id="{C326549F-BE24-4C2B-8A98-08733EFD7106}"/>
              </a:ext>
            </a:extLst>
          </p:cNvPr>
          <p:cNvSpPr txBox="1"/>
          <p:nvPr/>
        </p:nvSpPr>
        <p:spPr>
          <a:xfrm>
            <a:off x="2842929" y="3455494"/>
            <a:ext cx="1759858" cy="10874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MX" sz="4400" b="0" i="0" u="none" strike="noStrike" cap="none" spc="0" normalizeH="0" baseline="0" dirty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rPr>
              <a:t>T</a:t>
            </a:r>
            <a:endParaRPr kumimoji="0" lang="es-CL" sz="4400" b="0" i="0" u="none" strike="noStrike" cap="none" spc="0" normalizeH="0" baseline="0" dirty="0">
              <a:ln>
                <a:noFill/>
              </a:ln>
              <a:solidFill>
                <a:srgbClr val="838787"/>
              </a:solidFill>
              <a:effectLst/>
              <a:uFillTx/>
              <a:latin typeface="Avenir Next Medium"/>
              <a:ea typeface="Avenir Next Medium"/>
              <a:cs typeface="Avenir Next Medium"/>
              <a:sym typeface="Avenir Next Medium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7CF611B8-A150-4DDF-847C-6A9698A60F90}"/>
              </a:ext>
            </a:extLst>
          </p:cNvPr>
          <p:cNvSpPr txBox="1"/>
          <p:nvPr/>
        </p:nvSpPr>
        <p:spPr>
          <a:xfrm>
            <a:off x="2623460" y="7661709"/>
            <a:ext cx="1759858" cy="10874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MX" sz="4400" dirty="0"/>
              <a:t>mg</a:t>
            </a:r>
            <a:endParaRPr kumimoji="0" lang="es-CL" sz="4400" b="0" i="0" u="none" strike="noStrike" cap="none" spc="0" normalizeH="0" baseline="0" dirty="0">
              <a:ln>
                <a:noFill/>
              </a:ln>
              <a:solidFill>
                <a:srgbClr val="838787"/>
              </a:solidFill>
              <a:effectLst/>
              <a:uFillTx/>
              <a:latin typeface="Avenir Next Medium"/>
              <a:ea typeface="Avenir Next Medium"/>
              <a:cs typeface="Avenir Next Medium"/>
              <a:sym typeface="Avenir Next Medium"/>
            </a:endParaRPr>
          </a:p>
        </p:txBody>
      </p:sp>
    </p:spTree>
    <p:extLst>
      <p:ext uri="{BB962C8B-B14F-4D97-AF65-F5344CB8AC3E}">
        <p14:creationId xmlns:p14="http://schemas.microsoft.com/office/powerpoint/2010/main" val="354375339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New_Template7">
  <a:themeElements>
    <a:clrScheme name="New_Template7">
      <a:dk1>
        <a:srgbClr val="222222"/>
      </a:dk1>
      <a:lt1>
        <a:srgbClr val="838787"/>
      </a:lt1>
      <a:dk2>
        <a:srgbClr val="222222"/>
      </a:dk2>
      <a:lt2>
        <a:srgbClr val="A6AAA9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DIN Condensed Bold"/>
        <a:ea typeface="DIN Condensed Bold"/>
        <a:cs typeface="DIN Condensed Bold"/>
      </a:majorFont>
      <a:minorFont>
        <a:latin typeface="DIN Condensed Bold"/>
        <a:ea typeface="DIN Condensed Bold"/>
        <a:cs typeface="DIN Condensed Bold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800" b="0" i="0" u="none" strike="noStrike" cap="all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DIN Condensed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2000" b="0" i="0" u="none" strike="noStrike" cap="none" spc="0" normalizeH="0" baseline="0">
            <a:ln>
              <a:noFill/>
            </a:ln>
            <a:solidFill>
              <a:srgbClr val="838787"/>
            </a:solidFill>
            <a:effectLst/>
            <a:uFillTx/>
            <a:latin typeface="Avenir Next Medium"/>
            <a:ea typeface="Avenir Next Medium"/>
            <a:cs typeface="Avenir Next Medium"/>
            <a:sym typeface="Avenir Nex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New_Template7">
  <a:themeElements>
    <a:clrScheme name="New_Template7">
      <a:dk1>
        <a:srgbClr val="000000"/>
      </a:dk1>
      <a:lt1>
        <a:srgbClr val="FFFFFF"/>
      </a:lt1>
      <a:dk2>
        <a:srgbClr val="222222"/>
      </a:dk2>
      <a:lt2>
        <a:srgbClr val="A6AAA9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DIN Condensed Bold"/>
        <a:ea typeface="DIN Condensed Bold"/>
        <a:cs typeface="DIN Condensed Bold"/>
      </a:majorFont>
      <a:minorFont>
        <a:latin typeface="DIN Condensed Bold"/>
        <a:ea typeface="DIN Condensed Bold"/>
        <a:cs typeface="DIN Condensed Bold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800" b="0" i="0" u="none" strike="noStrike" cap="all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DIN Condensed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2000" b="0" i="0" u="none" strike="noStrike" cap="none" spc="0" normalizeH="0" baseline="0">
            <a:ln>
              <a:noFill/>
            </a:ln>
            <a:solidFill>
              <a:srgbClr val="838787"/>
            </a:solidFill>
            <a:effectLst/>
            <a:uFillTx/>
            <a:latin typeface="Avenir Next Medium"/>
            <a:ea typeface="Avenir Next Medium"/>
            <a:cs typeface="Avenir Next Medium"/>
            <a:sym typeface="Avenir Nex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209</Words>
  <Application>Microsoft Office PowerPoint</Application>
  <PresentationFormat>Personalizado</PresentationFormat>
  <Paragraphs>33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4" baseType="lpstr">
      <vt:lpstr>Avenir Next Medium</vt:lpstr>
      <vt:lpstr>Avenir Next Regular</vt:lpstr>
      <vt:lpstr>Cambria Math</vt:lpstr>
      <vt:lpstr>DIN Alternate Bold</vt:lpstr>
      <vt:lpstr>DIN Condensed Bold</vt:lpstr>
      <vt:lpstr>Helvetica</vt:lpstr>
      <vt:lpstr>Helvetica Neue</vt:lpstr>
      <vt:lpstr>New_Template7</vt:lpstr>
      <vt:lpstr>Ayudantia-5 Física 1</vt:lpstr>
      <vt:lpstr>Presentación de PowerPoint</vt:lpstr>
      <vt:lpstr>Fuerza tensión </vt:lpstr>
      <vt:lpstr>Fuerza tensión </vt:lpstr>
      <vt:lpstr>Fuerza tensión </vt:lpstr>
      <vt:lpstr>Fuerza tensión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- Física 1</dc:title>
  <cp:lastModifiedBy>Marcelo Javier Santis Hernandez (marcelo.santis)</cp:lastModifiedBy>
  <cp:revision>8</cp:revision>
  <dcterms:modified xsi:type="dcterms:W3CDTF">2020-11-26T02:47:27Z</dcterms:modified>
</cp:coreProperties>
</file>