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942A437-40B7-42FE-90E4-CDF940DD541C}" type="datetimeFigureOut">
              <a:rPr lang="es-ES" smtClean="0"/>
              <a:t>26/04/2012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5573B3-8D61-40D5-BA8A-363C8598457D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A437-40B7-42FE-90E4-CDF940DD541C}" type="datetimeFigureOut">
              <a:rPr lang="es-ES" smtClean="0"/>
              <a:t>26/04/2012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573B3-8D61-40D5-BA8A-363C8598457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942A437-40B7-42FE-90E4-CDF940DD541C}" type="datetimeFigureOut">
              <a:rPr lang="es-ES" smtClean="0"/>
              <a:t>26/04/2012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45573B3-8D61-40D5-BA8A-363C8598457D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A437-40B7-42FE-90E4-CDF940DD541C}" type="datetimeFigureOut">
              <a:rPr lang="es-ES" smtClean="0"/>
              <a:t>26/04/2012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45573B3-8D61-40D5-BA8A-363C8598457D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A437-40B7-42FE-90E4-CDF940DD541C}" type="datetimeFigureOut">
              <a:rPr lang="es-ES" smtClean="0"/>
              <a:t>26/04/2012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45573B3-8D61-40D5-BA8A-363C8598457D}" type="slidenum">
              <a:rPr lang="es-ES" smtClean="0"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942A437-40B7-42FE-90E4-CDF940DD541C}" type="datetimeFigureOut">
              <a:rPr lang="es-ES" smtClean="0"/>
              <a:t>26/04/2012</a:t>
            </a:fld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45573B3-8D61-40D5-BA8A-363C8598457D}" type="slidenum">
              <a:rPr lang="es-ES" smtClean="0"/>
              <a:t>‹Nº›</a:t>
            </a:fld>
            <a:endParaRPr lang="es-ES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942A437-40B7-42FE-90E4-CDF940DD541C}" type="datetimeFigureOut">
              <a:rPr lang="es-ES" smtClean="0"/>
              <a:t>26/04/2012</a:t>
            </a:fld>
            <a:endParaRPr lang="es-ES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45573B3-8D61-40D5-BA8A-363C8598457D}" type="slidenum">
              <a:rPr lang="es-ES" smtClean="0"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A437-40B7-42FE-90E4-CDF940DD541C}" type="datetimeFigureOut">
              <a:rPr lang="es-ES" smtClean="0"/>
              <a:t>26/04/2012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45573B3-8D61-40D5-BA8A-363C8598457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A437-40B7-42FE-90E4-CDF940DD541C}" type="datetimeFigureOut">
              <a:rPr lang="es-ES" smtClean="0"/>
              <a:t>26/04/2012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5573B3-8D61-40D5-BA8A-363C8598457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A437-40B7-42FE-90E4-CDF940DD541C}" type="datetimeFigureOut">
              <a:rPr lang="es-ES" smtClean="0"/>
              <a:t>26/04/2012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45573B3-8D61-40D5-BA8A-363C8598457D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942A437-40B7-42FE-90E4-CDF940DD541C}" type="datetimeFigureOut">
              <a:rPr lang="es-ES" smtClean="0"/>
              <a:t>26/04/2012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45573B3-8D61-40D5-BA8A-363C8598457D}" type="slidenum">
              <a:rPr lang="es-ES" smtClean="0"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42A437-40B7-42FE-90E4-CDF940DD541C}" type="datetimeFigureOut">
              <a:rPr lang="es-ES" smtClean="0"/>
              <a:t>26/04/2012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45573B3-8D61-40D5-BA8A-363C8598457D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La Tercera Ola de la Psicología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4000" dirty="0"/>
              <a:t>2- </a:t>
            </a:r>
            <a:r>
              <a:rPr lang="es-ES" sz="4000" dirty="0" smtClean="0"/>
              <a:t>“Libre </a:t>
            </a:r>
            <a:r>
              <a:rPr lang="es-ES" sz="4000" dirty="0"/>
              <a:t>funcionamiento” como objetivo terapéutico</a:t>
            </a:r>
            <a:r>
              <a:rPr lang="es-ES" sz="4000" dirty="0" smtClean="0"/>
              <a:t>.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dirty="0"/>
              <a:t>Liberar al cliente de su condicionamiento, de tal manera de que pueda vivir libremente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3- Conciencia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s-ES" dirty="0"/>
              <a:t>La conciencia se traduce en un “darse cuenta” de la experiencia.</a:t>
            </a:r>
          </a:p>
          <a:p>
            <a:pPr lvl="0"/>
            <a:r>
              <a:rPr lang="es-ES" dirty="0"/>
              <a:t>A mayor conciencia mayor salud mental.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4- </a:t>
            </a:r>
            <a:r>
              <a:rPr lang="es-ES" dirty="0" smtClean="0"/>
              <a:t>Responsabilidad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s-ES" dirty="0"/>
              <a:t>Existe la capacidad de elección, independientemente de cuán condicionados estemos. 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5- No solo curar, desarrollar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s-ES" dirty="0"/>
              <a:t>Para ello es necesaria una conceptualización de estado ideal de existencia. Así, en vez de trabajar desde lo patológico, se trabaja desde lo ideal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6- Cambio en las técnicas terapéuticas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s-ES" dirty="0"/>
              <a:t>Expresión, cuerpo y </a:t>
            </a:r>
            <a:r>
              <a:rPr lang="es-ES" dirty="0" err="1"/>
              <a:t>awareness</a:t>
            </a:r>
            <a:r>
              <a:rPr lang="es-ES" dirty="0"/>
              <a:t>, por sobre la palabra y la elaboración de sueños. Drogas.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7- Ampliación de los adecuados para hacer terapia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s-ES" dirty="0"/>
              <a:t>Se incluyen profesores, artistas, escritores, etc. Cualquiera con cierta sensibilidad puede hacer psicoterapia humanista.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Principios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Aunque la práctica es indiferenciable, los inicios sientan las bases para el resto de los psicólogos humanistas.</a:t>
            </a:r>
            <a:endParaRPr lang="es-E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1- Confianza en la naturaleza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/>
              <a:t>	La condición humana es una expresión de la sabiduría del universo. Aceptación incondicional de la condición actual (por algo ocurre así)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2- </a:t>
            </a:r>
            <a:r>
              <a:rPr lang="es-ES" dirty="0" smtClean="0"/>
              <a:t>Énfasis </a:t>
            </a:r>
            <a:r>
              <a:rPr lang="es-ES" dirty="0"/>
              <a:t>en lo particular del individuo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/>
              <a:t>	Caracterizar la diferencia, promover la diferenciación.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3- Reconocimiento de limitaciones de la conciencia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/>
              <a:t>	Nuestra conciencia solo es una de las posibles. Se persigue la obtención de otros estados.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3 olas en la historia epistemológica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/>
              <a:t>	1- psicología natural.</a:t>
            </a:r>
          </a:p>
          <a:p>
            <a:r>
              <a:rPr lang="es-ES" dirty="0"/>
              <a:t>	2- Psicología social.</a:t>
            </a:r>
          </a:p>
          <a:p>
            <a:r>
              <a:rPr lang="es-ES" dirty="0"/>
              <a:t>	3- Psicología </a:t>
            </a:r>
            <a:r>
              <a:rPr lang="es-ES" dirty="0" smtClean="0"/>
              <a:t>cognitiva</a:t>
            </a:r>
          </a:p>
          <a:p>
            <a:endParaRPr lang="es-ES" dirty="0"/>
          </a:p>
          <a:p>
            <a:endParaRPr lang="es-ES" dirty="0" smtClean="0"/>
          </a:p>
          <a:p>
            <a:r>
              <a:rPr lang="es-ES" dirty="0" smtClean="0"/>
              <a:t>Viene una integración</a:t>
            </a:r>
            <a:endParaRPr lang="es-ES" dirty="0"/>
          </a:p>
          <a:p>
            <a:endParaRPr lang="es-E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4- Trascendencia de la personalidad </a:t>
            </a:r>
            <a:r>
              <a:rPr lang="es-ES" dirty="0" err="1"/>
              <a:t>egoica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/>
              <a:t>	Identificación y aceptación de lo que no queremos ser y somos.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5- Eliminación de la separación mente </a:t>
            </a:r>
            <a:r>
              <a:rPr lang="es-ES" dirty="0" smtClean="0"/>
              <a:t>cuerpo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/>
              <a:t>	El cuerpo juega un rol importante en la salud mental. Nosotros no somos solo nuestra mente.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6- Equilibrio entre nuestros polos de pensamiento y </a:t>
            </a:r>
            <a:r>
              <a:rPr lang="es-ES" dirty="0" smtClean="0"/>
              <a:t>comunicación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/>
              <a:t>	Se cultiva el uso de lo verbal, pero también de lo corporal.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7- Supresión del condicionamiento mental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/>
              <a:t>	Abandonar las </a:t>
            </a:r>
            <a:r>
              <a:rPr lang="es-ES" dirty="0" smtClean="0"/>
              <a:t>pre concepciones </a:t>
            </a:r>
            <a:r>
              <a:rPr lang="es-ES" dirty="0"/>
              <a:t>respecto </a:t>
            </a:r>
            <a:r>
              <a:rPr lang="es-ES" dirty="0" smtClean="0"/>
              <a:t>a la </a:t>
            </a:r>
            <a:r>
              <a:rPr lang="es-ES" dirty="0"/>
              <a:t>vivencia. Se debe intentar tener </a:t>
            </a:r>
            <a:r>
              <a:rPr lang="es-ES" dirty="0" err="1"/>
              <a:t>awareness</a:t>
            </a:r>
            <a:r>
              <a:rPr lang="es-ES" dirty="0"/>
              <a:t> de la experiencia pura.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8- Comunicación personal Yo-Tu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/>
              <a:t>	Lo percibido debe ser integrado al pensamiento acerca de un objeto. Ya sean otros o nosotros mismos.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Evolución de la psique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/>
              <a:t>1) En un comienzo el comportamiento era psicológico individual.</a:t>
            </a:r>
          </a:p>
          <a:p>
            <a:r>
              <a:rPr lang="es-ES" dirty="0"/>
              <a:t>2) Luego fue determinado por la vida en sociedad.</a:t>
            </a:r>
          </a:p>
          <a:p>
            <a:r>
              <a:rPr lang="es-ES" dirty="0"/>
              <a:t>3) Hoy en día es dominado por la ideología y los medios masivos de comunicación.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4000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Nuevas perspectivas para el estudio del humano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Abandonar las reducciones físicas.</a:t>
            </a:r>
          </a:p>
          <a:p>
            <a:r>
              <a:rPr lang="es-ES" dirty="0" smtClean="0"/>
              <a:t>Observación tomando en cuenta el principio de incertidumbre.</a:t>
            </a:r>
          </a:p>
          <a:p>
            <a:r>
              <a:rPr lang="es-ES" dirty="0" smtClean="0"/>
              <a:t>Abandonar perspectivas estadísticas.</a:t>
            </a:r>
          </a:p>
          <a:p>
            <a:r>
              <a:rPr lang="es-ES" dirty="0" smtClean="0"/>
              <a:t>Se debe avanzar a un estado </a:t>
            </a:r>
            <a:r>
              <a:rPr lang="es-ES" dirty="0"/>
              <a:t>cosmológico antropológico.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La psicoterapia humanista y </a:t>
            </a:r>
            <a:r>
              <a:rPr lang="es-ES" dirty="0" err="1" smtClean="0"/>
              <a:t>transpersonal</a:t>
            </a:r>
            <a:r>
              <a:rPr lang="es-ES" dirty="0" smtClean="0"/>
              <a:t>: orígenes y conceptos fundamentales</a:t>
            </a:r>
            <a:endParaRPr lang="es-ES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Historia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/>
              <a:t>La tercera fuerza nace después de la II Guerra Mundial, en USA.</a:t>
            </a:r>
          </a:p>
          <a:p>
            <a:r>
              <a:rPr lang="es-ES" dirty="0"/>
              <a:t>En los 60 la terapia basada en esta línea de pensamiento ya es un hecho.</a:t>
            </a:r>
          </a:p>
          <a:p>
            <a:r>
              <a:rPr lang="es-ES" dirty="0"/>
              <a:t>Esta psicoterapia es tan diversa que no es posible identificar principios centrales en la práctica.</a:t>
            </a:r>
          </a:p>
          <a:p>
            <a:r>
              <a:rPr lang="es-ES" dirty="0"/>
              <a:t>El psicoanálisis era la terapia, el conductismo era la psicología en instituciones académicas.</a:t>
            </a:r>
          </a:p>
          <a:p>
            <a:r>
              <a:rPr lang="es-ES" dirty="0"/>
              <a:t>El humanismo nace con algunos psicoanalistas </a:t>
            </a:r>
            <a:r>
              <a:rPr lang="es-ES" dirty="0" smtClean="0"/>
              <a:t>disidentes</a:t>
            </a:r>
            <a:r>
              <a:rPr lang="es-ES" dirty="0"/>
              <a:t>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Características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La tercera fuerza surge en respuesta a prácticas tradicionales. </a:t>
            </a:r>
            <a:endParaRPr lang="es-E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1- Nueva </a:t>
            </a:r>
            <a:r>
              <a:rPr lang="es-ES" dirty="0" smtClean="0"/>
              <a:t>conceptualización del </a:t>
            </a:r>
            <a:r>
              <a:rPr lang="es-ES" dirty="0"/>
              <a:t>“hombre</a:t>
            </a:r>
            <a:r>
              <a:rPr lang="es-ES" dirty="0" smtClean="0"/>
              <a:t>”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s-ES" dirty="0"/>
              <a:t>Dentro de cada persona existe sabiduría para estar en un estado optimo de vida.</a:t>
            </a:r>
          </a:p>
          <a:p>
            <a:pPr lvl="0"/>
            <a:r>
              <a:rPr lang="es-ES" dirty="0"/>
              <a:t>Cada persona tiene el conocimiento para activar dicho potencial.</a:t>
            </a:r>
          </a:p>
          <a:p>
            <a:pPr lvl="1"/>
            <a:r>
              <a:rPr lang="es-ES" dirty="0"/>
              <a:t>Implicancias:</a:t>
            </a:r>
          </a:p>
          <a:p>
            <a:pPr lvl="2"/>
            <a:r>
              <a:rPr lang="es-ES" dirty="0"/>
              <a:t>El paciente comienza a tener un rol fundamental en el éxito de la psicoterapia.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16</TotalTime>
  <Words>455</Words>
  <Application>Microsoft Office PowerPoint</Application>
  <PresentationFormat>Presentación en pantalla (4:3)</PresentationFormat>
  <Paragraphs>62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Intermedio</vt:lpstr>
      <vt:lpstr>La Tercera Ola de la Psicología</vt:lpstr>
      <vt:lpstr>3 olas en la historia epistemológica</vt:lpstr>
      <vt:lpstr>Evolución de la psique:</vt:lpstr>
      <vt:lpstr>Diapositiva 4</vt:lpstr>
      <vt:lpstr>Nuevas perspectivas para el estudio del humano</vt:lpstr>
      <vt:lpstr>La psicoterapia humanista y transpersonal: orígenes y conceptos fundamentales</vt:lpstr>
      <vt:lpstr>Historia</vt:lpstr>
      <vt:lpstr>Características</vt:lpstr>
      <vt:lpstr>1- Nueva conceptualización del “hombre”</vt:lpstr>
      <vt:lpstr>2- “Libre funcionamiento” como objetivo terapéutico.</vt:lpstr>
      <vt:lpstr>3- Conciencia:</vt:lpstr>
      <vt:lpstr>4- Responsabilidad</vt:lpstr>
      <vt:lpstr>5- No solo curar, desarrollar </vt:lpstr>
      <vt:lpstr>6- Cambio en las técnicas terapéuticas.</vt:lpstr>
      <vt:lpstr>7- Ampliación de los adecuados para hacer terapia:</vt:lpstr>
      <vt:lpstr>Principios</vt:lpstr>
      <vt:lpstr>1- Confianza en la naturaleza:</vt:lpstr>
      <vt:lpstr>2- Énfasis en lo particular del individuo:</vt:lpstr>
      <vt:lpstr>3- Reconocimiento de limitaciones de la conciencia:</vt:lpstr>
      <vt:lpstr>4- Trascendencia de la personalidad egoica:</vt:lpstr>
      <vt:lpstr>5- Eliminación de la separación mente cuerpo</vt:lpstr>
      <vt:lpstr>6- Equilibrio entre nuestros polos de pensamiento y comunicación</vt:lpstr>
      <vt:lpstr>7- Supresión del condicionamiento mental:</vt:lpstr>
      <vt:lpstr>8- Comunicación personal Yo-Tu: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Tercera Ola de la Psicología</dc:title>
  <dc:creator>VN</dc:creator>
  <cp:lastModifiedBy>VN</cp:lastModifiedBy>
  <cp:revision>2</cp:revision>
  <dcterms:created xsi:type="dcterms:W3CDTF">2012-04-26T12:39:03Z</dcterms:created>
  <dcterms:modified xsi:type="dcterms:W3CDTF">2012-04-26T12:55:31Z</dcterms:modified>
</cp:coreProperties>
</file>