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8" r:id="rId11"/>
    <p:sldId id="269" r:id="rId12"/>
    <p:sldId id="270" r:id="rId13"/>
    <p:sldId id="271" r:id="rId14"/>
    <p:sldId id="272" r:id="rId15"/>
    <p:sldId id="265" r:id="rId16"/>
    <p:sldId id="266" r:id="rId17"/>
    <p:sldId id="267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7" r:id="rId31"/>
    <p:sldId id="285" r:id="rId32"/>
    <p:sldId id="286" r:id="rId33"/>
    <p:sldId id="288" r:id="rId34"/>
    <p:sldId id="290" r:id="rId35"/>
    <p:sldId id="291" r:id="rId3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5FFDF-583E-4AB7-8F75-436AEB91AB0E}" type="datetimeFigureOut">
              <a:rPr lang="es-ES" smtClean="0"/>
              <a:pPr/>
              <a:t>10/05/2012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A44E4-8CF8-412E-A115-980127746A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El estudio científico de la personalidad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Lawrence </a:t>
            </a:r>
            <a:r>
              <a:rPr lang="es-ES" dirty="0" err="1" smtClean="0"/>
              <a:t>Pervin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Henry Murray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Funda el estudio científico de la personalidad. Crea un hibrido entre clínica, experimental. Utiliza instrumentos de medición estandarizados (TAT).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TAT (1)</a:t>
            </a:r>
            <a:endParaRPr lang="es-ES" dirty="0"/>
          </a:p>
        </p:txBody>
      </p:sp>
      <p:pic>
        <p:nvPicPr>
          <p:cNvPr id="1026" name="Picture 2" descr="C:\Users\Victor\Desktop\t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214422"/>
            <a:ext cx="4129094" cy="5415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ictor\Desktop\ta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929354" cy="760304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TAT (2)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Carl Rogers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: Teoría de la realización del </a:t>
            </a:r>
            <a:r>
              <a:rPr lang="es-ES" dirty="0" err="1"/>
              <a:t>self</a:t>
            </a:r>
            <a:r>
              <a:rPr lang="es-ES" dirty="0"/>
              <a:t>. Escinde su práctica en observación clínica y contrastación </a:t>
            </a:r>
            <a:r>
              <a:rPr lang="es-ES" dirty="0" smtClean="0"/>
              <a:t>empírica. </a:t>
            </a:r>
          </a:p>
          <a:p>
            <a:r>
              <a:rPr lang="es-ES" dirty="0" smtClean="0"/>
              <a:t>Caracteriza la personalidad como la capacidad de vivencia que las personas tienen.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George Kelly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Personalidad de los constructos personales. Estos serían la primera expresión de la psicoterapia cognitiva. La gente tendría constructos o maneras de interpretar los eventos ambientales.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Ventajas                   Desventajas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00568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Descripción Densa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Observación del</a:t>
                      </a:r>
                      <a:r>
                        <a:rPr lang="es-ES" sz="3600" b="0" baseline="0" dirty="0" smtClean="0"/>
                        <a:t> fenómeno en su complejidad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Abundante generación de hipótesis</a:t>
                      </a:r>
                    </a:p>
                    <a:p>
                      <a:pPr>
                        <a:buFontTx/>
                        <a:buNone/>
                      </a:pPr>
                      <a:endParaRPr lang="es-ES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Incapacidad</a:t>
                      </a:r>
                      <a:r>
                        <a:rPr lang="es-ES" sz="3600" b="0" baseline="0" dirty="0" smtClean="0"/>
                        <a:t> de replicación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Pobre validez externa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No permite observaciones controladas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Tradición </a:t>
            </a:r>
            <a:r>
              <a:rPr lang="es-ES" dirty="0" err="1" smtClean="0"/>
              <a:t>correlacional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Carácterísticas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Se utilizan técnicas estadísticas para observar la correlación entre constructos psicológicos y conductas.</a:t>
            </a:r>
            <a:endParaRPr lang="es-ES" dirty="0"/>
          </a:p>
          <a:p>
            <a:r>
              <a:rPr lang="es-ES" dirty="0" smtClean="0"/>
              <a:t>Se </a:t>
            </a:r>
            <a:r>
              <a:rPr lang="es-ES" dirty="0"/>
              <a:t>utilizan los cuestionarios como instrumentos de medición.</a:t>
            </a:r>
          </a:p>
          <a:p>
            <a:r>
              <a:rPr lang="es-ES" dirty="0"/>
              <a:t>Se utilizan técnicas estadísticas para el análisis de datos.</a:t>
            </a:r>
          </a:p>
          <a:p>
            <a:r>
              <a:rPr lang="es-ES" dirty="0" smtClean="0"/>
              <a:t>En esta época se crea el concepto de rasgo como medida mínima de personalidad.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Observemos correlación</a:t>
            </a:r>
            <a:endParaRPr lang="es-ES" dirty="0"/>
          </a:p>
        </p:txBody>
      </p:sp>
      <p:pic>
        <p:nvPicPr>
          <p:cNvPr id="3074" name="Picture 2" descr="http://imgs.xkcd.com/comics/correl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8143932" cy="3282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Francis </a:t>
            </a:r>
            <a:r>
              <a:rPr lang="es-ES" dirty="0" err="1" smtClean="0"/>
              <a:t>Galton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Énfasis </a:t>
            </a:r>
            <a:r>
              <a:rPr lang="es-ES" dirty="0"/>
              <a:t>en la medición y su correlación con la diferencia. Plantea la idea de que las diferencias individuales se deben a la herencia.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Un poco de historia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Las primeras nociones de personalidad aparecen en los códigos de conducta. Ellos describen maneras de comportarse (o patrones de comportamiento) deseados.</a:t>
            </a:r>
          </a:p>
          <a:p>
            <a:r>
              <a:rPr lang="es-ES" dirty="0"/>
              <a:t>La personalidad es una explicación de las diferencias individuales.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Charles </a:t>
            </a:r>
            <a:r>
              <a:rPr lang="es-ES" dirty="0" err="1" smtClean="0"/>
              <a:t>Spearman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buen desempeño en una tarea correlaciona con el buen desempeño en otras tareas. </a:t>
            </a:r>
            <a:endParaRPr lang="es-ES" dirty="0" smtClean="0"/>
          </a:p>
          <a:p>
            <a:r>
              <a:rPr lang="es-ES" dirty="0" smtClean="0"/>
              <a:t>Si </a:t>
            </a:r>
            <a:r>
              <a:rPr lang="es-ES" dirty="0"/>
              <a:t>la inteligencia es necesaria para desarrollar una tarea, entonces hay una inteligencia general</a:t>
            </a:r>
            <a:r>
              <a:rPr lang="es-ES" dirty="0" smtClean="0"/>
              <a:t>.</a:t>
            </a:r>
          </a:p>
          <a:p>
            <a:r>
              <a:rPr lang="es-ES" dirty="0" smtClean="0"/>
              <a:t>Factor g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Análisis Factorial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Análisis </a:t>
            </a:r>
            <a:r>
              <a:rPr lang="es-ES" dirty="0"/>
              <a:t>para determinar </a:t>
            </a:r>
            <a:r>
              <a:rPr lang="es-ES" dirty="0" smtClean="0"/>
              <a:t>el nivel de agrupación de datos. </a:t>
            </a:r>
          </a:p>
          <a:p>
            <a:r>
              <a:rPr lang="es-ES" dirty="0" smtClean="0"/>
              <a:t>Sugiere la existencia de un factor común explicativo de dichos datos.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Raymond </a:t>
            </a:r>
            <a:r>
              <a:rPr lang="es-ES" dirty="0" err="1" smtClean="0"/>
              <a:t>Cattell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Creación </a:t>
            </a:r>
            <a:r>
              <a:rPr lang="es-ES" dirty="0"/>
              <a:t>de la tabla periódica de los elementos de la personalidad. Unidades irreducibles de personalidad. </a:t>
            </a:r>
            <a:endParaRPr lang="es-ES" dirty="0" smtClean="0"/>
          </a:p>
          <a:p>
            <a:r>
              <a:rPr lang="es-ES" b="1" dirty="0" smtClean="0"/>
              <a:t>Rasgo </a:t>
            </a:r>
            <a:r>
              <a:rPr lang="es-ES" b="1" dirty="0"/>
              <a:t>= Comportamiento que correlaciona con otro</a:t>
            </a:r>
            <a:r>
              <a:rPr lang="es-ES" b="1" dirty="0" smtClean="0"/>
              <a:t>.</a:t>
            </a:r>
          </a:p>
          <a:p>
            <a:r>
              <a:rPr lang="es-ES" dirty="0" smtClean="0"/>
              <a:t>12 pero luego 16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Rasgos de </a:t>
            </a:r>
            <a:r>
              <a:rPr lang="es-ES" dirty="0" err="1" smtClean="0"/>
              <a:t>Cattell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Imagen" descr="Image captured using VVCa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23487" y="-851874"/>
            <a:ext cx="4797125" cy="964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Hans </a:t>
            </a:r>
            <a:r>
              <a:rPr lang="es-ES" dirty="0" err="1" smtClean="0"/>
              <a:t>Eysenck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Determina la existencia de 3 rasgos centrales de la personalidad. Polos de Introversión/Extraversión, </a:t>
            </a:r>
            <a:r>
              <a:rPr lang="es-ES" dirty="0" err="1"/>
              <a:t>Neuroticismo</a:t>
            </a:r>
            <a:r>
              <a:rPr lang="es-ES" dirty="0"/>
              <a:t> (estabilidad), </a:t>
            </a:r>
            <a:r>
              <a:rPr lang="es-ES" dirty="0" err="1"/>
              <a:t>Psicoticismo</a:t>
            </a:r>
            <a:r>
              <a:rPr lang="es-ES" dirty="0"/>
              <a:t> (sensibilidad).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de los 5 factores (Big </a:t>
            </a:r>
            <a:r>
              <a:rPr lang="es-ES" dirty="0" err="1" smtClean="0"/>
              <a:t>five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Neuroticismo</a:t>
            </a:r>
            <a:r>
              <a:rPr lang="es-ES" dirty="0"/>
              <a:t>, Extraversión, Consciencia (responsabilidad), Afabilidad (amabilidad/cooperación), Apertura a la experiencia.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Ventajas                   Desventajas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00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00568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Construcción de instrumentos de medición.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Creación de indicadores para constructos psicológicos.</a:t>
                      </a:r>
                      <a:endParaRPr lang="es-ES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Basada en el </a:t>
                      </a:r>
                      <a:r>
                        <a:rPr lang="es-ES" sz="3600" b="0" dirty="0" err="1" smtClean="0"/>
                        <a:t>autoinforme</a:t>
                      </a:r>
                      <a:r>
                        <a:rPr lang="es-ES" sz="3600" b="0" dirty="0" smtClean="0"/>
                        <a:t>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La correlación no implica causación.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://www.smbc-comics.com/comics/201102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929066"/>
            <a:ext cx="1989020" cy="2755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Tradición experimental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 interesa por las leyes generales que subyacen a la expresión del constructo personalidad. </a:t>
            </a:r>
            <a:endParaRPr lang="es-ES" dirty="0" smtClean="0"/>
          </a:p>
          <a:p>
            <a:r>
              <a:rPr lang="es-ES" dirty="0" smtClean="0"/>
              <a:t>Utiliza </a:t>
            </a:r>
            <a:r>
              <a:rPr lang="es-ES" dirty="0"/>
              <a:t>la manipulación de variables para la generación de relaciones entre fenómenos.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Fundadores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Wundt</a:t>
            </a:r>
            <a:r>
              <a:rPr lang="es-ES" dirty="0"/>
              <a:t>: Estudio de las variaciones en estímulos externos como productores de cambios en la experiencia reportada.</a:t>
            </a:r>
          </a:p>
          <a:p>
            <a:endParaRPr lang="es-ES" dirty="0" smtClean="0"/>
          </a:p>
          <a:p>
            <a:r>
              <a:rPr lang="es-ES" dirty="0" err="1"/>
              <a:t>Ebbinghaus</a:t>
            </a:r>
            <a:r>
              <a:rPr lang="es-ES" dirty="0"/>
              <a:t>: Estudio de leyes generales de la memoria y olvido.</a:t>
            </a:r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err="1"/>
              <a:t>Ebbinghaus</a:t>
            </a:r>
            <a:r>
              <a:rPr lang="es-ES" dirty="0"/>
              <a:t>: Estudio de leyes generales de la memoria y olvido.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personalidad debe ser ciencia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Tres tradiciones:</a:t>
            </a:r>
          </a:p>
          <a:p>
            <a:pPr lvl="1"/>
            <a:r>
              <a:rPr lang="es-ES" dirty="0" smtClean="0"/>
              <a:t>Clínica</a:t>
            </a:r>
          </a:p>
          <a:p>
            <a:pPr lvl="1"/>
            <a:r>
              <a:rPr lang="es-ES" dirty="0" err="1" smtClean="0"/>
              <a:t>Correlacional</a:t>
            </a:r>
            <a:endParaRPr lang="es-ES" dirty="0" smtClean="0"/>
          </a:p>
          <a:p>
            <a:pPr lvl="1"/>
            <a:r>
              <a:rPr lang="es-ES" dirty="0" smtClean="0"/>
              <a:t>Experimental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Investigadores conductuales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Ponen énfasis en los aspectos observables de la conducta.</a:t>
            </a:r>
          </a:p>
          <a:p>
            <a:r>
              <a:rPr lang="es-ES" dirty="0" smtClean="0"/>
              <a:t>La variable </a:t>
            </a:r>
            <a:r>
              <a:rPr lang="es-ES" dirty="0" err="1" smtClean="0"/>
              <a:t>mediacional</a:t>
            </a:r>
            <a:r>
              <a:rPr lang="es-ES" dirty="0" smtClean="0"/>
              <a:t> por excelencia es el aprendizaje.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err="1"/>
              <a:t>Pavlov</a:t>
            </a:r>
            <a:r>
              <a:rPr lang="es-ES" dirty="0"/>
              <a:t>: Leyes generales de condicionamiento. </a:t>
            </a:r>
            <a:endParaRPr lang="es-ES" dirty="0" smtClean="0"/>
          </a:p>
          <a:p>
            <a:pPr lvl="1"/>
            <a:r>
              <a:rPr lang="es-ES" dirty="0" smtClean="0"/>
              <a:t>Neurosis experimental: </a:t>
            </a:r>
            <a:r>
              <a:rPr lang="es-ES" dirty="0"/>
              <a:t>Incapacidad de discriminación de </a:t>
            </a:r>
            <a:r>
              <a:rPr lang="es-ES" dirty="0" err="1"/>
              <a:t>predictores</a:t>
            </a:r>
            <a:r>
              <a:rPr lang="es-ES" dirty="0"/>
              <a:t> </a:t>
            </a:r>
            <a:r>
              <a:rPr lang="es-ES" dirty="0" err="1"/>
              <a:t>aversivos</a:t>
            </a:r>
            <a:r>
              <a:rPr lang="es-ES" dirty="0"/>
              <a:t> o apetitivos.</a:t>
            </a:r>
          </a:p>
          <a:p>
            <a:r>
              <a:rPr lang="es-ES" dirty="0"/>
              <a:t>Clark Hull: Psicología E-R. El ser humano (su cerebro) es una gran red de </a:t>
            </a:r>
            <a:r>
              <a:rPr lang="es-ES" dirty="0" err="1"/>
              <a:t>conecciones</a:t>
            </a:r>
            <a:r>
              <a:rPr lang="es-ES" dirty="0"/>
              <a:t>.</a:t>
            </a:r>
          </a:p>
          <a:p>
            <a:r>
              <a:rPr lang="es-ES" dirty="0" err="1"/>
              <a:t>Skinner</a:t>
            </a:r>
            <a:r>
              <a:rPr lang="es-ES" dirty="0"/>
              <a:t>: La personalidad no existe. La supuesta estabilidad de los rasgos es modificable.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Investigadores cognitivos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Utilizan variables </a:t>
            </a:r>
            <a:r>
              <a:rPr lang="es-ES" dirty="0" err="1"/>
              <a:t>mediacionales</a:t>
            </a:r>
            <a:r>
              <a:rPr lang="es-ES" dirty="0"/>
              <a:t> (internas) para explicar la variabilidad. </a:t>
            </a:r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/>
              <a:t>hipótesis del procesamiento de información. </a:t>
            </a:r>
            <a:endParaRPr lang="es-ES" dirty="0" smtClean="0"/>
          </a:p>
          <a:p>
            <a:r>
              <a:rPr lang="es-ES" dirty="0" smtClean="0"/>
              <a:t>Ponen </a:t>
            </a:r>
            <a:r>
              <a:rPr lang="es-ES" dirty="0"/>
              <a:t>atención en el humano. Son eclécticos a la hora de sus métodos de investigación.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Bandura</a:t>
            </a:r>
            <a:r>
              <a:rPr lang="es-ES" dirty="0" smtClean="0"/>
              <a:t>: Aprendizaje social</a:t>
            </a:r>
          </a:p>
          <a:p>
            <a:r>
              <a:rPr lang="es-ES" dirty="0" err="1" smtClean="0"/>
              <a:t>Pervin</a:t>
            </a:r>
            <a:r>
              <a:rPr lang="es-ES" dirty="0" smtClean="0"/>
              <a:t>: Variables motivacionales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Desventajas                   Ventajas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00568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Dificultad</a:t>
                      </a:r>
                      <a:r>
                        <a:rPr lang="es-ES" sz="3600" b="0" baseline="0" dirty="0" smtClean="0"/>
                        <a:t> para estudiar las abstracciones de la personalidad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Baja validez externa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Dificultad para estudiar fenómenos complejos</a:t>
                      </a:r>
                      <a:endParaRPr lang="es-ES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3600" b="0" dirty="0" smtClean="0"/>
                        <a:t>Alto control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Alta validez interna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3600" b="0" baseline="0" dirty="0" smtClean="0"/>
                        <a:t>Permite la replicación</a:t>
                      </a:r>
                    </a:p>
                    <a:p>
                      <a:pPr>
                        <a:buFontTx/>
                        <a:buChar char="-"/>
                      </a:pPr>
                      <a:endParaRPr lang="es-ES" sz="3600" b="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/>
              <a:t>Y la personalidad es?</a:t>
            </a:r>
            <a:endParaRPr lang="es-E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tradición clínica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 muestra se reduce al sujeto en terapia.</a:t>
            </a:r>
          </a:p>
          <a:p>
            <a:r>
              <a:rPr lang="es-ES" dirty="0" smtClean="0"/>
              <a:t>Su instrumento de observación es la observación clínica.</a:t>
            </a:r>
          </a:p>
          <a:p>
            <a:r>
              <a:rPr lang="es-ES" dirty="0" smtClean="0"/>
              <a:t>Se realiza en condiciones </a:t>
            </a:r>
            <a:r>
              <a:rPr lang="es-ES" dirty="0" err="1" smtClean="0"/>
              <a:t>semi</a:t>
            </a:r>
            <a:r>
              <a:rPr lang="es-ES" dirty="0" smtClean="0"/>
              <a:t>-naturales.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Charcot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Observación de la histeria. (pacientes con parálisis que no se correspondían con un defecto anatómico).</a:t>
            </a:r>
          </a:p>
          <a:p>
            <a:r>
              <a:rPr lang="es-ES" dirty="0" smtClean="0"/>
              <a:t>Primeras ideas acerca de la disociación.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Pierre Janet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Descubre que los pacientes en estado de hipnosis podían recuperar recuerdos aparentemente no disponibles en vigilia. Disociación de ideas.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Morton</a:t>
            </a:r>
            <a:r>
              <a:rPr lang="es-ES" dirty="0"/>
              <a:t> Prince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Casos de personalidad múltiple. Disociación de rasgos de personalidad. </a:t>
            </a:r>
            <a:endParaRPr lang="es-ES" dirty="0" smtClean="0"/>
          </a:p>
          <a:p>
            <a:r>
              <a:rPr lang="es-ES" dirty="0"/>
              <a:t>Como rasgos de personalidad aparentemente desconectados puede afectarse?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Sigmund</a:t>
            </a:r>
            <a:r>
              <a:rPr lang="es-ES" dirty="0"/>
              <a:t> Freud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personalidad es el aparato psíquico.</a:t>
            </a:r>
          </a:p>
          <a:p>
            <a:r>
              <a:rPr lang="es-ES" dirty="0" smtClean="0"/>
              <a:t>Libre </a:t>
            </a:r>
            <a:r>
              <a:rPr lang="es-ES" dirty="0"/>
              <a:t>asociación para el estudio de los contenidos del psiquismo.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775</Words>
  <Application>Microsoft Office PowerPoint</Application>
  <PresentationFormat>Presentación en pantalla (4:3)</PresentationFormat>
  <Paragraphs>104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El estudio científico de la personalidad</vt:lpstr>
      <vt:lpstr>Un poco de historia</vt:lpstr>
      <vt:lpstr>La personalidad debe ser ciencia</vt:lpstr>
      <vt:lpstr>tradición clínica</vt:lpstr>
      <vt:lpstr>Características</vt:lpstr>
      <vt:lpstr>Charcot</vt:lpstr>
      <vt:lpstr>Pierre Janet</vt:lpstr>
      <vt:lpstr>Morton Prince</vt:lpstr>
      <vt:lpstr>Sigmund Freud</vt:lpstr>
      <vt:lpstr>Henry Murray</vt:lpstr>
      <vt:lpstr>TAT (1)</vt:lpstr>
      <vt:lpstr>TAT (2)</vt:lpstr>
      <vt:lpstr>Carl Rogers</vt:lpstr>
      <vt:lpstr>George Kelly</vt:lpstr>
      <vt:lpstr>Ventajas                   Desventajas</vt:lpstr>
      <vt:lpstr>Tradición correlacional</vt:lpstr>
      <vt:lpstr>Carácterísticas</vt:lpstr>
      <vt:lpstr>Observemos correlación</vt:lpstr>
      <vt:lpstr>Francis Galton</vt:lpstr>
      <vt:lpstr>Charles Spearman</vt:lpstr>
      <vt:lpstr>Análisis Factorial</vt:lpstr>
      <vt:lpstr>Raymond Cattell</vt:lpstr>
      <vt:lpstr>Rasgos de Cattell</vt:lpstr>
      <vt:lpstr>Hans Eysenck</vt:lpstr>
      <vt:lpstr>Modelo de los 5 factores (Big five)</vt:lpstr>
      <vt:lpstr>Ventajas                   Desventajas</vt:lpstr>
      <vt:lpstr>Tradición experimental</vt:lpstr>
      <vt:lpstr>Características</vt:lpstr>
      <vt:lpstr>Fundadores</vt:lpstr>
      <vt:lpstr>Investigadores conductuales</vt:lpstr>
      <vt:lpstr>Exponentes</vt:lpstr>
      <vt:lpstr>Investigadores cognitivos</vt:lpstr>
      <vt:lpstr>Exponentes</vt:lpstr>
      <vt:lpstr>Desventajas                   Ventajas</vt:lpstr>
      <vt:lpstr>Y la personalidad 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estudio científico de la personalidad</dc:title>
  <dc:creator>VN</dc:creator>
  <cp:lastModifiedBy>Laboratorio de Aprendizaje</cp:lastModifiedBy>
  <cp:revision>5</cp:revision>
  <dcterms:created xsi:type="dcterms:W3CDTF">2012-05-04T06:00:58Z</dcterms:created>
  <dcterms:modified xsi:type="dcterms:W3CDTF">2012-05-10T18:29:38Z</dcterms:modified>
</cp:coreProperties>
</file>