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16"/>
  </p:notesMasterIdLst>
  <p:handoutMasterIdLst>
    <p:handoutMasterId r:id="rId17"/>
  </p:handoutMasterIdLst>
  <p:sldIdLst>
    <p:sldId id="256" r:id="rId2"/>
    <p:sldId id="266" r:id="rId3"/>
    <p:sldId id="260" r:id="rId4"/>
    <p:sldId id="267" r:id="rId5"/>
    <p:sldId id="268" r:id="rId6"/>
    <p:sldId id="271" r:id="rId7"/>
    <p:sldId id="269" r:id="rId8"/>
    <p:sldId id="272" r:id="rId9"/>
    <p:sldId id="273" r:id="rId10"/>
    <p:sldId id="274" r:id="rId11"/>
    <p:sldId id="275" r:id="rId12"/>
    <p:sldId id="276" r:id="rId13"/>
    <p:sldId id="277" r:id="rId14"/>
    <p:sldId id="278" r:id="rId15"/>
  </p:sldIdLst>
  <p:sldSz cx="9144000" cy="6858000" type="screen4x3"/>
  <p:notesSz cx="6858000" cy="9144000"/>
  <p:defaultTextStyle>
    <a:defPPr>
      <a:defRPr lang="es-ES_tradnl"/>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vertBarState="minimized" horzBarState="maximized">
    <p:restoredLeft sz="15620"/>
    <p:restoredTop sz="94660"/>
  </p:normalViewPr>
  <p:slideViewPr>
    <p:cSldViewPr snapToObjects="1">
      <p:cViewPr varScale="1">
        <p:scale>
          <a:sx n="70" d="100"/>
          <a:sy n="70" d="100"/>
        </p:scale>
        <p:origin x="-774" y="-96"/>
      </p:cViewPr>
      <p:guideLst>
        <p:guide orient="horz" pos="2160"/>
        <p:guide pos="2736"/>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ES_tradnl"/>
          </a:p>
        </p:txBody>
      </p:sp>
      <p:sp>
        <p:nvSpPr>
          <p:cNvPr id="3" name="Marcador de fecha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2FC518AA-07DE-F94C-98E9-F9025D63391D}" type="datetimeFigureOut">
              <a:rPr lang="es-ES_tradnl" smtClean="0"/>
              <a:pPr/>
              <a:t>04/04/2012</a:t>
            </a:fld>
            <a:endParaRPr lang="es-ES_tradnl"/>
          </a:p>
        </p:txBody>
      </p:sp>
      <p:sp>
        <p:nvSpPr>
          <p:cNvPr id="4" name="Marcador de pie de página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s-ES_tradnl"/>
          </a:p>
        </p:txBody>
      </p:sp>
      <p:sp>
        <p:nvSpPr>
          <p:cNvPr id="5" name="Marcador de número de diapositiva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320A98DA-3438-CA40-84E7-E61FBCDFDF8D}" type="slidenum">
              <a:rPr lang="es-ES_tradnl" smtClean="0"/>
              <a:pPr/>
              <a:t>‹Nº›</a:t>
            </a:fld>
            <a:endParaRPr lang="es-ES_tradnl"/>
          </a:p>
        </p:txBody>
      </p:sp>
    </p:spTree>
  </p:cSld>
  <p:clrMap bg1="lt1" tx1="dk1" bg2="lt2" tx2="dk2" accent1="accent1" accent2="accent2" accent3="accent3" accent4="accent4" accent5="accent5" accent6="accent6" hlink="hlink" folHlink="folHlink"/>
  <p:hf hdr="0" ftr="0" dt="0"/>
</p:handoutMaster>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s-ES_tradnl"/>
          </a:p>
        </p:txBody>
      </p:sp>
      <p:sp>
        <p:nvSpPr>
          <p:cNvPr id="3" name="Marcador de fecha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0378F2B6-089C-D041-BB91-F1809359B4BF}" type="datetimeFigureOut">
              <a:rPr lang="es-ES_tradnl" smtClean="0"/>
              <a:pPr/>
              <a:t>04/04/2012</a:t>
            </a:fld>
            <a:endParaRPr lang="es-ES_tradnl"/>
          </a:p>
        </p:txBody>
      </p:sp>
      <p:sp>
        <p:nvSpPr>
          <p:cNvPr id="4" name="Marcador de imagen de diapositiva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s-ES_tradnl"/>
          </a:p>
        </p:txBody>
      </p:sp>
      <p:sp>
        <p:nvSpPr>
          <p:cNvPr id="5" name="Marcador de notas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s-ES_tradnl" smtClean="0"/>
              <a:t>Haga clic para modificar el estilo de texto del patrón</a:t>
            </a:r>
          </a:p>
          <a:p>
            <a:pPr lvl="1"/>
            <a:r>
              <a:rPr lang="es-ES_tradnl" smtClean="0"/>
              <a:t>Segundo nivel</a:t>
            </a:r>
          </a:p>
          <a:p>
            <a:pPr lvl="2"/>
            <a:r>
              <a:rPr lang="es-ES_tradnl" smtClean="0"/>
              <a:t>Tercer nivel</a:t>
            </a:r>
          </a:p>
          <a:p>
            <a:pPr lvl="3"/>
            <a:r>
              <a:rPr lang="es-ES_tradnl" smtClean="0"/>
              <a:t>Cuarto nivel</a:t>
            </a:r>
          </a:p>
          <a:p>
            <a:pPr lvl="4"/>
            <a:r>
              <a:rPr lang="es-ES_tradnl" smtClean="0"/>
              <a:t>Quinto nivel</a:t>
            </a:r>
            <a:endParaRPr lang="es-ES_tradnl"/>
          </a:p>
        </p:txBody>
      </p:sp>
      <p:sp>
        <p:nvSpPr>
          <p:cNvPr id="6" name="Marcador de pie de página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s-ES_tradnl"/>
          </a:p>
        </p:txBody>
      </p:sp>
      <p:sp>
        <p:nvSpPr>
          <p:cNvPr id="7" name="Marcador de número de diapositiva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B28BE58B-3103-7840-BCB3-838DF71AA277}" type="slidenum">
              <a:rPr lang="es-ES_tradnl" smtClean="0"/>
              <a:pPr/>
              <a:t>‹Nº›</a:t>
            </a:fld>
            <a:endParaRPr lang="es-ES_tradnl"/>
          </a:p>
        </p:txBody>
      </p:sp>
    </p:spTree>
  </p:cSld>
  <p:clrMap bg1="lt1" tx1="dk1" bg2="lt2" tx2="dk2" accent1="accent1" accent2="accent2" accent3="accent3" accent4="accent4" accent5="accent5" accent6="accent6" hlink="hlink" folHlink="folHlink"/>
  <p:hf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de título">
    <p:spTree>
      <p:nvGrpSpPr>
        <p:cNvPr id="1" name=""/>
        <p:cNvGrpSpPr/>
        <p:nvPr/>
      </p:nvGrpSpPr>
      <p:grpSpPr>
        <a:xfrm>
          <a:off x="0" y="0"/>
          <a:ext cx="0" cy="0"/>
          <a:chOff x="0" y="0"/>
          <a:chExt cx="0" cy="0"/>
        </a:xfrm>
      </p:grpSpPr>
      <p:sp>
        <p:nvSpPr>
          <p:cNvPr id="8" name="Título 7"/>
          <p:cNvSpPr>
            <a:spLocks noGrp="1"/>
          </p:cNvSpPr>
          <p:nvPr>
            <p:ph type="ctrTitle"/>
          </p:nvPr>
        </p:nvSpPr>
        <p:spPr>
          <a:xfrm>
            <a:off x="1219200" y="3276600"/>
            <a:ext cx="6858000" cy="1600200"/>
          </a:xfrm>
        </p:spPr>
        <p:txBody>
          <a:bodyPr anchor="t" anchorCtr="0"/>
          <a:lstStyle>
            <a:lvl1pPr algn="r">
              <a:defRPr sz="3200">
                <a:solidFill>
                  <a:schemeClr val="tx1"/>
                </a:solidFill>
              </a:defRPr>
            </a:lvl1pPr>
          </a:lstStyle>
          <a:p>
            <a:r>
              <a:rPr kumimoji="0" lang="es-ES_tradnl" smtClean="0"/>
              <a:t>Clic para editar título</a:t>
            </a:r>
            <a:endParaRPr kumimoji="0" lang="en-US"/>
          </a:p>
        </p:txBody>
      </p:sp>
      <p:sp>
        <p:nvSpPr>
          <p:cNvPr id="9" name="Subtítulo 8"/>
          <p:cNvSpPr>
            <a:spLocks noGrp="1"/>
          </p:cNvSpPr>
          <p:nvPr>
            <p:ph type="subTitle" idx="1"/>
          </p:nvPr>
        </p:nvSpPr>
        <p:spPr>
          <a:xfrm>
            <a:off x="1219200" y="5124450"/>
            <a:ext cx="6858000" cy="533400"/>
          </a:xfrm>
        </p:spPr>
        <p:txBody>
          <a:bodyPr/>
          <a:lstStyle>
            <a:lvl1pPr marL="0" indent="0" algn="r">
              <a:buNone/>
              <a:defRPr sz="2000">
                <a:solidFill>
                  <a:schemeClr val="tx2"/>
                </a:solidFill>
                <a:latin typeface="+mj-lt"/>
                <a:ea typeface="+mj-ea"/>
                <a:cs typeface="+mj-cs"/>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_tradnl" smtClean="0"/>
              <a:t>Haga clic para modificar el estilo de subtítulo del patrón</a:t>
            </a:r>
            <a:endParaRPr kumimoji="0" lang="en-US"/>
          </a:p>
        </p:txBody>
      </p:sp>
      <p:sp>
        <p:nvSpPr>
          <p:cNvPr id="28" name="Marcador de fecha 27"/>
          <p:cNvSpPr>
            <a:spLocks noGrp="1"/>
          </p:cNvSpPr>
          <p:nvPr>
            <p:ph type="dt" sz="half" idx="10"/>
          </p:nvPr>
        </p:nvSpPr>
        <p:spPr>
          <a:xfrm>
            <a:off x="6400800" y="6355080"/>
            <a:ext cx="2286000" cy="365760"/>
          </a:xfrm>
        </p:spPr>
        <p:txBody>
          <a:bodyPr/>
          <a:lstStyle>
            <a:lvl1pPr>
              <a:defRPr sz="1400"/>
            </a:lvl1pPr>
          </a:lstStyle>
          <a:p>
            <a:fld id="{25F7D2E7-A5B5-824A-8195-1C8E6D991E20}" type="datetime1">
              <a:rPr lang="en-US" smtClean="0"/>
              <a:pPr/>
              <a:t>4/4/2012</a:t>
            </a:fld>
            <a:endParaRPr lang="es-ES_tradnl"/>
          </a:p>
        </p:txBody>
      </p:sp>
      <p:sp>
        <p:nvSpPr>
          <p:cNvPr id="17" name="Marcador de pie de página 16"/>
          <p:cNvSpPr>
            <a:spLocks noGrp="1"/>
          </p:cNvSpPr>
          <p:nvPr>
            <p:ph type="ftr" sz="quarter" idx="11"/>
          </p:nvPr>
        </p:nvSpPr>
        <p:spPr>
          <a:xfrm>
            <a:off x="2898648" y="6355080"/>
            <a:ext cx="3474720" cy="365760"/>
          </a:xfrm>
        </p:spPr>
        <p:txBody>
          <a:bodyPr/>
          <a:lstStyle/>
          <a:p>
            <a:r>
              <a:rPr lang="es-ES_tradnl" smtClean="0"/>
              <a:t>Clase 1/2 - Semana 1</a:t>
            </a:r>
            <a:endParaRPr lang="es-ES_tradnl"/>
          </a:p>
        </p:txBody>
      </p:sp>
      <p:sp>
        <p:nvSpPr>
          <p:cNvPr id="29" name="Marcador de número de diapositiva 28"/>
          <p:cNvSpPr>
            <a:spLocks noGrp="1"/>
          </p:cNvSpPr>
          <p:nvPr>
            <p:ph type="sldNum" sz="quarter" idx="12"/>
          </p:nvPr>
        </p:nvSpPr>
        <p:spPr>
          <a:xfrm>
            <a:off x="1216152" y="6355080"/>
            <a:ext cx="1219200" cy="365760"/>
          </a:xfrm>
        </p:spPr>
        <p:txBody>
          <a:bodyPr/>
          <a:lstStyle/>
          <a:p>
            <a:fld id="{2668904F-A177-0448-8CCC-3E7058DD2629}" type="slidenum">
              <a:rPr lang="es-ES_tradnl" smtClean="0"/>
              <a:pPr/>
              <a:t>‹Nº›</a:t>
            </a:fld>
            <a:endParaRPr lang="es-ES_tradnl"/>
          </a:p>
        </p:txBody>
      </p:sp>
      <p:sp>
        <p:nvSpPr>
          <p:cNvPr id="21" name="Rectángulo 20"/>
          <p:cNvSpPr/>
          <p:nvPr/>
        </p:nvSpPr>
        <p:spPr>
          <a:xfrm>
            <a:off x="904875" y="3276600"/>
            <a:ext cx="7315200" cy="1651635"/>
          </a:xfrm>
          <a:prstGeom prst="rect">
            <a:avLst/>
          </a:prstGeom>
          <a:noFill/>
          <a:ln w="6350" cap="rnd" cmpd="sng" algn="ctr">
            <a:solidFill>
              <a:schemeClr val="accent1"/>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3" name="Rectángulo 32"/>
          <p:cNvSpPr/>
          <p:nvPr/>
        </p:nvSpPr>
        <p:spPr>
          <a:xfrm>
            <a:off x="914400" y="5048250"/>
            <a:ext cx="7315200" cy="685800"/>
          </a:xfrm>
          <a:prstGeom prst="rect">
            <a:avLst/>
          </a:prstGeom>
          <a:noFill/>
          <a:ln w="6350" cap="rnd" cmpd="sng" algn="ctr">
            <a:solidFill>
              <a:schemeClr val="accent2"/>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22" name="Rectángulo 21"/>
          <p:cNvSpPr/>
          <p:nvPr/>
        </p:nvSpPr>
        <p:spPr>
          <a:xfrm>
            <a:off x="904875" y="3648075"/>
            <a:ext cx="228600" cy="128016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32" name="Rectángulo 31"/>
          <p:cNvSpPr/>
          <p:nvPr/>
        </p:nvSpPr>
        <p:spPr>
          <a:xfrm>
            <a:off x="914400" y="5048250"/>
            <a:ext cx="228600" cy="685800"/>
          </a:xfrm>
          <a:prstGeom prst="rect">
            <a:avLst/>
          </a:prstGeom>
          <a:solidFill>
            <a:schemeClr val="accent2"/>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kumimoji="0" lang="es-ES_tradnl" smtClean="0"/>
              <a:t>Clic para editar título</a:t>
            </a:r>
            <a:endParaRPr kumimoji="0" lang="en-US"/>
          </a:p>
        </p:txBody>
      </p:sp>
      <p:sp>
        <p:nvSpPr>
          <p:cNvPr id="3" name="Marcador de texto vertical 2"/>
          <p:cNvSpPr>
            <a:spLocks noGrp="1"/>
          </p:cNvSpPr>
          <p:nvPr>
            <p:ph type="body" orient="vert" idx="1"/>
          </p:nvPr>
        </p:nvSpPr>
        <p:spPr/>
        <p:txBody>
          <a:bodyPr vert="eaVert"/>
          <a:lstStyle/>
          <a:p>
            <a:pPr lvl="0" eaLnBrk="1" latinLnBrk="0" hangingPunct="1"/>
            <a:r>
              <a:rPr lang="es-ES_tradnl" smtClean="0"/>
              <a:t>Haga clic para modificar el estilo de texto del patrón</a:t>
            </a:r>
          </a:p>
          <a:p>
            <a:pPr lvl="1" eaLnBrk="1" latinLnBrk="0" hangingPunct="1"/>
            <a:r>
              <a:rPr lang="es-ES_tradnl" smtClean="0"/>
              <a:t>Segundo nivel</a:t>
            </a:r>
          </a:p>
          <a:p>
            <a:pPr lvl="2" eaLnBrk="1" latinLnBrk="0" hangingPunct="1"/>
            <a:r>
              <a:rPr lang="es-ES_tradnl" smtClean="0"/>
              <a:t>Tercer nivel</a:t>
            </a:r>
          </a:p>
          <a:p>
            <a:pPr lvl="3" eaLnBrk="1" latinLnBrk="0" hangingPunct="1"/>
            <a:r>
              <a:rPr lang="es-ES_tradnl" smtClean="0"/>
              <a:t>Cuarto nivel</a:t>
            </a:r>
          </a:p>
          <a:p>
            <a:pPr lvl="4" eaLnBrk="1" latinLnBrk="0" hangingPunct="1"/>
            <a:r>
              <a:rPr lang="es-ES_tradnl" smtClean="0"/>
              <a:t>Quinto nivel</a:t>
            </a:r>
            <a:endParaRPr kumimoji="0" lang="en-US"/>
          </a:p>
        </p:txBody>
      </p:sp>
      <p:sp>
        <p:nvSpPr>
          <p:cNvPr id="4" name="Marcador de fecha 3"/>
          <p:cNvSpPr>
            <a:spLocks noGrp="1"/>
          </p:cNvSpPr>
          <p:nvPr>
            <p:ph type="dt" sz="half" idx="10"/>
          </p:nvPr>
        </p:nvSpPr>
        <p:spPr/>
        <p:txBody>
          <a:bodyPr/>
          <a:lstStyle/>
          <a:p>
            <a:fld id="{67C61B46-D595-0742-A833-EF2656289BA2}" type="datetime1">
              <a:rPr lang="en-US" smtClean="0"/>
              <a:pPr/>
              <a:t>4/4/2012</a:t>
            </a:fld>
            <a:endParaRPr lang="es-ES_tradnl"/>
          </a:p>
        </p:txBody>
      </p:sp>
      <p:sp>
        <p:nvSpPr>
          <p:cNvPr id="5" name="Marcador de pie de página 4"/>
          <p:cNvSpPr>
            <a:spLocks noGrp="1"/>
          </p:cNvSpPr>
          <p:nvPr>
            <p:ph type="ftr" sz="quarter" idx="11"/>
          </p:nvPr>
        </p:nvSpPr>
        <p:spPr/>
        <p:txBody>
          <a:bodyPr/>
          <a:lstStyle/>
          <a:p>
            <a:r>
              <a:rPr lang="es-ES_tradnl" smtClean="0"/>
              <a:t>Clase 1/2 - Semana 1</a:t>
            </a:r>
            <a:endParaRPr lang="es-ES_tradnl"/>
          </a:p>
        </p:txBody>
      </p:sp>
      <p:sp>
        <p:nvSpPr>
          <p:cNvPr id="6" name="Marcador de número de diapositiva 5"/>
          <p:cNvSpPr>
            <a:spLocks noGrp="1"/>
          </p:cNvSpPr>
          <p:nvPr>
            <p:ph type="sldNum" sz="quarter" idx="12"/>
          </p:nvPr>
        </p:nvSpPr>
        <p:spPr/>
        <p:txBody>
          <a:bodyPr/>
          <a:lstStyle/>
          <a:p>
            <a:fld id="{2668904F-A177-0448-8CCC-3E7058DD2629}" type="slidenum">
              <a:rPr lang="es-ES_tradnl" smtClean="0"/>
              <a:pPr/>
              <a:t>‹Nº›</a:t>
            </a:fld>
            <a:endParaRPr lang="es-ES_tradn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Título vertical y texto">
    <p:spTree>
      <p:nvGrpSpPr>
        <p:cNvPr id="1" name=""/>
        <p:cNvGrpSpPr/>
        <p:nvPr/>
      </p:nvGrpSpPr>
      <p:grpSpPr>
        <a:xfrm>
          <a:off x="0" y="0"/>
          <a:ext cx="0" cy="0"/>
          <a:chOff x="0" y="0"/>
          <a:chExt cx="0" cy="0"/>
        </a:xfrm>
      </p:grpSpPr>
      <p:sp>
        <p:nvSpPr>
          <p:cNvPr id="2" name="Título vertical 1"/>
          <p:cNvSpPr>
            <a:spLocks noGrp="1"/>
          </p:cNvSpPr>
          <p:nvPr>
            <p:ph type="title" orient="vert"/>
          </p:nvPr>
        </p:nvSpPr>
        <p:spPr>
          <a:xfrm>
            <a:off x="6629400" y="274638"/>
            <a:ext cx="2057400" cy="5851525"/>
          </a:xfrm>
        </p:spPr>
        <p:txBody>
          <a:bodyPr vert="eaVert"/>
          <a:lstStyle/>
          <a:p>
            <a:r>
              <a:rPr kumimoji="0" lang="es-ES_tradnl" smtClean="0"/>
              <a:t>Clic para editar título</a:t>
            </a:r>
            <a:endParaRPr kumimoji="0" lang="en-US"/>
          </a:p>
        </p:txBody>
      </p:sp>
      <p:sp>
        <p:nvSpPr>
          <p:cNvPr id="3" name="Marcador de texto vertical 2"/>
          <p:cNvSpPr>
            <a:spLocks noGrp="1"/>
          </p:cNvSpPr>
          <p:nvPr>
            <p:ph type="body" orient="vert" idx="1"/>
          </p:nvPr>
        </p:nvSpPr>
        <p:spPr>
          <a:xfrm>
            <a:off x="457200" y="274638"/>
            <a:ext cx="6019800" cy="5851525"/>
          </a:xfrm>
        </p:spPr>
        <p:txBody>
          <a:bodyPr vert="eaVert"/>
          <a:lstStyle/>
          <a:p>
            <a:pPr lvl="0" eaLnBrk="1" latinLnBrk="0" hangingPunct="1"/>
            <a:r>
              <a:rPr lang="es-ES_tradnl" smtClean="0"/>
              <a:t>Haga clic para modificar el estilo de texto del patrón</a:t>
            </a:r>
          </a:p>
          <a:p>
            <a:pPr lvl="1" eaLnBrk="1" latinLnBrk="0" hangingPunct="1"/>
            <a:r>
              <a:rPr lang="es-ES_tradnl" smtClean="0"/>
              <a:t>Segundo nivel</a:t>
            </a:r>
          </a:p>
          <a:p>
            <a:pPr lvl="2" eaLnBrk="1" latinLnBrk="0" hangingPunct="1"/>
            <a:r>
              <a:rPr lang="es-ES_tradnl" smtClean="0"/>
              <a:t>Tercer nivel</a:t>
            </a:r>
          </a:p>
          <a:p>
            <a:pPr lvl="3" eaLnBrk="1" latinLnBrk="0" hangingPunct="1"/>
            <a:r>
              <a:rPr lang="es-ES_tradnl" smtClean="0"/>
              <a:t>Cuarto nivel</a:t>
            </a:r>
          </a:p>
          <a:p>
            <a:pPr lvl="4" eaLnBrk="1" latinLnBrk="0" hangingPunct="1"/>
            <a:r>
              <a:rPr lang="es-ES_tradnl" smtClean="0"/>
              <a:t>Quinto nivel</a:t>
            </a:r>
            <a:endParaRPr kumimoji="0" lang="en-US"/>
          </a:p>
        </p:txBody>
      </p:sp>
      <p:sp>
        <p:nvSpPr>
          <p:cNvPr id="4" name="Marcador de fecha 3"/>
          <p:cNvSpPr>
            <a:spLocks noGrp="1"/>
          </p:cNvSpPr>
          <p:nvPr>
            <p:ph type="dt" sz="half" idx="10"/>
          </p:nvPr>
        </p:nvSpPr>
        <p:spPr/>
        <p:txBody>
          <a:bodyPr/>
          <a:lstStyle/>
          <a:p>
            <a:fld id="{BE90E091-D22B-E143-9037-CA630B92BC6D}" type="datetime1">
              <a:rPr lang="en-US" smtClean="0"/>
              <a:pPr/>
              <a:t>4/4/2012</a:t>
            </a:fld>
            <a:endParaRPr lang="es-ES_tradnl"/>
          </a:p>
        </p:txBody>
      </p:sp>
      <p:sp>
        <p:nvSpPr>
          <p:cNvPr id="5" name="Marcador de pie de página 4"/>
          <p:cNvSpPr>
            <a:spLocks noGrp="1"/>
          </p:cNvSpPr>
          <p:nvPr>
            <p:ph type="ftr" sz="quarter" idx="11"/>
          </p:nvPr>
        </p:nvSpPr>
        <p:spPr/>
        <p:txBody>
          <a:bodyPr/>
          <a:lstStyle/>
          <a:p>
            <a:r>
              <a:rPr lang="es-ES_tradnl" smtClean="0"/>
              <a:t>Clase 1/2 - Semana 1</a:t>
            </a:r>
            <a:endParaRPr lang="es-ES_tradnl"/>
          </a:p>
        </p:txBody>
      </p:sp>
      <p:sp>
        <p:nvSpPr>
          <p:cNvPr id="6" name="Marcador de número de diapositiva 5"/>
          <p:cNvSpPr>
            <a:spLocks noGrp="1"/>
          </p:cNvSpPr>
          <p:nvPr>
            <p:ph type="sldNum" sz="quarter" idx="12"/>
          </p:nvPr>
        </p:nvSpPr>
        <p:spPr/>
        <p:txBody>
          <a:bodyPr/>
          <a:lstStyle/>
          <a:p>
            <a:fld id="{2668904F-A177-0448-8CCC-3E7058DD2629}" type="slidenum">
              <a:rPr lang="es-ES_tradnl" smtClean="0"/>
              <a:pPr/>
              <a:t>‹Nº›</a:t>
            </a:fld>
            <a:endParaRPr lang="es-ES_tradnl"/>
          </a:p>
        </p:txBody>
      </p:sp>
      <p:sp>
        <p:nvSpPr>
          <p:cNvPr id="7" name="Conector recto 6"/>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8" name="Triángulo isósceles 7"/>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Conector recto 8"/>
          <p:cNvSpPr>
            <a:spLocks noChangeShapeType="1"/>
          </p:cNvSpPr>
          <p:nvPr/>
        </p:nvSpPr>
        <p:spPr bwMode="auto">
          <a:xfrm rot="5400000">
            <a:off x="3629607" y="3201952"/>
            <a:ext cx="585216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kumimoji="0" lang="es-ES_tradnl" smtClean="0"/>
              <a:t>Clic para editar título</a:t>
            </a:r>
            <a:endParaRPr kumimoji="0" lang="en-US"/>
          </a:p>
        </p:txBody>
      </p:sp>
      <p:sp>
        <p:nvSpPr>
          <p:cNvPr id="4" name="Marcador de fecha 3"/>
          <p:cNvSpPr>
            <a:spLocks noGrp="1"/>
          </p:cNvSpPr>
          <p:nvPr>
            <p:ph type="dt" sz="half" idx="10"/>
          </p:nvPr>
        </p:nvSpPr>
        <p:spPr/>
        <p:txBody>
          <a:bodyPr/>
          <a:lstStyle/>
          <a:p>
            <a:fld id="{93BF825D-893E-974B-B0F1-647420357E26}" type="datetime1">
              <a:rPr lang="en-US" smtClean="0"/>
              <a:pPr/>
              <a:t>4/4/2012</a:t>
            </a:fld>
            <a:endParaRPr lang="es-ES_tradnl"/>
          </a:p>
        </p:txBody>
      </p:sp>
      <p:sp>
        <p:nvSpPr>
          <p:cNvPr id="5" name="Marcador de pie de página 4"/>
          <p:cNvSpPr>
            <a:spLocks noGrp="1"/>
          </p:cNvSpPr>
          <p:nvPr>
            <p:ph type="ftr" sz="quarter" idx="11"/>
          </p:nvPr>
        </p:nvSpPr>
        <p:spPr/>
        <p:txBody>
          <a:bodyPr/>
          <a:lstStyle/>
          <a:p>
            <a:r>
              <a:rPr lang="es-ES_tradnl" smtClean="0"/>
              <a:t>Clase 1/2 - Semana 1</a:t>
            </a:r>
            <a:endParaRPr lang="es-ES_tradnl"/>
          </a:p>
        </p:txBody>
      </p:sp>
      <p:sp>
        <p:nvSpPr>
          <p:cNvPr id="6" name="Marcador de número de diapositiva 5"/>
          <p:cNvSpPr>
            <a:spLocks noGrp="1"/>
          </p:cNvSpPr>
          <p:nvPr>
            <p:ph type="sldNum" sz="quarter" idx="12"/>
          </p:nvPr>
        </p:nvSpPr>
        <p:spPr/>
        <p:txBody>
          <a:bodyPr/>
          <a:lstStyle/>
          <a:p>
            <a:fld id="{2668904F-A177-0448-8CCC-3E7058DD2629}" type="slidenum">
              <a:rPr lang="es-ES_tradnl" smtClean="0"/>
              <a:pPr/>
              <a:t>‹Nº›</a:t>
            </a:fld>
            <a:endParaRPr lang="es-ES_tradnl"/>
          </a:p>
        </p:txBody>
      </p:sp>
      <p:sp>
        <p:nvSpPr>
          <p:cNvPr id="8" name="Marcador de contenido 7"/>
          <p:cNvSpPr>
            <a:spLocks noGrp="1"/>
          </p:cNvSpPr>
          <p:nvPr>
            <p:ph sz="quarter" idx="1"/>
          </p:nvPr>
        </p:nvSpPr>
        <p:spPr>
          <a:xfrm>
            <a:off x="457200" y="1219200"/>
            <a:ext cx="8229600" cy="4937760"/>
          </a:xfrm>
        </p:spPr>
        <p:txBody>
          <a:bodyPr/>
          <a:lstStyle/>
          <a:p>
            <a:pPr lvl="0" eaLnBrk="1" latinLnBrk="0" hangingPunct="1"/>
            <a:r>
              <a:rPr lang="es-ES_tradnl" smtClean="0"/>
              <a:t>Haga clic para modificar el estilo de texto del patrón</a:t>
            </a:r>
          </a:p>
          <a:p>
            <a:pPr lvl="1" eaLnBrk="1" latinLnBrk="0" hangingPunct="1"/>
            <a:r>
              <a:rPr lang="es-ES_tradnl" smtClean="0"/>
              <a:t>Segundo nivel</a:t>
            </a:r>
          </a:p>
          <a:p>
            <a:pPr lvl="2" eaLnBrk="1" latinLnBrk="0" hangingPunct="1"/>
            <a:r>
              <a:rPr lang="es-ES_tradnl" smtClean="0"/>
              <a:t>Tercer nivel</a:t>
            </a:r>
          </a:p>
          <a:p>
            <a:pPr lvl="3" eaLnBrk="1" latinLnBrk="0" hangingPunct="1"/>
            <a:r>
              <a:rPr lang="es-ES_tradnl" smtClean="0"/>
              <a:t>Cuarto nivel</a:t>
            </a:r>
          </a:p>
          <a:p>
            <a:pPr lvl="4" eaLnBrk="1" latinLnBrk="0" hangingPunct="1"/>
            <a:r>
              <a:rPr lang="es-ES_tradnl" smtClean="0"/>
              <a:t>Quinto nivel</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Encabezado de sección">
    <p:bg>
      <p:bgRef idx="1001">
        <a:schemeClr val="bg2"/>
      </p:bgRef>
    </p:bg>
    <p:spTree>
      <p:nvGrpSpPr>
        <p:cNvPr id="1" name=""/>
        <p:cNvGrpSpPr/>
        <p:nvPr/>
      </p:nvGrpSpPr>
      <p:grpSpPr>
        <a:xfrm>
          <a:off x="0" y="0"/>
          <a:ext cx="0" cy="0"/>
          <a:chOff x="0" y="0"/>
          <a:chExt cx="0" cy="0"/>
        </a:xfrm>
      </p:grpSpPr>
      <p:sp>
        <p:nvSpPr>
          <p:cNvPr id="2" name="Título 1"/>
          <p:cNvSpPr>
            <a:spLocks noGrp="1"/>
          </p:cNvSpPr>
          <p:nvPr>
            <p:ph type="title"/>
          </p:nvPr>
        </p:nvSpPr>
        <p:spPr>
          <a:xfrm>
            <a:off x="1219200" y="2971800"/>
            <a:ext cx="6858000" cy="1066800"/>
          </a:xfrm>
        </p:spPr>
        <p:txBody>
          <a:bodyPr anchor="t" anchorCtr="0"/>
          <a:lstStyle>
            <a:lvl1pPr algn="r">
              <a:buNone/>
              <a:defRPr sz="3200" b="0" cap="none" baseline="0"/>
            </a:lvl1pPr>
          </a:lstStyle>
          <a:p>
            <a:r>
              <a:rPr kumimoji="0" lang="es-ES_tradnl" smtClean="0"/>
              <a:t>Clic para editar título</a:t>
            </a:r>
            <a:endParaRPr kumimoji="0" lang="en-US"/>
          </a:p>
        </p:txBody>
      </p:sp>
      <p:sp>
        <p:nvSpPr>
          <p:cNvPr id="3" name="Marcador de texto 2"/>
          <p:cNvSpPr>
            <a:spLocks noGrp="1"/>
          </p:cNvSpPr>
          <p:nvPr>
            <p:ph type="body" idx="1"/>
          </p:nvPr>
        </p:nvSpPr>
        <p:spPr>
          <a:xfrm>
            <a:off x="1295400" y="4267200"/>
            <a:ext cx="6781800" cy="1143000"/>
          </a:xfrm>
        </p:spPr>
        <p:txBody>
          <a:bodyPr anchor="t" anchorCtr="0"/>
          <a:lstStyle>
            <a:lvl1pPr marL="0" indent="0" algn="r">
              <a:buNone/>
              <a:defRPr sz="2000">
                <a:solidFill>
                  <a:schemeClr val="tx1">
                    <a:tint val="75000"/>
                  </a:schemeClr>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_tradnl" smtClean="0"/>
              <a:t>Haga clic para modificar el estilo de texto del patrón</a:t>
            </a:r>
          </a:p>
        </p:txBody>
      </p:sp>
      <p:sp>
        <p:nvSpPr>
          <p:cNvPr id="4" name="Marcador de fecha 3"/>
          <p:cNvSpPr>
            <a:spLocks noGrp="1"/>
          </p:cNvSpPr>
          <p:nvPr>
            <p:ph type="dt" sz="half" idx="10"/>
          </p:nvPr>
        </p:nvSpPr>
        <p:spPr>
          <a:xfrm>
            <a:off x="6400800" y="6355080"/>
            <a:ext cx="2286000" cy="365760"/>
          </a:xfrm>
        </p:spPr>
        <p:txBody>
          <a:bodyPr/>
          <a:lstStyle/>
          <a:p>
            <a:fld id="{9141E1EC-4794-DD47-B15C-A6F537AAA8C4}" type="datetime1">
              <a:rPr lang="en-US" smtClean="0"/>
              <a:pPr/>
              <a:t>4/4/2012</a:t>
            </a:fld>
            <a:endParaRPr lang="es-ES_tradnl"/>
          </a:p>
        </p:txBody>
      </p:sp>
      <p:sp>
        <p:nvSpPr>
          <p:cNvPr id="5" name="Marcador de pie de página 4"/>
          <p:cNvSpPr>
            <a:spLocks noGrp="1"/>
          </p:cNvSpPr>
          <p:nvPr>
            <p:ph type="ftr" sz="quarter" idx="11"/>
          </p:nvPr>
        </p:nvSpPr>
        <p:spPr>
          <a:xfrm>
            <a:off x="2898648" y="6355080"/>
            <a:ext cx="3474720" cy="365760"/>
          </a:xfrm>
        </p:spPr>
        <p:txBody>
          <a:bodyPr/>
          <a:lstStyle/>
          <a:p>
            <a:r>
              <a:rPr lang="es-ES_tradnl" smtClean="0"/>
              <a:t>Clase 1/2 - Semana 1</a:t>
            </a:r>
            <a:endParaRPr lang="es-ES_tradnl"/>
          </a:p>
        </p:txBody>
      </p:sp>
      <p:sp>
        <p:nvSpPr>
          <p:cNvPr id="6" name="Marcador de número de diapositiva 5"/>
          <p:cNvSpPr>
            <a:spLocks noGrp="1"/>
          </p:cNvSpPr>
          <p:nvPr>
            <p:ph type="sldNum" sz="quarter" idx="12"/>
          </p:nvPr>
        </p:nvSpPr>
        <p:spPr>
          <a:xfrm>
            <a:off x="1069848" y="6355080"/>
            <a:ext cx="1520952" cy="365760"/>
          </a:xfrm>
        </p:spPr>
        <p:txBody>
          <a:bodyPr/>
          <a:lstStyle/>
          <a:p>
            <a:fld id="{2668904F-A177-0448-8CCC-3E7058DD2629}" type="slidenum">
              <a:rPr lang="es-ES_tradnl" smtClean="0"/>
              <a:pPr/>
              <a:t>‹Nº›</a:t>
            </a:fld>
            <a:endParaRPr lang="es-ES_tradnl"/>
          </a:p>
        </p:txBody>
      </p:sp>
      <p:sp>
        <p:nvSpPr>
          <p:cNvPr id="7" name="Rectángulo 6"/>
          <p:cNvSpPr/>
          <p:nvPr/>
        </p:nvSpPr>
        <p:spPr>
          <a:xfrm>
            <a:off x="914400" y="2819400"/>
            <a:ext cx="7315200" cy="1280160"/>
          </a:xfrm>
          <a:prstGeom prst="rect">
            <a:avLst/>
          </a:prstGeom>
          <a:noFill/>
          <a:ln w="6350" cap="rnd" cmpd="sng" algn="ctr">
            <a:solidFill>
              <a:schemeClr val="accent1"/>
            </a:solid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8" name="Rectángulo 7"/>
          <p:cNvSpPr/>
          <p:nvPr/>
        </p:nvSpPr>
        <p:spPr>
          <a:xfrm>
            <a:off x="914400" y="2819400"/>
            <a:ext cx="228600" cy="128016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ítulo 1"/>
          <p:cNvSpPr>
            <a:spLocks noGrp="1"/>
          </p:cNvSpPr>
          <p:nvPr>
            <p:ph type="title"/>
          </p:nvPr>
        </p:nvSpPr>
        <p:spPr>
          <a:xfrm>
            <a:off x="457200" y="228600"/>
            <a:ext cx="8229600" cy="914400"/>
          </a:xfrm>
        </p:spPr>
        <p:txBody>
          <a:bodyPr/>
          <a:lstStyle/>
          <a:p>
            <a:r>
              <a:rPr kumimoji="0" lang="es-ES_tradnl" smtClean="0"/>
              <a:t>Clic para editar título</a:t>
            </a:r>
            <a:endParaRPr kumimoji="0" lang="en-US"/>
          </a:p>
        </p:txBody>
      </p:sp>
      <p:sp>
        <p:nvSpPr>
          <p:cNvPr id="5" name="Marcador de fecha 4"/>
          <p:cNvSpPr>
            <a:spLocks noGrp="1"/>
          </p:cNvSpPr>
          <p:nvPr>
            <p:ph type="dt" sz="half" idx="10"/>
          </p:nvPr>
        </p:nvSpPr>
        <p:spPr/>
        <p:txBody>
          <a:bodyPr/>
          <a:lstStyle/>
          <a:p>
            <a:fld id="{1F755D2B-8A31-D24E-A6AD-0353E4222EBD}" type="datetime1">
              <a:rPr lang="en-US" smtClean="0"/>
              <a:pPr/>
              <a:t>4/4/2012</a:t>
            </a:fld>
            <a:endParaRPr lang="es-ES_tradnl"/>
          </a:p>
        </p:txBody>
      </p:sp>
      <p:sp>
        <p:nvSpPr>
          <p:cNvPr id="6" name="Marcador de pie de página 5"/>
          <p:cNvSpPr>
            <a:spLocks noGrp="1"/>
          </p:cNvSpPr>
          <p:nvPr>
            <p:ph type="ftr" sz="quarter" idx="11"/>
          </p:nvPr>
        </p:nvSpPr>
        <p:spPr/>
        <p:txBody>
          <a:bodyPr/>
          <a:lstStyle/>
          <a:p>
            <a:r>
              <a:rPr lang="es-ES_tradnl" smtClean="0"/>
              <a:t>Clase 1/2 - Semana 1</a:t>
            </a:r>
            <a:endParaRPr lang="es-ES_tradnl"/>
          </a:p>
        </p:txBody>
      </p:sp>
      <p:sp>
        <p:nvSpPr>
          <p:cNvPr id="7" name="Marcador de número de diapositiva 6"/>
          <p:cNvSpPr>
            <a:spLocks noGrp="1"/>
          </p:cNvSpPr>
          <p:nvPr>
            <p:ph type="sldNum" sz="quarter" idx="12"/>
          </p:nvPr>
        </p:nvSpPr>
        <p:spPr/>
        <p:txBody>
          <a:bodyPr/>
          <a:lstStyle/>
          <a:p>
            <a:fld id="{2668904F-A177-0448-8CCC-3E7058DD2629}" type="slidenum">
              <a:rPr lang="es-ES_tradnl" smtClean="0"/>
              <a:pPr/>
              <a:t>‹Nº›</a:t>
            </a:fld>
            <a:endParaRPr lang="es-ES_tradnl"/>
          </a:p>
        </p:txBody>
      </p:sp>
      <p:sp>
        <p:nvSpPr>
          <p:cNvPr id="9" name="Marcador de contenido 8"/>
          <p:cNvSpPr>
            <a:spLocks noGrp="1"/>
          </p:cNvSpPr>
          <p:nvPr>
            <p:ph sz="quarter" idx="1"/>
          </p:nvPr>
        </p:nvSpPr>
        <p:spPr>
          <a:xfrm>
            <a:off x="457200" y="1219200"/>
            <a:ext cx="4041648" cy="4937760"/>
          </a:xfrm>
        </p:spPr>
        <p:txBody>
          <a:bodyPr/>
          <a:lstStyle/>
          <a:p>
            <a:pPr lvl="0" eaLnBrk="1" latinLnBrk="0" hangingPunct="1"/>
            <a:r>
              <a:rPr lang="es-ES_tradnl" smtClean="0"/>
              <a:t>Haga clic para modificar el estilo de texto del patrón</a:t>
            </a:r>
          </a:p>
          <a:p>
            <a:pPr lvl="1" eaLnBrk="1" latinLnBrk="0" hangingPunct="1"/>
            <a:r>
              <a:rPr lang="es-ES_tradnl" smtClean="0"/>
              <a:t>Segundo nivel</a:t>
            </a:r>
          </a:p>
          <a:p>
            <a:pPr lvl="2" eaLnBrk="1" latinLnBrk="0" hangingPunct="1"/>
            <a:r>
              <a:rPr lang="es-ES_tradnl" smtClean="0"/>
              <a:t>Tercer nivel</a:t>
            </a:r>
          </a:p>
          <a:p>
            <a:pPr lvl="3" eaLnBrk="1" latinLnBrk="0" hangingPunct="1"/>
            <a:r>
              <a:rPr lang="es-ES_tradnl" smtClean="0"/>
              <a:t>Cuarto nivel</a:t>
            </a:r>
          </a:p>
          <a:p>
            <a:pPr lvl="4" eaLnBrk="1" latinLnBrk="0" hangingPunct="1"/>
            <a:r>
              <a:rPr lang="es-ES_tradnl" smtClean="0"/>
              <a:t>Quinto nivel</a:t>
            </a:r>
            <a:endParaRPr kumimoji="0" lang="en-US"/>
          </a:p>
        </p:txBody>
      </p:sp>
      <p:sp>
        <p:nvSpPr>
          <p:cNvPr id="11" name="Marcador de contenido 10"/>
          <p:cNvSpPr>
            <a:spLocks noGrp="1"/>
          </p:cNvSpPr>
          <p:nvPr>
            <p:ph sz="quarter" idx="2"/>
          </p:nvPr>
        </p:nvSpPr>
        <p:spPr>
          <a:xfrm>
            <a:off x="4632198" y="1216152"/>
            <a:ext cx="4041648" cy="4937760"/>
          </a:xfrm>
        </p:spPr>
        <p:txBody>
          <a:bodyPr/>
          <a:lstStyle/>
          <a:p>
            <a:pPr lvl="0" eaLnBrk="1" latinLnBrk="0" hangingPunct="1"/>
            <a:r>
              <a:rPr lang="es-ES_tradnl" smtClean="0"/>
              <a:t>Haga clic para modificar el estilo de texto del patrón</a:t>
            </a:r>
          </a:p>
          <a:p>
            <a:pPr lvl="1" eaLnBrk="1" latinLnBrk="0" hangingPunct="1"/>
            <a:r>
              <a:rPr lang="es-ES_tradnl" smtClean="0"/>
              <a:t>Segundo nivel</a:t>
            </a:r>
          </a:p>
          <a:p>
            <a:pPr lvl="2" eaLnBrk="1" latinLnBrk="0" hangingPunct="1"/>
            <a:r>
              <a:rPr lang="es-ES_tradnl" smtClean="0"/>
              <a:t>Tercer nivel</a:t>
            </a:r>
          </a:p>
          <a:p>
            <a:pPr lvl="3" eaLnBrk="1" latinLnBrk="0" hangingPunct="1"/>
            <a:r>
              <a:rPr lang="es-ES_tradnl" smtClean="0"/>
              <a:t>Cuarto nivel</a:t>
            </a:r>
          </a:p>
          <a:p>
            <a:pPr lvl="4" eaLnBrk="1" latinLnBrk="0" hangingPunct="1"/>
            <a:r>
              <a:rPr lang="es-ES_tradnl" smtClean="0"/>
              <a:t>Quinto nivel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ítulo 1"/>
          <p:cNvSpPr>
            <a:spLocks noGrp="1"/>
          </p:cNvSpPr>
          <p:nvPr>
            <p:ph type="title"/>
          </p:nvPr>
        </p:nvSpPr>
        <p:spPr>
          <a:xfrm>
            <a:off x="457200" y="228600"/>
            <a:ext cx="8229600" cy="914400"/>
          </a:xfrm>
        </p:spPr>
        <p:txBody>
          <a:bodyPr anchor="ctr"/>
          <a:lstStyle>
            <a:lvl1pPr>
              <a:defRPr/>
            </a:lvl1pPr>
          </a:lstStyle>
          <a:p>
            <a:r>
              <a:rPr kumimoji="0" lang="es-ES_tradnl" smtClean="0"/>
              <a:t>Clic para editar título</a:t>
            </a:r>
            <a:endParaRPr kumimoji="0" lang="en-US"/>
          </a:p>
        </p:txBody>
      </p:sp>
      <p:sp>
        <p:nvSpPr>
          <p:cNvPr id="3" name="Marcador de texto 2"/>
          <p:cNvSpPr>
            <a:spLocks noGrp="1"/>
          </p:cNvSpPr>
          <p:nvPr>
            <p:ph type="body" idx="1"/>
          </p:nvPr>
        </p:nvSpPr>
        <p:spPr>
          <a:xfrm>
            <a:off x="457200" y="1285875"/>
            <a:ext cx="4040188" cy="685800"/>
          </a:xfrm>
          <a:noFill/>
          <a:ln>
            <a:noFill/>
          </a:ln>
        </p:spPr>
        <p:txBody>
          <a:bodyPr lIns="91440" anchor="b" anchorCtr="0">
            <a:noAutofit/>
          </a:bodyPr>
          <a:lstStyle>
            <a:lvl1pPr marL="0" indent="0">
              <a:buNone/>
              <a:defRPr sz="2400" b="1">
                <a:solidFill>
                  <a:schemeClr val="accent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_tradnl" smtClean="0"/>
              <a:t>Haga clic para modificar el estilo de texto del patrón</a:t>
            </a:r>
          </a:p>
        </p:txBody>
      </p:sp>
      <p:sp>
        <p:nvSpPr>
          <p:cNvPr id="4" name="Marcador de texto 3"/>
          <p:cNvSpPr>
            <a:spLocks noGrp="1"/>
          </p:cNvSpPr>
          <p:nvPr>
            <p:ph type="body" sz="half" idx="3"/>
          </p:nvPr>
        </p:nvSpPr>
        <p:spPr>
          <a:xfrm>
            <a:off x="4648200" y="1295400"/>
            <a:ext cx="4041775" cy="685800"/>
          </a:xfrm>
          <a:noFill/>
          <a:ln>
            <a:noFill/>
          </a:ln>
        </p:spPr>
        <p:txBody>
          <a:bodyPr lIns="91440" anchor="b" anchorCtr="0"/>
          <a:lstStyle>
            <a:lvl1pPr marL="0" indent="0">
              <a:buNone/>
              <a:defRPr sz="2400" b="1">
                <a:solidFill>
                  <a:schemeClr val="accent2"/>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es-ES_tradnl" smtClean="0"/>
              <a:t>Haga clic para modificar el estilo de texto del patrón</a:t>
            </a:r>
          </a:p>
        </p:txBody>
      </p:sp>
      <p:sp>
        <p:nvSpPr>
          <p:cNvPr id="7" name="Marcador de fecha 6"/>
          <p:cNvSpPr>
            <a:spLocks noGrp="1"/>
          </p:cNvSpPr>
          <p:nvPr>
            <p:ph type="dt" sz="half" idx="10"/>
          </p:nvPr>
        </p:nvSpPr>
        <p:spPr/>
        <p:txBody>
          <a:bodyPr/>
          <a:lstStyle/>
          <a:p>
            <a:fld id="{AE83695F-3601-6644-BCC6-1F518417B260}" type="datetime1">
              <a:rPr lang="en-US" smtClean="0"/>
              <a:pPr/>
              <a:t>4/4/2012</a:t>
            </a:fld>
            <a:endParaRPr lang="es-ES_tradnl"/>
          </a:p>
        </p:txBody>
      </p:sp>
      <p:sp>
        <p:nvSpPr>
          <p:cNvPr id="8" name="Marcador de pie de página 7"/>
          <p:cNvSpPr>
            <a:spLocks noGrp="1"/>
          </p:cNvSpPr>
          <p:nvPr>
            <p:ph type="ftr" sz="quarter" idx="11"/>
          </p:nvPr>
        </p:nvSpPr>
        <p:spPr/>
        <p:txBody>
          <a:bodyPr/>
          <a:lstStyle/>
          <a:p>
            <a:r>
              <a:rPr lang="es-ES_tradnl" smtClean="0"/>
              <a:t>Clase 1/2 - Semana 1</a:t>
            </a:r>
            <a:endParaRPr lang="es-ES_tradnl"/>
          </a:p>
        </p:txBody>
      </p:sp>
      <p:sp>
        <p:nvSpPr>
          <p:cNvPr id="9" name="Marcador de número de diapositiva 8"/>
          <p:cNvSpPr>
            <a:spLocks noGrp="1"/>
          </p:cNvSpPr>
          <p:nvPr>
            <p:ph type="sldNum" sz="quarter" idx="12"/>
          </p:nvPr>
        </p:nvSpPr>
        <p:spPr/>
        <p:txBody>
          <a:bodyPr/>
          <a:lstStyle/>
          <a:p>
            <a:fld id="{2668904F-A177-0448-8CCC-3E7058DD2629}" type="slidenum">
              <a:rPr lang="es-ES_tradnl" smtClean="0"/>
              <a:pPr/>
              <a:t>‹Nº›</a:t>
            </a:fld>
            <a:endParaRPr lang="es-ES_tradnl"/>
          </a:p>
        </p:txBody>
      </p:sp>
      <p:sp>
        <p:nvSpPr>
          <p:cNvPr id="11" name="Marcador de contenido 10"/>
          <p:cNvSpPr>
            <a:spLocks noGrp="1"/>
          </p:cNvSpPr>
          <p:nvPr>
            <p:ph sz="quarter" idx="2"/>
          </p:nvPr>
        </p:nvSpPr>
        <p:spPr>
          <a:xfrm>
            <a:off x="457200" y="2133600"/>
            <a:ext cx="4038600" cy="4038600"/>
          </a:xfrm>
        </p:spPr>
        <p:txBody>
          <a:bodyPr/>
          <a:lstStyle/>
          <a:p>
            <a:pPr lvl="0" eaLnBrk="1" latinLnBrk="0" hangingPunct="1"/>
            <a:r>
              <a:rPr lang="es-ES_tradnl" smtClean="0"/>
              <a:t>Haga clic para modificar el estilo de texto del patrón</a:t>
            </a:r>
          </a:p>
          <a:p>
            <a:pPr lvl="1" eaLnBrk="1" latinLnBrk="0" hangingPunct="1"/>
            <a:r>
              <a:rPr lang="es-ES_tradnl" smtClean="0"/>
              <a:t>Segundo nivel</a:t>
            </a:r>
          </a:p>
          <a:p>
            <a:pPr lvl="2" eaLnBrk="1" latinLnBrk="0" hangingPunct="1"/>
            <a:r>
              <a:rPr lang="es-ES_tradnl" smtClean="0"/>
              <a:t>Tercer nivel</a:t>
            </a:r>
          </a:p>
          <a:p>
            <a:pPr lvl="3" eaLnBrk="1" latinLnBrk="0" hangingPunct="1"/>
            <a:r>
              <a:rPr lang="es-ES_tradnl" smtClean="0"/>
              <a:t>Cuarto nivel</a:t>
            </a:r>
          </a:p>
          <a:p>
            <a:pPr lvl="4" eaLnBrk="1" latinLnBrk="0" hangingPunct="1"/>
            <a:r>
              <a:rPr lang="es-ES_tradnl" smtClean="0"/>
              <a:t>Quinto nivel</a:t>
            </a:r>
            <a:endParaRPr kumimoji="0" lang="en-US"/>
          </a:p>
        </p:txBody>
      </p:sp>
      <p:sp>
        <p:nvSpPr>
          <p:cNvPr id="13" name="Marcador de contenido 12"/>
          <p:cNvSpPr>
            <a:spLocks noGrp="1"/>
          </p:cNvSpPr>
          <p:nvPr>
            <p:ph sz="quarter" idx="4"/>
          </p:nvPr>
        </p:nvSpPr>
        <p:spPr>
          <a:xfrm>
            <a:off x="4648200" y="2133600"/>
            <a:ext cx="4038600" cy="4038600"/>
          </a:xfrm>
        </p:spPr>
        <p:txBody>
          <a:bodyPr/>
          <a:lstStyle/>
          <a:p>
            <a:pPr lvl="0" eaLnBrk="1" latinLnBrk="0" hangingPunct="1"/>
            <a:r>
              <a:rPr lang="es-ES_tradnl" smtClean="0"/>
              <a:t>Haga clic para modificar el estilo de texto del patrón</a:t>
            </a:r>
          </a:p>
          <a:p>
            <a:pPr lvl="1" eaLnBrk="1" latinLnBrk="0" hangingPunct="1"/>
            <a:r>
              <a:rPr lang="es-ES_tradnl" smtClean="0"/>
              <a:t>Segundo nivel</a:t>
            </a:r>
          </a:p>
          <a:p>
            <a:pPr lvl="2" eaLnBrk="1" latinLnBrk="0" hangingPunct="1"/>
            <a:r>
              <a:rPr lang="es-ES_tradnl" smtClean="0"/>
              <a:t>Tercer nivel</a:t>
            </a:r>
          </a:p>
          <a:p>
            <a:pPr lvl="3" eaLnBrk="1" latinLnBrk="0" hangingPunct="1"/>
            <a:r>
              <a:rPr lang="es-ES_tradnl" smtClean="0"/>
              <a:t>Cuarto nivel</a:t>
            </a:r>
          </a:p>
          <a:p>
            <a:pPr lvl="4" eaLnBrk="1" latinLnBrk="0" hangingPunct="1"/>
            <a:r>
              <a:rPr lang="es-ES_tradnl" smtClean="0"/>
              <a:t>Quinto nivel</a:t>
            </a:r>
            <a:endParaRPr kumimoji="0"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Título 1"/>
          <p:cNvSpPr>
            <a:spLocks noGrp="1"/>
          </p:cNvSpPr>
          <p:nvPr>
            <p:ph type="title"/>
          </p:nvPr>
        </p:nvSpPr>
        <p:spPr>
          <a:xfrm>
            <a:off x="457200" y="228600"/>
            <a:ext cx="8229600" cy="914400"/>
          </a:xfrm>
        </p:spPr>
        <p:txBody>
          <a:bodyPr/>
          <a:lstStyle/>
          <a:p>
            <a:r>
              <a:rPr kumimoji="0" lang="es-ES_tradnl" smtClean="0"/>
              <a:t>Clic para editar título</a:t>
            </a:r>
            <a:endParaRPr kumimoji="0" lang="en-US"/>
          </a:p>
        </p:txBody>
      </p:sp>
      <p:sp>
        <p:nvSpPr>
          <p:cNvPr id="3" name="Marcador de fecha 2"/>
          <p:cNvSpPr>
            <a:spLocks noGrp="1"/>
          </p:cNvSpPr>
          <p:nvPr>
            <p:ph type="dt" sz="half" idx="10"/>
          </p:nvPr>
        </p:nvSpPr>
        <p:spPr/>
        <p:txBody>
          <a:bodyPr/>
          <a:lstStyle/>
          <a:p>
            <a:fld id="{BC1D0CF1-02A1-5D4D-BC67-86C4BF457642}" type="datetime1">
              <a:rPr lang="en-US" smtClean="0"/>
              <a:pPr/>
              <a:t>4/4/2012</a:t>
            </a:fld>
            <a:endParaRPr lang="es-ES_tradnl"/>
          </a:p>
        </p:txBody>
      </p:sp>
      <p:sp>
        <p:nvSpPr>
          <p:cNvPr id="4" name="Marcador de pie de página 3"/>
          <p:cNvSpPr>
            <a:spLocks noGrp="1"/>
          </p:cNvSpPr>
          <p:nvPr>
            <p:ph type="ftr" sz="quarter" idx="11"/>
          </p:nvPr>
        </p:nvSpPr>
        <p:spPr/>
        <p:txBody>
          <a:bodyPr/>
          <a:lstStyle/>
          <a:p>
            <a:r>
              <a:rPr lang="es-ES_tradnl" smtClean="0"/>
              <a:t>Clase 1/2 - Semana 1</a:t>
            </a:r>
            <a:endParaRPr lang="es-ES_tradnl"/>
          </a:p>
        </p:txBody>
      </p:sp>
      <p:sp>
        <p:nvSpPr>
          <p:cNvPr id="5" name="Marcador de número de diapositiva 4"/>
          <p:cNvSpPr>
            <a:spLocks noGrp="1"/>
          </p:cNvSpPr>
          <p:nvPr>
            <p:ph type="sldNum" sz="quarter" idx="12"/>
          </p:nvPr>
        </p:nvSpPr>
        <p:spPr/>
        <p:txBody>
          <a:bodyPr/>
          <a:lstStyle/>
          <a:p>
            <a:fld id="{2668904F-A177-0448-8CCC-3E7058DD2629}" type="slidenum">
              <a:rPr lang="es-ES_tradnl" smtClean="0"/>
              <a:pPr/>
              <a:t>‹Nº›</a:t>
            </a:fld>
            <a:endParaRPr lang="es-ES_tradnl"/>
          </a:p>
        </p:txBody>
      </p:sp>
      <p:sp>
        <p:nvSpPr>
          <p:cNvPr id="6" name="Triángulo isósceles 5"/>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En blanco">
    <p:spTree>
      <p:nvGrpSpPr>
        <p:cNvPr id="1" name=""/>
        <p:cNvGrpSpPr/>
        <p:nvPr/>
      </p:nvGrpSpPr>
      <p:grpSpPr>
        <a:xfrm>
          <a:off x="0" y="0"/>
          <a:ext cx="0" cy="0"/>
          <a:chOff x="0" y="0"/>
          <a:chExt cx="0" cy="0"/>
        </a:xfrm>
      </p:grpSpPr>
      <p:sp>
        <p:nvSpPr>
          <p:cNvPr id="2" name="Marcador de fecha 1"/>
          <p:cNvSpPr>
            <a:spLocks noGrp="1"/>
          </p:cNvSpPr>
          <p:nvPr>
            <p:ph type="dt" sz="half" idx="10"/>
          </p:nvPr>
        </p:nvSpPr>
        <p:spPr/>
        <p:txBody>
          <a:bodyPr/>
          <a:lstStyle/>
          <a:p>
            <a:fld id="{5FEC52FE-A9CA-0247-A60D-F490205BD3FE}" type="datetime1">
              <a:rPr lang="en-US" smtClean="0"/>
              <a:pPr/>
              <a:t>4/4/2012</a:t>
            </a:fld>
            <a:endParaRPr lang="es-ES_tradnl"/>
          </a:p>
        </p:txBody>
      </p:sp>
      <p:sp>
        <p:nvSpPr>
          <p:cNvPr id="3" name="Marcador de pie de página 2"/>
          <p:cNvSpPr>
            <a:spLocks noGrp="1"/>
          </p:cNvSpPr>
          <p:nvPr>
            <p:ph type="ftr" sz="quarter" idx="11"/>
          </p:nvPr>
        </p:nvSpPr>
        <p:spPr/>
        <p:txBody>
          <a:bodyPr/>
          <a:lstStyle/>
          <a:p>
            <a:r>
              <a:rPr lang="es-ES_tradnl" smtClean="0"/>
              <a:t>Clase 1/2 - Semana 1</a:t>
            </a:r>
            <a:endParaRPr lang="es-ES_tradnl"/>
          </a:p>
        </p:txBody>
      </p:sp>
      <p:sp>
        <p:nvSpPr>
          <p:cNvPr id="4" name="Marcador de número de diapositiva 3"/>
          <p:cNvSpPr>
            <a:spLocks noGrp="1"/>
          </p:cNvSpPr>
          <p:nvPr>
            <p:ph type="sldNum" sz="quarter" idx="12"/>
          </p:nvPr>
        </p:nvSpPr>
        <p:spPr/>
        <p:txBody>
          <a:bodyPr/>
          <a:lstStyle/>
          <a:p>
            <a:fld id="{2668904F-A177-0448-8CCC-3E7058DD2629}" type="slidenum">
              <a:rPr lang="es-ES_tradnl" smtClean="0"/>
              <a:pPr/>
              <a:t>‹Nº›</a:t>
            </a:fld>
            <a:endParaRPr lang="es-ES_tradnl"/>
          </a:p>
        </p:txBody>
      </p:sp>
      <p:sp>
        <p:nvSpPr>
          <p:cNvPr id="5" name="Conector recto 4"/>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6" name="Triángulo isósceles 5"/>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Contenido con título">
    <p:spTree>
      <p:nvGrpSpPr>
        <p:cNvPr id="1" name=""/>
        <p:cNvGrpSpPr/>
        <p:nvPr/>
      </p:nvGrpSpPr>
      <p:grpSpPr>
        <a:xfrm>
          <a:off x="0" y="0"/>
          <a:ext cx="0" cy="0"/>
          <a:chOff x="0" y="0"/>
          <a:chExt cx="0" cy="0"/>
        </a:xfrm>
      </p:grpSpPr>
      <p:sp>
        <p:nvSpPr>
          <p:cNvPr id="2" name="Título 1"/>
          <p:cNvSpPr>
            <a:spLocks noGrp="1"/>
          </p:cNvSpPr>
          <p:nvPr>
            <p:ph type="title"/>
          </p:nvPr>
        </p:nvSpPr>
        <p:spPr>
          <a:xfrm>
            <a:off x="6324600" y="304800"/>
            <a:ext cx="2514600" cy="838200"/>
          </a:xfrm>
        </p:spPr>
        <p:txBody>
          <a:bodyPr anchor="b" anchorCtr="0">
            <a:noAutofit/>
          </a:bodyPr>
          <a:lstStyle>
            <a:lvl1pPr algn="l">
              <a:buNone/>
              <a:defRPr sz="2000" b="1">
                <a:solidFill>
                  <a:schemeClr val="tx2"/>
                </a:solidFill>
                <a:latin typeface="+mn-lt"/>
                <a:ea typeface="+mn-ea"/>
                <a:cs typeface="+mn-cs"/>
              </a:defRPr>
            </a:lvl1pPr>
          </a:lstStyle>
          <a:p>
            <a:r>
              <a:rPr kumimoji="0" lang="es-ES_tradnl" smtClean="0"/>
              <a:t>Clic para editar título</a:t>
            </a:r>
            <a:endParaRPr kumimoji="0" lang="en-US"/>
          </a:p>
        </p:txBody>
      </p:sp>
      <p:sp>
        <p:nvSpPr>
          <p:cNvPr id="3" name="Marcador de texto 2"/>
          <p:cNvSpPr>
            <a:spLocks noGrp="1"/>
          </p:cNvSpPr>
          <p:nvPr>
            <p:ph type="body" idx="2"/>
          </p:nvPr>
        </p:nvSpPr>
        <p:spPr>
          <a:xfrm>
            <a:off x="6324600" y="1219200"/>
            <a:ext cx="2514600" cy="4843463"/>
          </a:xfrm>
        </p:spPr>
        <p:txBody>
          <a:bodyPr/>
          <a:lstStyle>
            <a:lvl1pPr marL="0" indent="0">
              <a:lnSpc>
                <a:spcPts val="2200"/>
              </a:lnSpc>
              <a:spcAft>
                <a:spcPts val="1000"/>
              </a:spcAft>
              <a:buNone/>
              <a:defRPr sz="1600">
                <a:solidFill>
                  <a:schemeClr val="tx2"/>
                </a:solidFill>
              </a:defRPr>
            </a:lvl1pPr>
            <a:lvl2pPr>
              <a:buNone/>
              <a:defRPr sz="1200"/>
            </a:lvl2pPr>
            <a:lvl3pPr>
              <a:buNone/>
              <a:defRPr sz="1000"/>
            </a:lvl3pPr>
            <a:lvl4pPr>
              <a:buNone/>
              <a:defRPr sz="900"/>
            </a:lvl4pPr>
            <a:lvl5pPr>
              <a:buNone/>
              <a:defRPr sz="900"/>
            </a:lvl5pPr>
          </a:lstStyle>
          <a:p>
            <a:pPr lvl="0" eaLnBrk="1" latinLnBrk="0" hangingPunct="1"/>
            <a:r>
              <a:rPr kumimoji="0" lang="es-ES_tradnl" smtClean="0"/>
              <a:t>Haga clic para modificar el estilo de texto del patrón</a:t>
            </a:r>
          </a:p>
        </p:txBody>
      </p:sp>
      <p:sp>
        <p:nvSpPr>
          <p:cNvPr id="5" name="Marcador de fecha 4"/>
          <p:cNvSpPr>
            <a:spLocks noGrp="1"/>
          </p:cNvSpPr>
          <p:nvPr>
            <p:ph type="dt" sz="half" idx="10"/>
          </p:nvPr>
        </p:nvSpPr>
        <p:spPr/>
        <p:txBody>
          <a:bodyPr/>
          <a:lstStyle/>
          <a:p>
            <a:fld id="{02E7AFA9-CAF5-EC48-903E-1B6BB166D47F}" type="datetime1">
              <a:rPr lang="en-US" smtClean="0"/>
              <a:pPr/>
              <a:t>4/4/2012</a:t>
            </a:fld>
            <a:endParaRPr lang="es-ES_tradnl"/>
          </a:p>
        </p:txBody>
      </p:sp>
      <p:sp>
        <p:nvSpPr>
          <p:cNvPr id="6" name="Marcador de pie de página 5"/>
          <p:cNvSpPr>
            <a:spLocks noGrp="1"/>
          </p:cNvSpPr>
          <p:nvPr>
            <p:ph type="ftr" sz="quarter" idx="11"/>
          </p:nvPr>
        </p:nvSpPr>
        <p:spPr/>
        <p:txBody>
          <a:bodyPr/>
          <a:lstStyle/>
          <a:p>
            <a:r>
              <a:rPr lang="es-ES_tradnl" smtClean="0"/>
              <a:t>Clase 1/2 - Semana 1</a:t>
            </a:r>
            <a:endParaRPr lang="es-ES_tradnl"/>
          </a:p>
        </p:txBody>
      </p:sp>
      <p:sp>
        <p:nvSpPr>
          <p:cNvPr id="7" name="Marcador de número de diapositiva 6"/>
          <p:cNvSpPr>
            <a:spLocks noGrp="1"/>
          </p:cNvSpPr>
          <p:nvPr>
            <p:ph type="sldNum" sz="quarter" idx="12"/>
          </p:nvPr>
        </p:nvSpPr>
        <p:spPr/>
        <p:txBody>
          <a:bodyPr/>
          <a:lstStyle/>
          <a:p>
            <a:fld id="{2668904F-A177-0448-8CCC-3E7058DD2629}" type="slidenum">
              <a:rPr lang="es-ES_tradnl" smtClean="0"/>
              <a:pPr/>
              <a:t>‹Nº›</a:t>
            </a:fld>
            <a:endParaRPr lang="es-ES_tradnl"/>
          </a:p>
        </p:txBody>
      </p:sp>
      <p:sp>
        <p:nvSpPr>
          <p:cNvPr id="8" name="Conector recto 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10" name="Conector recto 9"/>
          <p:cNvSpPr>
            <a:spLocks noChangeShapeType="1"/>
          </p:cNvSpPr>
          <p:nvPr/>
        </p:nvSpPr>
        <p:spPr bwMode="auto">
          <a:xfrm rot="5400000">
            <a:off x="3160645" y="3324225"/>
            <a:ext cx="603504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dirty="0"/>
          </a:p>
        </p:txBody>
      </p:sp>
      <p:sp>
        <p:nvSpPr>
          <p:cNvPr id="9" name="Triángulo isósceles 8"/>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2" name="Marcador de contenido 11"/>
          <p:cNvSpPr>
            <a:spLocks noGrp="1"/>
          </p:cNvSpPr>
          <p:nvPr>
            <p:ph sz="quarter" idx="1"/>
          </p:nvPr>
        </p:nvSpPr>
        <p:spPr>
          <a:xfrm>
            <a:off x="304800" y="304800"/>
            <a:ext cx="5715000" cy="5715000"/>
          </a:xfrm>
        </p:spPr>
        <p:txBody>
          <a:bodyPr/>
          <a:lstStyle/>
          <a:p>
            <a:pPr lvl="0" eaLnBrk="1" latinLnBrk="0" hangingPunct="1"/>
            <a:r>
              <a:rPr lang="es-ES_tradnl" smtClean="0"/>
              <a:t>Haga clic para modificar el estilo de texto del patrón</a:t>
            </a:r>
          </a:p>
          <a:p>
            <a:pPr lvl="1" eaLnBrk="1" latinLnBrk="0" hangingPunct="1"/>
            <a:r>
              <a:rPr lang="es-ES_tradnl" smtClean="0"/>
              <a:t>Segundo nivel</a:t>
            </a:r>
          </a:p>
          <a:p>
            <a:pPr lvl="2" eaLnBrk="1" latinLnBrk="0" hangingPunct="1"/>
            <a:r>
              <a:rPr lang="es-ES_tradnl" smtClean="0"/>
              <a:t>Tercer nivel</a:t>
            </a:r>
          </a:p>
          <a:p>
            <a:pPr lvl="3" eaLnBrk="1" latinLnBrk="0" hangingPunct="1"/>
            <a:r>
              <a:rPr lang="es-ES_tradnl" smtClean="0"/>
              <a:t>Cuarto nivel</a:t>
            </a:r>
          </a:p>
          <a:p>
            <a:pPr lvl="4" eaLnBrk="1" latinLnBrk="0" hangingPunct="1"/>
            <a:r>
              <a:rPr lang="es-ES_tradnl" smtClean="0"/>
              <a:t>Quinto nivel</a:t>
            </a:r>
            <a:endParaRPr kumimoji="0"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bg>
      <p:bgRef idx="1001">
        <a:schemeClr val="bg2"/>
      </p:bgRef>
    </p:bg>
    <p:spTree>
      <p:nvGrpSpPr>
        <p:cNvPr id="1" name=""/>
        <p:cNvGrpSpPr/>
        <p:nvPr/>
      </p:nvGrpSpPr>
      <p:grpSpPr>
        <a:xfrm>
          <a:off x="0" y="0"/>
          <a:ext cx="0" cy="0"/>
          <a:chOff x="0" y="0"/>
          <a:chExt cx="0" cy="0"/>
        </a:xfrm>
      </p:grpSpPr>
      <p:sp>
        <p:nvSpPr>
          <p:cNvPr id="2" name="Título 1"/>
          <p:cNvSpPr>
            <a:spLocks noGrp="1"/>
          </p:cNvSpPr>
          <p:nvPr>
            <p:ph type="title"/>
          </p:nvPr>
        </p:nvSpPr>
        <p:spPr>
          <a:xfrm>
            <a:off x="457200" y="500856"/>
            <a:ext cx="8229600" cy="674688"/>
          </a:xfrm>
          <a:ln>
            <a:solidFill>
              <a:schemeClr val="accent1"/>
            </a:solidFill>
          </a:ln>
        </p:spPr>
        <p:txBody>
          <a:bodyPr lIns="274320" anchor="ctr"/>
          <a:lstStyle>
            <a:lvl1pPr algn="r">
              <a:buNone/>
              <a:defRPr sz="2000" b="0">
                <a:solidFill>
                  <a:schemeClr val="tx1"/>
                </a:solidFill>
              </a:defRPr>
            </a:lvl1pPr>
          </a:lstStyle>
          <a:p>
            <a:r>
              <a:rPr kumimoji="0" lang="es-ES_tradnl" smtClean="0"/>
              <a:t>Clic para editar título</a:t>
            </a:r>
            <a:endParaRPr kumimoji="0" lang="en-US"/>
          </a:p>
        </p:txBody>
      </p:sp>
      <p:sp>
        <p:nvSpPr>
          <p:cNvPr id="3" name="Marcador de posición de imagen 2"/>
          <p:cNvSpPr>
            <a:spLocks noGrp="1"/>
          </p:cNvSpPr>
          <p:nvPr>
            <p:ph type="pic" idx="1"/>
          </p:nvPr>
        </p:nvSpPr>
        <p:spPr>
          <a:xfrm>
            <a:off x="457200" y="1905000"/>
            <a:ext cx="8229600" cy="4270248"/>
          </a:xfrm>
          <a:solidFill>
            <a:schemeClr val="tx1">
              <a:shade val="50000"/>
            </a:schemeClr>
          </a:solidFill>
          <a:ln>
            <a:noFill/>
          </a:ln>
          <a:effectLst/>
        </p:spPr>
        <p:txBody>
          <a:bodyPr/>
          <a:lstStyle>
            <a:lvl1pPr marL="0" indent="0">
              <a:spcBef>
                <a:spcPts val="600"/>
              </a:spcBef>
              <a:buNone/>
              <a:defRPr sz="3200"/>
            </a:lvl1pPr>
          </a:lstStyle>
          <a:p>
            <a:r>
              <a:rPr kumimoji="0" lang="es-ES_tradnl" smtClean="0"/>
              <a:t>Haga clic en el icono para agregar una imagen</a:t>
            </a:r>
            <a:endParaRPr kumimoji="0" lang="en-US" dirty="0"/>
          </a:p>
        </p:txBody>
      </p:sp>
      <p:sp>
        <p:nvSpPr>
          <p:cNvPr id="4" name="Marcador de texto 3"/>
          <p:cNvSpPr>
            <a:spLocks noGrp="1"/>
          </p:cNvSpPr>
          <p:nvPr>
            <p:ph type="body" sz="half" idx="2"/>
          </p:nvPr>
        </p:nvSpPr>
        <p:spPr>
          <a:xfrm>
            <a:off x="457200" y="1219200"/>
            <a:ext cx="8229600" cy="533400"/>
          </a:xfrm>
        </p:spPr>
        <p:txBody>
          <a:bodyPr anchor="ctr" anchorCtr="0"/>
          <a:lstStyle>
            <a:lvl1pPr marL="0" indent="0" algn="l">
              <a:buFontTx/>
              <a:buNone/>
              <a:defRPr sz="1400"/>
            </a:lvl1pPr>
            <a:lvl2pPr>
              <a:defRPr sz="1200"/>
            </a:lvl2pPr>
            <a:lvl3pPr>
              <a:defRPr sz="1000"/>
            </a:lvl3pPr>
            <a:lvl4pPr>
              <a:defRPr sz="900"/>
            </a:lvl4pPr>
            <a:lvl5pPr>
              <a:defRPr sz="900"/>
            </a:lvl5pPr>
          </a:lstStyle>
          <a:p>
            <a:pPr lvl="0" eaLnBrk="1" latinLnBrk="0" hangingPunct="1"/>
            <a:r>
              <a:rPr kumimoji="0" lang="es-ES_tradnl" smtClean="0"/>
              <a:t>Haga clic para modificar el estilo de texto del patrón</a:t>
            </a:r>
          </a:p>
        </p:txBody>
      </p:sp>
      <p:sp>
        <p:nvSpPr>
          <p:cNvPr id="5" name="Marcador de fecha 4"/>
          <p:cNvSpPr>
            <a:spLocks noGrp="1"/>
          </p:cNvSpPr>
          <p:nvPr>
            <p:ph type="dt" sz="half" idx="10"/>
          </p:nvPr>
        </p:nvSpPr>
        <p:spPr/>
        <p:txBody>
          <a:bodyPr/>
          <a:lstStyle/>
          <a:p>
            <a:fld id="{828788C6-EC31-A74A-9F6C-72045DFC984B}" type="datetime1">
              <a:rPr lang="en-US" smtClean="0"/>
              <a:pPr/>
              <a:t>4/4/2012</a:t>
            </a:fld>
            <a:endParaRPr lang="es-ES_tradnl"/>
          </a:p>
        </p:txBody>
      </p:sp>
      <p:sp>
        <p:nvSpPr>
          <p:cNvPr id="6" name="Marcador de pie de página 5"/>
          <p:cNvSpPr>
            <a:spLocks noGrp="1"/>
          </p:cNvSpPr>
          <p:nvPr>
            <p:ph type="ftr" sz="quarter" idx="11"/>
          </p:nvPr>
        </p:nvSpPr>
        <p:spPr/>
        <p:txBody>
          <a:bodyPr/>
          <a:lstStyle/>
          <a:p>
            <a:r>
              <a:rPr lang="es-ES_tradnl" smtClean="0"/>
              <a:t>Clase 1/2 - Semana 1</a:t>
            </a:r>
            <a:endParaRPr lang="es-ES_tradnl"/>
          </a:p>
        </p:txBody>
      </p:sp>
      <p:sp>
        <p:nvSpPr>
          <p:cNvPr id="7" name="Marcador de número de diapositiva 6"/>
          <p:cNvSpPr>
            <a:spLocks noGrp="1"/>
          </p:cNvSpPr>
          <p:nvPr>
            <p:ph type="sldNum" sz="quarter" idx="12"/>
          </p:nvPr>
        </p:nvSpPr>
        <p:spPr/>
        <p:txBody>
          <a:bodyPr/>
          <a:lstStyle/>
          <a:p>
            <a:fld id="{2668904F-A177-0448-8CCC-3E7058DD2629}" type="slidenum">
              <a:rPr lang="es-ES_tradnl" smtClean="0"/>
              <a:pPr/>
              <a:t>‹Nº›</a:t>
            </a:fld>
            <a:endParaRPr lang="es-ES_tradnl"/>
          </a:p>
        </p:txBody>
      </p:sp>
      <p:sp>
        <p:nvSpPr>
          <p:cNvPr id="8" name="Conector recto 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9" name="Triángulo isósceles 8"/>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10" name="Rectángulo 9"/>
          <p:cNvSpPr/>
          <p:nvPr/>
        </p:nvSpPr>
        <p:spPr>
          <a:xfrm>
            <a:off x="457200" y="500856"/>
            <a:ext cx="182880" cy="685800"/>
          </a:xfrm>
          <a:prstGeom prst="rect">
            <a:avLst/>
          </a:prstGeom>
          <a:solidFill>
            <a:schemeClr val="accent1"/>
          </a:solidFill>
          <a:ln w="635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2" name="Marcador de título 21"/>
          <p:cNvSpPr>
            <a:spLocks noGrp="1"/>
          </p:cNvSpPr>
          <p:nvPr>
            <p:ph type="title"/>
          </p:nvPr>
        </p:nvSpPr>
        <p:spPr>
          <a:xfrm>
            <a:off x="457200" y="152400"/>
            <a:ext cx="8229600" cy="990600"/>
          </a:xfrm>
          <a:prstGeom prst="rect">
            <a:avLst/>
          </a:prstGeom>
        </p:spPr>
        <p:txBody>
          <a:bodyPr vert="horz" anchor="b" anchorCtr="0">
            <a:normAutofit/>
          </a:bodyPr>
          <a:lstStyle/>
          <a:p>
            <a:r>
              <a:rPr kumimoji="0" lang="es-ES_tradnl" smtClean="0"/>
              <a:t>Clic para editar título</a:t>
            </a:r>
            <a:endParaRPr kumimoji="0" lang="en-US"/>
          </a:p>
        </p:txBody>
      </p:sp>
      <p:sp>
        <p:nvSpPr>
          <p:cNvPr id="13" name="Marcador de texto 12"/>
          <p:cNvSpPr>
            <a:spLocks noGrp="1"/>
          </p:cNvSpPr>
          <p:nvPr>
            <p:ph type="body" idx="1"/>
          </p:nvPr>
        </p:nvSpPr>
        <p:spPr>
          <a:xfrm>
            <a:off x="457200" y="1219200"/>
            <a:ext cx="8229600" cy="4910328"/>
          </a:xfrm>
          <a:prstGeom prst="rect">
            <a:avLst/>
          </a:prstGeom>
        </p:spPr>
        <p:txBody>
          <a:bodyPr vert="horz">
            <a:normAutofit/>
          </a:bodyPr>
          <a:lstStyle/>
          <a:p>
            <a:pPr lvl="0" eaLnBrk="1" latinLnBrk="0" hangingPunct="1"/>
            <a:r>
              <a:rPr kumimoji="0" lang="es-ES_tradnl" dirty="0" smtClean="0"/>
              <a:t>Haga clic para modificar el estilo de texto del patrón</a:t>
            </a:r>
          </a:p>
          <a:p>
            <a:pPr lvl="1" eaLnBrk="1" latinLnBrk="0" hangingPunct="1"/>
            <a:r>
              <a:rPr kumimoji="0" lang="es-ES_tradnl" dirty="0" smtClean="0"/>
              <a:t>Segundo nivel</a:t>
            </a:r>
          </a:p>
          <a:p>
            <a:pPr lvl="2" eaLnBrk="1" latinLnBrk="0" hangingPunct="1"/>
            <a:r>
              <a:rPr kumimoji="0" lang="es-ES_tradnl" dirty="0" smtClean="0"/>
              <a:t>Tercer nivel</a:t>
            </a:r>
          </a:p>
          <a:p>
            <a:pPr lvl="3" eaLnBrk="1" latinLnBrk="0" hangingPunct="1"/>
            <a:r>
              <a:rPr kumimoji="0" lang="es-ES_tradnl" dirty="0" smtClean="0"/>
              <a:t>Cuarto nivel</a:t>
            </a:r>
          </a:p>
          <a:p>
            <a:pPr lvl="4" eaLnBrk="1" latinLnBrk="0" hangingPunct="1"/>
            <a:r>
              <a:rPr kumimoji="0" lang="es-ES_tradnl" dirty="0" smtClean="0"/>
              <a:t>Quinto nivel</a:t>
            </a:r>
            <a:endParaRPr kumimoji="0" lang="en-US" dirty="0"/>
          </a:p>
        </p:txBody>
      </p:sp>
      <p:sp>
        <p:nvSpPr>
          <p:cNvPr id="14" name="Marcador de fecha 13"/>
          <p:cNvSpPr>
            <a:spLocks noGrp="1"/>
          </p:cNvSpPr>
          <p:nvPr>
            <p:ph type="dt" sz="half" idx="2"/>
          </p:nvPr>
        </p:nvSpPr>
        <p:spPr>
          <a:xfrm>
            <a:off x="6400800" y="6356350"/>
            <a:ext cx="2289048" cy="365760"/>
          </a:xfrm>
          <a:prstGeom prst="rect">
            <a:avLst/>
          </a:prstGeom>
        </p:spPr>
        <p:txBody>
          <a:bodyPr vert="horz"/>
          <a:lstStyle>
            <a:lvl1pPr algn="l" eaLnBrk="1" latinLnBrk="0" hangingPunct="1">
              <a:defRPr kumimoji="0" sz="1400">
                <a:solidFill>
                  <a:schemeClr val="tx2"/>
                </a:solidFill>
              </a:defRPr>
            </a:lvl1pPr>
          </a:lstStyle>
          <a:p>
            <a:fld id="{15AA5477-6730-1A4B-AC57-3D8CF85A3138}" type="datetime1">
              <a:rPr lang="en-US" smtClean="0"/>
              <a:pPr/>
              <a:t>4/4/2012</a:t>
            </a:fld>
            <a:endParaRPr lang="es-ES_tradnl"/>
          </a:p>
        </p:txBody>
      </p:sp>
      <p:sp>
        <p:nvSpPr>
          <p:cNvPr id="3" name="Marcador de pie de página 2"/>
          <p:cNvSpPr>
            <a:spLocks noGrp="1"/>
          </p:cNvSpPr>
          <p:nvPr>
            <p:ph type="ftr" sz="quarter" idx="3"/>
          </p:nvPr>
        </p:nvSpPr>
        <p:spPr>
          <a:xfrm>
            <a:off x="2898648" y="6356350"/>
            <a:ext cx="3505200" cy="365760"/>
          </a:xfrm>
          <a:prstGeom prst="rect">
            <a:avLst/>
          </a:prstGeom>
        </p:spPr>
        <p:txBody>
          <a:bodyPr vert="horz"/>
          <a:lstStyle>
            <a:lvl1pPr algn="r" eaLnBrk="1" latinLnBrk="0" hangingPunct="1">
              <a:defRPr kumimoji="0" sz="1400">
                <a:solidFill>
                  <a:schemeClr val="tx2"/>
                </a:solidFill>
              </a:defRPr>
            </a:lvl1pPr>
          </a:lstStyle>
          <a:p>
            <a:r>
              <a:rPr lang="es-ES_tradnl" smtClean="0"/>
              <a:t>Clase 1/2 - Semana 1</a:t>
            </a:r>
            <a:endParaRPr lang="es-ES_tradnl"/>
          </a:p>
        </p:txBody>
      </p:sp>
      <p:sp>
        <p:nvSpPr>
          <p:cNvPr id="23" name="Marcador de número de diapositiva 22"/>
          <p:cNvSpPr>
            <a:spLocks noGrp="1"/>
          </p:cNvSpPr>
          <p:nvPr>
            <p:ph type="sldNum" sz="quarter" idx="4"/>
          </p:nvPr>
        </p:nvSpPr>
        <p:spPr>
          <a:xfrm>
            <a:off x="612648" y="6356350"/>
            <a:ext cx="1981200" cy="365760"/>
          </a:xfrm>
          <a:prstGeom prst="rect">
            <a:avLst/>
          </a:prstGeom>
        </p:spPr>
        <p:txBody>
          <a:bodyPr vert="horz"/>
          <a:lstStyle>
            <a:lvl1pPr algn="l" eaLnBrk="1" latinLnBrk="0" hangingPunct="1">
              <a:defRPr kumimoji="0" sz="1400">
                <a:solidFill>
                  <a:schemeClr val="tx2"/>
                </a:solidFill>
              </a:defRPr>
            </a:lvl1pPr>
          </a:lstStyle>
          <a:p>
            <a:fld id="{2668904F-A177-0448-8CCC-3E7058DD2629}" type="slidenum">
              <a:rPr lang="es-ES_tradnl" smtClean="0"/>
              <a:pPr/>
              <a:t>‹Nº›</a:t>
            </a:fld>
            <a:endParaRPr lang="es-ES_tradnl"/>
          </a:p>
        </p:txBody>
      </p:sp>
      <p:sp>
        <p:nvSpPr>
          <p:cNvPr id="28" name="Conector recto 27"/>
          <p:cNvSpPr>
            <a:spLocks noChangeShapeType="1"/>
          </p:cNvSpPr>
          <p:nvPr/>
        </p:nvSpPr>
        <p:spPr bwMode="auto">
          <a:xfrm>
            <a:off x="457200" y="6353175"/>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29" name="Conector recto 28"/>
          <p:cNvSpPr>
            <a:spLocks noChangeShapeType="1"/>
          </p:cNvSpPr>
          <p:nvPr/>
        </p:nvSpPr>
        <p:spPr bwMode="auto">
          <a:xfrm>
            <a:off x="457200" y="1143000"/>
            <a:ext cx="8229600" cy="0"/>
          </a:xfrm>
          <a:prstGeom prst="line">
            <a:avLst/>
          </a:prstGeom>
          <a:noFill/>
          <a:ln w="9525" cap="flat" cmpd="sng" algn="ctr">
            <a:solidFill>
              <a:schemeClr val="accent2"/>
            </a:solidFill>
            <a:prstDash val="dash"/>
            <a:round/>
            <a:headEnd type="none" w="med" len="med"/>
            <a:tailEnd type="none" w="med" len="med"/>
          </a:ln>
          <a:effectLst/>
        </p:spPr>
        <p:txBody>
          <a:bodyPr vert="horz" wrap="square" lIns="91440" tIns="45720" rIns="91440" bIns="45720" anchor="t" compatLnSpc="1"/>
          <a:lstStyle/>
          <a:p>
            <a:endParaRPr kumimoji="0" lang="en-US"/>
          </a:p>
        </p:txBody>
      </p:sp>
      <p:sp>
        <p:nvSpPr>
          <p:cNvPr id="10" name="Triángulo isósceles 9"/>
          <p:cNvSpPr>
            <a:spLocks noChangeAspect="1"/>
          </p:cNvSpPr>
          <p:nvPr/>
        </p:nvSpPr>
        <p:spPr>
          <a:xfrm rot="5400000">
            <a:off x="419100" y="6467475"/>
            <a:ext cx="190849" cy="120314"/>
          </a:xfrm>
          <a:prstGeom prst="triangle">
            <a:avLst>
              <a:gd name="adj" fmla="val 50000"/>
            </a:avLst>
          </a:prstGeom>
          <a:solidFill>
            <a:schemeClr val="accent2"/>
          </a:solidFill>
          <a:ln w="254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l" rtl="0" eaLnBrk="1" latinLnBrk="0" hangingPunct="1">
        <a:spcBef>
          <a:spcPct val="0"/>
        </a:spcBef>
        <a:buNone/>
        <a:defRPr kumimoji="0" sz="3200" kern="1200">
          <a:solidFill>
            <a:schemeClr val="tx2"/>
          </a:solidFill>
          <a:latin typeface="+mj-lt"/>
          <a:ea typeface="+mj-ea"/>
          <a:cs typeface="+mj-cs"/>
        </a:defRPr>
      </a:lvl1pPr>
    </p:titleStyle>
    <p:bodyStyle>
      <a:lvl1pPr marL="274320" indent="-274320" algn="l" rtl="0" eaLnBrk="1" latinLnBrk="0" hangingPunct="1">
        <a:spcBef>
          <a:spcPts val="600"/>
        </a:spcBef>
        <a:buClr>
          <a:schemeClr val="accent1"/>
        </a:buClr>
        <a:buSzPct val="76000"/>
        <a:buFont typeface="Wingdings 3"/>
        <a:buChar char=""/>
        <a:defRPr kumimoji="0" sz="2600" kern="1200">
          <a:solidFill>
            <a:schemeClr val="tx1"/>
          </a:solidFill>
          <a:latin typeface="+mn-lt"/>
          <a:ea typeface="+mn-ea"/>
          <a:cs typeface="+mn-cs"/>
        </a:defRPr>
      </a:lvl1pPr>
      <a:lvl2pPr marL="548640" indent="-274320" algn="l" rtl="0" eaLnBrk="1" latinLnBrk="0" hangingPunct="1">
        <a:spcBef>
          <a:spcPts val="500"/>
        </a:spcBef>
        <a:buClr>
          <a:schemeClr val="accent2"/>
        </a:buClr>
        <a:buSzPct val="76000"/>
        <a:buFont typeface="Wingdings 3"/>
        <a:buChar char=""/>
        <a:defRPr kumimoji="0" sz="2300" kern="1200">
          <a:solidFill>
            <a:schemeClr val="tx2"/>
          </a:solidFill>
          <a:latin typeface="+mn-lt"/>
          <a:ea typeface="+mn-ea"/>
          <a:cs typeface="+mn-cs"/>
        </a:defRPr>
      </a:lvl2pPr>
      <a:lvl3pPr marL="822960" indent="-228600" algn="l" rtl="0" eaLnBrk="1" latinLnBrk="0" hangingPunct="1">
        <a:spcBef>
          <a:spcPts val="500"/>
        </a:spcBef>
        <a:buClr>
          <a:schemeClr val="bg1">
            <a:shade val="50000"/>
          </a:schemeClr>
        </a:buClr>
        <a:buSzPct val="76000"/>
        <a:buFont typeface="Wingdings 3"/>
        <a:buChar char=""/>
        <a:defRPr kumimoji="0" sz="2000" kern="1200">
          <a:solidFill>
            <a:schemeClr val="tx1"/>
          </a:solidFill>
          <a:latin typeface="+mn-lt"/>
          <a:ea typeface="+mn-ea"/>
          <a:cs typeface="+mn-cs"/>
        </a:defRPr>
      </a:lvl3pPr>
      <a:lvl4pPr marL="1097280" indent="-228600" algn="l" rtl="0" eaLnBrk="1" latinLnBrk="0" hangingPunct="1">
        <a:spcBef>
          <a:spcPts val="400"/>
        </a:spcBef>
        <a:buClr>
          <a:schemeClr val="accent2">
            <a:shade val="75000"/>
          </a:schemeClr>
        </a:buClr>
        <a:buSzPct val="70000"/>
        <a:buFont typeface="Wingdings"/>
        <a:buChar char=""/>
        <a:defRPr kumimoji="0" sz="1800" kern="1200">
          <a:solidFill>
            <a:schemeClr val="tx1"/>
          </a:solidFill>
          <a:latin typeface="+mn-lt"/>
          <a:ea typeface="+mn-ea"/>
          <a:cs typeface="+mn-cs"/>
        </a:defRPr>
      </a:lvl4pPr>
      <a:lvl5pPr marL="1371600" indent="-228600" algn="l" rtl="0" eaLnBrk="1" latinLnBrk="0" hangingPunct="1">
        <a:spcBef>
          <a:spcPts val="300"/>
        </a:spcBef>
        <a:buClr>
          <a:schemeClr val="accent2"/>
        </a:buClr>
        <a:buSzPct val="70000"/>
        <a:buFont typeface="Wingdings"/>
        <a:buChar char=""/>
        <a:defRPr kumimoji="0" sz="1600" kern="1200">
          <a:solidFill>
            <a:schemeClr val="tx1"/>
          </a:solidFill>
          <a:latin typeface="+mn-lt"/>
          <a:ea typeface="+mn-ea"/>
          <a:cs typeface="+mn-cs"/>
        </a:defRPr>
      </a:lvl5pPr>
      <a:lvl6pPr marL="1645920" indent="-182880" algn="l" rtl="0" eaLnBrk="1" latinLnBrk="0" hangingPunct="1">
        <a:spcBef>
          <a:spcPts val="300"/>
        </a:spcBef>
        <a:buClr>
          <a:srgbClr val="9FB8CD">
            <a:shade val="75000"/>
          </a:srgbClr>
        </a:buClr>
        <a:buSzPct val="75000"/>
        <a:buFont typeface="Wingdings 3"/>
        <a:buChar char=""/>
        <a:defRPr kumimoji="0" lang="en-US" sz="1600" kern="1200" smtClean="0">
          <a:solidFill>
            <a:schemeClr val="tx1"/>
          </a:solidFill>
          <a:latin typeface="+mn-lt"/>
          <a:ea typeface="+mn-ea"/>
          <a:cs typeface="+mn-cs"/>
        </a:defRPr>
      </a:lvl6pPr>
      <a:lvl7pPr marL="1828800" indent="-182880" algn="l" rtl="0" eaLnBrk="1" latinLnBrk="0" hangingPunct="1">
        <a:spcBef>
          <a:spcPts val="300"/>
        </a:spcBef>
        <a:buClr>
          <a:srgbClr val="727CA3">
            <a:shade val="75000"/>
          </a:srgbClr>
        </a:buClr>
        <a:buSzPct val="75000"/>
        <a:buFont typeface="Wingdings 3"/>
        <a:buChar char=""/>
        <a:defRPr kumimoji="0" lang="en-US" sz="1400" kern="1200" smtClean="0">
          <a:solidFill>
            <a:schemeClr val="tx1"/>
          </a:solidFill>
          <a:latin typeface="+mn-lt"/>
          <a:ea typeface="+mn-ea"/>
          <a:cs typeface="+mn-cs"/>
        </a:defRPr>
      </a:lvl7pPr>
      <a:lvl8pPr marL="2011680" indent="-182880" algn="l" rtl="0" eaLnBrk="1" latinLnBrk="0" hangingPunct="1">
        <a:spcBef>
          <a:spcPts val="300"/>
        </a:spcBef>
        <a:buClr>
          <a:prstClr val="white">
            <a:shade val="50000"/>
          </a:prstClr>
        </a:buClr>
        <a:buSzPct val="75000"/>
        <a:buFont typeface="Wingdings 3"/>
        <a:buChar char=""/>
        <a:defRPr kumimoji="0" lang="en-US" sz="1400" kern="1200" smtClean="0">
          <a:solidFill>
            <a:schemeClr val="tx1"/>
          </a:solidFill>
          <a:latin typeface="+mn-lt"/>
          <a:ea typeface="+mn-ea"/>
          <a:cs typeface="+mn-cs"/>
        </a:defRPr>
      </a:lvl8pPr>
      <a:lvl9pPr marL="2194560" indent="-182880" algn="l" rtl="0" eaLnBrk="1" latinLnBrk="0" hangingPunct="1">
        <a:spcBef>
          <a:spcPts val="300"/>
        </a:spcBef>
        <a:buClr>
          <a:srgbClr val="9FB8CD"/>
        </a:buClr>
        <a:buSzPct val="75000"/>
        <a:buFont typeface="Wingdings 3"/>
        <a:buChar char=""/>
        <a:defRPr kumimoji="0" lang="en-US" sz="1200" kern="1200" smtClean="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ítulo 6"/>
          <p:cNvSpPr>
            <a:spLocks noGrp="1"/>
          </p:cNvSpPr>
          <p:nvPr>
            <p:ph type="ctrTitle"/>
          </p:nvPr>
        </p:nvSpPr>
        <p:spPr>
          <a:xfrm>
            <a:off x="1219200" y="3505200"/>
            <a:ext cx="6858000" cy="1371600"/>
          </a:xfrm>
        </p:spPr>
        <p:txBody>
          <a:bodyPr>
            <a:normAutofit/>
          </a:bodyPr>
          <a:lstStyle/>
          <a:p>
            <a:r>
              <a:rPr lang="es-ES_tradnl" dirty="0" smtClean="0"/>
              <a:t>Psicología</a:t>
            </a:r>
            <a:br>
              <a:rPr lang="es-ES_tradnl" dirty="0" smtClean="0"/>
            </a:br>
            <a:r>
              <a:rPr lang="es-ES_tradnl" sz="2222" dirty="0" smtClean="0"/>
              <a:t>Programa Académico de Bachillerato</a:t>
            </a:r>
            <a:br>
              <a:rPr lang="es-ES_tradnl" sz="2222" dirty="0" smtClean="0"/>
            </a:br>
            <a:r>
              <a:rPr lang="es-ES_tradnl" sz="2222" dirty="0" smtClean="0"/>
              <a:t>Universidad de Chile</a:t>
            </a:r>
            <a:endParaRPr lang="es-ES_tradnl" sz="2222" dirty="0"/>
          </a:p>
        </p:txBody>
      </p:sp>
      <p:sp>
        <p:nvSpPr>
          <p:cNvPr id="8" name="Subtítulo 7"/>
          <p:cNvSpPr>
            <a:spLocks noGrp="1"/>
          </p:cNvSpPr>
          <p:nvPr>
            <p:ph type="subTitle" idx="1"/>
          </p:nvPr>
        </p:nvSpPr>
        <p:spPr/>
        <p:txBody>
          <a:bodyPr/>
          <a:lstStyle/>
          <a:p>
            <a:r>
              <a:rPr lang="es-ES_tradnl" dirty="0" smtClean="0"/>
              <a:t>Profesor: </a:t>
            </a:r>
            <a:r>
              <a:rPr lang="es-ES_tradnl" dirty="0" err="1" smtClean="0"/>
              <a:t>Ps</a:t>
            </a:r>
            <a:r>
              <a:rPr lang="es-ES_tradnl" dirty="0" smtClean="0"/>
              <a:t>. Danilo Sanhueza O.</a:t>
            </a:r>
            <a:endParaRPr lang="es-ES_tradnl" dirty="0"/>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ES_tradnl" dirty="0" smtClean="0"/>
              <a:t>Relaciones entre el ello, el yo y el superyó</a:t>
            </a:r>
            <a:endParaRPr lang="es-ES_tradnl" dirty="0"/>
          </a:p>
        </p:txBody>
      </p:sp>
      <p:sp>
        <p:nvSpPr>
          <p:cNvPr id="3" name="Marcador de contenido 2"/>
          <p:cNvSpPr>
            <a:spLocks noGrp="1"/>
          </p:cNvSpPr>
          <p:nvPr>
            <p:ph sz="quarter" idx="1"/>
          </p:nvPr>
        </p:nvSpPr>
        <p:spPr/>
        <p:txBody>
          <a:bodyPr>
            <a:normAutofit lnSpcReduction="10000"/>
          </a:bodyPr>
          <a:lstStyle/>
          <a:p>
            <a:pPr lvl="0"/>
            <a:r>
              <a:rPr lang="es-ES_tradnl" dirty="0" smtClean="0"/>
              <a:t>El yo debe manejar los impulsos provenientes del ello, así como las exigencias morales que impone el superyó. En relación con el ello, el yo es el que ejecuta la represión de los impulsos más básicos. Al mismo tiempo, busca canalizar esta energía a través de formas que sean compatibles con la realidad y las exigencias morales.</a:t>
            </a:r>
          </a:p>
          <a:p>
            <a:pPr lvl="0"/>
            <a:r>
              <a:rPr lang="es-ES_tradnl" dirty="0" smtClean="0"/>
              <a:t>El ello demanda satisfacción al yo de manera constante. </a:t>
            </a:r>
          </a:p>
          <a:p>
            <a:pPr lvl="0"/>
            <a:r>
              <a:rPr lang="es-ES_tradnl" dirty="0" smtClean="0"/>
              <a:t>El superyó actúa como juez y observador del funcionamiento del yo, exigiéndole que se comporte de acuerdo con los ideales y prohibiciones. Por otra parte, el superyó se comunica directamente con el ello, obteniendo parte de su energía desde esta fuente. </a:t>
            </a:r>
          </a:p>
          <a:p>
            <a:pPr lvl="0"/>
            <a:endParaRPr lang="es-ES_tradnl" dirty="0" smtClean="0"/>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ES_tradnl" dirty="0" smtClean="0"/>
              <a:t>Las pulsiones</a:t>
            </a:r>
            <a:endParaRPr lang="es-ES_tradnl" dirty="0"/>
          </a:p>
        </p:txBody>
      </p:sp>
      <p:sp>
        <p:nvSpPr>
          <p:cNvPr id="3" name="Marcador de contenido 2"/>
          <p:cNvSpPr>
            <a:spLocks noGrp="1"/>
          </p:cNvSpPr>
          <p:nvPr>
            <p:ph sz="quarter" idx="1"/>
          </p:nvPr>
        </p:nvSpPr>
        <p:spPr/>
        <p:txBody>
          <a:bodyPr>
            <a:normAutofit fontScale="85000" lnSpcReduction="10000"/>
          </a:bodyPr>
          <a:lstStyle/>
          <a:p>
            <a:pPr lvl="0"/>
            <a:r>
              <a:rPr lang="es-ES_tradnl" dirty="0" smtClean="0"/>
              <a:t>La forma en que Freud entendía la energía que recorre al aparato psíquico fue variando a lo largo de sus investigaciones, existiendo distintas teorías de la pulsión. </a:t>
            </a:r>
          </a:p>
          <a:p>
            <a:pPr lvl="0"/>
            <a:r>
              <a:rPr lang="es-ES_tradnl" dirty="0" smtClean="0"/>
              <a:t>Al continuar su trabajo con pacientes histéricas y neuróticos, Freud comprueba que los eventos traumáticos que los pacientes relataban no eran hechos que necesariamente habían ocurrido en su pasado. La mayor parte de las veces se trataba de “fantasías”, productos en parte conscientes y en parte inconscientes que tenían más que ver con los impulsos primitivos (pulsiones) que con la realidad auténticamente vivida.</a:t>
            </a:r>
          </a:p>
          <a:p>
            <a:pPr lvl="0"/>
            <a:r>
              <a:rPr lang="es-ES_tradnl" dirty="0" smtClean="0"/>
              <a:t>La pulsión es una noción “fronteriza”, entre el cuerpo y la psique. Si bien proviene del cuerpo, no se limita a lo orgánico, haciendo exigencias al aparato psíquico. </a:t>
            </a:r>
          </a:p>
          <a:p>
            <a:pPr lvl="0"/>
            <a:r>
              <a:rPr lang="es-ES_tradnl" dirty="0" smtClean="0"/>
              <a:t>Al final de su obra, Freud reconoce dos grandes tipos de pulsiones: de vida (Eros) y de muerte (</a:t>
            </a:r>
            <a:r>
              <a:rPr lang="es-ES_tradnl" dirty="0" err="1" smtClean="0"/>
              <a:t>Thanatos</a:t>
            </a:r>
            <a:r>
              <a:rPr lang="es-ES_tradnl" dirty="0" smtClean="0"/>
              <a:t>).</a:t>
            </a:r>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ES_tradnl" dirty="0" smtClean="0"/>
              <a:t>Las pulsiones</a:t>
            </a:r>
            <a:endParaRPr lang="es-ES_tradnl" dirty="0"/>
          </a:p>
        </p:txBody>
      </p:sp>
      <p:sp>
        <p:nvSpPr>
          <p:cNvPr id="3" name="Marcador de contenido 2"/>
          <p:cNvSpPr>
            <a:spLocks noGrp="1"/>
          </p:cNvSpPr>
          <p:nvPr>
            <p:ph sz="quarter" idx="1"/>
          </p:nvPr>
        </p:nvSpPr>
        <p:spPr/>
        <p:txBody>
          <a:bodyPr>
            <a:normAutofit fontScale="70000" lnSpcReduction="20000"/>
          </a:bodyPr>
          <a:lstStyle/>
          <a:p>
            <a:pPr lvl="0"/>
            <a:r>
              <a:rPr lang="es-ES_tradnl" dirty="0" smtClean="0"/>
              <a:t>Eros (o la energía libidinal) se encuentra detrás de todas las manifestaciones vitales de un individuo, encontrándose detrás de él la tendencia hacia la suma o la agregación.  </a:t>
            </a:r>
          </a:p>
          <a:p>
            <a:pPr lvl="0"/>
            <a:r>
              <a:rPr lang="es-ES_tradnl" dirty="0" smtClean="0"/>
              <a:t>La naturaleza última de Eros es la sexualidad. </a:t>
            </a:r>
          </a:p>
          <a:p>
            <a:pPr lvl="0"/>
            <a:r>
              <a:rPr lang="es-ES_tradnl" dirty="0" smtClean="0"/>
              <a:t>Las pulsiones sexuales no se encuentran determinadas biológicamente, pueden dirigirse hacia una gran variedad de objetos distintos (por </a:t>
            </a:r>
            <a:r>
              <a:rPr lang="es-ES_tradnl" dirty="0" err="1" smtClean="0"/>
              <a:t>ej.</a:t>
            </a:r>
            <a:r>
              <a:rPr lang="es-ES_tradnl" dirty="0" smtClean="0"/>
              <a:t>, las perversiones).</a:t>
            </a:r>
          </a:p>
          <a:p>
            <a:pPr lvl="0"/>
            <a:r>
              <a:rPr lang="es-ES_tradnl" dirty="0" smtClean="0"/>
              <a:t>La sexualidad se encuentra presente desde el comienzo de la vida, incluyendo la infancia. </a:t>
            </a:r>
          </a:p>
          <a:p>
            <a:pPr lvl="0"/>
            <a:r>
              <a:rPr lang="es-ES_tradnl" dirty="0" smtClean="0"/>
              <a:t>La libido es una cantidad de energía que es susceptible de aumento o disminución, y que puede transferirse entre distintas huellas </a:t>
            </a:r>
            <a:r>
              <a:rPr lang="es-ES_tradnl" dirty="0" err="1" smtClean="0"/>
              <a:t>mnémicas</a:t>
            </a:r>
            <a:r>
              <a:rPr lang="es-ES_tradnl" dirty="0" smtClean="0"/>
              <a:t> o entre distintos objetos. </a:t>
            </a:r>
          </a:p>
          <a:p>
            <a:pPr lvl="0"/>
            <a:r>
              <a:rPr lang="es-ES_tradnl" dirty="0" smtClean="0"/>
              <a:t>El narcisismo consiste en la “investidura” de libido del propio yo, siendo parte de un proceso de desarrollo normal pero también la expresión de patologías en algunos casos graves.</a:t>
            </a:r>
          </a:p>
          <a:p>
            <a:pPr lvl="0"/>
            <a:r>
              <a:rPr lang="es-ES_tradnl" dirty="0" err="1" smtClean="0"/>
              <a:t>Thanatos</a:t>
            </a:r>
            <a:r>
              <a:rPr lang="es-ES_tradnl" dirty="0" smtClean="0"/>
              <a:t> (pulsiones de muerte) es la tendencia opuesta a Eros, orientándose hacia la separación y destrucción (de los otros y del propio sujeto). </a:t>
            </a:r>
          </a:p>
          <a:p>
            <a:pPr lvl="0"/>
            <a:r>
              <a:rPr lang="es-ES_tradnl" dirty="0" smtClean="0"/>
              <a:t>Se relaciona con los fenómenos de repetición.</a:t>
            </a:r>
          </a:p>
          <a:p>
            <a:pPr lvl="0"/>
            <a:r>
              <a:rPr lang="es-ES_tradnl" dirty="0" smtClean="0"/>
              <a:t>Cuando se vuelca hacia el exterior, toma la forma de la agresión. </a:t>
            </a:r>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ES_tradnl" dirty="0" smtClean="0"/>
              <a:t>Desarrollo pulsional</a:t>
            </a:r>
            <a:endParaRPr lang="es-ES_tradnl" dirty="0"/>
          </a:p>
        </p:txBody>
      </p:sp>
      <p:sp>
        <p:nvSpPr>
          <p:cNvPr id="3" name="Marcador de contenido 2"/>
          <p:cNvSpPr>
            <a:spLocks noGrp="1"/>
          </p:cNvSpPr>
          <p:nvPr>
            <p:ph sz="quarter" idx="1"/>
          </p:nvPr>
        </p:nvSpPr>
        <p:spPr/>
        <p:txBody>
          <a:bodyPr>
            <a:normAutofit lnSpcReduction="10000"/>
          </a:bodyPr>
          <a:lstStyle/>
          <a:p>
            <a:pPr lvl="0"/>
            <a:r>
              <a:rPr lang="es-ES_tradnl" dirty="0" smtClean="0"/>
              <a:t>La pulsión, como puente entre cuerpo y psique, depende en su desarrollo de los procesos físicos vividos por el sujeto.</a:t>
            </a:r>
          </a:p>
          <a:p>
            <a:pPr lvl="0"/>
            <a:r>
              <a:rPr lang="es-ES_tradnl" dirty="0" smtClean="0"/>
              <a:t>Al momento del nacimiento, el bebé difícilmente puede identificar o representar objetos, por lo que se dice que la libido o pulsión sexual se satisface de modo “</a:t>
            </a:r>
            <a:r>
              <a:rPr lang="es-ES_tradnl" dirty="0" err="1" smtClean="0"/>
              <a:t>autoerótico</a:t>
            </a:r>
            <a:r>
              <a:rPr lang="es-ES_tradnl" dirty="0" smtClean="0"/>
              <a:t>”.</a:t>
            </a:r>
          </a:p>
          <a:p>
            <a:pPr lvl="0"/>
            <a:r>
              <a:rPr lang="es-ES_tradnl" dirty="0" smtClean="0"/>
              <a:t>En el curso del desarrollo, la libido se va acumulando en distintas partes del cuerpo, que son denominadas zonas erógenas. </a:t>
            </a:r>
          </a:p>
          <a:p>
            <a:pPr lvl="0"/>
            <a:r>
              <a:rPr lang="es-ES_tradnl" dirty="0" smtClean="0"/>
              <a:t>Freud distinguía entre distintas etapas del desarrollo de la pulsión según el predominio de las zonas erógenas</a:t>
            </a:r>
            <a:r>
              <a:rPr lang="es-ES_tradnl" dirty="0" smtClean="0"/>
              <a:t>.</a:t>
            </a:r>
            <a:endParaRPr lang="es-ES_tradnl" dirty="0" smtClean="0"/>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ES_tradnl" dirty="0" smtClean="0"/>
              <a:t>Desarrollo pulsional</a:t>
            </a:r>
            <a:endParaRPr lang="es-ES_tradnl" dirty="0"/>
          </a:p>
        </p:txBody>
      </p:sp>
      <p:sp>
        <p:nvSpPr>
          <p:cNvPr id="3" name="Marcador de contenido 2"/>
          <p:cNvSpPr>
            <a:spLocks noGrp="1"/>
          </p:cNvSpPr>
          <p:nvPr>
            <p:ph sz="quarter" idx="1"/>
          </p:nvPr>
        </p:nvSpPr>
        <p:spPr/>
        <p:txBody>
          <a:bodyPr>
            <a:normAutofit fontScale="77500" lnSpcReduction="20000"/>
          </a:bodyPr>
          <a:lstStyle/>
          <a:p>
            <a:pPr lvl="0"/>
            <a:r>
              <a:rPr lang="es-ES_tradnl" dirty="0" smtClean="0"/>
              <a:t>Fase oral o </a:t>
            </a:r>
            <a:r>
              <a:rPr lang="es-ES_tradnl" dirty="0" err="1" smtClean="0"/>
              <a:t>canibalística</a:t>
            </a:r>
            <a:r>
              <a:rPr lang="es-ES_tradnl" dirty="0" smtClean="0"/>
              <a:t>: en los primeros momentos de la vida la parte más importante del cuerpo es la boca, por motivos de supervivencia. A partir de la actividad oral dirigida hacia los objetos, se producen a nivel psíquico las primeras formas de asimilación de un objeto (identificación primitiva). El pecho materno juega un rol fundamental como el modelo de la satisfacción plena. </a:t>
            </a:r>
          </a:p>
          <a:p>
            <a:pPr lvl="0"/>
            <a:r>
              <a:rPr lang="es-ES_tradnl" dirty="0" smtClean="0"/>
              <a:t>Fase anal o sádica: en esta etapa la energía del bebé está concentrada en sus procesos digestivos, obteniendo placer por medio de la descarga o la retención de esta. Las deposiciones también adquieren un gran valor psíquico para los niños. El asco ante las </a:t>
            </a:r>
            <a:r>
              <a:rPr lang="es-ES_tradnl" dirty="0" err="1" smtClean="0"/>
              <a:t>fecas</a:t>
            </a:r>
            <a:r>
              <a:rPr lang="es-ES_tradnl" dirty="0" smtClean="0"/>
              <a:t> es un sentimiento que se forma con posterioridad. Al mismo tiempo, el bebé comienza a experimentar fuertes deseos de dominio y posesión sobre los objetos. </a:t>
            </a:r>
          </a:p>
          <a:p>
            <a:pPr lvl="0"/>
            <a:r>
              <a:rPr lang="es-ES_tradnl" dirty="0" smtClean="0"/>
              <a:t>Fase genital: la libido comienza a depositarse en los genitales, observándose fenómenos como la masturbación infantil, el interés por ver los genitales de otros, el exhibicionismo, y un interés generalizado por la naturaleza de los genitales (teorías sexuales infantiles). Comienza la investigación </a:t>
            </a:r>
            <a:r>
              <a:rPr lang="es-ES_tradnl" smtClean="0"/>
              <a:t>sexual infantil. </a:t>
            </a:r>
          </a:p>
          <a:p>
            <a:pPr lvl="0"/>
            <a:endParaRPr lang="es-ES_tradnl" dirty="0" smtClean="0"/>
          </a:p>
          <a:p>
            <a:pPr lvl="0"/>
            <a:endParaRPr lang="es-ES_tradnl" dirty="0" smtClean="0"/>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Marcador de contenido 2"/>
          <p:cNvSpPr>
            <a:spLocks noGrp="1"/>
          </p:cNvSpPr>
          <p:nvPr>
            <p:ph sz="quarter" idx="1"/>
          </p:nvPr>
        </p:nvSpPr>
        <p:spPr>
          <a:xfrm>
            <a:off x="457200" y="2560320"/>
            <a:ext cx="8229600" cy="1737360"/>
          </a:xfrm>
        </p:spPr>
        <p:txBody>
          <a:bodyPr>
            <a:normAutofit/>
          </a:bodyPr>
          <a:lstStyle/>
          <a:p>
            <a:pPr>
              <a:buNone/>
            </a:pPr>
            <a:endParaRPr lang="es-ES_tradnl" dirty="0" smtClean="0"/>
          </a:p>
          <a:p>
            <a:pPr>
              <a:buNone/>
            </a:pPr>
            <a:r>
              <a:rPr lang="es-ES_tradnl" dirty="0" smtClean="0"/>
              <a:t>El psicoanálisis</a:t>
            </a:r>
          </a:p>
          <a:p>
            <a:endParaRPr lang="es-ES_tradnl" dirty="0" smtClean="0"/>
          </a:p>
          <a:p>
            <a:endParaRPr lang="es-ES_tradnl"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ES_tradnl" dirty="0" smtClean="0"/>
              <a:t>El psicoanálisis: contexto general</a:t>
            </a:r>
            <a:endParaRPr lang="es-ES_tradnl" dirty="0"/>
          </a:p>
        </p:txBody>
      </p:sp>
      <p:sp>
        <p:nvSpPr>
          <p:cNvPr id="3" name="Marcador de contenido 2"/>
          <p:cNvSpPr>
            <a:spLocks noGrp="1"/>
          </p:cNvSpPr>
          <p:nvPr>
            <p:ph sz="quarter" idx="1"/>
          </p:nvPr>
        </p:nvSpPr>
        <p:spPr/>
        <p:txBody>
          <a:bodyPr>
            <a:normAutofit/>
          </a:bodyPr>
          <a:lstStyle/>
          <a:p>
            <a:r>
              <a:rPr lang="es-ES_tradnl" dirty="0" smtClean="0"/>
              <a:t>El psicoanálisis puede ser considerado desde al menos 4 perspectivas diferentes: </a:t>
            </a:r>
          </a:p>
          <a:p>
            <a:pPr lvl="1"/>
            <a:r>
              <a:rPr lang="es-ES_tradnl" dirty="0" smtClean="0"/>
              <a:t>Como práctica clínica</a:t>
            </a:r>
          </a:p>
          <a:p>
            <a:pPr lvl="1"/>
            <a:r>
              <a:rPr lang="es-ES_tradnl" dirty="0" smtClean="0"/>
              <a:t>Como teoría del padecer psíquico (neurosis)</a:t>
            </a:r>
          </a:p>
          <a:p>
            <a:pPr lvl="1"/>
            <a:r>
              <a:rPr lang="es-ES_tradnl" dirty="0" smtClean="0"/>
              <a:t>Como teoría psicológica</a:t>
            </a:r>
          </a:p>
          <a:p>
            <a:pPr lvl="1"/>
            <a:r>
              <a:rPr lang="es-ES_tradnl" dirty="0" smtClean="0"/>
              <a:t>Como interpretación de la cultura</a:t>
            </a:r>
          </a:p>
          <a:p>
            <a:r>
              <a:rPr lang="es-ES_tradnl" dirty="0" smtClean="0"/>
              <a:t>El sentido crítico del psicoanálisis</a:t>
            </a:r>
          </a:p>
          <a:p>
            <a:r>
              <a:rPr lang="es-ES_tradnl" dirty="0" smtClean="0"/>
              <a:t>La recepción cultural de las ideas psicoanalíticas</a:t>
            </a:r>
          </a:p>
          <a:p>
            <a:endParaRPr lang="es-ES_tradnl" dirty="0" smtClean="0"/>
          </a:p>
          <a:p>
            <a:endParaRPr lang="es-ES_tradnl" dirty="0" smtClean="0"/>
          </a:p>
          <a:p>
            <a:pPr>
              <a:buNone/>
            </a:pPr>
            <a:endParaRPr lang="es-ES_tradnl" dirty="0" smtClean="0"/>
          </a:p>
          <a:p>
            <a:endParaRPr lang="es-ES_tradnl" dirty="0" smtClean="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ES_tradnl" dirty="0" smtClean="0"/>
              <a:t>Primeras investigaciones y contexto de aparición del psicoanálisis</a:t>
            </a:r>
            <a:endParaRPr lang="es-ES_tradnl" dirty="0"/>
          </a:p>
        </p:txBody>
      </p:sp>
      <p:sp>
        <p:nvSpPr>
          <p:cNvPr id="3" name="Marcador de contenido 2"/>
          <p:cNvSpPr>
            <a:spLocks noGrp="1"/>
          </p:cNvSpPr>
          <p:nvPr>
            <p:ph sz="quarter" idx="1"/>
          </p:nvPr>
        </p:nvSpPr>
        <p:spPr/>
        <p:txBody>
          <a:bodyPr>
            <a:normAutofit/>
          </a:bodyPr>
          <a:lstStyle/>
          <a:p>
            <a:r>
              <a:rPr lang="es-ES_tradnl" dirty="0" smtClean="0"/>
              <a:t>La sociedad de fines del siglo XIX: la época victoriana.</a:t>
            </a:r>
          </a:p>
          <a:p>
            <a:r>
              <a:rPr lang="es-ES_tradnl" dirty="0" smtClean="0"/>
              <a:t>Los problemas de la psiquiatría para explicar la histeria.</a:t>
            </a:r>
          </a:p>
          <a:p>
            <a:r>
              <a:rPr lang="es-ES_tradnl" dirty="0" smtClean="0"/>
              <a:t>Los trabajos de Janet, Charcot y Breuer. El método catártico y la cura por liberación del afecto.</a:t>
            </a:r>
          </a:p>
          <a:p>
            <a:r>
              <a:rPr lang="es-ES_tradnl" dirty="0" smtClean="0"/>
              <a:t>El síntoma como resto </a:t>
            </a:r>
            <a:r>
              <a:rPr lang="es-ES_tradnl" dirty="0" err="1" smtClean="0"/>
              <a:t>mnémico</a:t>
            </a:r>
            <a:r>
              <a:rPr lang="es-ES_tradnl" dirty="0" smtClean="0"/>
              <a:t> de un acontecimiento traumático.</a:t>
            </a:r>
          </a:p>
          <a:p>
            <a:r>
              <a:rPr lang="es-ES_tradnl" dirty="0" smtClean="0"/>
              <a:t>La fijación de la vida psicológica al pasado.</a:t>
            </a:r>
          </a:p>
          <a:p>
            <a:r>
              <a:rPr lang="es-ES_tradnl" dirty="0" smtClean="0"/>
              <a:t>El método psicoanalítico: la cura por el vencimiento de las resistencias</a:t>
            </a:r>
          </a:p>
          <a:p>
            <a:r>
              <a:rPr lang="es-ES_tradnl" dirty="0" smtClean="0"/>
              <a:t>Introducción de la asociación libre</a:t>
            </a:r>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ES_tradnl" dirty="0" smtClean="0"/>
              <a:t>La represión: la piedra angular del psicoanálisis</a:t>
            </a:r>
            <a:endParaRPr lang="es-ES_tradnl" dirty="0"/>
          </a:p>
        </p:txBody>
      </p:sp>
      <p:sp>
        <p:nvSpPr>
          <p:cNvPr id="3" name="Marcador de contenido 2"/>
          <p:cNvSpPr>
            <a:spLocks noGrp="1"/>
          </p:cNvSpPr>
          <p:nvPr>
            <p:ph sz="quarter" idx="1"/>
          </p:nvPr>
        </p:nvSpPr>
        <p:spPr/>
        <p:txBody>
          <a:bodyPr>
            <a:normAutofit/>
          </a:bodyPr>
          <a:lstStyle/>
          <a:p>
            <a:r>
              <a:rPr lang="es-ES_tradnl" dirty="0" smtClean="0"/>
              <a:t>El uso de la asociación libre y el descubrimiento de la resistencia.</a:t>
            </a:r>
          </a:p>
          <a:p>
            <a:r>
              <a:rPr lang="es-ES_tradnl" dirty="0" smtClean="0"/>
              <a:t>Represión y resistencia</a:t>
            </a:r>
          </a:p>
          <a:p>
            <a:r>
              <a:rPr lang="es-ES_tradnl" dirty="0" smtClean="0"/>
              <a:t>Conflicto psíquico y defensa</a:t>
            </a:r>
          </a:p>
          <a:p>
            <a:r>
              <a:rPr lang="es-ES_tradnl" dirty="0" smtClean="0"/>
              <a:t>La represión como proceso “fallido”</a:t>
            </a:r>
          </a:p>
          <a:p>
            <a:r>
              <a:rPr lang="es-ES_tradnl" dirty="0" smtClean="0"/>
              <a:t>La formación de síntomas</a:t>
            </a:r>
          </a:p>
          <a:p>
            <a:endParaRPr lang="es-ES_tradnl" dirty="0" smtClean="0"/>
          </a:p>
          <a:p>
            <a:pPr>
              <a:buNone/>
            </a:pPr>
            <a:endParaRPr lang="es-ES_tradnl" dirty="0" smtClean="0"/>
          </a:p>
          <a:p>
            <a:endParaRPr lang="es-ES_tradnl" dirty="0" smtClean="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ES_tradnl" dirty="0" smtClean="0"/>
              <a:t>La primera tópica freudiana</a:t>
            </a:r>
            <a:endParaRPr lang="es-ES_tradnl" dirty="0"/>
          </a:p>
        </p:txBody>
      </p:sp>
      <p:sp>
        <p:nvSpPr>
          <p:cNvPr id="3" name="Marcador de contenido 2"/>
          <p:cNvSpPr>
            <a:spLocks noGrp="1"/>
          </p:cNvSpPr>
          <p:nvPr>
            <p:ph sz="quarter" idx="1"/>
          </p:nvPr>
        </p:nvSpPr>
        <p:spPr/>
        <p:txBody>
          <a:bodyPr>
            <a:normAutofit/>
          </a:bodyPr>
          <a:lstStyle/>
          <a:p>
            <a:pPr lvl="0"/>
            <a:r>
              <a:rPr lang="es-ES_tradnl" dirty="0" smtClean="0"/>
              <a:t>Consciente</a:t>
            </a:r>
          </a:p>
          <a:p>
            <a:pPr lvl="0"/>
            <a:r>
              <a:rPr lang="es-ES_tradnl" dirty="0" smtClean="0"/>
              <a:t>Preconsciente</a:t>
            </a:r>
          </a:p>
          <a:p>
            <a:pPr lvl="0"/>
            <a:r>
              <a:rPr lang="es-ES_tradnl" dirty="0" smtClean="0"/>
              <a:t>Inconsciente</a:t>
            </a:r>
          </a:p>
          <a:p>
            <a:pPr lvl="0"/>
            <a:r>
              <a:rPr lang="es-ES_tradnl" dirty="0" smtClean="0"/>
              <a:t>La función de la censura</a:t>
            </a:r>
          </a:p>
          <a:p>
            <a:pPr lvl="0"/>
            <a:r>
              <a:rPr lang="es-ES_tradnl" dirty="0" smtClean="0"/>
              <a:t>La expresión indirecta de lo inconsciente</a:t>
            </a:r>
          </a:p>
          <a:p>
            <a:pPr>
              <a:buNone/>
            </a:pPr>
            <a:endParaRPr lang="es-ES_tradnl" dirty="0" smtClean="0"/>
          </a:p>
          <a:p>
            <a:endParaRPr lang="es-ES_tradnl" dirty="0" smtClean="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ES_tradnl" dirty="0" smtClean="0"/>
              <a:t>Los síntomas y las formaciones del inconsciente</a:t>
            </a:r>
            <a:endParaRPr lang="es-ES_tradnl" dirty="0"/>
          </a:p>
        </p:txBody>
      </p:sp>
      <p:sp>
        <p:nvSpPr>
          <p:cNvPr id="3" name="Marcador de contenido 2"/>
          <p:cNvSpPr>
            <a:spLocks noGrp="1"/>
          </p:cNvSpPr>
          <p:nvPr>
            <p:ph sz="quarter" idx="1"/>
          </p:nvPr>
        </p:nvSpPr>
        <p:spPr/>
        <p:txBody>
          <a:bodyPr>
            <a:normAutofit fontScale="92500" lnSpcReduction="20000"/>
          </a:bodyPr>
          <a:lstStyle/>
          <a:p>
            <a:pPr lvl="0"/>
            <a:r>
              <a:rPr lang="es-ES" dirty="0" smtClean="0"/>
              <a:t>Síntomas, chistes, sueños, lapsus y actos fallidos.</a:t>
            </a:r>
          </a:p>
          <a:p>
            <a:pPr lvl="0"/>
            <a:r>
              <a:rPr lang="es-ES" dirty="0" smtClean="0"/>
              <a:t>El síntoma y las formaciones del inconsciente como formación de compromiso: Formas de tramitar la energía al costo de transfigurar el contenido.</a:t>
            </a:r>
            <a:endParaRPr lang="es-ES_tradnl" dirty="0" smtClean="0"/>
          </a:p>
          <a:p>
            <a:pPr lvl="0"/>
            <a:r>
              <a:rPr lang="es-ES" dirty="0" smtClean="0"/>
              <a:t>Como producto de la represión, en el aparato psíquico se forman “complejos” (conscientes/inconscientes) que congregan a un número de representaciones y los afectos correspondientes.</a:t>
            </a:r>
          </a:p>
          <a:p>
            <a:pPr lvl="0"/>
            <a:r>
              <a:rPr lang="es-ES_tradnl" dirty="0" smtClean="0"/>
              <a:t>Las formaciones del inconsciente como compromiso: el fenómeno de desfiguración.</a:t>
            </a:r>
          </a:p>
          <a:p>
            <a:pPr lvl="0"/>
            <a:r>
              <a:rPr lang="es-ES" dirty="0" smtClean="0"/>
              <a:t>La idea de determinismo psíquico: las ocurrencias libres de los pacientes en algún punto nos conectan con algo del material reprimido.</a:t>
            </a:r>
          </a:p>
          <a:p>
            <a:pPr lvl="0"/>
            <a:r>
              <a:rPr lang="es-ES" dirty="0" smtClean="0"/>
              <a:t>El caso particular de los sueños: la gran vía hacia el ICC. </a:t>
            </a:r>
            <a:endParaRPr lang="es-ES_tradnl" dirty="0" smtClean="0"/>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ES_tradnl" dirty="0" smtClean="0"/>
              <a:t>La segunda tópica freudiana</a:t>
            </a:r>
            <a:endParaRPr lang="es-ES_tradnl" dirty="0"/>
          </a:p>
        </p:txBody>
      </p:sp>
      <p:sp>
        <p:nvSpPr>
          <p:cNvPr id="3" name="Marcador de contenido 2"/>
          <p:cNvSpPr>
            <a:spLocks noGrp="1"/>
          </p:cNvSpPr>
          <p:nvPr>
            <p:ph sz="quarter" idx="1"/>
          </p:nvPr>
        </p:nvSpPr>
        <p:spPr/>
        <p:txBody>
          <a:bodyPr>
            <a:normAutofit fontScale="85000" lnSpcReduction="20000"/>
          </a:bodyPr>
          <a:lstStyle/>
          <a:p>
            <a:pPr lvl="0"/>
            <a:r>
              <a:rPr lang="es-ES_tradnl" dirty="0" smtClean="0"/>
              <a:t>Dificultades en la primera tópica: ¿cómo explicar que la represión también es inconsciente?</a:t>
            </a:r>
          </a:p>
          <a:p>
            <a:pPr lvl="0"/>
            <a:r>
              <a:rPr lang="es-ES_tradnl" dirty="0" smtClean="0"/>
              <a:t>Una nueva teoría del aparato psíquico que no excluye la anterior.</a:t>
            </a:r>
          </a:p>
          <a:p>
            <a:pPr lvl="0"/>
            <a:r>
              <a:rPr lang="es-ES_tradnl" dirty="0" smtClean="0"/>
              <a:t>El ello: la gran reserva “instintiva” del individuo.  Al momento de nacer, somos “puro ello”. Contiene impulsos y tendencias que sólo buscan la satisfacción ciegamente. No tiene miramientos por las exigencias sociales ni por la realidad exterior.</a:t>
            </a:r>
          </a:p>
          <a:p>
            <a:pPr lvl="0"/>
            <a:r>
              <a:rPr lang="es-ES_tradnl" dirty="0" smtClean="0"/>
              <a:t>El yo: reúne las funciones “ejecutivas” del individuo. Representa lo razonable y adaptativo en nuestra vida. Tiene a su cargo funciones como la motricidad, la voluntad, la conciencia, la atención, etc. Por otra parte, es el responsable de la represión.</a:t>
            </a:r>
          </a:p>
          <a:p>
            <a:pPr lvl="0"/>
            <a:r>
              <a:rPr lang="es-ES_tradnl" dirty="0" smtClean="0"/>
              <a:t>El superyó: la “voz de la conciencia”, instancia que observa y critica al yo. Representa las exigencias morales y sociales de un individuo. Restringe la satisfacción inmediata. Es portador de una imagen ideal con la cual nos comparamos constantemente. En él se origina el sentimiento de culpa.</a:t>
            </a:r>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ES_tradnl" dirty="0" smtClean="0"/>
              <a:t>Desarrollo del ello, el yo y el superyó</a:t>
            </a:r>
            <a:endParaRPr lang="es-ES_tradnl" dirty="0"/>
          </a:p>
        </p:txBody>
      </p:sp>
      <p:sp>
        <p:nvSpPr>
          <p:cNvPr id="3" name="Marcador de contenido 2"/>
          <p:cNvSpPr>
            <a:spLocks noGrp="1"/>
          </p:cNvSpPr>
          <p:nvPr>
            <p:ph sz="quarter" idx="1"/>
          </p:nvPr>
        </p:nvSpPr>
        <p:spPr/>
        <p:txBody>
          <a:bodyPr>
            <a:normAutofit/>
          </a:bodyPr>
          <a:lstStyle/>
          <a:p>
            <a:pPr lvl="0"/>
            <a:r>
              <a:rPr lang="es-ES_tradnl" dirty="0" smtClean="0"/>
              <a:t>El ello es la instancia originaria, el gran depósito de la energía psíquica de un individuo. </a:t>
            </a:r>
          </a:p>
          <a:p>
            <a:pPr lvl="0"/>
            <a:r>
              <a:rPr lang="es-ES_tradnl" dirty="0" smtClean="0"/>
              <a:t>El yo se forma a partir del contacto del individuo con la realidad. El propio cuerpo sirve para definir los límites del yo. Las identificaciones también juegan un rol importante en la formación del yo. </a:t>
            </a:r>
          </a:p>
          <a:p>
            <a:pPr lvl="0"/>
            <a:r>
              <a:rPr lang="es-ES_tradnl" dirty="0" smtClean="0"/>
              <a:t>El superyó se forma a partir de la incorporación de las normas e ideales transmitidos por la sociedad, fundamentalmente por los padres.</a:t>
            </a:r>
          </a:p>
          <a:p>
            <a:pPr lvl="0"/>
            <a:r>
              <a:rPr lang="es-ES_tradnl" dirty="0" smtClean="0"/>
              <a:t>El ello es completamente inconsciente, mientras que el yo y el superyó tienen partes conscientes e inconscientes. </a:t>
            </a:r>
          </a:p>
          <a:p>
            <a:pPr lvl="0"/>
            <a:endParaRPr lang="es-ES_tradnl" dirty="0" smtClean="0"/>
          </a:p>
        </p:txBody>
      </p:sp>
    </p:spTree>
  </p:cSld>
  <p:clrMapOvr>
    <a:masterClrMapping/>
  </p:clrMapOvr>
  <p:timing>
    <p:tnLst>
      <p:par>
        <p:cTn id="1" dur="indefinite" restart="never" nodeType="tmRoot"/>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rigen">
  <a:themeElements>
    <a:clrScheme name="Origen">
      <a:dk1>
        <a:sysClr val="windowText" lastClr="000000"/>
      </a:dk1>
      <a:lt1>
        <a:sysClr val="window" lastClr="FFFFFF"/>
      </a:lt1>
      <a:dk2>
        <a:srgbClr val="464653"/>
      </a:dk2>
      <a:lt2>
        <a:srgbClr val="DDE9EC"/>
      </a:lt2>
      <a:accent1>
        <a:srgbClr val="727CA3"/>
      </a:accent1>
      <a:accent2>
        <a:srgbClr val="9FB8CD"/>
      </a:accent2>
      <a:accent3>
        <a:srgbClr val="D2DA7A"/>
      </a:accent3>
      <a:accent4>
        <a:srgbClr val="FADA7A"/>
      </a:accent4>
      <a:accent5>
        <a:srgbClr val="B88472"/>
      </a:accent5>
      <a:accent6>
        <a:srgbClr val="8E736A"/>
      </a:accent6>
      <a:hlink>
        <a:srgbClr val="B292CA"/>
      </a:hlink>
      <a:folHlink>
        <a:srgbClr val="6B5680"/>
      </a:folHlink>
    </a:clrScheme>
    <a:fontScheme name="Origen">
      <a:majorFont>
        <a:latin typeface="Bookman Old Style"/>
        <a:ea typeface=""/>
        <a:cs typeface=""/>
        <a:font script="Grek" typeface="Cambria"/>
        <a:font script="Cyrl" typeface="Cambria"/>
        <a:font script="Jpan" typeface="ＭＳ 明朝"/>
        <a:font script="Hang" typeface="돋움"/>
        <a:font script="Hans" typeface="宋体"/>
        <a:font script="Hant" typeface="標楷體"/>
        <a:font script="Arab" typeface="Times New Roman"/>
        <a:font script="Hebr" typeface="Times New Roman"/>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Gill Sans MT"/>
        <a:ea typeface=""/>
        <a:cs typeface=""/>
        <a:font script="Grek" typeface="Calibri"/>
        <a:font script="Cyrl" typeface="Calibri"/>
        <a:font script="Jpan" typeface="ＭＳ Ｐゴシック"/>
        <a:font script="Hang" typeface="맑은 고딕"/>
        <a:font script="Hans" typeface="华文新魏"/>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rigen">
      <a:fillStyleLst>
        <a:solidFill>
          <a:schemeClr val="phClr"/>
        </a:solidFill>
        <a:gradFill rotWithShape="1">
          <a:gsLst>
            <a:gs pos="0">
              <a:schemeClr val="phClr">
                <a:tint val="45000"/>
                <a:satMod val="200000"/>
              </a:schemeClr>
            </a:gs>
            <a:gs pos="30000">
              <a:schemeClr val="phClr">
                <a:tint val="61000"/>
                <a:satMod val="200000"/>
              </a:schemeClr>
            </a:gs>
            <a:gs pos="45000">
              <a:schemeClr val="phClr">
                <a:tint val="66000"/>
                <a:satMod val="200000"/>
              </a:schemeClr>
            </a:gs>
            <a:gs pos="55000">
              <a:schemeClr val="phClr">
                <a:tint val="66000"/>
                <a:satMod val="200000"/>
              </a:schemeClr>
            </a:gs>
            <a:gs pos="73000">
              <a:schemeClr val="phClr">
                <a:tint val="61000"/>
                <a:satMod val="200000"/>
              </a:schemeClr>
            </a:gs>
            <a:gs pos="100000">
              <a:schemeClr val="phClr">
                <a:tint val="45000"/>
                <a:satMod val="200000"/>
              </a:schemeClr>
            </a:gs>
          </a:gsLst>
          <a:lin ang="950000" scaled="1"/>
        </a:gradFill>
        <a:gradFill rotWithShape="1">
          <a:gsLst>
            <a:gs pos="0">
              <a:schemeClr val="phClr">
                <a:shade val="63000"/>
              </a:schemeClr>
            </a:gs>
            <a:gs pos="30000">
              <a:schemeClr val="phClr">
                <a:shade val="90000"/>
                <a:satMod val="110000"/>
              </a:schemeClr>
            </a:gs>
            <a:gs pos="45000">
              <a:schemeClr val="phClr">
                <a:shade val="100000"/>
                <a:satMod val="118000"/>
              </a:schemeClr>
            </a:gs>
            <a:gs pos="55000">
              <a:schemeClr val="phClr">
                <a:shade val="100000"/>
                <a:satMod val="118000"/>
              </a:schemeClr>
            </a:gs>
            <a:gs pos="73000">
              <a:schemeClr val="phClr">
                <a:shade val="90000"/>
                <a:satMod val="110000"/>
              </a:schemeClr>
            </a:gs>
            <a:gs pos="100000">
              <a:schemeClr val="phClr">
                <a:shade val="63000"/>
              </a:schemeClr>
            </a:gs>
          </a:gsLst>
          <a:lin ang="950000" scaled="1"/>
        </a:gradFill>
      </a:fillStyleLst>
      <a:lnStyleLst>
        <a:ln w="9525" cap="flat" cmpd="sng" algn="ctr">
          <a:solidFill>
            <a:schemeClr val="phClr"/>
          </a:solidFill>
          <a:prstDash val="solid"/>
        </a:ln>
        <a:ln w="19050" cap="flat" cmpd="sng" algn="ctr">
          <a:solidFill>
            <a:schemeClr val="phClr"/>
          </a:solidFill>
          <a:prstDash val="solid"/>
        </a:ln>
        <a:ln w="25400" cap="flat" cmpd="sng" algn="ctr">
          <a:solidFill>
            <a:schemeClr val="phClr"/>
          </a:solidFill>
          <a:prstDash val="solid"/>
        </a:ln>
      </a:lnStyleLst>
      <a:effectStyleLst>
        <a:effectStyle>
          <a:effectLst>
            <a:outerShdw blurRad="38100" dist="25400" dir="5400000" rotWithShape="0">
              <a:srgbClr val="000000">
                <a:alpha val="40000"/>
              </a:srgbClr>
            </a:outerShdw>
          </a:effectLst>
        </a:effectStyle>
        <a:effectStyle>
          <a:effectLst>
            <a:outerShdw blurRad="50800" dist="43000" dir="5400000" rotWithShape="0">
              <a:srgbClr val="000000">
                <a:alpha val="40000"/>
              </a:srgbClr>
            </a:outerShdw>
          </a:effectLst>
          <a:scene3d>
            <a:camera prst="orthographicFront" fov="0">
              <a:rot lat="0" lon="0" rev="0"/>
            </a:camera>
            <a:lightRig rig="balanced" dir="t">
              <a:rot lat="0" lon="0" rev="0"/>
            </a:lightRig>
          </a:scene3d>
          <a:sp3d prstMaterial="matte">
            <a:bevelT w="0" h="0"/>
            <a:contourClr>
              <a:schemeClr val="phClr">
                <a:tint val="100000"/>
                <a:shade val="100000"/>
                <a:hueMod val="100000"/>
                <a:satMod val="100000"/>
              </a:schemeClr>
            </a:contourClr>
          </a:sp3d>
        </a:effectStyle>
        <a:effectStyle>
          <a:effectLst>
            <a:outerShdw blurRad="50800" dist="25400" dir="5400000" rotWithShape="0">
              <a:srgbClr val="000000">
                <a:alpha val="50000"/>
              </a:srgbClr>
            </a:outerShdw>
          </a:effectLst>
          <a:scene3d>
            <a:camera prst="orthographicFront" fov="0">
              <a:rot lat="0" lon="0" rev="0"/>
            </a:camera>
            <a:lightRig rig="soft" dir="t">
              <a:rot lat="0" lon="0" rev="2700000"/>
            </a:lightRig>
          </a:scene3d>
          <a:sp3d prstMaterial="matte">
            <a:bevelT w="50800" h="50800"/>
            <a:contourClr>
              <a:schemeClr val="phClr"/>
            </a:contourClr>
          </a:sp3d>
        </a:effectStyle>
      </a:effectStyleLst>
      <a:bgFillStyleLst>
        <a:solidFill>
          <a:schemeClr val="phClr"/>
        </a:solidFill>
        <a:gradFill rotWithShape="1">
          <a:gsLst>
            <a:gs pos="0">
              <a:schemeClr val="phClr">
                <a:shade val="60000"/>
                <a:satMod val="300000"/>
              </a:schemeClr>
            </a:gs>
            <a:gs pos="30000">
              <a:schemeClr val="phClr">
                <a:shade val="80000"/>
                <a:satMod val="230000"/>
              </a:schemeClr>
            </a:gs>
            <a:gs pos="100000">
              <a:schemeClr val="phClr">
                <a:tint val="97000"/>
                <a:satMod val="220000"/>
              </a:schemeClr>
            </a:gs>
          </a:gsLst>
          <a:lin ang="16200000" scaled="1"/>
        </a:gradFill>
        <a:blipFill>
          <a:blip xmlns:r="http://schemas.openxmlformats.org/officeDocument/2006/relationships" r:embed="rId1">
            <a:duotone>
              <a:schemeClr val="phClr">
                <a:shade val="6000"/>
                <a:satMod val="120000"/>
              </a:schemeClr>
              <a:schemeClr val="phClr">
                <a:tint val="90000"/>
              </a:schemeClr>
            </a:duotone>
          </a:blip>
          <a:tile tx="0" ty="0" sx="35000" sy="40000" flip="x" algn="tl"/>
        </a:blipFill>
      </a:bgFillStyleLst>
    </a:fmtScheme>
  </a:themeElements>
  <a:objectDefaults>
    <a:spDef>
      <a:spPr/>
      <a:bodyPr rtlCol="0" anchor="ctr"/>
      <a:lstStyle>
        <a:defPPr algn="ctr">
          <a:defRPr/>
        </a:defP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Origen.thmx</Template>
  <TotalTime>1813</TotalTime>
  <Words>1399</Words>
  <Application>Microsoft Office PowerPoint</Application>
  <PresentationFormat>Presentación en pantalla (4:3)</PresentationFormat>
  <Paragraphs>81</Paragraphs>
  <Slides>14</Slides>
  <Notes>0</Notes>
  <HiddenSlides>0</HiddenSlides>
  <MMClips>0</MMClips>
  <ScaleCrop>false</ScaleCrop>
  <HeadingPairs>
    <vt:vector size="4" baseType="variant">
      <vt:variant>
        <vt:lpstr>Tema</vt:lpstr>
      </vt:variant>
      <vt:variant>
        <vt:i4>1</vt:i4>
      </vt:variant>
      <vt:variant>
        <vt:lpstr>Títulos de diapositiva</vt:lpstr>
      </vt:variant>
      <vt:variant>
        <vt:i4>14</vt:i4>
      </vt:variant>
    </vt:vector>
  </HeadingPairs>
  <TitlesOfParts>
    <vt:vector size="15" baseType="lpstr">
      <vt:lpstr>Origen</vt:lpstr>
      <vt:lpstr>Psicología Programa Académico de Bachillerato Universidad de Chile</vt:lpstr>
      <vt:lpstr>Diapositiva 2</vt:lpstr>
      <vt:lpstr>El psicoanálisis: contexto general</vt:lpstr>
      <vt:lpstr>Primeras investigaciones y contexto de aparición del psicoanálisis</vt:lpstr>
      <vt:lpstr>La represión: la piedra angular del psicoanálisis</vt:lpstr>
      <vt:lpstr>La primera tópica freudiana</vt:lpstr>
      <vt:lpstr>Los síntomas y las formaciones del inconsciente</vt:lpstr>
      <vt:lpstr>La segunda tópica freudiana</vt:lpstr>
      <vt:lpstr>Desarrollo del ello, el yo y el superyó</vt:lpstr>
      <vt:lpstr>Relaciones entre el ello, el yo y el superyó</vt:lpstr>
      <vt:lpstr>Las pulsiones</vt:lpstr>
      <vt:lpstr>Las pulsiones</vt:lpstr>
      <vt:lpstr>Desarrollo pulsional</vt:lpstr>
      <vt:lpstr>Desarrollo pulsional</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Psicología Programa Académico de Bachillerato Universidad de Chile</dc:title>
  <dc:creator>Danilo Sanhueza</dc:creator>
  <cp:lastModifiedBy>Administrador</cp:lastModifiedBy>
  <cp:revision>170</cp:revision>
  <dcterms:created xsi:type="dcterms:W3CDTF">2012-04-04T15:43:42Z</dcterms:created>
  <dcterms:modified xsi:type="dcterms:W3CDTF">2012-04-04T16:25:47Z</dcterms:modified>
</cp:coreProperties>
</file>

<file path=docProps/thumbnail.jpeg>
</file>