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88" r:id="rId1"/>
  </p:sldMasterIdLst>
  <p:sldIdLst>
    <p:sldId id="256" r:id="rId2"/>
    <p:sldId id="261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9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Forma libre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7 Forma libre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Título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7" name="16 Subtítulo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30" name="2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27" name="2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Forma libre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Forma libre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8" name="7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  <p:sp>
        <p:nvSpPr>
          <p:cNvPr id="9" name="8 Marcador de pie de página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11 Forma libre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15 Forma libre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0" name="29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F1E06392-6D52-44D6-A1D1-50598383FAAD}" type="datetimeFigureOut">
              <a:rPr lang="es-ES" smtClean="0"/>
              <a:t>13/04/2012</a:t>
            </a:fld>
            <a:endParaRPr lang="es-ES"/>
          </a:p>
        </p:txBody>
      </p:sp>
      <p:sp>
        <p:nvSpPr>
          <p:cNvPr id="22" name="21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18" name="17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9C2CDCC6-8B25-48B5-84B9-4EACAE9544A3}" type="slidenum">
              <a:rPr lang="es-ES" smtClean="0"/>
              <a:t>‹Nº›</a:t>
            </a:fld>
            <a:endParaRPr lang="es-E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889" r:id="rId1"/>
    <p:sldLayoutId id="2147483890" r:id="rId2"/>
    <p:sldLayoutId id="2147483891" r:id="rId3"/>
    <p:sldLayoutId id="2147483892" r:id="rId4"/>
    <p:sldLayoutId id="2147483893" r:id="rId5"/>
    <p:sldLayoutId id="2147483894" r:id="rId6"/>
    <p:sldLayoutId id="2147483895" r:id="rId7"/>
    <p:sldLayoutId id="2147483896" r:id="rId8"/>
    <p:sldLayoutId id="2147483897" r:id="rId9"/>
    <p:sldLayoutId id="2147483898" r:id="rId10"/>
    <p:sldLayoutId id="2147483899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chile.cl/portal/informacion-y-bibliotecas/servicios-de-biblioteca/57723/acceso-vpn" TargetMode="External"/><Relationship Id="rId7" Type="http://schemas.openxmlformats.org/officeDocument/2006/relationships/hyperlink" Target="http://www.journals.uchicago.edu/" TargetMode="External"/><Relationship Id="rId2" Type="http://schemas.openxmlformats.org/officeDocument/2006/relationships/hyperlink" Target="http://www.busquedaintegrada.uchile.cl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sciencedirect.com/" TargetMode="External"/><Relationship Id="rId5" Type="http://schemas.openxmlformats.org/officeDocument/2006/relationships/hyperlink" Target="http://proquest.umi.com/login" TargetMode="External"/><Relationship Id="rId4" Type="http://schemas.openxmlformats.org/officeDocument/2006/relationships/hyperlink" Target="http://search.epnet.com/custlogin.asp?custid=s1235850" TargetMode="Externa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v.es/revispsi/" TargetMode="External"/><Relationship Id="rId2" Type="http://schemas.openxmlformats.org/officeDocument/2006/relationships/hyperlink" Target="http://www.psicothema.com/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scielo.cl/" TargetMode="External"/><Relationship Id="rId4" Type="http://schemas.openxmlformats.org/officeDocument/2006/relationships/hyperlink" Target="http://www.apa.org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smtClean="0"/>
              <a:t>Búsqueda en bases de datos</a:t>
            </a:r>
            <a:endParaRPr lang="es-E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dirty="0" smtClean="0"/>
              <a:t>Los libros no cuentan en su trabajo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dirty="0" smtClean="0"/>
              <a:t>Utilidad introductoria.</a:t>
            </a:r>
          </a:p>
          <a:p>
            <a:r>
              <a:rPr lang="es-ES" dirty="0" smtClean="0"/>
              <a:t>Necesidad de profundidad investigativa.</a:t>
            </a:r>
            <a:endParaRPr lang="es-E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Bases de datos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None/>
            </a:pPr>
            <a:endParaRPr lang="es-ES" sz="2800" dirty="0" smtClean="0"/>
          </a:p>
          <a:p>
            <a:pPr lvl="0"/>
            <a:r>
              <a:rPr lang="es-ES" sz="2800" dirty="0" smtClean="0"/>
              <a:t>Que una revista este “indexada” -o mejor dicho, indizada- en una base de datos comercial o una cooperativa, significa que ha pasado por un proceso de selección que se realiza de acuerdo con criterios de calidad previamente definidos.</a:t>
            </a:r>
            <a:endParaRPr lang="es-ES" sz="4000" dirty="0" smtClean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Bases de datos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s-ES" dirty="0" smtClean="0">
                <a:hlinkClick r:id="rId2"/>
              </a:rPr>
              <a:t>http</a:t>
            </a:r>
            <a:r>
              <a:rPr lang="es-ES" dirty="0" smtClean="0">
                <a:hlinkClick r:id="rId2"/>
              </a:rPr>
              <a:t>://www.busquedaintegrada.uchile.cl</a:t>
            </a:r>
            <a:endParaRPr lang="es-ES" dirty="0" smtClean="0"/>
          </a:p>
          <a:p>
            <a:endParaRPr lang="es-ES" dirty="0"/>
          </a:p>
          <a:p>
            <a:r>
              <a:rPr lang="es-ES" dirty="0" smtClean="0"/>
              <a:t>VPN (solo desde el hogar): </a:t>
            </a:r>
            <a:r>
              <a:rPr lang="es-ES" dirty="0" smtClean="0">
                <a:hlinkClick r:id="rId3"/>
              </a:rPr>
              <a:t>http://www.uchile.cl/portal/informacion-y-bibliotecas/servicios-de-biblioteca/57723/acceso-vpn</a:t>
            </a:r>
            <a:endParaRPr lang="es-ES" dirty="0" smtClean="0"/>
          </a:p>
          <a:p>
            <a:endParaRPr lang="es-ES" dirty="0" smtClean="0"/>
          </a:p>
          <a:p>
            <a:r>
              <a:rPr lang="es-ES" dirty="0" smtClean="0"/>
              <a:t>Cuenta con bases de datos tales como:</a:t>
            </a:r>
          </a:p>
          <a:p>
            <a:r>
              <a:rPr lang="es-ES" dirty="0" smtClean="0">
                <a:hlinkClick r:id="rId4"/>
              </a:rPr>
              <a:t>EBSCO</a:t>
            </a:r>
            <a:endParaRPr lang="es-ES" dirty="0" smtClean="0"/>
          </a:p>
          <a:p>
            <a:r>
              <a:rPr lang="es-ES" dirty="0" err="1" smtClean="0">
                <a:hlinkClick r:id="rId5"/>
              </a:rPr>
              <a:t>Proquest</a:t>
            </a:r>
            <a:endParaRPr lang="es-ES" dirty="0" smtClean="0"/>
          </a:p>
          <a:p>
            <a:r>
              <a:rPr lang="es-ES" dirty="0" err="1" smtClean="0">
                <a:hlinkClick r:id="rId6" tooltip="Acceso a 1700 títulos en texto completo"/>
              </a:rPr>
              <a:t>Science</a:t>
            </a:r>
            <a:r>
              <a:rPr lang="es-ES" dirty="0" smtClean="0">
                <a:hlinkClick r:id="rId6" tooltip="Acceso a 1700 títulos en texto completo"/>
              </a:rPr>
              <a:t> </a:t>
            </a:r>
            <a:r>
              <a:rPr lang="es-ES" dirty="0" err="1" smtClean="0">
                <a:hlinkClick r:id="rId6" tooltip="Acceso a 1700 títulos en texto completo"/>
              </a:rPr>
              <a:t>Direct</a:t>
            </a:r>
            <a:endParaRPr lang="es-ES" dirty="0" smtClean="0"/>
          </a:p>
          <a:p>
            <a:r>
              <a:rPr lang="es-ES" dirty="0" smtClean="0">
                <a:hlinkClick r:id="rId7"/>
              </a:rPr>
              <a:t>U. Chicago</a:t>
            </a:r>
            <a:endParaRPr lang="es-ES" dirty="0" smtClean="0"/>
          </a:p>
          <a:p>
            <a:r>
              <a:rPr lang="es-ES" dirty="0" smtClean="0"/>
              <a:t>Entre muchas </a:t>
            </a:r>
            <a:r>
              <a:rPr lang="es-ES" dirty="0" smtClean="0"/>
              <a:t>otras.</a:t>
            </a:r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Bases de datos</a:t>
            </a:r>
            <a:endParaRPr lang="es-ES" dirty="0"/>
          </a:p>
        </p:txBody>
      </p:sp>
      <p:sp>
        <p:nvSpPr>
          <p:cNvPr id="4" name="3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" dirty="0" smtClean="0">
                <a:hlinkClick r:id="rId2"/>
              </a:rPr>
              <a:t>http://www.psicothema.com</a:t>
            </a:r>
            <a:r>
              <a:rPr lang="es-ES" dirty="0" smtClean="0"/>
              <a:t> (revista “</a:t>
            </a:r>
            <a:r>
              <a:rPr lang="es-ES" dirty="0" err="1" smtClean="0"/>
              <a:t>Psicothema</a:t>
            </a:r>
            <a:r>
              <a:rPr lang="es-ES" dirty="0" smtClean="0"/>
              <a:t>”)</a:t>
            </a:r>
          </a:p>
          <a:p>
            <a:pPr>
              <a:buNone/>
            </a:pPr>
            <a:endParaRPr lang="es-ES" dirty="0" smtClean="0"/>
          </a:p>
          <a:p>
            <a:r>
              <a:rPr lang="es-ES" dirty="0" smtClean="0">
                <a:hlinkClick r:id="rId3"/>
              </a:rPr>
              <a:t>http://www.uv.es/revispsi/</a:t>
            </a:r>
            <a:r>
              <a:rPr lang="es-ES" dirty="0" smtClean="0"/>
              <a:t> (revista “Psicológica”)</a:t>
            </a:r>
          </a:p>
          <a:p>
            <a:pPr>
              <a:buNone/>
            </a:pPr>
            <a:endParaRPr lang="es-ES" dirty="0" smtClean="0"/>
          </a:p>
          <a:p>
            <a:r>
              <a:rPr lang="es-ES" dirty="0" smtClean="0">
                <a:hlinkClick r:id="rId4"/>
              </a:rPr>
              <a:t>www.apa.org</a:t>
            </a:r>
            <a:r>
              <a:rPr lang="es-ES" dirty="0" smtClean="0"/>
              <a:t> (base de datos de la </a:t>
            </a:r>
            <a:r>
              <a:rPr lang="es-ES" i="1" dirty="0" smtClean="0"/>
              <a:t>American </a:t>
            </a:r>
            <a:r>
              <a:rPr lang="es-ES" i="1" dirty="0" err="1" smtClean="0"/>
              <a:t>Psychological</a:t>
            </a:r>
            <a:r>
              <a:rPr lang="es-ES" i="1" dirty="0" smtClean="0"/>
              <a:t> </a:t>
            </a:r>
            <a:r>
              <a:rPr lang="es-ES" i="1" dirty="0" err="1" smtClean="0"/>
              <a:t>Association</a:t>
            </a:r>
            <a:r>
              <a:rPr lang="es-ES" dirty="0" smtClean="0"/>
              <a:t>)</a:t>
            </a:r>
          </a:p>
          <a:p>
            <a:pPr>
              <a:buNone/>
            </a:pPr>
            <a:endParaRPr lang="es-CL" dirty="0" smtClean="0"/>
          </a:p>
          <a:p>
            <a:r>
              <a:rPr lang="es-ES" sz="2800" dirty="0" smtClean="0">
                <a:hlinkClick r:id="rId5"/>
              </a:rPr>
              <a:t>www.scielo.cl</a:t>
            </a:r>
            <a:endParaRPr lang="es-ES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écnico">
  <a:themeElements>
    <a:clrScheme name="Técnico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écnico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écnico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5</TotalTime>
  <Words>134</Words>
  <Application>Microsoft Office PowerPoint</Application>
  <PresentationFormat>Presentación en pantalla (4:3)</PresentationFormat>
  <Paragraphs>26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6" baseType="lpstr">
      <vt:lpstr>Técnico</vt:lpstr>
      <vt:lpstr>Búsqueda en bases de datos</vt:lpstr>
      <vt:lpstr>Los libros no cuentan en su trabajo</vt:lpstr>
      <vt:lpstr>Bases de datos</vt:lpstr>
      <vt:lpstr>Bases de datos</vt:lpstr>
      <vt:lpstr>Bases de datos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Búsqueda en bases de datos</dc:title>
  <dc:creator>VN</dc:creator>
  <cp:lastModifiedBy>VN</cp:lastModifiedBy>
  <cp:revision>1</cp:revision>
  <dcterms:created xsi:type="dcterms:W3CDTF">2012-04-13T08:12:32Z</dcterms:created>
  <dcterms:modified xsi:type="dcterms:W3CDTF">2012-04-13T08:18:06Z</dcterms:modified>
</cp:coreProperties>
</file>

<file path=docProps/thumbnail.jpeg>
</file>