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media/image1.jpeg" ContentType="image/jpeg"/>
  <Override PartName="/ppt/slideLayouts/slideLayout14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_rels/slideLayout16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12.xml.rels" ContentType="application/vnd.openxmlformats-package.relationships+xml"/>
  <Override PartName="/ppt/slideLayouts/slideLayout2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8.xml" ContentType="application/vnd.openxmlformats-officedocument.presentationml.slideLayout+xml"/>
  <Override PartName="/ppt/presentation.xml" ContentType="application/vnd.openxmlformats-officedocument.presentationml.presentation.main+xml"/>
  <Override PartName="/ppt/slides/slide3.xml" ContentType="application/vnd.openxmlformats-officedocument.presentationml.slide+xml"/>
  <Override PartName="/ppt/slides/_rels/slide3.xml.rels" ContentType="application/vnd.openxmlformats-package.relationships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_rels/slide4.xml.rels" ContentType="application/vnd.openxmlformats-package.relationships+xml"/>
  <Override PartName="/ppt/slides/slide4.xml" ContentType="application/vnd.openxmlformats-officedocument.presentationml.slid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Masters/slideMaster1.xml" ContentType="application/vnd.openxmlformats-officedocument.presentationml.slideMaster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2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  <p:sldMasterId id="2147483661" r:id="rId3"/>
  </p:sldMasterIdLst>
  <p:sldIdLst>
    <p:sldId id="256" r:id="rId4"/>
    <p:sldId id="257" r:id="rId5"/>
    <p:sldId id="258" r:id="rId6"/>
    <p:sldId id="259" r:id="rId7"/>
  </p:sldIdLst>
  <p:sldSz cx="9144000" cy="685800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<Relationship Id="rId6" Type="http://schemas.openxmlformats.org/officeDocument/2006/relationships/slide" Target="slides/slide3.xml"/><Relationship Id="rId7" Type="http://schemas.openxmlformats.org/officeDocument/2006/relationships/slide" Target="slides/slide4.xml"/>
</Relationships>
</file>

<file path=ppt/media/image1.jpe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1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82292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2" name="PlaceHolder 3"/>
          <p:cNvSpPr>
            <a:spLocks noGrp="1"/>
          </p:cNvSpPr>
          <p:nvPr>
            <p:ph type="body"/>
          </p:nvPr>
        </p:nvSpPr>
        <p:spPr>
          <a:xfrm>
            <a:off x="457200" y="4227480"/>
            <a:ext cx="82292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6" name="PlaceHolder 4"/>
          <p:cNvSpPr>
            <a:spLocks noGrp="1"/>
          </p:cNvSpPr>
          <p:nvPr>
            <p:ph type="body"/>
          </p:nvPr>
        </p:nvSpPr>
        <p:spPr>
          <a:xfrm>
            <a:off x="4673520" y="422748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37" name="PlaceHolder 5"/>
          <p:cNvSpPr>
            <a:spLocks noGrp="1"/>
          </p:cNvSpPr>
          <p:nvPr>
            <p:ph type="body"/>
          </p:nvPr>
        </p:nvSpPr>
        <p:spPr>
          <a:xfrm>
            <a:off x="457200" y="422748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40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51" name="PlaceHolder 2"/>
          <p:cNvSpPr>
            <a:spLocks noGrp="1"/>
          </p:cNvSpPr>
          <p:nvPr>
            <p:ph type="subTitle"/>
          </p:nvPr>
        </p:nvSpPr>
        <p:spPr>
          <a:xfrm>
            <a:off x="457200" y="1935360"/>
            <a:ext cx="8229240" cy="43891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53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82292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55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56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PlaceHolder 1"/>
          <p:cNvSpPr>
            <a:spLocks noGrp="1"/>
          </p:cNvSpPr>
          <p:nvPr>
            <p:ph type="subTitle"/>
          </p:nvPr>
        </p:nvSpPr>
        <p:spPr>
          <a:xfrm>
            <a:off x="457200" y="704160"/>
            <a:ext cx="8229240" cy="56199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457200" y="422748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x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subTitle"/>
          </p:nvPr>
        </p:nvSpPr>
        <p:spPr>
          <a:xfrm>
            <a:off x="457200" y="1935360"/>
            <a:ext cx="8229240" cy="438912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6" name="PlaceHolder 4"/>
          <p:cNvSpPr>
            <a:spLocks noGrp="1"/>
          </p:cNvSpPr>
          <p:nvPr>
            <p:ph type="body"/>
          </p:nvPr>
        </p:nvSpPr>
        <p:spPr>
          <a:xfrm>
            <a:off x="4673520" y="422748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69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0" name="PlaceHolder 4"/>
          <p:cNvSpPr>
            <a:spLocks noGrp="1"/>
          </p:cNvSpPr>
          <p:nvPr>
            <p:ph type="body"/>
          </p:nvPr>
        </p:nvSpPr>
        <p:spPr>
          <a:xfrm>
            <a:off x="457200" y="4227480"/>
            <a:ext cx="822852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verTx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72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82292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3" name="PlaceHolder 3"/>
          <p:cNvSpPr>
            <a:spLocks noGrp="1"/>
          </p:cNvSpPr>
          <p:nvPr>
            <p:ph type="body"/>
          </p:nvPr>
        </p:nvSpPr>
        <p:spPr>
          <a:xfrm>
            <a:off x="457200" y="4227480"/>
            <a:ext cx="82292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fourObj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75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6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7" name="PlaceHolder 4"/>
          <p:cNvSpPr>
            <a:spLocks noGrp="1"/>
          </p:cNvSpPr>
          <p:nvPr>
            <p:ph type="body"/>
          </p:nvPr>
        </p:nvSpPr>
        <p:spPr>
          <a:xfrm>
            <a:off x="4673520" y="422748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78" name="PlaceHolder 5"/>
          <p:cNvSpPr>
            <a:spLocks noGrp="1"/>
          </p:cNvSpPr>
          <p:nvPr>
            <p:ph type="body"/>
          </p:nvPr>
        </p:nvSpPr>
        <p:spPr>
          <a:xfrm>
            <a:off x="457200" y="422748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blank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80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81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82292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Only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subTitle"/>
          </p:nvPr>
        </p:nvSpPr>
        <p:spPr>
          <a:xfrm>
            <a:off x="457200" y="704160"/>
            <a:ext cx="8229240" cy="5619960"/>
          </a:xfrm>
          <a:prstGeom prst="rect">
            <a:avLst/>
          </a:prstGeom>
        </p:spPr>
        <p:txBody>
          <a:bodyPr anchor="ctr" bIns="0" lIns="0" rIns="0" tIns="0" wrap="none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AndObj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57200" y="422748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objAndTwoObj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438876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673520" y="422748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preserve="1" type="twoObjOverTx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3000"/>
          </a:xfrm>
          <a:prstGeom prst="rect">
            <a:avLst/>
          </a:prstGeom>
        </p:spPr>
        <p:txBody>
          <a:bodyPr anchor="ctr" bIns="0" lIns="0" rIns="0" tIns="0" wrap="none"/>
          <a:p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673520" y="1935360"/>
            <a:ext cx="401544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457200" y="4227480"/>
            <a:ext cx="8228520" cy="2093040"/>
          </a:xfrm>
          <a:prstGeom prst="rect">
            <a:avLst/>
          </a:prstGeom>
        </p:spPr>
        <p:txBody>
          <a:bodyPr bIns="0" lIns="0" rIns="0" tIns="0" wrap="none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image" Target="../media/image1.jpeg"/><Relationship Id="rId3" Type="http://schemas.openxmlformats.org/officeDocument/2006/relationships/slideLayout" Target="../slideLayouts/slideLayout13.xml"/><Relationship Id="rId4" Type="http://schemas.openxmlformats.org/officeDocument/2006/relationships/slideLayout" Target="../slideLayouts/slideLayout14.xml"/><Relationship Id="rId5" Type="http://schemas.openxmlformats.org/officeDocument/2006/relationships/slideLayout" Target="../slideLayouts/slideLayout15.xml"/><Relationship Id="rId6" Type="http://schemas.openxmlformats.org/officeDocument/2006/relationships/slideLayout" Target="../slideLayouts/slideLayout16.xml"/><Relationship Id="rId7" Type="http://schemas.openxmlformats.org/officeDocument/2006/relationships/slideLayout" Target="../slideLayouts/slideLayout17.xml"/><Relationship Id="rId8" Type="http://schemas.openxmlformats.org/officeDocument/2006/relationships/slideLayout" Target="../slideLayouts/slideLayout18.xml"/><Relationship Id="rId9" Type="http://schemas.openxmlformats.org/officeDocument/2006/relationships/slideLayout" Target="../slideLayouts/slideLayout19.xml"/><Relationship Id="rId10" Type="http://schemas.openxmlformats.org/officeDocument/2006/relationships/slideLayout" Target="../slideLayouts/slideLayout20.xml"/><Relationship Id="rId11" Type="http://schemas.openxmlformats.org/officeDocument/2006/relationships/slideLayout" Target="../slideLayouts/slideLayout21.xml"/><Relationship Id="rId12" Type="http://schemas.openxmlformats.org/officeDocument/2006/relationships/slideLayout" Target="../slideLayouts/slideLayout22.xml"/><Relationship Id="rId13" Type="http://schemas.openxmlformats.org/officeDocument/2006/relationships/slideLayout" Target="../slideLayouts/slideLayout23.xml"/><Relationship Id="rId14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CustomShape 1"/>
          <p:cNvSpPr/>
          <p:nvPr/>
        </p:nvSpPr>
        <p:spPr>
          <a:xfrm>
            <a:off x="-9360" y="-7200"/>
            <a:ext cx="9162720" cy="1041120"/>
          </a:xfrm>
          <a:prstGeom prst="rect">
            <a:avLst>
              <a:gd fmla="val 0" name="adj1"/>
              <a:gd fmla="val 0" name="adj2"/>
              <a:gd fmla="val 0" name="adj3"/>
              <a:gd fmla="val 0" name="adj4"/>
              <a:gd fmla="val 0" name="adj5"/>
              <a:gd fmla="val 0" name="adj6"/>
              <a:gd fmla="val 0" name="adj7"/>
              <a:gd fmla="val 0" name="adj8"/>
            </a:avLst>
          </a:prstGeom>
          <a:gradFill>
            <a:gsLst>
              <a:gs pos="0">
                <a:srgbClr val="0074a0"/>
              </a:gs>
              <a:gs pos="100000">
                <a:srgbClr val="00c4cd"/>
              </a:gs>
            </a:gsLst>
            <a:lin ang="5400000"/>
          </a:gradFill>
        </p:spPr>
      </p:sp>
      <p:sp>
        <p:nvSpPr>
          <p:cNvPr id="1" name="CustomShape 2"/>
          <p:cNvSpPr/>
          <p:nvPr/>
        </p:nvSpPr>
        <p:spPr>
          <a:xfrm>
            <a:off x="4381560" y="-7200"/>
            <a:ext cx="4762080" cy="637920"/>
          </a:xfrm>
          <a:prstGeom prst="rect">
            <a:avLst>
              <a:gd fmla="val 0" name="adj1"/>
              <a:gd fmla="val 0" name="adj2"/>
              <a:gd fmla="val 0" name="adj3"/>
              <a:gd fmla="val 0" name="adj4"/>
              <a:gd fmla="val 0" name="adj5"/>
              <a:gd fmla="val 0" name="adj6"/>
              <a:gd fmla="val 0" name="adj7"/>
              <a:gd fmla="val 0" name="adj8"/>
            </a:avLst>
          </a:prstGeom>
          <a:gradFill>
            <a:gsLst>
              <a:gs pos="0">
                <a:srgbClr val="00a0a8"/>
              </a:gs>
              <a:gs pos="100000">
                <a:srgbClr val="008abf"/>
              </a:gs>
            </a:gsLst>
            <a:lin ang="5400000"/>
          </a:gradFill>
        </p:spPr>
      </p:sp>
      <p:sp>
        <p:nvSpPr>
          <p:cNvPr id="2" name="CustomShape 3"/>
          <p:cNvSpPr/>
          <p:nvPr/>
        </p:nvSpPr>
        <p:spPr>
          <a:xfrm>
            <a:off x="-29160" y="421560"/>
            <a:ext cx="9162720" cy="648720"/>
          </a:xfrm>
          <a:prstGeom prst="rect">
            <a:avLst>
              <a:gd fmla="val 0" name="adj1"/>
              <a:gd fmla="val 0" name="adj2"/>
              <a:gd fmla="val 0" name="adj3"/>
              <a:gd fmla="val 0" name="adj4"/>
              <a:gd fmla="val 0" name="adj5"/>
              <a:gd fmla="val 0" name="adj6"/>
              <a:gd fmla="val 0" name="adj7"/>
              <a:gd fmla="val 0" name="adj8"/>
            </a:avLst>
          </a:prstGeom>
          <a:ln w="10800">
            <a:solidFill>
              <a:srgbClr val="008abf"/>
            </a:solidFill>
            <a:round/>
          </a:ln>
        </p:spPr>
      </p:sp>
      <p:sp>
        <p:nvSpPr>
          <p:cNvPr id="3" name="CustomShape 4"/>
          <p:cNvSpPr/>
          <p:nvPr/>
        </p:nvSpPr>
        <p:spPr>
          <a:xfrm>
            <a:off x="-21600" y="495360"/>
            <a:ext cx="9175320" cy="529920"/>
          </a:xfrm>
          <a:prstGeom prst="rect">
            <a:avLst>
              <a:gd fmla="val 0" name="adj1"/>
              <a:gd fmla="val 0" name="adj2"/>
              <a:gd fmla="val 0" name="adj3"/>
              <a:gd fmla="val 0" name="adj4"/>
              <a:gd fmla="val 0" name="adj5"/>
              <a:gd fmla="val 0" name="adj6"/>
              <a:gd fmla="val 0" name="adj7"/>
              <a:gd fmla="val 0" name="adj8"/>
            </a:avLst>
          </a:prstGeom>
          <a:ln w="9360">
            <a:solidFill>
              <a:srgbClr val="009dd9"/>
            </a:solidFill>
            <a:round/>
          </a:ln>
        </p:spPr>
      </p:sp>
      <p:sp>
        <p:nvSpPr>
          <p:cNvPr id="4" name="PlaceHolder 5"/>
          <p:cNvSpPr>
            <a:spLocks noGrp="1"/>
          </p:cNvSpPr>
          <p:nvPr>
            <p:ph type="title"/>
          </p:nvPr>
        </p:nvSpPr>
        <p:spPr>
          <a:xfrm>
            <a:off x="533520" y="1371600"/>
            <a:ext cx="7851240" cy="1828440"/>
          </a:xfrm>
          <a:prstGeom prst="rect">
            <a:avLst/>
          </a:prstGeom>
        </p:spPr>
        <p:txBody>
          <a:bodyPr anchor="b" bIns="0" lIns="0" rIns="18360" tIns="0"/>
          <a:p>
            <a:r>
              <a:rPr b="1" lang="es-ES" sz="5600">
                <a:solidFill>
                  <a:srgbClr val="50e0ea"/>
                </a:solidFill>
                <a:latin typeface="Calibri"/>
              </a:rPr>
              <a:t>Click to edit the title text formatHaga clic para modificar el estilo de título del patrón</a:t>
            </a:r>
            <a:endParaRPr/>
          </a:p>
        </p:txBody>
      </p:sp>
      <p:sp>
        <p:nvSpPr>
          <p:cNvPr id="5" name="PlaceHolder 6"/>
          <p:cNvSpPr>
            <a:spLocks noGrp="1"/>
          </p:cNvSpPr>
          <p:nvPr>
            <p:ph type="dt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s-CL">
                <a:solidFill>
                  <a:srgbClr val="000000"/>
                </a:solidFill>
                <a:latin typeface="Constantia"/>
              </a:rPr>
              <a:t>13-04-12</a:t>
            </a:r>
            <a:endParaRPr/>
          </a:p>
        </p:txBody>
      </p:sp>
      <p:sp>
        <p:nvSpPr>
          <p:cNvPr id="6" name="PlaceHolder 7"/>
          <p:cNvSpPr>
            <a:spLocks noGrp="1"/>
          </p:cNvSpPr>
          <p:nvPr>
            <p:ph type="ftr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7" name="PlaceHolder 8"/>
          <p:cNvSpPr>
            <a:spLocks noGrp="1"/>
          </p:cNvSpPr>
          <p:nvPr>
            <p:ph type="sldNum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61B141E1-21E1-4141-81C1-B16171212101}" type="slidenum">
              <a:rPr lang="es-CL">
                <a:solidFill>
                  <a:srgbClr val="000000"/>
                </a:solidFill>
                <a:latin typeface="Constantia"/>
              </a:rPr>
              <a:t>&lt;number&gt;</a:t>
            </a:fld>
            <a:endParaRPr/>
          </a:p>
        </p:txBody>
      </p:sp>
      <p:sp>
        <p:nvSpPr>
          <p:cNvPr id="8" name="PlaceHolder 9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4525920"/>
          </a:xfrm>
          <a:prstGeom prst="rect">
            <a:avLst/>
          </a:prstGeom>
        </p:spPr>
        <p:txBody>
          <a:bodyPr bIns="0" lIns="0" rIns="0" tIns="0" wrap="none"/>
          <a:p>
            <a:pPr>
              <a:buSzPct val="45000"/>
              <a:buFont typeface="StarSymbol"/>
              <a:buChar char=""/>
            </a:pPr>
            <a:r>
              <a:rPr lang="es-ES"/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s-ES"/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s-ES"/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s-ES"/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s-ES"/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s-ES"/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s-ES"/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s-ES"/>
              <a:t>Eighth Outline Level</a:t>
            </a:r>
            <a:endParaRPr/>
          </a:p>
          <a:p>
            <a:pPr lvl="8">
              <a:buSzPct val="45000"/>
              <a:buFont typeface="StarSymbol"/>
              <a:buChar char=""/>
            </a:pPr>
            <a:r>
              <a:rPr lang="es-ES"/>
              <a:t>Ninth Outline Level</a:t>
            </a:r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Pr>
        <a:blipFill>
          <a:blip r:embed="rId2"/>
          <a:tile/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CustomShape 1"/>
          <p:cNvSpPr/>
          <p:nvPr/>
        </p:nvSpPr>
        <p:spPr>
          <a:xfrm>
            <a:off x="-9360" y="-7200"/>
            <a:ext cx="9162720" cy="1041120"/>
          </a:xfrm>
          <a:prstGeom prst="rect">
            <a:avLst>
              <a:gd fmla="val 0" name="adj1"/>
              <a:gd fmla="val 0" name="adj2"/>
              <a:gd fmla="val 0" name="adj3"/>
              <a:gd fmla="val 0" name="adj4"/>
              <a:gd fmla="val 0" name="adj5"/>
              <a:gd fmla="val 0" name="adj6"/>
              <a:gd fmla="val 0" name="adj7"/>
              <a:gd fmla="val 0" name="adj8"/>
            </a:avLst>
          </a:prstGeom>
          <a:gradFill>
            <a:gsLst>
              <a:gs pos="0">
                <a:srgbClr val="0074a0"/>
              </a:gs>
              <a:gs pos="100000">
                <a:srgbClr val="00c4cd"/>
              </a:gs>
            </a:gsLst>
            <a:lin ang="5400000"/>
          </a:gradFill>
        </p:spPr>
      </p:sp>
      <p:sp>
        <p:nvSpPr>
          <p:cNvPr id="42" name="CustomShape 2"/>
          <p:cNvSpPr/>
          <p:nvPr/>
        </p:nvSpPr>
        <p:spPr>
          <a:xfrm>
            <a:off x="4381560" y="-7200"/>
            <a:ext cx="4762080" cy="637920"/>
          </a:xfrm>
          <a:prstGeom prst="rect">
            <a:avLst>
              <a:gd fmla="val 0" name="adj1"/>
              <a:gd fmla="val 0" name="adj2"/>
              <a:gd fmla="val 0" name="adj3"/>
              <a:gd fmla="val 0" name="adj4"/>
              <a:gd fmla="val 0" name="adj5"/>
              <a:gd fmla="val 0" name="adj6"/>
              <a:gd fmla="val 0" name="adj7"/>
              <a:gd fmla="val 0" name="adj8"/>
            </a:avLst>
          </a:prstGeom>
          <a:gradFill>
            <a:gsLst>
              <a:gs pos="0">
                <a:srgbClr val="00a0a8"/>
              </a:gs>
              <a:gs pos="100000">
                <a:srgbClr val="008abf"/>
              </a:gs>
            </a:gsLst>
            <a:lin ang="5400000"/>
          </a:gradFill>
        </p:spPr>
      </p:sp>
      <p:sp>
        <p:nvSpPr>
          <p:cNvPr id="43" name="CustomShape 3"/>
          <p:cNvSpPr/>
          <p:nvPr/>
        </p:nvSpPr>
        <p:spPr>
          <a:xfrm>
            <a:off x="-29160" y="421560"/>
            <a:ext cx="9162720" cy="648720"/>
          </a:xfrm>
          <a:prstGeom prst="rect">
            <a:avLst>
              <a:gd fmla="val 0" name="adj1"/>
              <a:gd fmla="val 0" name="adj2"/>
              <a:gd fmla="val 0" name="adj3"/>
              <a:gd fmla="val 0" name="adj4"/>
              <a:gd fmla="val 0" name="adj5"/>
              <a:gd fmla="val 0" name="adj6"/>
              <a:gd fmla="val 0" name="adj7"/>
              <a:gd fmla="val 0" name="adj8"/>
            </a:avLst>
          </a:prstGeom>
          <a:ln w="10800">
            <a:solidFill>
              <a:srgbClr val="008abf"/>
            </a:solidFill>
            <a:round/>
          </a:ln>
        </p:spPr>
      </p:sp>
      <p:sp>
        <p:nvSpPr>
          <p:cNvPr id="44" name="CustomShape 4"/>
          <p:cNvSpPr/>
          <p:nvPr/>
        </p:nvSpPr>
        <p:spPr>
          <a:xfrm>
            <a:off x="-21600" y="495360"/>
            <a:ext cx="9175320" cy="529920"/>
          </a:xfrm>
          <a:prstGeom prst="rect">
            <a:avLst>
              <a:gd fmla="val 0" name="adj1"/>
              <a:gd fmla="val 0" name="adj2"/>
              <a:gd fmla="val 0" name="adj3"/>
              <a:gd fmla="val 0" name="adj4"/>
              <a:gd fmla="val 0" name="adj5"/>
              <a:gd fmla="val 0" name="adj6"/>
              <a:gd fmla="val 0" name="adj7"/>
              <a:gd fmla="val 0" name="adj8"/>
            </a:avLst>
          </a:prstGeom>
          <a:ln w="9360">
            <a:solidFill>
              <a:srgbClr val="009dd9"/>
            </a:solidFill>
            <a:round/>
          </a:ln>
        </p:spPr>
      </p:sp>
      <p:sp>
        <p:nvSpPr>
          <p:cNvPr id="45" name="PlaceHolder 5"/>
          <p:cNvSpPr>
            <a:spLocks noGrp="1"/>
          </p:cNvSpPr>
          <p:nvPr>
            <p:ph type="title"/>
          </p:nvPr>
        </p:nvSpPr>
        <p:spPr>
          <a:xfrm>
            <a:off x="457200" y="704160"/>
            <a:ext cx="8229240" cy="1142640"/>
          </a:xfrm>
          <a:prstGeom prst="rect">
            <a:avLst/>
          </a:prstGeom>
        </p:spPr>
        <p:txBody>
          <a:bodyPr anchor="b" bIns="0" lIns="0" rIns="0" tIns="45000"/>
          <a:p>
            <a:r>
              <a:rPr lang="es-ES" sz="5000">
                <a:solidFill>
                  <a:srgbClr val="04617b"/>
                </a:solidFill>
                <a:latin typeface="Calibri"/>
              </a:rPr>
              <a:t>Click to edit the title text formatHaga clic para modificar el estilo de título del patrón</a:t>
            </a:r>
            <a:endParaRPr/>
          </a:p>
        </p:txBody>
      </p:sp>
      <p:sp>
        <p:nvSpPr>
          <p:cNvPr id="46" name="PlaceHolder 6"/>
          <p:cNvSpPr>
            <a:spLocks noGrp="1"/>
          </p:cNvSpPr>
          <p:nvPr>
            <p:ph type="body"/>
          </p:nvPr>
        </p:nvSpPr>
        <p:spPr>
          <a:xfrm>
            <a:off x="457200" y="1935360"/>
            <a:ext cx="8229240" cy="43887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45000"/>
              <a:buFont typeface="StarSymbol"/>
              <a:buChar char=""/>
            </a:pPr>
            <a:r>
              <a:rPr lang="es-ES">
                <a:solidFill>
                  <a:srgbClr val="000000"/>
                </a:solidFill>
                <a:latin typeface="Constantia"/>
              </a:rPr>
              <a:t>Click to edit the outline text format</a:t>
            </a:r>
            <a:endParaRPr/>
          </a:p>
          <a:p>
            <a:pPr lvl="1">
              <a:buSzPct val="45000"/>
              <a:buFont typeface="StarSymbol"/>
              <a:buChar char=""/>
            </a:pPr>
            <a:r>
              <a:rPr lang="es-ES">
                <a:solidFill>
                  <a:srgbClr val="000000"/>
                </a:solidFill>
                <a:latin typeface="Constantia"/>
              </a:rPr>
              <a:t>Second Outline Level</a:t>
            </a:r>
            <a:endParaRPr/>
          </a:p>
          <a:p>
            <a:pPr lvl="2">
              <a:buSzPct val="75000"/>
              <a:buFont typeface="StarSymbol"/>
              <a:buChar char=""/>
            </a:pPr>
            <a:r>
              <a:rPr lang="es-ES">
                <a:solidFill>
                  <a:srgbClr val="000000"/>
                </a:solidFill>
                <a:latin typeface="Constantia"/>
              </a:rPr>
              <a:t>Third Outline Level</a:t>
            </a:r>
            <a:endParaRPr/>
          </a:p>
          <a:p>
            <a:pPr lvl="3">
              <a:buSzPct val="45000"/>
              <a:buFont typeface="StarSymbol"/>
              <a:buChar char=""/>
            </a:pPr>
            <a:r>
              <a:rPr lang="es-ES">
                <a:solidFill>
                  <a:srgbClr val="000000"/>
                </a:solidFill>
                <a:latin typeface="Constantia"/>
              </a:rPr>
              <a:t>Fourth Outline Level</a:t>
            </a:r>
            <a:endParaRPr/>
          </a:p>
          <a:p>
            <a:pPr lvl="4">
              <a:buSzPct val="75000"/>
              <a:buFont typeface="StarSymbol"/>
              <a:buChar char=""/>
            </a:pPr>
            <a:r>
              <a:rPr lang="es-ES">
                <a:solidFill>
                  <a:srgbClr val="000000"/>
                </a:solidFill>
                <a:latin typeface="Constantia"/>
              </a:rPr>
              <a:t>Fifth Outline Level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es-ES">
                <a:solidFill>
                  <a:srgbClr val="000000"/>
                </a:solidFill>
                <a:latin typeface="Constantia"/>
              </a:rPr>
              <a:t>Sixth Outline Level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es-ES">
                <a:solidFill>
                  <a:srgbClr val="000000"/>
                </a:solidFill>
                <a:latin typeface="Constantia"/>
              </a:rPr>
              <a:t>Seventh Outline Level</a:t>
            </a:r>
            <a:endParaRPr/>
          </a:p>
          <a:p>
            <a:pPr lvl="7">
              <a:buSzPct val="45000"/>
              <a:buFont typeface="StarSymbol"/>
              <a:buChar char=""/>
            </a:pPr>
            <a:r>
              <a:rPr lang="es-ES">
                <a:solidFill>
                  <a:srgbClr val="000000"/>
                </a:solidFill>
                <a:latin typeface="Constantia"/>
              </a:rPr>
              <a:t>Eighth Outline Level</a:t>
            </a:r>
            <a:endParaRPr/>
          </a:p>
          <a:p>
            <a:r>
              <a:rPr lang="es-ES">
                <a:solidFill>
                  <a:srgbClr val="000000"/>
                </a:solidFill>
                <a:latin typeface="Constantia"/>
              </a:rPr>
              <a:t>Ninth Outline LevelHaga clic para modificar el estilo de texto del patrón</a:t>
            </a:r>
            <a:endParaRPr/>
          </a:p>
          <a:p>
            <a:r>
              <a:rPr lang="es-ES">
                <a:solidFill>
                  <a:srgbClr val="000000"/>
                </a:solidFill>
                <a:latin typeface="Constantia"/>
              </a:rPr>
              <a:t>Segundo nivel</a:t>
            </a:r>
            <a:endParaRPr/>
          </a:p>
          <a:p>
            <a:r>
              <a:rPr lang="es-ES">
                <a:solidFill>
                  <a:srgbClr val="000000"/>
                </a:solidFill>
                <a:latin typeface="Constantia"/>
              </a:rPr>
              <a:t>Tercer nivel</a:t>
            </a:r>
            <a:endParaRPr/>
          </a:p>
          <a:p>
            <a:r>
              <a:rPr lang="es-ES">
                <a:solidFill>
                  <a:srgbClr val="000000"/>
                </a:solidFill>
                <a:latin typeface="Constantia"/>
              </a:rPr>
              <a:t>Cuarto nivel</a:t>
            </a:r>
            <a:endParaRPr/>
          </a:p>
          <a:p>
            <a:r>
              <a:rPr lang="es-ES">
                <a:solidFill>
                  <a:srgbClr val="000000"/>
                </a:solidFill>
                <a:latin typeface="Constantia"/>
              </a:rPr>
              <a:t>Quinto nivel</a:t>
            </a:r>
            <a:endParaRPr/>
          </a:p>
        </p:txBody>
      </p:sp>
      <p:sp>
        <p:nvSpPr>
          <p:cNvPr id="47" name="PlaceHolder 7"/>
          <p:cNvSpPr>
            <a:spLocks noGrp="1"/>
          </p:cNvSpPr>
          <p:nvPr>
            <p:ph type="dt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r>
              <a:rPr lang="es-CL">
                <a:solidFill>
                  <a:srgbClr val="000000"/>
                </a:solidFill>
                <a:latin typeface="Constantia"/>
              </a:rPr>
              <a:t>13-04-12</a:t>
            </a:r>
            <a:endParaRPr/>
          </a:p>
        </p:txBody>
      </p:sp>
      <p:sp>
        <p:nvSpPr>
          <p:cNvPr id="48" name="PlaceHolder 8"/>
          <p:cNvSpPr>
            <a:spLocks noGrp="1"/>
          </p:cNvSpPr>
          <p:nvPr>
            <p:ph type="ftr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endParaRPr/>
          </a:p>
        </p:txBody>
      </p:sp>
      <p:sp>
        <p:nvSpPr>
          <p:cNvPr id="49" name="PlaceHolder 9"/>
          <p:cNvSpPr>
            <a:spLocks noGrp="1"/>
          </p:cNvSpPr>
          <p:nvPr>
            <p:ph type="sldNum"/>
          </p:nvPr>
        </p:nvSpPr>
        <p:spPr>
          <a:xfrm>
            <a:off x="0" y="0"/>
            <a:ext cx="360" cy="360"/>
          </a:xfrm>
          <a:prstGeom prst="rect">
            <a:avLst/>
          </a:prstGeom>
        </p:spPr>
        <p:txBody>
          <a:bodyPr bIns="45000" lIns="90000" rIns="90000" tIns="45000"/>
          <a:p>
            <a:fld id="{51119151-01B1-4171-91C1-F1D111616131}" type="slidenum">
              <a:rPr lang="es-CL">
                <a:solidFill>
                  <a:srgbClr val="000000"/>
                </a:solidFill>
                <a:latin typeface="Constantia"/>
              </a:rPr>
              <a:t>&lt;number&gt;</a:t>
            </a:fld>
            <a:endParaRPr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  <p:sldLayoutId id="2147483671" r:id="rId12"/>
    <p:sldLayoutId id="2147483672" r:id="rId13"/>
    <p:sldLayoutId id="2147483673" r:id="rId14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extShape 1"/>
          <p:cNvSpPr txBox="1"/>
          <p:nvPr/>
        </p:nvSpPr>
        <p:spPr>
          <a:xfrm>
            <a:off x="533520" y="1371600"/>
            <a:ext cx="7851240" cy="1828440"/>
          </a:xfrm>
          <a:prstGeom prst="rect">
            <a:avLst/>
          </a:prstGeom>
        </p:spPr>
        <p:txBody>
          <a:bodyPr anchor="b" bIns="0" lIns="0" rIns="18360" tIns="0"/>
          <a:p>
            <a:r>
              <a:rPr b="1" lang="es-ES" sz="5600">
                <a:solidFill>
                  <a:srgbClr val="50e0ea"/>
                </a:solidFill>
                <a:latin typeface="Calibri"/>
              </a:rPr>
              <a:t>Ensayo</a:t>
            </a:r>
            <a:endParaRPr/>
          </a:p>
        </p:txBody>
      </p:sp>
      <p:sp>
        <p:nvSpPr>
          <p:cNvPr id="83" name="TextShape 2"/>
          <p:cNvSpPr txBox="1"/>
          <p:nvPr/>
        </p:nvSpPr>
        <p:spPr>
          <a:xfrm>
            <a:off x="533520" y="3228480"/>
            <a:ext cx="7854480" cy="1752120"/>
          </a:xfrm>
          <a:prstGeom prst="rect">
            <a:avLst/>
          </a:prstGeom>
        </p:spPr>
        <p:txBody>
          <a:bodyPr bIns="45000" lIns="0" rIns="18360" tIns="45000"/>
          <a:p>
            <a:pPr algn="r"/>
            <a:r>
              <a:rPr lang="es-CL" sz="2600">
                <a:solidFill>
                  <a:srgbClr val="000000"/>
                </a:solidFill>
                <a:latin typeface="Constantia"/>
              </a:rPr>
              <a:t>La psicología latinoamericana: El primer medio siglo - Ardila</a:t>
            </a:r>
            <a:endParaRPr/>
          </a:p>
        </p:txBody>
      </p:sp>
    </p:spTree>
  </p:cSld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TextShape 1"/>
          <p:cNvSpPr txBox="1"/>
          <p:nvPr/>
        </p:nvSpPr>
        <p:spPr>
          <a:xfrm>
            <a:off x="457200" y="704160"/>
            <a:ext cx="8229240" cy="1142640"/>
          </a:xfrm>
          <a:prstGeom prst="rect">
            <a:avLst/>
          </a:prstGeom>
        </p:spPr>
        <p:txBody>
          <a:bodyPr anchor="b" bIns="0" lIns="0" rIns="0" tIns="45000"/>
          <a:p>
            <a:r>
              <a:rPr lang="es-ES" sz="5000">
                <a:solidFill>
                  <a:srgbClr val="04617b"/>
                </a:solidFill>
                <a:latin typeface="Calibri"/>
              </a:rPr>
              <a:t>Modalidad (1)</a:t>
            </a:r>
            <a:endParaRPr/>
          </a:p>
        </p:txBody>
      </p:sp>
      <p:sp>
        <p:nvSpPr>
          <p:cNvPr id="85" name="TextShape 2"/>
          <p:cNvSpPr txBox="1"/>
          <p:nvPr/>
        </p:nvSpPr>
        <p:spPr>
          <a:xfrm>
            <a:off x="457200" y="1935360"/>
            <a:ext cx="8229240" cy="43887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95000"/>
              <a:buFont charset="2" typeface="Wingdings 2"/>
              <a:buChar char=""/>
            </a:pPr>
            <a:r>
              <a:rPr lang="es-ES" sz="2600">
                <a:solidFill>
                  <a:srgbClr val="000000"/>
                </a:solidFill>
                <a:latin typeface="Constantia"/>
              </a:rPr>
              <a:t>Forme grupos de 5 integrantes.</a:t>
            </a:r>
            <a:endParaRPr/>
          </a:p>
          <a:p>
            <a:pPr>
              <a:buSzPct val="95000"/>
              <a:buFont charset="2" typeface="Wingdings 2"/>
              <a:buChar char=""/>
            </a:pPr>
            <a:r>
              <a:rPr lang="es-ES" sz="2600">
                <a:solidFill>
                  <a:srgbClr val="000000"/>
                </a:solidFill>
                <a:latin typeface="Constantia"/>
              </a:rPr>
              <a:t>Discuta la pregunta de investigación con sus compañeros de grupo.</a:t>
            </a:r>
            <a:endParaRPr/>
          </a:p>
          <a:p>
            <a:pPr>
              <a:buSzPct val="95000"/>
              <a:buFont charset="2" typeface="Wingdings 2"/>
              <a:buChar char=""/>
            </a:pPr>
            <a:r>
              <a:rPr lang="es-ES" sz="2600">
                <a:solidFill>
                  <a:srgbClr val="000000"/>
                </a:solidFill>
                <a:latin typeface="Constantia"/>
              </a:rPr>
              <a:t>Construya un ensayo. Argumente sus respuestas. (Privilegie la coherencia)</a:t>
            </a:r>
            <a:endParaRPr/>
          </a:p>
          <a:p>
            <a:pPr>
              <a:buSzPct val="95000"/>
              <a:buFont charset="2" typeface="Wingdings 2"/>
              <a:buChar char=""/>
            </a:pPr>
            <a:r>
              <a:rPr lang="es-ES" sz="2600">
                <a:solidFill>
                  <a:srgbClr val="000000"/>
                </a:solidFill>
                <a:latin typeface="Constantia"/>
              </a:rPr>
              <a:t>2 a 3 páginas. Times New Roman, 12. Interlineado 1,0. Justificado.</a:t>
            </a:r>
            <a:endParaRPr/>
          </a:p>
          <a:p>
            <a:endParaRPr/>
          </a:p>
        </p:txBody>
      </p:sp>
    </p:spTree>
  </p:cSld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TextShape 1"/>
          <p:cNvSpPr txBox="1"/>
          <p:nvPr/>
        </p:nvSpPr>
        <p:spPr>
          <a:xfrm>
            <a:off x="457200" y="704160"/>
            <a:ext cx="8229240" cy="1142640"/>
          </a:xfrm>
          <a:prstGeom prst="rect">
            <a:avLst/>
          </a:prstGeom>
        </p:spPr>
        <p:txBody>
          <a:bodyPr anchor="b" bIns="0" lIns="0" rIns="0" tIns="45000"/>
          <a:p>
            <a:r>
              <a:rPr lang="es-ES" sz="5000">
                <a:solidFill>
                  <a:srgbClr val="04617b"/>
                </a:solidFill>
                <a:latin typeface="Calibri"/>
              </a:rPr>
              <a:t>Modalidad (2)</a:t>
            </a:r>
            <a:endParaRPr/>
          </a:p>
        </p:txBody>
      </p:sp>
      <p:sp>
        <p:nvSpPr>
          <p:cNvPr id="87" name="TextShape 2"/>
          <p:cNvSpPr txBox="1"/>
          <p:nvPr/>
        </p:nvSpPr>
        <p:spPr>
          <a:xfrm>
            <a:off x="457200" y="1935360"/>
            <a:ext cx="8229240" cy="43887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95000"/>
              <a:buFont charset="2" typeface="Wingdings 2"/>
              <a:buChar char=""/>
            </a:pPr>
            <a:r>
              <a:rPr lang="es-ES" sz="2600">
                <a:solidFill>
                  <a:srgbClr val="000000"/>
                </a:solidFill>
                <a:latin typeface="Constantia"/>
              </a:rPr>
              <a:t>Tiene hasta las 23:59 del Domingo 15 para enviarlo. Cada 10 minutos de atraso suman -0.1 para el final de la nota.</a:t>
            </a:r>
            <a:endParaRPr/>
          </a:p>
          <a:p>
            <a:pPr>
              <a:buSzPct val="95000"/>
              <a:buFont charset="2" typeface="Wingdings 2"/>
              <a:buChar char=""/>
            </a:pPr>
            <a:r>
              <a:rPr lang="es-ES" sz="2600">
                <a:solidFill>
                  <a:srgbClr val="000000"/>
                </a:solidFill>
                <a:latin typeface="Constantia"/>
              </a:rPr>
              <a:t>Enviar a </a:t>
            </a:r>
            <a:r>
              <a:rPr lang="es-ES" sz="2600">
                <a:solidFill>
                  <a:srgbClr val="0076a3"/>
                </a:solidFill>
                <a:latin typeface="Constantia"/>
              </a:rPr>
              <a:t>vicnavar@gmail.com</a:t>
            </a:r>
            <a:r>
              <a:rPr lang="es-ES" sz="2600">
                <a:solidFill>
                  <a:srgbClr val="000000"/>
                </a:solidFill>
                <a:latin typeface="Constantia"/>
              </a:rPr>
              <a:t>, poniendo como asunto. “Ensayo Nº1” + integrantes.</a:t>
            </a:r>
            <a:endParaRPr/>
          </a:p>
          <a:p>
            <a:endParaRPr/>
          </a:p>
          <a:p>
            <a:endParaRPr/>
          </a:p>
        </p:txBody>
      </p:sp>
    </p:spTree>
  </p:cSld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TextShape 1"/>
          <p:cNvSpPr txBox="1"/>
          <p:nvPr/>
        </p:nvSpPr>
        <p:spPr>
          <a:xfrm>
            <a:off x="457200" y="1935360"/>
            <a:ext cx="8229240" cy="4388760"/>
          </a:xfrm>
          <a:prstGeom prst="rect">
            <a:avLst/>
          </a:prstGeom>
        </p:spPr>
        <p:txBody>
          <a:bodyPr bIns="45000" lIns="90000" rIns="90000" tIns="45000"/>
          <a:p>
            <a:pPr>
              <a:buSzPct val="95000"/>
              <a:buFont charset="2" typeface="Wingdings 2"/>
              <a:buChar char=""/>
            </a:pPr>
            <a:r>
              <a:rPr lang="es-ES" sz="4400">
                <a:solidFill>
                  <a:srgbClr val="0076a3"/>
                </a:solidFill>
                <a:latin typeface="Constantia"/>
              </a:rPr>
              <a:t>Discuta los efectos negativos que pudieran provocar las características de la psicología latinoamericana en el desarrollo de la psicología como ciencia.</a:t>
            </a:r>
            <a:endParaRPr/>
          </a:p>
          <a:p>
            <a:endParaRPr/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