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0B744-3206-4284-9987-F285FD018991}" type="datetimeFigureOut">
              <a:rPr lang="es-CL" smtClean="0"/>
              <a:pPr/>
              <a:t>18-04-2012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4D651-84B3-4AE2-A238-52F4AFD0E89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36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7343"/>
            <a:ext cx="9144000" cy="687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0" y="0"/>
            <a:ext cx="9127810" cy="687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581"/>
            <a:ext cx="9144000" cy="68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862"/>
            <a:ext cx="9143999" cy="686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7133"/>
            <a:ext cx="9144000" cy="689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150"/>
            <a:ext cx="9143999" cy="694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94" y="0"/>
            <a:ext cx="9150494" cy="68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133"/>
            <a:ext cx="9144000" cy="683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808"/>
            <a:ext cx="9144000" cy="680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9"/>
            <a:ext cx="9144000" cy="686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428"/>
            <a:ext cx="9144000" cy="685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769"/>
            <a:ext cx="9144000" cy="687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7133"/>
            <a:ext cx="9144000" cy="689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90" y="1"/>
            <a:ext cx="9131010" cy="686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64"/>
            <a:ext cx="9144000" cy="68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862"/>
            <a:ext cx="9143999" cy="686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65"/>
            <a:ext cx="9143999" cy="684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214414" y="428604"/>
            <a:ext cx="6715140" cy="3328998"/>
          </a:xfrm>
        </p:spPr>
        <p:txBody>
          <a:bodyPr/>
          <a:lstStyle/>
          <a:p>
            <a:pPr algn="ctr">
              <a:buNone/>
            </a:pPr>
            <a:r>
              <a:rPr lang="es-ES" b="1" dirty="0" smtClean="0"/>
              <a:t>ÉNFASIS DE LA PSICOLOGÍA EN LATINOAMÉRICA</a:t>
            </a:r>
            <a:endParaRPr lang="es-ES" b="1" dirty="0"/>
          </a:p>
        </p:txBody>
      </p:sp>
      <p:pic>
        <p:nvPicPr>
          <p:cNvPr id="1026" name="Picture 2" descr="http://www.dangararte.com/DEMETRIO/HISTORIAS/el_psicologo_historia_de_Demetr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43050"/>
            <a:ext cx="5057771" cy="4972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7282"/>
            <a:ext cx="9144000" cy="687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7282"/>
            <a:ext cx="9144000" cy="687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9"/>
            <a:ext cx="9144000" cy="686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</Words>
  <Application>Microsoft Office PowerPoint</Application>
  <PresentationFormat>Presentación en pantalla (4:3)</PresentationFormat>
  <Paragraphs>1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Edita Núñez Sotelo</dc:creator>
  <cp:lastModifiedBy>AOgaldeS</cp:lastModifiedBy>
  <cp:revision>7</cp:revision>
  <dcterms:created xsi:type="dcterms:W3CDTF">2012-04-16T10:28:14Z</dcterms:created>
  <dcterms:modified xsi:type="dcterms:W3CDTF">2012-04-18T13:00:40Z</dcterms:modified>
</cp:coreProperties>
</file>