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1E06392-6D52-44D6-A1D1-50598383FAAD}" type="datetimeFigureOut">
              <a:rPr lang="es-ES" smtClean="0"/>
              <a:t>13/04/2012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2CDCC6-8B25-48B5-84B9-4EACAE9544A3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ile.cl/portal/informacion-y-bibliotecas/servicios-de-biblioteca/57723/acceso-vpn" TargetMode="External"/><Relationship Id="rId7" Type="http://schemas.openxmlformats.org/officeDocument/2006/relationships/hyperlink" Target="http://www.journals.uchicago.edu/" TargetMode="External"/><Relationship Id="rId2" Type="http://schemas.openxmlformats.org/officeDocument/2006/relationships/hyperlink" Target="http://www.busquedaintegrada.uchile.c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ncedirect.com/" TargetMode="External"/><Relationship Id="rId5" Type="http://schemas.openxmlformats.org/officeDocument/2006/relationships/hyperlink" Target="http://proquest.umi.com/login" TargetMode="External"/><Relationship Id="rId4" Type="http://schemas.openxmlformats.org/officeDocument/2006/relationships/hyperlink" Target="http://search.epnet.com/custlogin.asp?custid=s123585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v.es/revispsi/" TargetMode="External"/><Relationship Id="rId2" Type="http://schemas.openxmlformats.org/officeDocument/2006/relationships/hyperlink" Target="http://www.psicothema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ielo.cl/" TargetMode="External"/><Relationship Id="rId4" Type="http://schemas.openxmlformats.org/officeDocument/2006/relationships/hyperlink" Target="http://www.apa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Búsqueda en bases de datos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Los libros no cuentan en su trabajo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Utilidad introductoria.</a:t>
            </a:r>
          </a:p>
          <a:p>
            <a:r>
              <a:rPr lang="es-ES" dirty="0" smtClean="0"/>
              <a:t>Necesidad de profundidad investigativa.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Bases de datos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es-ES" sz="2800" dirty="0" smtClean="0"/>
          </a:p>
          <a:p>
            <a:pPr lvl="0"/>
            <a:r>
              <a:rPr lang="es-ES" sz="2800" dirty="0" smtClean="0"/>
              <a:t>Que una revista este “indexada” -o mejor dicho, indizada- en una base de datos comercial o una cooperativa, significa que ha pasado por un proceso de selección que se realiza de acuerdo con criterios de calidad previamente definidos.</a:t>
            </a:r>
            <a:endParaRPr lang="es-ES" sz="40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Bases de datos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>
                <a:hlinkClick r:id="rId2"/>
              </a:rPr>
              <a:t>http</a:t>
            </a:r>
            <a:r>
              <a:rPr lang="es-ES" dirty="0" smtClean="0">
                <a:hlinkClick r:id="rId2"/>
              </a:rPr>
              <a:t>://www.busquedaintegrada.uchile.cl</a:t>
            </a:r>
            <a:endParaRPr lang="es-ES" dirty="0" smtClean="0"/>
          </a:p>
          <a:p>
            <a:endParaRPr lang="es-ES" dirty="0"/>
          </a:p>
          <a:p>
            <a:r>
              <a:rPr lang="es-ES" dirty="0" smtClean="0"/>
              <a:t>VPN (solo desde el hogar): </a:t>
            </a:r>
            <a:r>
              <a:rPr lang="es-ES" dirty="0" smtClean="0">
                <a:hlinkClick r:id="rId3"/>
              </a:rPr>
              <a:t>http://www.uchile.cl/portal/informacion-y-bibliotecas/servicios-de-biblioteca/57723/acceso-vpn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Cuenta con bases de datos tales como:</a:t>
            </a:r>
          </a:p>
          <a:p>
            <a:r>
              <a:rPr lang="es-ES" dirty="0" smtClean="0">
                <a:hlinkClick r:id="rId4"/>
              </a:rPr>
              <a:t>EBSCO</a:t>
            </a:r>
            <a:endParaRPr lang="es-ES" dirty="0" smtClean="0"/>
          </a:p>
          <a:p>
            <a:r>
              <a:rPr lang="es-ES" dirty="0" err="1" smtClean="0">
                <a:hlinkClick r:id="rId5"/>
              </a:rPr>
              <a:t>Proquest</a:t>
            </a:r>
            <a:endParaRPr lang="es-ES" dirty="0" smtClean="0"/>
          </a:p>
          <a:p>
            <a:r>
              <a:rPr lang="es-ES" dirty="0" err="1" smtClean="0">
                <a:hlinkClick r:id="rId6" tooltip="Acceso a 1700 títulos en texto completo"/>
              </a:rPr>
              <a:t>Science</a:t>
            </a:r>
            <a:r>
              <a:rPr lang="es-ES" dirty="0" smtClean="0">
                <a:hlinkClick r:id="rId6" tooltip="Acceso a 1700 títulos en texto completo"/>
              </a:rPr>
              <a:t> </a:t>
            </a:r>
            <a:r>
              <a:rPr lang="es-ES" dirty="0" err="1" smtClean="0">
                <a:hlinkClick r:id="rId6" tooltip="Acceso a 1700 títulos en texto completo"/>
              </a:rPr>
              <a:t>Direct</a:t>
            </a:r>
            <a:endParaRPr lang="es-ES" dirty="0" smtClean="0"/>
          </a:p>
          <a:p>
            <a:r>
              <a:rPr lang="es-ES" dirty="0" smtClean="0">
                <a:hlinkClick r:id="rId7"/>
              </a:rPr>
              <a:t>U. Chicago</a:t>
            </a:r>
            <a:endParaRPr lang="es-ES" dirty="0" smtClean="0"/>
          </a:p>
          <a:p>
            <a:r>
              <a:rPr lang="es-ES" dirty="0" smtClean="0"/>
              <a:t>Entre muchas </a:t>
            </a:r>
            <a:r>
              <a:rPr lang="es-ES" dirty="0" smtClean="0"/>
              <a:t>otras.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Bases de datos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>
                <a:hlinkClick r:id="rId2"/>
              </a:rPr>
              <a:t>http://www.psicothema.com</a:t>
            </a:r>
            <a:r>
              <a:rPr lang="es-ES" dirty="0" smtClean="0"/>
              <a:t> (revista “</a:t>
            </a:r>
            <a:r>
              <a:rPr lang="es-ES" dirty="0" err="1" smtClean="0"/>
              <a:t>Psicothema</a:t>
            </a:r>
            <a:r>
              <a:rPr lang="es-ES" dirty="0" smtClean="0"/>
              <a:t>”)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>
                <a:hlinkClick r:id="rId3"/>
              </a:rPr>
              <a:t>http://www.uv.es/revispsi/</a:t>
            </a:r>
            <a:r>
              <a:rPr lang="es-ES" dirty="0" smtClean="0"/>
              <a:t> (revista “Psicológica”)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>
                <a:hlinkClick r:id="rId4"/>
              </a:rPr>
              <a:t>www.apa.org</a:t>
            </a:r>
            <a:r>
              <a:rPr lang="es-ES" dirty="0" smtClean="0"/>
              <a:t> (base de datos de la </a:t>
            </a:r>
            <a:r>
              <a:rPr lang="es-ES" i="1" dirty="0" smtClean="0"/>
              <a:t>American </a:t>
            </a:r>
            <a:r>
              <a:rPr lang="es-ES" i="1" dirty="0" err="1" smtClean="0"/>
              <a:t>Psychological</a:t>
            </a:r>
            <a:r>
              <a:rPr lang="es-ES" i="1" dirty="0" smtClean="0"/>
              <a:t> </a:t>
            </a:r>
            <a:r>
              <a:rPr lang="es-ES" i="1" dirty="0" err="1" smtClean="0"/>
              <a:t>Association</a:t>
            </a:r>
            <a:r>
              <a:rPr lang="es-ES" dirty="0" smtClean="0"/>
              <a:t>)</a:t>
            </a:r>
          </a:p>
          <a:p>
            <a:pPr>
              <a:buNone/>
            </a:pPr>
            <a:endParaRPr lang="es-CL" dirty="0" smtClean="0"/>
          </a:p>
          <a:p>
            <a:r>
              <a:rPr lang="es-ES" sz="2800" dirty="0" smtClean="0">
                <a:hlinkClick r:id="rId5"/>
              </a:rPr>
              <a:t>www.scielo.cl</a:t>
            </a: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</TotalTime>
  <Words>134</Words>
  <Application>Microsoft Office PowerPoint</Application>
  <PresentationFormat>Presentación en pantalla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Técnico</vt:lpstr>
      <vt:lpstr>Búsqueda en bases de datos</vt:lpstr>
      <vt:lpstr>Los libros no cuentan en su trabajo</vt:lpstr>
      <vt:lpstr>Bases de datos</vt:lpstr>
      <vt:lpstr>Bases de datos</vt:lpstr>
      <vt:lpstr>Bases de datos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Búsqueda en bases de datos</dc:title>
  <dc:creator>VN</dc:creator>
  <cp:lastModifiedBy>VN</cp:lastModifiedBy>
  <cp:revision>1</cp:revision>
  <dcterms:created xsi:type="dcterms:W3CDTF">2012-04-13T08:12:32Z</dcterms:created>
  <dcterms:modified xsi:type="dcterms:W3CDTF">2012-04-13T08:18:06Z</dcterms:modified>
</cp:coreProperties>
</file>