
<file path=[Content_Types].xml><?xml version="1.0" encoding="utf-8"?>
<Types xmlns="http://schemas.openxmlformats.org/package/2006/content-types">
  <Override PartName="/_rels/.rels" ContentType="application/vnd.openxmlformats-package.relationships+xml"/>
  <Override PartName="/ppt/_rels/presentation.xml.rels" ContentType="application/vnd.openxmlformats-package.relationships+xml"/>
  <Override PartName="/ppt/media/image1.png" ContentType="image/png"/>
  <Override PartName="/ppt/slideLayouts/slideLayout28.xml" ContentType="application/vnd.openxmlformats-officedocument.presentationml.slideLayout+xml"/>
  <Override PartName="/ppt/slideLayouts/slideLayout9.xml" ContentType="application/vnd.openxmlformats-officedocument.presentationml.slideLayout+xml"/>
  <Override PartName="/ppt/slideLayouts/_rels/slideLayout12.xml.rels" ContentType="application/vnd.openxmlformats-package.relationships+xml"/>
  <Override PartName="/ppt/slideLayouts/_rels/slideLayout35.xml.rels" ContentType="application/vnd.openxmlformats-package.relationships+xml"/>
  <Override PartName="/ppt/slideLayouts/_rels/slideLayout10.xml.rels" ContentType="application/vnd.openxmlformats-package.relationships+xml"/>
  <Override PartName="/ppt/slideLayouts/_rels/slideLayout33.xml.rels" ContentType="application/vnd.openxmlformats-package.relationships+xml"/>
  <Override PartName="/ppt/slideLayouts/_rels/slideLayout31.xml.rels" ContentType="application/vnd.openxmlformats-package.relationships+xml"/>
  <Override PartName="/ppt/slideLayouts/_rels/slideLayout18.xml.rels" ContentType="application/vnd.openxmlformats-package.relationships+xml"/>
  <Override PartName="/ppt/slideLayouts/_rels/slideLayout16.xml.rels" ContentType="application/vnd.openxmlformats-package.relationships+xml"/>
  <Override PartName="/ppt/slideLayouts/_rels/slideLayout14.xml.rels" ContentType="application/vnd.openxmlformats-package.relationships+xml"/>
  <Override PartName="/ppt/slideLayouts/_rels/slideLayout25.xml.rels" ContentType="application/vnd.openxmlformats-package.relationships+xml"/>
  <Override PartName="/ppt/slideLayouts/_rels/slideLayout5.xml.rels" ContentType="application/vnd.openxmlformats-package.relationships+xml"/>
  <Override PartName="/ppt/slideLayouts/_rels/slideLayout23.xml.rels" ContentType="application/vnd.openxmlformats-package.relationships+xml"/>
  <Override PartName="/ppt/slideLayouts/_rels/slideLayout3.xml.rels" ContentType="application/vnd.openxmlformats-package.relationships+xml"/>
  <Override PartName="/ppt/slideLayouts/_rels/slideLayout21.xml.rels" ContentType="application/vnd.openxmlformats-package.relationships+xml"/>
  <Override PartName="/ppt/slideLayouts/_rels/slideLayout1.xml.rels" ContentType="application/vnd.openxmlformats-package.relationships+xml"/>
  <Override PartName="/ppt/slideLayouts/_rels/slideLayout29.xml.rels" ContentType="application/vnd.openxmlformats-package.relationships+xml"/>
  <Override PartName="/ppt/slideLayouts/_rels/slideLayout9.xml.rels" ContentType="application/vnd.openxmlformats-package.relationships+xml"/>
  <Override PartName="/ppt/slideLayouts/_rels/slideLayout27.xml.rels" ContentType="application/vnd.openxmlformats-package.relationships+xml"/>
  <Override PartName="/ppt/slideLayouts/_rels/slideLayout7.xml.rels" ContentType="application/vnd.openxmlformats-package.relationships+xml"/>
  <Override PartName="/ppt/slideLayouts/_rels/slideLayout13.xml.rels" ContentType="application/vnd.openxmlformats-package.relationships+xml"/>
  <Override PartName="/ppt/slideLayouts/_rels/slideLayout36.xml.rels" ContentType="application/vnd.openxmlformats-package.relationships+xml"/>
  <Override PartName="/ppt/slideLayouts/_rels/slideLayout11.xml.rels" ContentType="application/vnd.openxmlformats-package.relationships+xml"/>
  <Override PartName="/ppt/slideLayouts/_rels/slideLayout34.xml.rels" ContentType="application/vnd.openxmlformats-package.relationships+xml"/>
  <Override PartName="/ppt/slideLayouts/_rels/slideLayout32.xml.rels" ContentType="application/vnd.openxmlformats-package.relationships+xml"/>
  <Override PartName="/ppt/slideLayouts/_rels/slideLayout30.xml.rels" ContentType="application/vnd.openxmlformats-package.relationships+xml"/>
  <Override PartName="/ppt/slideLayouts/_rels/slideLayout19.xml.rels" ContentType="application/vnd.openxmlformats-package.relationships+xml"/>
  <Override PartName="/ppt/slideLayouts/_rels/slideLayout17.xml.rels" ContentType="application/vnd.openxmlformats-package.relationships+xml"/>
  <Override PartName="/ppt/slideLayouts/_rels/slideLayout15.xml.rels" ContentType="application/vnd.openxmlformats-package.relationships+xml"/>
  <Override PartName="/ppt/slideLayouts/_rels/slideLayout26.xml.rels" ContentType="application/vnd.openxmlformats-package.relationships+xml"/>
  <Override PartName="/ppt/slideLayouts/_rels/slideLayout24.xml.rels" ContentType="application/vnd.openxmlformats-package.relationships+xml"/>
  <Override PartName="/ppt/slideLayouts/_rels/slideLayout4.xml.rels" ContentType="application/vnd.openxmlformats-package.relationships+xml"/>
  <Override PartName="/ppt/slideLayouts/_rels/slideLayout22.xml.rels" ContentType="application/vnd.openxmlformats-package.relationships+xml"/>
  <Override PartName="/ppt/slideLayouts/_rels/slideLayout2.xml.rels" ContentType="application/vnd.openxmlformats-package.relationships+xml"/>
  <Override PartName="/ppt/slideLayouts/_rels/slideLayout20.xml.rels" ContentType="application/vnd.openxmlformats-package.relationships+xml"/>
  <Override PartName="/ppt/slideLayouts/_rels/slideLayout28.xml.rels" ContentType="application/vnd.openxmlformats-package.relationships+xml"/>
  <Override PartName="/ppt/slideLayouts/_rels/slideLayout8.xml.rels" ContentType="application/vnd.openxmlformats-package.relationships+xml"/>
  <Override PartName="/ppt/slideLayouts/_rels/slideLayout6.xml.rels" ContentType="application/vnd.openxmlformats-package.relationships+xml"/>
  <Override PartName="/ppt/slideLayouts/slideLayout10.xml" ContentType="application/vnd.openxmlformats-officedocument.presentationml.slideLayout+xml"/>
  <Override PartName="/ppt/slideLayouts/slideLayout12.xml" ContentType="application/vnd.openxmlformats-officedocument.presentationml.slideLayout+xml"/>
  <Override PartName="/ppt/slideLayouts/slideLayout2.xml" ContentType="application/vnd.openxmlformats-officedocument.presentationml.slideLayout+xml"/>
  <Override PartName="/ppt/slideLayouts/slideLayout21.xml" ContentType="application/vnd.openxmlformats-officedocument.presentationml.slideLayout+xml"/>
  <Override PartName="/ppt/slideLayouts/slideLayout30.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ppt/slideLayouts/slideLayout4.xml" ContentType="application/vnd.openxmlformats-officedocument.presentationml.slideLayout+xml"/>
  <Override PartName="/ppt/slideLayouts/slideLayout32.xml" ContentType="application/vnd.openxmlformats-officedocument.presentationml.slideLayout+xml"/>
  <Override PartName="/ppt/slideLayouts/slideLayout16.xml" ContentType="application/vnd.openxmlformats-officedocument.presentationml.slideLayout+xml"/>
  <Override PartName="/ppt/slideLayouts/slideLayout6.xml" ContentType="application/vnd.openxmlformats-officedocument.presentationml.slideLayout+xml"/>
  <Override PartName="/ppt/slideLayouts/slideLayout25.xml" ContentType="application/vnd.openxmlformats-officedocument.presentationml.slideLayout+xml"/>
  <Override PartName="/ppt/slideLayouts/slideLayout34.xml" ContentType="application/vnd.openxmlformats-officedocument.presentationml.slideLayout+xml"/>
  <Override PartName="/ppt/slideLayouts/slideLayout18.xml" ContentType="application/vnd.openxmlformats-officedocument.presentationml.slideLayout+xml"/>
  <Override PartName="/ppt/slideLayouts/slideLayout27.xml" ContentType="application/vnd.openxmlformats-officedocument.presentationml.slideLayout+xml"/>
  <Override PartName="/ppt/slideLayouts/slideLayout8.xml" ContentType="application/vnd.openxmlformats-officedocument.presentationml.slideLayout+xml"/>
  <Override PartName="/ppt/slideLayouts/slideLayout36.xml" ContentType="application/vnd.openxmlformats-officedocument.presentationml.slideLayout+xml"/>
  <Override PartName="/ppt/slideLayouts/slideLayout29.xml" ContentType="application/vnd.openxmlformats-officedocument.presentationml.slideLayout+xml"/>
  <Override PartName="/ppt/slideLayouts/slideLayout11.xml" ContentType="application/vnd.openxmlformats-officedocument.presentationml.slideLayout+xml"/>
  <Override PartName="/ppt/slideLayouts/slideLayout20.xml" ContentType="application/vnd.openxmlformats-officedocument.presentationml.slideLayout+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3.xml" ContentType="application/vnd.openxmlformats-officedocument.presentationml.slideLayout+xml"/>
  <Override PartName="/ppt/slideLayouts/slideLayout22.xml" ContentType="application/vnd.openxmlformats-officedocument.presentationml.slideLayout+xml"/>
  <Override PartName="/ppt/slideLayouts/slideLayout31.xml" ContentType="application/vnd.openxmlformats-officedocument.presentationml.slideLayout+xml"/>
  <Override PartName="/ppt/slideLayouts/slideLayout15.xml" ContentType="application/vnd.openxmlformats-officedocument.presentationml.slideLayout+xml"/>
  <Override PartName="/ppt/slideLayouts/slideLayout24.xml" ContentType="application/vnd.openxmlformats-officedocument.presentationml.slideLayout+xml"/>
  <Override PartName="/ppt/slideLayouts/slideLayout5.xml" ContentType="application/vnd.openxmlformats-officedocument.presentationml.slideLayout+xml"/>
  <Override PartName="/ppt/slideLayouts/slideLayout33.xml" ContentType="application/vnd.openxmlformats-officedocument.presentationml.slideLayout+xml"/>
  <Override PartName="/ppt/slideLayouts/slideLayout17.xml" ContentType="application/vnd.openxmlformats-officedocument.presentationml.slideLayout+xml"/>
  <Override PartName="/ppt/slideLayouts/slideLayout7.xml" ContentType="application/vnd.openxmlformats-officedocument.presentationml.slideLayout+xml"/>
  <Override PartName="/ppt/slideLayouts/slideLayout26.xml" ContentType="application/vnd.openxmlformats-officedocument.presentationml.slideLayout+xml"/>
  <Override PartName="/ppt/slideLayouts/slideLayout35.xml" ContentType="application/vnd.openxmlformats-officedocument.presentationml.slideLayout+xml"/>
  <Override PartName="/ppt/slideLayouts/slideLayout19.xml" ContentType="application/vnd.openxmlformats-officedocument.presentationml.slideLayout+xml"/>
  <Override PartName="/ppt/presentation.xml" ContentType="application/vnd.openxmlformats-officedocument.presentationml.presentation.main+xml"/>
  <Override PartName="/ppt/slides/slide2.xml" ContentType="application/vnd.openxmlformats-officedocument.presentationml.slide+xml"/>
  <Override PartName="/ppt/slides/slide20.xml" ContentType="application/vnd.openxmlformats-officedocument.presentationml.slide+xml"/>
  <Override PartName="/ppt/slides/slide18.xml" ContentType="application/vnd.openxmlformats-officedocument.presentationml.slide+xml"/>
  <Override PartName="/ppt/slides/slide14.xml" ContentType="application/vnd.openxmlformats-officedocument.presentationml.slide+xml"/>
  <Override PartName="/ppt/slides/slide7.xml" ContentType="application/vnd.openxmlformats-officedocument.presentationml.slide+xml"/>
  <Override PartName="/ppt/slides/slide10.xml" ContentType="application/vnd.openxmlformats-officedocument.presentationml.slide+xml"/>
  <Override PartName="/ppt/slides/slide3.xml" ContentType="application/vnd.openxmlformats-officedocument.presentationml.slide+xml"/>
  <Override PartName="/ppt/slides/slide21.xml" ContentType="application/vnd.openxmlformats-officedocument.presentationml.slide+xml"/>
  <Override PartName="/ppt/slides/slide19.xml" ContentType="application/vnd.openxmlformats-officedocument.presentationml.slide+xml"/>
  <Override PartName="/ppt/slides/slide15.xml" ContentType="application/vnd.openxmlformats-officedocument.presentationml.slide+xml"/>
  <Override PartName="/ppt/slides/slide8.xml" ContentType="application/vnd.openxmlformats-officedocument.presentationml.slide+xml"/>
  <Override PartName="/ppt/slides/slide11.xml" ContentType="application/vnd.openxmlformats-officedocument.presentationml.slide+xml"/>
  <Override PartName="/ppt/slides/slide4.xml" ContentType="application/vnd.openxmlformats-officedocument.presentationml.slide+xml"/>
  <Override PartName="/ppt/slides/slide22.xml" ContentType="application/vnd.openxmlformats-officedocument.presentationml.slide+xml"/>
  <Override PartName="/ppt/slides/slide16.xml" ContentType="application/vnd.openxmlformats-officedocument.presentationml.slide+xml"/>
  <Override PartName="/ppt/slides/slide9.xml" ContentType="application/vnd.openxmlformats-officedocument.presentationml.slide+xml"/>
  <Override PartName="/ppt/slides/slide12.xml" ContentType="application/vnd.openxmlformats-officedocument.presentationml.slide+xml"/>
  <Override PartName="/ppt/slides/slide5.xml" ContentType="application/vnd.openxmlformats-officedocument.presentationml.slide+xml"/>
  <Override PartName="/ppt/slides/slide1.xml" ContentType="application/vnd.openxmlformats-officedocument.presentationml.slide+xml"/>
  <Override PartName="/ppt/slides/slide23.xml" ContentType="application/vnd.openxmlformats-officedocument.presentationml.slide+xml"/>
  <Override PartName="/ppt/slides/slide17.xml" ContentType="application/vnd.openxmlformats-officedocument.presentationml.slide+xml"/>
  <Override PartName="/ppt/slides/_rels/slide5.xml.rels" ContentType="application/vnd.openxmlformats-package.relationships+xml"/>
  <Override PartName="/ppt/slides/_rels/slide13.xml.rels" ContentType="application/vnd.openxmlformats-package.relationships+xml"/>
  <Override PartName="/ppt/slides/_rels/slide17.xml.rels" ContentType="application/vnd.openxmlformats-package.relationships+xml"/>
  <Override PartName="/ppt/slides/_rels/slide4.xml.rels" ContentType="application/vnd.openxmlformats-package.relationships+xml"/>
  <Override PartName="/ppt/slides/_rels/slide12.xml.rels" ContentType="application/vnd.openxmlformats-package.relationships+xml"/>
  <Override PartName="/ppt/slides/_rels/slide16.xml.rels" ContentType="application/vnd.openxmlformats-package.relationships+xml"/>
  <Override PartName="/ppt/slides/_rels/slide11.xml.rels" ContentType="application/vnd.openxmlformats-package.relationships+xml"/>
  <Override PartName="/ppt/slides/_rels/slide15.xml.rels" ContentType="application/vnd.openxmlformats-package.relationships+xml"/>
  <Override PartName="/ppt/slides/_rels/slide10.xml.rels" ContentType="application/vnd.openxmlformats-package.relationships+xml"/>
  <Override PartName="/ppt/slides/_rels/slide14.xml.rels" ContentType="application/vnd.openxmlformats-package.relationships+xml"/>
  <Override PartName="/ppt/slides/_rels/slide23.xml.rels" ContentType="application/vnd.openxmlformats-package.relationships+xml"/>
  <Override PartName="/ppt/slides/_rels/slide9.xml.rels" ContentType="application/vnd.openxmlformats-package.relationships+xml"/>
  <Override PartName="/ppt/slides/_rels/slide22.xml.rels" ContentType="application/vnd.openxmlformats-package.relationships+xml"/>
  <Override PartName="/ppt/slides/_rels/slide8.xml.rels" ContentType="application/vnd.openxmlformats-package.relationships+xml"/>
  <Override PartName="/ppt/slides/_rels/slide21.xml.rels" ContentType="application/vnd.openxmlformats-package.relationships+xml"/>
  <Override PartName="/ppt/slides/_rels/slide3.xml.rels" ContentType="application/vnd.openxmlformats-package.relationships+xml"/>
  <Override PartName="/ppt/slides/_rels/slide7.xml.rels" ContentType="application/vnd.openxmlformats-package.relationships+xml"/>
  <Override PartName="/ppt/slides/_rels/slide20.xml.rels" ContentType="application/vnd.openxmlformats-package.relationships+xml"/>
  <Override PartName="/ppt/slides/_rels/slide19.xml.rels" ContentType="application/vnd.openxmlformats-package.relationships+xml"/>
  <Override PartName="/ppt/slides/_rels/slide2.xml.rels" ContentType="application/vnd.openxmlformats-package.relationships+xml"/>
  <Override PartName="/ppt/slides/_rels/slide6.xml.rels" ContentType="application/vnd.openxmlformats-package.relationships+xml"/>
  <Override PartName="/ppt/slides/_rels/slide18.xml.rels" ContentType="application/vnd.openxmlformats-package.relationships+xml"/>
  <Override PartName="/ppt/slides/_rels/slide1.xml.rels" ContentType="application/vnd.openxmlformats-package.relationships+xml"/>
  <Override PartName="/ppt/slides/slide13.xml" ContentType="application/vnd.openxmlformats-officedocument.presentationml.slide+xml"/>
  <Override PartName="/ppt/slides/slide6.xml" ContentType="application/vnd.openxmlformats-officedocument.presentationml.slide+xml"/>
  <Override PartName="/ppt/slideMasters/slideMaster1.xml" ContentType="application/vnd.openxmlformats-officedocument.presentationml.slideMaster+xml"/>
  <Override PartName="/ppt/slideMasters/_rels/slideMaster3.xml.rels" ContentType="application/vnd.openxmlformats-package.relationships+xml"/>
  <Override PartName="/ppt/slideMasters/_rels/slideMaster2.xml.rels" ContentType="application/vnd.openxmlformats-package.relationships+xml"/>
  <Override PartName="/ppt/slideMasters/_rels/slideMaster1.xml.rels" ContentType="application/vnd.openxmlformats-package.relationships+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Types>
</file>

<file path=_rels/.rels><?xml version="1.0" encoding="UTF-8"?>
<Relationships xmlns="http://schemas.openxmlformats.org/package/2006/relationships"><Relationship Id="rId1"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p:sldMasterIdLst>
    <p:sldMasterId id="2147483648" r:id="rId2"/>
    <p:sldMasterId id="2147483661" r:id="rId3"/>
    <p:sldMasterId id="2147483674" r:id="rId4"/>
  </p:sldMasterIdLst>
  <p:sldIdLst>
    <p:sldId id="256" r:id="rId5"/>
    <p:sldId id="257" r:id="rId6"/>
    <p:sldId id="258" r:id="rId7"/>
    <p:sldId id="259" r:id="rId8"/>
    <p:sldId id="260" r:id="rId9"/>
    <p:sldId id="261" r:id="rId10"/>
    <p:sldId id="262" r:id="rId11"/>
    <p:sldId id="263" r:id="rId12"/>
    <p:sldId id="264" r:id="rId13"/>
    <p:sldId id="265" r:id="rId14"/>
    <p:sldId id="266" r:id="rId15"/>
    <p:sldId id="267" r:id="rId16"/>
    <p:sldId id="268" r:id="rId17"/>
    <p:sldId id="269" r:id="rId18"/>
    <p:sldId id="270" r:id="rId19"/>
    <p:sldId id="271" r:id="rId20"/>
    <p:sldId id="272" r:id="rId21"/>
    <p:sldId id="273" r:id="rId22"/>
    <p:sldId id="274" r:id="rId23"/>
    <p:sldId id="275" r:id="rId24"/>
    <p:sldId id="276" r:id="rId25"/>
    <p:sldId id="277" r:id="rId26"/>
    <p:sldId id="278" r:id="rId27"/>
  </p:sldIdLst>
  <p:sldSz cx="9144000" cy="6858000"/>
  <p:notesSz cx="7772400" cy="10058400"/>
</p:presentation>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Master" Target="slideMasters/slideMaster2.xml"/><Relationship Id="rId4" Type="http://schemas.openxmlformats.org/officeDocument/2006/relationships/slideMaster" Target="slideMasters/slideMaster3.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 Id="rId9" Type="http://schemas.openxmlformats.org/officeDocument/2006/relationships/slide" Target="slides/slide5.xml"/><Relationship Id="rId10" Type="http://schemas.openxmlformats.org/officeDocument/2006/relationships/slide" Target="slides/slide6.xml"/><Relationship Id="rId11" Type="http://schemas.openxmlformats.org/officeDocument/2006/relationships/slide" Target="slides/slide7.xml"/><Relationship Id="rId12" Type="http://schemas.openxmlformats.org/officeDocument/2006/relationships/slide" Target="slides/slide8.xml"/><Relationship Id="rId13" Type="http://schemas.openxmlformats.org/officeDocument/2006/relationships/slide" Target="slides/slide9.xml"/><Relationship Id="rId14" Type="http://schemas.openxmlformats.org/officeDocument/2006/relationships/slide" Target="slides/slide10.xml"/><Relationship Id="rId15" Type="http://schemas.openxmlformats.org/officeDocument/2006/relationships/slide" Target="slides/slide11.xml"/><Relationship Id="rId16" Type="http://schemas.openxmlformats.org/officeDocument/2006/relationships/slide" Target="slides/slide12.xml"/><Relationship Id="rId17" Type="http://schemas.openxmlformats.org/officeDocument/2006/relationships/slide" Target="slides/slide13.xml"/><Relationship Id="rId18" Type="http://schemas.openxmlformats.org/officeDocument/2006/relationships/slide" Target="slides/slide14.xml"/><Relationship Id="rId19" Type="http://schemas.openxmlformats.org/officeDocument/2006/relationships/slide" Target="slides/slide15.xml"/><Relationship Id="rId20" Type="http://schemas.openxmlformats.org/officeDocument/2006/relationships/slide" Target="slides/slide16.xml"/><Relationship Id="rId21" Type="http://schemas.openxmlformats.org/officeDocument/2006/relationships/slide" Target="slides/slide17.xml"/><Relationship Id="rId22" Type="http://schemas.openxmlformats.org/officeDocument/2006/relationships/slide" Target="slides/slide18.xml"/><Relationship Id="rId23" Type="http://schemas.openxmlformats.org/officeDocument/2006/relationships/slide" Target="slides/slide19.xml"/><Relationship Id="rId24" Type="http://schemas.openxmlformats.org/officeDocument/2006/relationships/slide" Target="slides/slide20.xml"/><Relationship Id="rId25" Type="http://schemas.openxmlformats.org/officeDocument/2006/relationships/slide" Target="slides/slide21.xml"/><Relationship Id="rId26" Type="http://schemas.openxmlformats.org/officeDocument/2006/relationships/slide" Target="slides/slide22.xml"/><Relationship Id="rId27" Type="http://schemas.openxmlformats.org/officeDocument/2006/relationships/slide" Target="slides/slide23.xml"/>
</Relationships>
</file>

<file path=ppt/media/image1.png>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5.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6.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7.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8.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9.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20.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1.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2.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5.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26.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27.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28.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29.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30.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1.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2.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3.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4.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5.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6.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p="http://schemas.openxmlformats.org/presentationml/2006/main" xmlns:r="http://schemas.openxmlformats.org/officeDocument/2006/relationships" preserve="1" type="blank">
  <p:cSld name="Blank Slide">
    <p:spTree>
      <p:nvGrpSpPr>
        <p:cNvPr id="1" name=""/>
        <p:cNvGrpSpPr/>
        <p:nvPr/>
      </p:nvGrpSpPr>
      <p:grpSpPr>
        <a:xfrm>
          <a:off x="0" y="0"/>
          <a:ext cx="0" cy="0"/>
          <a:chOff x="0" y="0"/>
          <a:chExt cx="0" cy="0"/>
        </a:xfrm>
      </p:grpSpPr>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preserve="1" type="objOverTx">
  <p:cSld name="Title, Content over Content">
    <p:spTree>
      <p:nvGrpSpPr>
        <p:cNvPr id="1" name=""/>
        <p:cNvGrpSpPr/>
        <p:nvPr/>
      </p:nvGrpSpPr>
      <p:grpSpPr>
        <a:xfrm>
          <a:off x="0" y="0"/>
          <a:ext cx="0" cy="0"/>
          <a:chOff x="0" y="0"/>
          <a:chExt cx="0" cy="0"/>
        </a:xfrm>
      </p:grpSpPr>
      <p:sp>
        <p:nvSpPr>
          <p:cNvPr id="32"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33" name="PlaceHolder 2"/>
          <p:cNvSpPr>
            <a:spLocks noGrp="1"/>
          </p:cNvSpPr>
          <p:nvPr>
            <p:ph type="body"/>
          </p:nvPr>
        </p:nvSpPr>
        <p:spPr>
          <a:xfrm>
            <a:off x="457200" y="1604520"/>
            <a:ext cx="8229240" cy="2158560"/>
          </a:xfrm>
          <a:prstGeom prst="rect">
            <a:avLst/>
          </a:prstGeom>
        </p:spPr>
        <p:txBody>
          <a:bodyPr bIns="0" lIns="0" rIns="0" tIns="0" wrap="none"/>
          <a:p>
            <a:endParaRPr/>
          </a:p>
        </p:txBody>
      </p:sp>
      <p:sp>
        <p:nvSpPr>
          <p:cNvPr id="34" name="PlaceHolder 3"/>
          <p:cNvSpPr>
            <a:spLocks noGrp="1"/>
          </p:cNvSpPr>
          <p:nvPr>
            <p:ph type="body"/>
          </p:nvPr>
        </p:nvSpPr>
        <p:spPr>
          <a:xfrm>
            <a:off x="457200" y="3968280"/>
            <a:ext cx="8229240" cy="2158560"/>
          </a:xfrm>
          <a:prstGeom prst="rect">
            <a:avLst/>
          </a:prstGeom>
        </p:spPr>
        <p:txBody>
          <a:bodyPr bIns="0" lIns="0" rIns="0" tIns="0" wrap="none"/>
          <a:p>
            <a:endParaRP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preserve="1" type="fourObj">
  <p:cSld name="Title, 4 Content">
    <p:spTree>
      <p:nvGrpSpPr>
        <p:cNvPr id="1" name=""/>
        <p:cNvGrpSpPr/>
        <p:nvPr/>
      </p:nvGrpSpPr>
      <p:grpSpPr>
        <a:xfrm>
          <a:off x="0" y="0"/>
          <a:ext cx="0" cy="0"/>
          <a:chOff x="0" y="0"/>
          <a:chExt cx="0" cy="0"/>
        </a:xfrm>
      </p:grpSpPr>
      <p:sp>
        <p:nvSpPr>
          <p:cNvPr id="35"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36"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37" name="PlaceHolder 3"/>
          <p:cNvSpPr>
            <a:spLocks noGrp="1"/>
          </p:cNvSpPr>
          <p:nvPr>
            <p:ph type="body"/>
          </p:nvPr>
        </p:nvSpPr>
        <p:spPr>
          <a:xfrm>
            <a:off x="4673520" y="1604520"/>
            <a:ext cx="4015440" cy="2158560"/>
          </a:xfrm>
          <a:prstGeom prst="rect">
            <a:avLst/>
          </a:prstGeom>
        </p:spPr>
        <p:txBody>
          <a:bodyPr bIns="0" lIns="0" rIns="0" tIns="0" wrap="none"/>
          <a:p>
            <a:endParaRPr/>
          </a:p>
        </p:txBody>
      </p:sp>
      <p:sp>
        <p:nvSpPr>
          <p:cNvPr id="38" name="PlaceHolder 4"/>
          <p:cNvSpPr>
            <a:spLocks noGrp="1"/>
          </p:cNvSpPr>
          <p:nvPr>
            <p:ph type="body"/>
          </p:nvPr>
        </p:nvSpPr>
        <p:spPr>
          <a:xfrm>
            <a:off x="4673520" y="3968280"/>
            <a:ext cx="4015440" cy="2158560"/>
          </a:xfrm>
          <a:prstGeom prst="rect">
            <a:avLst/>
          </a:prstGeom>
        </p:spPr>
        <p:txBody>
          <a:bodyPr bIns="0" lIns="0" rIns="0" tIns="0" wrap="none"/>
          <a:p>
            <a:endParaRPr/>
          </a:p>
        </p:txBody>
      </p:sp>
      <p:sp>
        <p:nvSpPr>
          <p:cNvPr id="39" name="PlaceHolder 5"/>
          <p:cNvSpPr>
            <a:spLocks noGrp="1"/>
          </p:cNvSpPr>
          <p:nvPr>
            <p:ph type="body"/>
          </p:nvPr>
        </p:nvSpPr>
        <p:spPr>
          <a:xfrm>
            <a:off x="457200" y="3968280"/>
            <a:ext cx="4015440" cy="2158560"/>
          </a:xfrm>
          <a:prstGeom prst="rect">
            <a:avLst/>
          </a:prstGeom>
        </p:spPr>
        <p:txBody>
          <a:bodyPr bIns="0" lIns="0" rIns="0" tIns="0" wrap="none"/>
          <a:p>
            <a:endParaRP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preserve="1" type="blank">
  <p:cSld name="Title, 6 Content">
    <p:spTree>
      <p:nvGrpSpPr>
        <p:cNvPr id="1" name=""/>
        <p:cNvGrpSpPr/>
        <p:nvPr/>
      </p:nvGrpSpPr>
      <p:grpSpPr>
        <a:xfrm>
          <a:off x="0" y="0"/>
          <a:ext cx="0" cy="0"/>
          <a:chOff x="0" y="0"/>
          <a:chExt cx="0" cy="0"/>
        </a:xfrm>
      </p:grpSpPr>
      <p:sp>
        <p:nvSpPr>
          <p:cNvPr id="40"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41"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42" name="PlaceHolder 3"/>
          <p:cNvSpPr>
            <a:spLocks noGrp="1"/>
          </p:cNvSpPr>
          <p:nvPr>
            <p:ph type="body"/>
          </p:nvPr>
        </p:nvSpPr>
        <p:spPr>
          <a:xfrm>
            <a:off x="4673520" y="1604520"/>
            <a:ext cx="4015440" cy="2158560"/>
          </a:xfrm>
          <a:prstGeom prst="rect">
            <a:avLst/>
          </a:prstGeom>
        </p:spPr>
        <p:txBody>
          <a:bodyPr bIns="0" lIns="0" rIns="0" tIns="0" wrap="none"/>
          <a:p>
            <a:endParaRPr/>
          </a:p>
        </p:txBody>
      </p:sp>
    </p:spTree>
  </p:cSld>
</p:sldLayout>
</file>

<file path=ppt/slideLayouts/slideLayout13.xml><?xml version="1.0" encoding="utf-8"?>
<p:sldLayout xmlns:a="http://schemas.openxmlformats.org/drawingml/2006/main" xmlns:p="http://schemas.openxmlformats.org/presentationml/2006/main" xmlns:r="http://schemas.openxmlformats.org/officeDocument/2006/relationships" preserve="1" type="blank">
  <p:cSld name="Blank Slide">
    <p:spTree>
      <p:nvGrpSpPr>
        <p:cNvPr id="1" name=""/>
        <p:cNvGrpSpPr/>
        <p:nvPr/>
      </p:nvGrpSpPr>
      <p:grpSpPr>
        <a:xfrm>
          <a:off x="0" y="0"/>
          <a:ext cx="0" cy="0"/>
          <a:chOff x="0" y="0"/>
          <a:chExt cx="0" cy="0"/>
        </a:xfrm>
      </p:grpSpPr>
    </p:spTree>
  </p:cSld>
</p:sldLayout>
</file>

<file path=ppt/slideLayouts/slideLayout14.xml><?xml version="1.0" encoding="utf-8"?>
<p:sldLayout xmlns:a="http://schemas.openxmlformats.org/drawingml/2006/main" xmlns:p="http://schemas.openxmlformats.org/presentationml/2006/main" xmlns:r="http://schemas.openxmlformats.org/officeDocument/2006/relationships" preserve="1" type="tx">
  <p:cSld name="Title Slide">
    <p:spTree>
      <p:nvGrpSpPr>
        <p:cNvPr id="1" name=""/>
        <p:cNvGrpSpPr/>
        <p:nvPr/>
      </p:nvGrpSpPr>
      <p:grpSpPr>
        <a:xfrm>
          <a:off x="0" y="0"/>
          <a:ext cx="0" cy="0"/>
          <a:chOff x="0" y="0"/>
          <a:chExt cx="0" cy="0"/>
        </a:xfrm>
      </p:grpSpPr>
      <p:sp>
        <p:nvSpPr>
          <p:cNvPr id="51"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52" name="PlaceHolder 2"/>
          <p:cNvSpPr>
            <a:spLocks noGrp="1"/>
          </p:cNvSpPr>
          <p:nvPr>
            <p:ph type="subTitle"/>
          </p:nvPr>
        </p:nvSpPr>
        <p:spPr>
          <a:xfrm>
            <a:off x="457200" y="1604520"/>
            <a:ext cx="8229240" cy="4526280"/>
          </a:xfrm>
          <a:prstGeom prst="rect">
            <a:avLst/>
          </a:prstGeom>
        </p:spPr>
        <p:txBody>
          <a:bodyPr anchor="ctr" bIns="0" lIns="0" rIns="0" tIns="0" wrap="none"/>
          <a:p>
            <a:pPr algn="ctr"/>
            <a:endParaRPr/>
          </a:p>
        </p:txBody>
      </p:sp>
    </p:spTree>
  </p:cSld>
</p:sldLayout>
</file>

<file path=ppt/slideLayouts/slideLayout15.xml><?xml version="1.0" encoding="utf-8"?>
<p:sldLayout xmlns:a="http://schemas.openxmlformats.org/drawingml/2006/main" xmlns:p="http://schemas.openxmlformats.org/presentationml/2006/main" xmlns:r="http://schemas.openxmlformats.org/officeDocument/2006/relationships" preserve="1" type="obj">
  <p:cSld name="Title, Content">
    <p:spTree>
      <p:nvGrpSpPr>
        <p:cNvPr id="1" name=""/>
        <p:cNvGrpSpPr/>
        <p:nvPr/>
      </p:nvGrpSpPr>
      <p:grpSpPr>
        <a:xfrm>
          <a:off x="0" y="0"/>
          <a:ext cx="0" cy="0"/>
          <a:chOff x="0" y="0"/>
          <a:chExt cx="0" cy="0"/>
        </a:xfrm>
      </p:grpSpPr>
      <p:sp>
        <p:nvSpPr>
          <p:cNvPr id="53"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54" name="PlaceHolder 2"/>
          <p:cNvSpPr>
            <a:spLocks noGrp="1"/>
          </p:cNvSpPr>
          <p:nvPr>
            <p:ph type="body"/>
          </p:nvPr>
        </p:nvSpPr>
        <p:spPr>
          <a:xfrm>
            <a:off x="457200" y="1604520"/>
            <a:ext cx="8229240" cy="4525920"/>
          </a:xfrm>
          <a:prstGeom prst="rect">
            <a:avLst/>
          </a:prstGeom>
        </p:spPr>
        <p:txBody>
          <a:bodyPr bIns="0" lIns="0" rIns="0" tIns="0" wrap="none"/>
          <a:p>
            <a:endParaRPr/>
          </a:p>
        </p:txBody>
      </p:sp>
    </p:spTree>
  </p:cSld>
</p:sldLayout>
</file>

<file path=ppt/slideLayouts/slideLayout16.xml><?xml version="1.0" encoding="utf-8"?>
<p:sldLayout xmlns:a="http://schemas.openxmlformats.org/drawingml/2006/main" xmlns:p="http://schemas.openxmlformats.org/presentationml/2006/main" xmlns:r="http://schemas.openxmlformats.org/officeDocument/2006/relationships" preserve="1" type="twoObj">
  <p:cSld name="Title, 2 Content">
    <p:spTree>
      <p:nvGrpSpPr>
        <p:cNvPr id="1" name=""/>
        <p:cNvGrpSpPr/>
        <p:nvPr/>
      </p:nvGrpSpPr>
      <p:grpSpPr>
        <a:xfrm>
          <a:off x="0" y="0"/>
          <a:ext cx="0" cy="0"/>
          <a:chOff x="0" y="0"/>
          <a:chExt cx="0" cy="0"/>
        </a:xfrm>
      </p:grpSpPr>
      <p:sp>
        <p:nvSpPr>
          <p:cNvPr id="55"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56" name="PlaceHolder 2"/>
          <p:cNvSpPr>
            <a:spLocks noGrp="1"/>
          </p:cNvSpPr>
          <p:nvPr>
            <p:ph type="body"/>
          </p:nvPr>
        </p:nvSpPr>
        <p:spPr>
          <a:xfrm>
            <a:off x="457200" y="1604520"/>
            <a:ext cx="4015440" cy="4525920"/>
          </a:xfrm>
          <a:prstGeom prst="rect">
            <a:avLst/>
          </a:prstGeom>
        </p:spPr>
        <p:txBody>
          <a:bodyPr bIns="0" lIns="0" rIns="0" tIns="0" wrap="none"/>
          <a:p>
            <a:endParaRPr/>
          </a:p>
        </p:txBody>
      </p:sp>
      <p:sp>
        <p:nvSpPr>
          <p:cNvPr id="57" name="PlaceHolder 3"/>
          <p:cNvSpPr>
            <a:spLocks noGrp="1"/>
          </p:cNvSpPr>
          <p:nvPr>
            <p:ph type="body"/>
          </p:nvPr>
        </p:nvSpPr>
        <p:spPr>
          <a:xfrm>
            <a:off x="4673520" y="1604520"/>
            <a:ext cx="4015440" cy="4525920"/>
          </a:xfrm>
          <a:prstGeom prst="rect">
            <a:avLst/>
          </a:prstGeom>
        </p:spPr>
        <p:txBody>
          <a:bodyPr bIns="0" lIns="0" rIns="0" tIns="0" wrap="none"/>
          <a:p>
            <a:endParaRPr/>
          </a:p>
        </p:txBody>
      </p:sp>
    </p:spTree>
  </p:cSld>
</p:sldLayout>
</file>

<file path=ppt/slideLayouts/slideLayout17.xml><?xml version="1.0" encoding="utf-8"?>
<p:sldLayout xmlns:a="http://schemas.openxmlformats.org/drawingml/2006/main" xmlns:p="http://schemas.openxmlformats.org/presentationml/2006/main" xmlns:r="http://schemas.openxmlformats.org/officeDocument/2006/relationships" preserve="1" type="titleOnly">
  <p:cSld name="Title Only">
    <p:spTree>
      <p:nvGrpSpPr>
        <p:cNvPr id="1" name=""/>
        <p:cNvGrpSpPr/>
        <p:nvPr/>
      </p:nvGrpSpPr>
      <p:grpSpPr>
        <a:xfrm>
          <a:off x="0" y="0"/>
          <a:ext cx="0" cy="0"/>
          <a:chOff x="0" y="0"/>
          <a:chExt cx="0" cy="0"/>
        </a:xfrm>
      </p:grpSpPr>
      <p:sp>
        <p:nvSpPr>
          <p:cNvPr id="58"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Tree>
  </p:cSld>
</p:sldLayout>
</file>

<file path=ppt/slideLayouts/slideLayout18.xml><?xml version="1.0" encoding="utf-8"?>
<p:sldLayout xmlns:a="http://schemas.openxmlformats.org/drawingml/2006/main" xmlns:p="http://schemas.openxmlformats.org/presentationml/2006/main" xmlns:r="http://schemas.openxmlformats.org/officeDocument/2006/relationships" preserve="1" type="objOnly">
  <p:cSld name="Centered Text">
    <p:spTree>
      <p:nvGrpSpPr>
        <p:cNvPr id="1" name=""/>
        <p:cNvGrpSpPr/>
        <p:nvPr/>
      </p:nvGrpSpPr>
      <p:grpSpPr>
        <a:xfrm>
          <a:off x="0" y="0"/>
          <a:ext cx="0" cy="0"/>
          <a:chOff x="0" y="0"/>
          <a:chExt cx="0" cy="0"/>
        </a:xfrm>
      </p:grpSpPr>
      <p:sp>
        <p:nvSpPr>
          <p:cNvPr id="59" name="PlaceHolder 1"/>
          <p:cNvSpPr>
            <a:spLocks noGrp="1"/>
          </p:cNvSpPr>
          <p:nvPr>
            <p:ph type="subTitle"/>
          </p:nvPr>
        </p:nvSpPr>
        <p:spPr>
          <a:xfrm>
            <a:off x="2362320" y="4038480"/>
            <a:ext cx="6476760" cy="2091960"/>
          </a:xfrm>
          <a:prstGeom prst="rect">
            <a:avLst/>
          </a:prstGeom>
        </p:spPr>
        <p:txBody>
          <a:bodyPr anchor="ctr" bIns="0" lIns="0" rIns="0" tIns="0" wrap="none"/>
          <a:p>
            <a:pPr algn="ctr"/>
            <a:endParaRPr/>
          </a:p>
        </p:txBody>
      </p:sp>
    </p:spTree>
  </p:cSld>
</p:sldLayout>
</file>

<file path=ppt/slideLayouts/slideLayout19.xml><?xml version="1.0" encoding="utf-8"?>
<p:sldLayout xmlns:a="http://schemas.openxmlformats.org/drawingml/2006/main" xmlns:p="http://schemas.openxmlformats.org/presentationml/2006/main" xmlns:r="http://schemas.openxmlformats.org/officeDocument/2006/relationships" preserve="1" type="twoObjAndObj">
  <p:cSld name="Title, 2 Content and Content">
    <p:spTree>
      <p:nvGrpSpPr>
        <p:cNvPr id="1" name=""/>
        <p:cNvGrpSpPr/>
        <p:nvPr/>
      </p:nvGrpSpPr>
      <p:grpSpPr>
        <a:xfrm>
          <a:off x="0" y="0"/>
          <a:ext cx="0" cy="0"/>
          <a:chOff x="0" y="0"/>
          <a:chExt cx="0" cy="0"/>
        </a:xfrm>
      </p:grpSpPr>
      <p:sp>
        <p:nvSpPr>
          <p:cNvPr id="60"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61"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62" name="PlaceHolder 3"/>
          <p:cNvSpPr>
            <a:spLocks noGrp="1"/>
          </p:cNvSpPr>
          <p:nvPr>
            <p:ph type="body"/>
          </p:nvPr>
        </p:nvSpPr>
        <p:spPr>
          <a:xfrm>
            <a:off x="457200" y="3968280"/>
            <a:ext cx="4015440" cy="2158560"/>
          </a:xfrm>
          <a:prstGeom prst="rect">
            <a:avLst/>
          </a:prstGeom>
        </p:spPr>
        <p:txBody>
          <a:bodyPr bIns="0" lIns="0" rIns="0" tIns="0" wrap="none"/>
          <a:p>
            <a:endParaRPr/>
          </a:p>
        </p:txBody>
      </p:sp>
      <p:sp>
        <p:nvSpPr>
          <p:cNvPr id="63" name="PlaceHolder 4"/>
          <p:cNvSpPr>
            <a:spLocks noGrp="1"/>
          </p:cNvSpPr>
          <p:nvPr>
            <p:ph type="body"/>
          </p:nvPr>
        </p:nvSpPr>
        <p:spPr>
          <a:xfrm>
            <a:off x="4673520" y="1604520"/>
            <a:ext cx="4015440" cy="4525920"/>
          </a:xfrm>
          <a:prstGeom prst="rect">
            <a:avLst/>
          </a:prstGeom>
        </p:spPr>
        <p:txBody>
          <a:bodyPr bIns="0" lIns="0" rIns="0" tIns="0" wrap="none"/>
          <a:p>
            <a:endParaRP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preserve="1" type="tx">
  <p:cSld name="Title Slide">
    <p:spTree>
      <p:nvGrpSpPr>
        <p:cNvPr id="1" name=""/>
        <p:cNvGrpSpPr/>
        <p:nvPr/>
      </p:nvGrpSpPr>
      <p:grpSpPr>
        <a:xfrm>
          <a:off x="0" y="0"/>
          <a:ext cx="0" cy="0"/>
          <a:chOff x="0" y="0"/>
          <a:chExt cx="0" cy="0"/>
        </a:xfrm>
      </p:grpSpPr>
      <p:sp>
        <p:nvSpPr>
          <p:cNvPr id="11"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12" name="PlaceHolder 2"/>
          <p:cNvSpPr>
            <a:spLocks noGrp="1"/>
          </p:cNvSpPr>
          <p:nvPr>
            <p:ph type="subTitle"/>
          </p:nvPr>
        </p:nvSpPr>
        <p:spPr>
          <a:xfrm>
            <a:off x="457200" y="1604520"/>
            <a:ext cx="8229240" cy="4526280"/>
          </a:xfrm>
          <a:prstGeom prst="rect">
            <a:avLst/>
          </a:prstGeom>
        </p:spPr>
        <p:txBody>
          <a:bodyPr anchor="ctr" bIns="0" lIns="0" rIns="0" tIns="0" wrap="none"/>
          <a:p>
            <a:pPr algn="ctr"/>
            <a:endParaRPr/>
          </a:p>
        </p:txBody>
      </p:sp>
    </p:spTree>
  </p:cSld>
</p:sldLayout>
</file>

<file path=ppt/slideLayouts/slideLayout20.xml><?xml version="1.0" encoding="utf-8"?>
<p:sldLayout xmlns:a="http://schemas.openxmlformats.org/drawingml/2006/main" xmlns:p="http://schemas.openxmlformats.org/presentationml/2006/main" xmlns:r="http://schemas.openxmlformats.org/officeDocument/2006/relationships" preserve="1" type="objAndTwoObj">
  <p:cSld name="Title Content and 2 Content">
    <p:spTree>
      <p:nvGrpSpPr>
        <p:cNvPr id="1" name=""/>
        <p:cNvGrpSpPr/>
        <p:nvPr/>
      </p:nvGrpSpPr>
      <p:grpSpPr>
        <a:xfrm>
          <a:off x="0" y="0"/>
          <a:ext cx="0" cy="0"/>
          <a:chOff x="0" y="0"/>
          <a:chExt cx="0" cy="0"/>
        </a:xfrm>
      </p:grpSpPr>
      <p:sp>
        <p:nvSpPr>
          <p:cNvPr id="64"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65" name="PlaceHolder 2"/>
          <p:cNvSpPr>
            <a:spLocks noGrp="1"/>
          </p:cNvSpPr>
          <p:nvPr>
            <p:ph type="body"/>
          </p:nvPr>
        </p:nvSpPr>
        <p:spPr>
          <a:xfrm>
            <a:off x="457200" y="1604520"/>
            <a:ext cx="4015440" cy="4525920"/>
          </a:xfrm>
          <a:prstGeom prst="rect">
            <a:avLst/>
          </a:prstGeom>
        </p:spPr>
        <p:txBody>
          <a:bodyPr bIns="0" lIns="0" rIns="0" tIns="0" wrap="none"/>
          <a:p>
            <a:endParaRPr/>
          </a:p>
        </p:txBody>
      </p:sp>
      <p:sp>
        <p:nvSpPr>
          <p:cNvPr id="66" name="PlaceHolder 3"/>
          <p:cNvSpPr>
            <a:spLocks noGrp="1"/>
          </p:cNvSpPr>
          <p:nvPr>
            <p:ph type="body"/>
          </p:nvPr>
        </p:nvSpPr>
        <p:spPr>
          <a:xfrm>
            <a:off x="4673520" y="1604520"/>
            <a:ext cx="4015440" cy="2158560"/>
          </a:xfrm>
          <a:prstGeom prst="rect">
            <a:avLst/>
          </a:prstGeom>
        </p:spPr>
        <p:txBody>
          <a:bodyPr bIns="0" lIns="0" rIns="0" tIns="0" wrap="none"/>
          <a:p>
            <a:endParaRPr/>
          </a:p>
        </p:txBody>
      </p:sp>
      <p:sp>
        <p:nvSpPr>
          <p:cNvPr id="67" name="PlaceHolder 4"/>
          <p:cNvSpPr>
            <a:spLocks noGrp="1"/>
          </p:cNvSpPr>
          <p:nvPr>
            <p:ph type="body"/>
          </p:nvPr>
        </p:nvSpPr>
        <p:spPr>
          <a:xfrm>
            <a:off x="4673520" y="3968280"/>
            <a:ext cx="4015440" cy="2158560"/>
          </a:xfrm>
          <a:prstGeom prst="rect">
            <a:avLst/>
          </a:prstGeom>
        </p:spPr>
        <p:txBody>
          <a:bodyPr bIns="0" lIns="0" rIns="0" tIns="0" wrap="none"/>
          <a:p>
            <a:endParaRPr/>
          </a:p>
        </p:txBody>
      </p:sp>
    </p:spTree>
  </p:cSld>
</p:sldLayout>
</file>

<file path=ppt/slideLayouts/slideLayout21.xml><?xml version="1.0" encoding="utf-8"?>
<p:sldLayout xmlns:a="http://schemas.openxmlformats.org/drawingml/2006/main" xmlns:p="http://schemas.openxmlformats.org/presentationml/2006/main" xmlns:r="http://schemas.openxmlformats.org/officeDocument/2006/relationships" preserve="1" type="twoObjOverTx">
  <p:cSld name="Title, 2 Content over Content">
    <p:spTree>
      <p:nvGrpSpPr>
        <p:cNvPr id="1" name=""/>
        <p:cNvGrpSpPr/>
        <p:nvPr/>
      </p:nvGrpSpPr>
      <p:grpSpPr>
        <a:xfrm>
          <a:off x="0" y="0"/>
          <a:ext cx="0" cy="0"/>
          <a:chOff x="0" y="0"/>
          <a:chExt cx="0" cy="0"/>
        </a:xfrm>
      </p:grpSpPr>
      <p:sp>
        <p:nvSpPr>
          <p:cNvPr id="68"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69"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70" name="PlaceHolder 3"/>
          <p:cNvSpPr>
            <a:spLocks noGrp="1"/>
          </p:cNvSpPr>
          <p:nvPr>
            <p:ph type="body"/>
          </p:nvPr>
        </p:nvSpPr>
        <p:spPr>
          <a:xfrm>
            <a:off x="4673520" y="1604520"/>
            <a:ext cx="4015440" cy="2158560"/>
          </a:xfrm>
          <a:prstGeom prst="rect">
            <a:avLst/>
          </a:prstGeom>
        </p:spPr>
        <p:txBody>
          <a:bodyPr bIns="0" lIns="0" rIns="0" tIns="0" wrap="none"/>
          <a:p>
            <a:endParaRPr/>
          </a:p>
        </p:txBody>
      </p:sp>
      <p:sp>
        <p:nvSpPr>
          <p:cNvPr id="71" name="PlaceHolder 4"/>
          <p:cNvSpPr>
            <a:spLocks noGrp="1"/>
          </p:cNvSpPr>
          <p:nvPr>
            <p:ph type="body"/>
          </p:nvPr>
        </p:nvSpPr>
        <p:spPr>
          <a:xfrm>
            <a:off x="457200" y="3968280"/>
            <a:ext cx="8228520" cy="2158560"/>
          </a:xfrm>
          <a:prstGeom prst="rect">
            <a:avLst/>
          </a:prstGeom>
        </p:spPr>
        <p:txBody>
          <a:bodyPr bIns="0" lIns="0" rIns="0" tIns="0" wrap="none"/>
          <a:p>
            <a:endParaRPr/>
          </a:p>
        </p:txBody>
      </p:sp>
    </p:spTree>
  </p:cSld>
</p:sldLayout>
</file>

<file path=ppt/slideLayouts/slideLayout22.xml><?xml version="1.0" encoding="utf-8"?>
<p:sldLayout xmlns:a="http://schemas.openxmlformats.org/drawingml/2006/main" xmlns:p="http://schemas.openxmlformats.org/presentationml/2006/main" xmlns:r="http://schemas.openxmlformats.org/officeDocument/2006/relationships" preserve="1" type="objOverTx">
  <p:cSld name="Title, Content over Content">
    <p:spTree>
      <p:nvGrpSpPr>
        <p:cNvPr id="1" name=""/>
        <p:cNvGrpSpPr/>
        <p:nvPr/>
      </p:nvGrpSpPr>
      <p:grpSpPr>
        <a:xfrm>
          <a:off x="0" y="0"/>
          <a:ext cx="0" cy="0"/>
          <a:chOff x="0" y="0"/>
          <a:chExt cx="0" cy="0"/>
        </a:xfrm>
      </p:grpSpPr>
      <p:sp>
        <p:nvSpPr>
          <p:cNvPr id="72"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73" name="PlaceHolder 2"/>
          <p:cNvSpPr>
            <a:spLocks noGrp="1"/>
          </p:cNvSpPr>
          <p:nvPr>
            <p:ph type="body"/>
          </p:nvPr>
        </p:nvSpPr>
        <p:spPr>
          <a:xfrm>
            <a:off x="457200" y="1604520"/>
            <a:ext cx="8229240" cy="2158560"/>
          </a:xfrm>
          <a:prstGeom prst="rect">
            <a:avLst/>
          </a:prstGeom>
        </p:spPr>
        <p:txBody>
          <a:bodyPr bIns="0" lIns="0" rIns="0" tIns="0" wrap="none"/>
          <a:p>
            <a:endParaRPr/>
          </a:p>
        </p:txBody>
      </p:sp>
      <p:sp>
        <p:nvSpPr>
          <p:cNvPr id="74" name="PlaceHolder 3"/>
          <p:cNvSpPr>
            <a:spLocks noGrp="1"/>
          </p:cNvSpPr>
          <p:nvPr>
            <p:ph type="body"/>
          </p:nvPr>
        </p:nvSpPr>
        <p:spPr>
          <a:xfrm>
            <a:off x="457200" y="3968280"/>
            <a:ext cx="8229240" cy="2158560"/>
          </a:xfrm>
          <a:prstGeom prst="rect">
            <a:avLst/>
          </a:prstGeom>
        </p:spPr>
        <p:txBody>
          <a:bodyPr bIns="0" lIns="0" rIns="0" tIns="0" wrap="none"/>
          <a:p>
            <a:endParaRPr/>
          </a:p>
        </p:txBody>
      </p:sp>
    </p:spTree>
  </p:cSld>
</p:sldLayout>
</file>

<file path=ppt/slideLayouts/slideLayout23.xml><?xml version="1.0" encoding="utf-8"?>
<p:sldLayout xmlns:a="http://schemas.openxmlformats.org/drawingml/2006/main" xmlns:p="http://schemas.openxmlformats.org/presentationml/2006/main" xmlns:r="http://schemas.openxmlformats.org/officeDocument/2006/relationships" preserve="1" type="fourObj">
  <p:cSld name="Title, 4 Content">
    <p:spTree>
      <p:nvGrpSpPr>
        <p:cNvPr id="1" name=""/>
        <p:cNvGrpSpPr/>
        <p:nvPr/>
      </p:nvGrpSpPr>
      <p:grpSpPr>
        <a:xfrm>
          <a:off x="0" y="0"/>
          <a:ext cx="0" cy="0"/>
          <a:chOff x="0" y="0"/>
          <a:chExt cx="0" cy="0"/>
        </a:xfrm>
      </p:grpSpPr>
      <p:sp>
        <p:nvSpPr>
          <p:cNvPr id="75"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76"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77" name="PlaceHolder 3"/>
          <p:cNvSpPr>
            <a:spLocks noGrp="1"/>
          </p:cNvSpPr>
          <p:nvPr>
            <p:ph type="body"/>
          </p:nvPr>
        </p:nvSpPr>
        <p:spPr>
          <a:xfrm>
            <a:off x="4673520" y="1604520"/>
            <a:ext cx="4015440" cy="2158560"/>
          </a:xfrm>
          <a:prstGeom prst="rect">
            <a:avLst/>
          </a:prstGeom>
        </p:spPr>
        <p:txBody>
          <a:bodyPr bIns="0" lIns="0" rIns="0" tIns="0" wrap="none"/>
          <a:p>
            <a:endParaRPr/>
          </a:p>
        </p:txBody>
      </p:sp>
      <p:sp>
        <p:nvSpPr>
          <p:cNvPr id="78" name="PlaceHolder 4"/>
          <p:cNvSpPr>
            <a:spLocks noGrp="1"/>
          </p:cNvSpPr>
          <p:nvPr>
            <p:ph type="body"/>
          </p:nvPr>
        </p:nvSpPr>
        <p:spPr>
          <a:xfrm>
            <a:off x="4673520" y="3968280"/>
            <a:ext cx="4015440" cy="2158560"/>
          </a:xfrm>
          <a:prstGeom prst="rect">
            <a:avLst/>
          </a:prstGeom>
        </p:spPr>
        <p:txBody>
          <a:bodyPr bIns="0" lIns="0" rIns="0" tIns="0" wrap="none"/>
          <a:p>
            <a:endParaRPr/>
          </a:p>
        </p:txBody>
      </p:sp>
      <p:sp>
        <p:nvSpPr>
          <p:cNvPr id="79" name="PlaceHolder 5"/>
          <p:cNvSpPr>
            <a:spLocks noGrp="1"/>
          </p:cNvSpPr>
          <p:nvPr>
            <p:ph type="body"/>
          </p:nvPr>
        </p:nvSpPr>
        <p:spPr>
          <a:xfrm>
            <a:off x="457200" y="3968280"/>
            <a:ext cx="4015440" cy="2158560"/>
          </a:xfrm>
          <a:prstGeom prst="rect">
            <a:avLst/>
          </a:prstGeom>
        </p:spPr>
        <p:txBody>
          <a:bodyPr bIns="0" lIns="0" rIns="0" tIns="0" wrap="none"/>
          <a:p>
            <a:endParaRPr/>
          </a:p>
        </p:txBody>
      </p:sp>
    </p:spTree>
  </p:cSld>
</p:sldLayout>
</file>

<file path=ppt/slideLayouts/slideLayout24.xml><?xml version="1.0" encoding="utf-8"?>
<p:sldLayout xmlns:a="http://schemas.openxmlformats.org/drawingml/2006/main" xmlns:p="http://schemas.openxmlformats.org/presentationml/2006/main" xmlns:r="http://schemas.openxmlformats.org/officeDocument/2006/relationships" preserve="1" type="blank">
  <p:cSld name="Title, 6 Content">
    <p:spTree>
      <p:nvGrpSpPr>
        <p:cNvPr id="1" name=""/>
        <p:cNvGrpSpPr/>
        <p:nvPr/>
      </p:nvGrpSpPr>
      <p:grpSpPr>
        <a:xfrm>
          <a:off x="0" y="0"/>
          <a:ext cx="0" cy="0"/>
          <a:chOff x="0" y="0"/>
          <a:chExt cx="0" cy="0"/>
        </a:xfrm>
      </p:grpSpPr>
      <p:sp>
        <p:nvSpPr>
          <p:cNvPr id="80"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81"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82" name="PlaceHolder 3"/>
          <p:cNvSpPr>
            <a:spLocks noGrp="1"/>
          </p:cNvSpPr>
          <p:nvPr>
            <p:ph type="body"/>
          </p:nvPr>
        </p:nvSpPr>
        <p:spPr>
          <a:xfrm>
            <a:off x="4673520" y="1604520"/>
            <a:ext cx="4015440" cy="2158560"/>
          </a:xfrm>
          <a:prstGeom prst="rect">
            <a:avLst/>
          </a:prstGeom>
        </p:spPr>
        <p:txBody>
          <a:bodyPr bIns="0" lIns="0" rIns="0" tIns="0" wrap="none"/>
          <a:p>
            <a:endParaRPr/>
          </a:p>
        </p:txBody>
      </p:sp>
    </p:spTree>
  </p:cSld>
</p:sldLayout>
</file>

<file path=ppt/slideLayouts/slideLayout25.xml><?xml version="1.0" encoding="utf-8"?>
<p:sldLayout xmlns:a="http://schemas.openxmlformats.org/drawingml/2006/main" xmlns:p="http://schemas.openxmlformats.org/presentationml/2006/main" xmlns:r="http://schemas.openxmlformats.org/officeDocument/2006/relationships" preserve="1" type="blank">
  <p:cSld name="Blank Slide">
    <p:spTree>
      <p:nvGrpSpPr>
        <p:cNvPr id="1" name=""/>
        <p:cNvGrpSpPr/>
        <p:nvPr/>
      </p:nvGrpSpPr>
      <p:grpSpPr>
        <a:xfrm>
          <a:off x="0" y="0"/>
          <a:ext cx="0" cy="0"/>
          <a:chOff x="0" y="0"/>
          <a:chExt cx="0" cy="0"/>
        </a:xfrm>
      </p:grpSpPr>
    </p:spTree>
  </p:cSld>
</p:sldLayout>
</file>

<file path=ppt/slideLayouts/slideLayout26.xml><?xml version="1.0" encoding="utf-8"?>
<p:sldLayout xmlns:a="http://schemas.openxmlformats.org/drawingml/2006/main" xmlns:p="http://schemas.openxmlformats.org/presentationml/2006/main" xmlns:r="http://schemas.openxmlformats.org/officeDocument/2006/relationships" preserve="1" type="tx">
  <p:cSld name="Title Slide">
    <p:spTree>
      <p:nvGrpSpPr>
        <p:cNvPr id="1" name=""/>
        <p:cNvGrpSpPr/>
        <p:nvPr/>
      </p:nvGrpSpPr>
      <p:grpSpPr>
        <a:xfrm>
          <a:off x="0" y="0"/>
          <a:ext cx="0" cy="0"/>
          <a:chOff x="0" y="0"/>
          <a:chExt cx="0" cy="0"/>
        </a:xfrm>
      </p:grpSpPr>
      <p:sp>
        <p:nvSpPr>
          <p:cNvPr id="91"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92" name="PlaceHolder 2"/>
          <p:cNvSpPr>
            <a:spLocks noGrp="1"/>
          </p:cNvSpPr>
          <p:nvPr>
            <p:ph type="subTitle"/>
          </p:nvPr>
        </p:nvSpPr>
        <p:spPr>
          <a:xfrm>
            <a:off x="457200" y="1604520"/>
            <a:ext cx="8229240" cy="4526280"/>
          </a:xfrm>
          <a:prstGeom prst="rect">
            <a:avLst/>
          </a:prstGeom>
        </p:spPr>
        <p:txBody>
          <a:bodyPr anchor="ctr" bIns="0" lIns="0" rIns="0" tIns="0" wrap="none"/>
          <a:p>
            <a:pPr algn="ctr"/>
            <a:endParaRPr/>
          </a:p>
        </p:txBody>
      </p:sp>
    </p:spTree>
  </p:cSld>
</p:sldLayout>
</file>

<file path=ppt/slideLayouts/slideLayout27.xml><?xml version="1.0" encoding="utf-8"?>
<p:sldLayout xmlns:a="http://schemas.openxmlformats.org/drawingml/2006/main" xmlns:p="http://schemas.openxmlformats.org/presentationml/2006/main" xmlns:r="http://schemas.openxmlformats.org/officeDocument/2006/relationships" preserve="1" type="obj">
  <p:cSld name="Title, Content">
    <p:spTree>
      <p:nvGrpSpPr>
        <p:cNvPr id="1" name=""/>
        <p:cNvGrpSpPr/>
        <p:nvPr/>
      </p:nvGrpSpPr>
      <p:grpSpPr>
        <a:xfrm>
          <a:off x="0" y="0"/>
          <a:ext cx="0" cy="0"/>
          <a:chOff x="0" y="0"/>
          <a:chExt cx="0" cy="0"/>
        </a:xfrm>
      </p:grpSpPr>
      <p:sp>
        <p:nvSpPr>
          <p:cNvPr id="93"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94" name="PlaceHolder 2"/>
          <p:cNvSpPr>
            <a:spLocks noGrp="1"/>
          </p:cNvSpPr>
          <p:nvPr>
            <p:ph type="body"/>
          </p:nvPr>
        </p:nvSpPr>
        <p:spPr>
          <a:xfrm>
            <a:off x="457200" y="1604520"/>
            <a:ext cx="8229240" cy="4525920"/>
          </a:xfrm>
          <a:prstGeom prst="rect">
            <a:avLst/>
          </a:prstGeom>
        </p:spPr>
        <p:txBody>
          <a:bodyPr bIns="0" lIns="0" rIns="0" tIns="0" wrap="none"/>
          <a:p>
            <a:endParaRPr/>
          </a:p>
        </p:txBody>
      </p:sp>
    </p:spTree>
  </p:cSld>
</p:sldLayout>
</file>

<file path=ppt/slideLayouts/slideLayout28.xml><?xml version="1.0" encoding="utf-8"?>
<p:sldLayout xmlns:a="http://schemas.openxmlformats.org/drawingml/2006/main" xmlns:p="http://schemas.openxmlformats.org/presentationml/2006/main" xmlns:r="http://schemas.openxmlformats.org/officeDocument/2006/relationships" preserve="1" type="twoObj">
  <p:cSld name="Title, 2 Content">
    <p:spTree>
      <p:nvGrpSpPr>
        <p:cNvPr id="1" name=""/>
        <p:cNvGrpSpPr/>
        <p:nvPr/>
      </p:nvGrpSpPr>
      <p:grpSpPr>
        <a:xfrm>
          <a:off x="0" y="0"/>
          <a:ext cx="0" cy="0"/>
          <a:chOff x="0" y="0"/>
          <a:chExt cx="0" cy="0"/>
        </a:xfrm>
      </p:grpSpPr>
      <p:sp>
        <p:nvSpPr>
          <p:cNvPr id="95"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96" name="PlaceHolder 2"/>
          <p:cNvSpPr>
            <a:spLocks noGrp="1"/>
          </p:cNvSpPr>
          <p:nvPr>
            <p:ph type="body"/>
          </p:nvPr>
        </p:nvSpPr>
        <p:spPr>
          <a:xfrm>
            <a:off x="457200" y="1604520"/>
            <a:ext cx="4015440" cy="4525920"/>
          </a:xfrm>
          <a:prstGeom prst="rect">
            <a:avLst/>
          </a:prstGeom>
        </p:spPr>
        <p:txBody>
          <a:bodyPr bIns="0" lIns="0" rIns="0" tIns="0" wrap="none"/>
          <a:p>
            <a:endParaRPr/>
          </a:p>
        </p:txBody>
      </p:sp>
      <p:sp>
        <p:nvSpPr>
          <p:cNvPr id="97" name="PlaceHolder 3"/>
          <p:cNvSpPr>
            <a:spLocks noGrp="1"/>
          </p:cNvSpPr>
          <p:nvPr>
            <p:ph type="body"/>
          </p:nvPr>
        </p:nvSpPr>
        <p:spPr>
          <a:xfrm>
            <a:off x="4673520" y="1604520"/>
            <a:ext cx="4015440" cy="4525920"/>
          </a:xfrm>
          <a:prstGeom prst="rect">
            <a:avLst/>
          </a:prstGeom>
        </p:spPr>
        <p:txBody>
          <a:bodyPr bIns="0" lIns="0" rIns="0" tIns="0" wrap="none"/>
          <a:p>
            <a:endParaRPr/>
          </a:p>
        </p:txBody>
      </p:sp>
    </p:spTree>
  </p:cSld>
</p:sldLayout>
</file>

<file path=ppt/slideLayouts/slideLayout29.xml><?xml version="1.0" encoding="utf-8"?>
<p:sldLayout xmlns:a="http://schemas.openxmlformats.org/drawingml/2006/main" xmlns:p="http://schemas.openxmlformats.org/presentationml/2006/main" xmlns:r="http://schemas.openxmlformats.org/officeDocument/2006/relationships" preserve="1" type="titleOnly">
  <p:cSld name="Title Only">
    <p:spTree>
      <p:nvGrpSpPr>
        <p:cNvPr id="1" name=""/>
        <p:cNvGrpSpPr/>
        <p:nvPr/>
      </p:nvGrpSpPr>
      <p:grpSpPr>
        <a:xfrm>
          <a:off x="0" y="0"/>
          <a:ext cx="0" cy="0"/>
          <a:chOff x="0" y="0"/>
          <a:chExt cx="0" cy="0"/>
        </a:xfrm>
      </p:grpSpPr>
      <p:sp>
        <p:nvSpPr>
          <p:cNvPr id="98"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preserve="1" type="obj">
  <p:cSld name="Title, Content">
    <p:spTree>
      <p:nvGrpSpPr>
        <p:cNvPr id="1" name=""/>
        <p:cNvGrpSpPr/>
        <p:nvPr/>
      </p:nvGrpSpPr>
      <p:grpSpPr>
        <a:xfrm>
          <a:off x="0" y="0"/>
          <a:ext cx="0" cy="0"/>
          <a:chOff x="0" y="0"/>
          <a:chExt cx="0" cy="0"/>
        </a:xfrm>
      </p:grpSpPr>
      <p:sp>
        <p:nvSpPr>
          <p:cNvPr id="13"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14" name="PlaceHolder 2"/>
          <p:cNvSpPr>
            <a:spLocks noGrp="1"/>
          </p:cNvSpPr>
          <p:nvPr>
            <p:ph type="body"/>
          </p:nvPr>
        </p:nvSpPr>
        <p:spPr>
          <a:xfrm>
            <a:off x="457200" y="1604520"/>
            <a:ext cx="8229240" cy="4525920"/>
          </a:xfrm>
          <a:prstGeom prst="rect">
            <a:avLst/>
          </a:prstGeom>
        </p:spPr>
        <p:txBody>
          <a:bodyPr bIns="0" lIns="0" rIns="0" tIns="0" wrap="none"/>
          <a:p>
            <a:endParaRPr/>
          </a:p>
        </p:txBody>
      </p:sp>
    </p:spTree>
  </p:cSld>
</p:sldLayout>
</file>

<file path=ppt/slideLayouts/slideLayout30.xml><?xml version="1.0" encoding="utf-8"?>
<p:sldLayout xmlns:a="http://schemas.openxmlformats.org/drawingml/2006/main" xmlns:p="http://schemas.openxmlformats.org/presentationml/2006/main" xmlns:r="http://schemas.openxmlformats.org/officeDocument/2006/relationships" preserve="1" type="objOnly">
  <p:cSld name="Centered Text">
    <p:spTree>
      <p:nvGrpSpPr>
        <p:cNvPr id="1" name=""/>
        <p:cNvGrpSpPr/>
        <p:nvPr/>
      </p:nvGrpSpPr>
      <p:grpSpPr>
        <a:xfrm>
          <a:off x="0" y="0"/>
          <a:ext cx="0" cy="0"/>
          <a:chOff x="0" y="0"/>
          <a:chExt cx="0" cy="0"/>
        </a:xfrm>
      </p:grpSpPr>
      <p:sp>
        <p:nvSpPr>
          <p:cNvPr id="99" name="PlaceHolder 1"/>
          <p:cNvSpPr>
            <a:spLocks noGrp="1"/>
          </p:cNvSpPr>
          <p:nvPr>
            <p:ph type="subTitle"/>
          </p:nvPr>
        </p:nvSpPr>
        <p:spPr>
          <a:xfrm>
            <a:off x="2362320" y="4038480"/>
            <a:ext cx="6476760" cy="2091960"/>
          </a:xfrm>
          <a:prstGeom prst="rect">
            <a:avLst/>
          </a:prstGeom>
        </p:spPr>
        <p:txBody>
          <a:bodyPr anchor="ctr" bIns="0" lIns="0" rIns="0" tIns="0" wrap="none"/>
          <a:p>
            <a:pPr algn="ctr"/>
            <a:endParaRPr/>
          </a:p>
        </p:txBody>
      </p:sp>
    </p:spTree>
  </p:cSld>
</p:sldLayout>
</file>

<file path=ppt/slideLayouts/slideLayout31.xml><?xml version="1.0" encoding="utf-8"?>
<p:sldLayout xmlns:a="http://schemas.openxmlformats.org/drawingml/2006/main" xmlns:p="http://schemas.openxmlformats.org/presentationml/2006/main" xmlns:r="http://schemas.openxmlformats.org/officeDocument/2006/relationships" preserve="1" type="twoObjAndObj">
  <p:cSld name="Title, 2 Content and Content">
    <p:spTree>
      <p:nvGrpSpPr>
        <p:cNvPr id="1" name=""/>
        <p:cNvGrpSpPr/>
        <p:nvPr/>
      </p:nvGrpSpPr>
      <p:grpSpPr>
        <a:xfrm>
          <a:off x="0" y="0"/>
          <a:ext cx="0" cy="0"/>
          <a:chOff x="0" y="0"/>
          <a:chExt cx="0" cy="0"/>
        </a:xfrm>
      </p:grpSpPr>
      <p:sp>
        <p:nvSpPr>
          <p:cNvPr id="100"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101"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102" name="PlaceHolder 3"/>
          <p:cNvSpPr>
            <a:spLocks noGrp="1"/>
          </p:cNvSpPr>
          <p:nvPr>
            <p:ph type="body"/>
          </p:nvPr>
        </p:nvSpPr>
        <p:spPr>
          <a:xfrm>
            <a:off x="457200" y="3968280"/>
            <a:ext cx="4015440" cy="2158560"/>
          </a:xfrm>
          <a:prstGeom prst="rect">
            <a:avLst/>
          </a:prstGeom>
        </p:spPr>
        <p:txBody>
          <a:bodyPr bIns="0" lIns="0" rIns="0" tIns="0" wrap="none"/>
          <a:p>
            <a:endParaRPr/>
          </a:p>
        </p:txBody>
      </p:sp>
      <p:sp>
        <p:nvSpPr>
          <p:cNvPr id="103" name="PlaceHolder 4"/>
          <p:cNvSpPr>
            <a:spLocks noGrp="1"/>
          </p:cNvSpPr>
          <p:nvPr>
            <p:ph type="body"/>
          </p:nvPr>
        </p:nvSpPr>
        <p:spPr>
          <a:xfrm>
            <a:off x="4673520" y="1604520"/>
            <a:ext cx="4015440" cy="4525920"/>
          </a:xfrm>
          <a:prstGeom prst="rect">
            <a:avLst/>
          </a:prstGeom>
        </p:spPr>
        <p:txBody>
          <a:bodyPr bIns="0" lIns="0" rIns="0" tIns="0" wrap="none"/>
          <a:p>
            <a:endParaRPr/>
          </a:p>
        </p:txBody>
      </p:sp>
    </p:spTree>
  </p:cSld>
</p:sldLayout>
</file>

<file path=ppt/slideLayouts/slideLayout32.xml><?xml version="1.0" encoding="utf-8"?>
<p:sldLayout xmlns:a="http://schemas.openxmlformats.org/drawingml/2006/main" xmlns:p="http://schemas.openxmlformats.org/presentationml/2006/main" xmlns:r="http://schemas.openxmlformats.org/officeDocument/2006/relationships" preserve="1" type="objAndTwoObj">
  <p:cSld name="Title Content and 2 Content">
    <p:spTree>
      <p:nvGrpSpPr>
        <p:cNvPr id="1" name=""/>
        <p:cNvGrpSpPr/>
        <p:nvPr/>
      </p:nvGrpSpPr>
      <p:grpSpPr>
        <a:xfrm>
          <a:off x="0" y="0"/>
          <a:ext cx="0" cy="0"/>
          <a:chOff x="0" y="0"/>
          <a:chExt cx="0" cy="0"/>
        </a:xfrm>
      </p:grpSpPr>
      <p:sp>
        <p:nvSpPr>
          <p:cNvPr id="104"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105" name="PlaceHolder 2"/>
          <p:cNvSpPr>
            <a:spLocks noGrp="1"/>
          </p:cNvSpPr>
          <p:nvPr>
            <p:ph type="body"/>
          </p:nvPr>
        </p:nvSpPr>
        <p:spPr>
          <a:xfrm>
            <a:off x="457200" y="1604520"/>
            <a:ext cx="4015440" cy="4525920"/>
          </a:xfrm>
          <a:prstGeom prst="rect">
            <a:avLst/>
          </a:prstGeom>
        </p:spPr>
        <p:txBody>
          <a:bodyPr bIns="0" lIns="0" rIns="0" tIns="0" wrap="none"/>
          <a:p>
            <a:endParaRPr/>
          </a:p>
        </p:txBody>
      </p:sp>
      <p:sp>
        <p:nvSpPr>
          <p:cNvPr id="106" name="PlaceHolder 3"/>
          <p:cNvSpPr>
            <a:spLocks noGrp="1"/>
          </p:cNvSpPr>
          <p:nvPr>
            <p:ph type="body"/>
          </p:nvPr>
        </p:nvSpPr>
        <p:spPr>
          <a:xfrm>
            <a:off x="4673520" y="1604520"/>
            <a:ext cx="4015440" cy="2158560"/>
          </a:xfrm>
          <a:prstGeom prst="rect">
            <a:avLst/>
          </a:prstGeom>
        </p:spPr>
        <p:txBody>
          <a:bodyPr bIns="0" lIns="0" rIns="0" tIns="0" wrap="none"/>
          <a:p>
            <a:endParaRPr/>
          </a:p>
        </p:txBody>
      </p:sp>
      <p:sp>
        <p:nvSpPr>
          <p:cNvPr id="107" name="PlaceHolder 4"/>
          <p:cNvSpPr>
            <a:spLocks noGrp="1"/>
          </p:cNvSpPr>
          <p:nvPr>
            <p:ph type="body"/>
          </p:nvPr>
        </p:nvSpPr>
        <p:spPr>
          <a:xfrm>
            <a:off x="4673520" y="3968280"/>
            <a:ext cx="4015440" cy="2158560"/>
          </a:xfrm>
          <a:prstGeom prst="rect">
            <a:avLst/>
          </a:prstGeom>
        </p:spPr>
        <p:txBody>
          <a:bodyPr bIns="0" lIns="0" rIns="0" tIns="0" wrap="none"/>
          <a:p>
            <a:endParaRPr/>
          </a:p>
        </p:txBody>
      </p:sp>
    </p:spTree>
  </p:cSld>
</p:sldLayout>
</file>

<file path=ppt/slideLayouts/slideLayout33.xml><?xml version="1.0" encoding="utf-8"?>
<p:sldLayout xmlns:a="http://schemas.openxmlformats.org/drawingml/2006/main" xmlns:p="http://schemas.openxmlformats.org/presentationml/2006/main" xmlns:r="http://schemas.openxmlformats.org/officeDocument/2006/relationships" preserve="1" type="twoObjOverTx">
  <p:cSld name="Title, 2 Content over Content">
    <p:spTree>
      <p:nvGrpSpPr>
        <p:cNvPr id="1" name=""/>
        <p:cNvGrpSpPr/>
        <p:nvPr/>
      </p:nvGrpSpPr>
      <p:grpSpPr>
        <a:xfrm>
          <a:off x="0" y="0"/>
          <a:ext cx="0" cy="0"/>
          <a:chOff x="0" y="0"/>
          <a:chExt cx="0" cy="0"/>
        </a:xfrm>
      </p:grpSpPr>
      <p:sp>
        <p:nvSpPr>
          <p:cNvPr id="108"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109"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110" name="PlaceHolder 3"/>
          <p:cNvSpPr>
            <a:spLocks noGrp="1"/>
          </p:cNvSpPr>
          <p:nvPr>
            <p:ph type="body"/>
          </p:nvPr>
        </p:nvSpPr>
        <p:spPr>
          <a:xfrm>
            <a:off x="4673520" y="1604520"/>
            <a:ext cx="4015440" cy="2158560"/>
          </a:xfrm>
          <a:prstGeom prst="rect">
            <a:avLst/>
          </a:prstGeom>
        </p:spPr>
        <p:txBody>
          <a:bodyPr bIns="0" lIns="0" rIns="0" tIns="0" wrap="none"/>
          <a:p>
            <a:endParaRPr/>
          </a:p>
        </p:txBody>
      </p:sp>
      <p:sp>
        <p:nvSpPr>
          <p:cNvPr id="111" name="PlaceHolder 4"/>
          <p:cNvSpPr>
            <a:spLocks noGrp="1"/>
          </p:cNvSpPr>
          <p:nvPr>
            <p:ph type="body"/>
          </p:nvPr>
        </p:nvSpPr>
        <p:spPr>
          <a:xfrm>
            <a:off x="457200" y="3968280"/>
            <a:ext cx="8228520" cy="2158560"/>
          </a:xfrm>
          <a:prstGeom prst="rect">
            <a:avLst/>
          </a:prstGeom>
        </p:spPr>
        <p:txBody>
          <a:bodyPr bIns="0" lIns="0" rIns="0" tIns="0" wrap="none"/>
          <a:p>
            <a:endParaRPr/>
          </a:p>
        </p:txBody>
      </p:sp>
    </p:spTree>
  </p:cSld>
</p:sldLayout>
</file>

<file path=ppt/slideLayouts/slideLayout34.xml><?xml version="1.0" encoding="utf-8"?>
<p:sldLayout xmlns:a="http://schemas.openxmlformats.org/drawingml/2006/main" xmlns:p="http://schemas.openxmlformats.org/presentationml/2006/main" xmlns:r="http://schemas.openxmlformats.org/officeDocument/2006/relationships" preserve="1" type="objOverTx">
  <p:cSld name="Title, Content over Content">
    <p:spTree>
      <p:nvGrpSpPr>
        <p:cNvPr id="1" name=""/>
        <p:cNvGrpSpPr/>
        <p:nvPr/>
      </p:nvGrpSpPr>
      <p:grpSpPr>
        <a:xfrm>
          <a:off x="0" y="0"/>
          <a:ext cx="0" cy="0"/>
          <a:chOff x="0" y="0"/>
          <a:chExt cx="0" cy="0"/>
        </a:xfrm>
      </p:grpSpPr>
      <p:sp>
        <p:nvSpPr>
          <p:cNvPr id="112"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113" name="PlaceHolder 2"/>
          <p:cNvSpPr>
            <a:spLocks noGrp="1"/>
          </p:cNvSpPr>
          <p:nvPr>
            <p:ph type="body"/>
          </p:nvPr>
        </p:nvSpPr>
        <p:spPr>
          <a:xfrm>
            <a:off x="457200" y="1604520"/>
            <a:ext cx="8229240" cy="2158560"/>
          </a:xfrm>
          <a:prstGeom prst="rect">
            <a:avLst/>
          </a:prstGeom>
        </p:spPr>
        <p:txBody>
          <a:bodyPr bIns="0" lIns="0" rIns="0" tIns="0" wrap="none"/>
          <a:p>
            <a:endParaRPr/>
          </a:p>
        </p:txBody>
      </p:sp>
      <p:sp>
        <p:nvSpPr>
          <p:cNvPr id="114" name="PlaceHolder 3"/>
          <p:cNvSpPr>
            <a:spLocks noGrp="1"/>
          </p:cNvSpPr>
          <p:nvPr>
            <p:ph type="body"/>
          </p:nvPr>
        </p:nvSpPr>
        <p:spPr>
          <a:xfrm>
            <a:off x="457200" y="3968280"/>
            <a:ext cx="8229240" cy="2158560"/>
          </a:xfrm>
          <a:prstGeom prst="rect">
            <a:avLst/>
          </a:prstGeom>
        </p:spPr>
        <p:txBody>
          <a:bodyPr bIns="0" lIns="0" rIns="0" tIns="0" wrap="none"/>
          <a:p>
            <a:endParaRPr/>
          </a:p>
        </p:txBody>
      </p:sp>
    </p:spTree>
  </p:cSld>
</p:sldLayout>
</file>

<file path=ppt/slideLayouts/slideLayout35.xml><?xml version="1.0" encoding="utf-8"?>
<p:sldLayout xmlns:a="http://schemas.openxmlformats.org/drawingml/2006/main" xmlns:p="http://schemas.openxmlformats.org/presentationml/2006/main" xmlns:r="http://schemas.openxmlformats.org/officeDocument/2006/relationships" preserve="1" type="fourObj">
  <p:cSld name="Title, 4 Content">
    <p:spTree>
      <p:nvGrpSpPr>
        <p:cNvPr id="1" name=""/>
        <p:cNvGrpSpPr/>
        <p:nvPr/>
      </p:nvGrpSpPr>
      <p:grpSpPr>
        <a:xfrm>
          <a:off x="0" y="0"/>
          <a:ext cx="0" cy="0"/>
          <a:chOff x="0" y="0"/>
          <a:chExt cx="0" cy="0"/>
        </a:xfrm>
      </p:grpSpPr>
      <p:sp>
        <p:nvSpPr>
          <p:cNvPr id="115"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116"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117" name="PlaceHolder 3"/>
          <p:cNvSpPr>
            <a:spLocks noGrp="1"/>
          </p:cNvSpPr>
          <p:nvPr>
            <p:ph type="body"/>
          </p:nvPr>
        </p:nvSpPr>
        <p:spPr>
          <a:xfrm>
            <a:off x="4673520" y="1604520"/>
            <a:ext cx="4015440" cy="2158560"/>
          </a:xfrm>
          <a:prstGeom prst="rect">
            <a:avLst/>
          </a:prstGeom>
        </p:spPr>
        <p:txBody>
          <a:bodyPr bIns="0" lIns="0" rIns="0" tIns="0" wrap="none"/>
          <a:p>
            <a:endParaRPr/>
          </a:p>
        </p:txBody>
      </p:sp>
      <p:sp>
        <p:nvSpPr>
          <p:cNvPr id="118" name="PlaceHolder 4"/>
          <p:cNvSpPr>
            <a:spLocks noGrp="1"/>
          </p:cNvSpPr>
          <p:nvPr>
            <p:ph type="body"/>
          </p:nvPr>
        </p:nvSpPr>
        <p:spPr>
          <a:xfrm>
            <a:off x="4673520" y="3968280"/>
            <a:ext cx="4015440" cy="2158560"/>
          </a:xfrm>
          <a:prstGeom prst="rect">
            <a:avLst/>
          </a:prstGeom>
        </p:spPr>
        <p:txBody>
          <a:bodyPr bIns="0" lIns="0" rIns="0" tIns="0" wrap="none"/>
          <a:p>
            <a:endParaRPr/>
          </a:p>
        </p:txBody>
      </p:sp>
      <p:sp>
        <p:nvSpPr>
          <p:cNvPr id="119" name="PlaceHolder 5"/>
          <p:cNvSpPr>
            <a:spLocks noGrp="1"/>
          </p:cNvSpPr>
          <p:nvPr>
            <p:ph type="body"/>
          </p:nvPr>
        </p:nvSpPr>
        <p:spPr>
          <a:xfrm>
            <a:off x="457200" y="3968280"/>
            <a:ext cx="4015440" cy="2158560"/>
          </a:xfrm>
          <a:prstGeom prst="rect">
            <a:avLst/>
          </a:prstGeom>
        </p:spPr>
        <p:txBody>
          <a:bodyPr bIns="0" lIns="0" rIns="0" tIns="0" wrap="none"/>
          <a:p>
            <a:endParaRPr/>
          </a:p>
        </p:txBody>
      </p:sp>
    </p:spTree>
  </p:cSld>
</p:sldLayout>
</file>

<file path=ppt/slideLayouts/slideLayout36.xml><?xml version="1.0" encoding="utf-8"?>
<p:sldLayout xmlns:a="http://schemas.openxmlformats.org/drawingml/2006/main" xmlns:p="http://schemas.openxmlformats.org/presentationml/2006/main" xmlns:r="http://schemas.openxmlformats.org/officeDocument/2006/relationships" preserve="1" type="blank">
  <p:cSld name="Title, 6 Content">
    <p:spTree>
      <p:nvGrpSpPr>
        <p:cNvPr id="1" name=""/>
        <p:cNvGrpSpPr/>
        <p:nvPr/>
      </p:nvGrpSpPr>
      <p:grpSpPr>
        <a:xfrm>
          <a:off x="0" y="0"/>
          <a:ext cx="0" cy="0"/>
          <a:chOff x="0" y="0"/>
          <a:chExt cx="0" cy="0"/>
        </a:xfrm>
      </p:grpSpPr>
      <p:sp>
        <p:nvSpPr>
          <p:cNvPr id="120"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121"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122" name="PlaceHolder 3"/>
          <p:cNvSpPr>
            <a:spLocks noGrp="1"/>
          </p:cNvSpPr>
          <p:nvPr>
            <p:ph type="body"/>
          </p:nvPr>
        </p:nvSpPr>
        <p:spPr>
          <a:xfrm>
            <a:off x="4673520" y="1604520"/>
            <a:ext cx="4015440" cy="2158560"/>
          </a:xfrm>
          <a:prstGeom prst="rect">
            <a:avLst/>
          </a:prstGeom>
        </p:spPr>
        <p:txBody>
          <a:bodyPr bIns="0" lIns="0" rIns="0" tIns="0" wrap="none"/>
          <a:p>
            <a:endParaRP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preserve="1" type="twoObj">
  <p:cSld name="Title, 2 Content">
    <p:spTree>
      <p:nvGrpSpPr>
        <p:cNvPr id="1" name=""/>
        <p:cNvGrpSpPr/>
        <p:nvPr/>
      </p:nvGrpSpPr>
      <p:grpSpPr>
        <a:xfrm>
          <a:off x="0" y="0"/>
          <a:ext cx="0" cy="0"/>
          <a:chOff x="0" y="0"/>
          <a:chExt cx="0" cy="0"/>
        </a:xfrm>
      </p:grpSpPr>
      <p:sp>
        <p:nvSpPr>
          <p:cNvPr id="15"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16" name="PlaceHolder 2"/>
          <p:cNvSpPr>
            <a:spLocks noGrp="1"/>
          </p:cNvSpPr>
          <p:nvPr>
            <p:ph type="body"/>
          </p:nvPr>
        </p:nvSpPr>
        <p:spPr>
          <a:xfrm>
            <a:off x="457200" y="1604520"/>
            <a:ext cx="4015440" cy="4525920"/>
          </a:xfrm>
          <a:prstGeom prst="rect">
            <a:avLst/>
          </a:prstGeom>
        </p:spPr>
        <p:txBody>
          <a:bodyPr bIns="0" lIns="0" rIns="0" tIns="0" wrap="none"/>
          <a:p>
            <a:endParaRPr/>
          </a:p>
        </p:txBody>
      </p:sp>
      <p:sp>
        <p:nvSpPr>
          <p:cNvPr id="17" name="PlaceHolder 3"/>
          <p:cNvSpPr>
            <a:spLocks noGrp="1"/>
          </p:cNvSpPr>
          <p:nvPr>
            <p:ph type="body"/>
          </p:nvPr>
        </p:nvSpPr>
        <p:spPr>
          <a:xfrm>
            <a:off x="4673520" y="1604520"/>
            <a:ext cx="4015440" cy="4525920"/>
          </a:xfrm>
          <a:prstGeom prst="rect">
            <a:avLst/>
          </a:prstGeom>
        </p:spPr>
        <p:txBody>
          <a:bodyPr bIns="0" lIns="0" rIns="0" tIns="0" wrap="none"/>
          <a:p>
            <a:endParaRP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preserve="1" type="titleOnly">
  <p:cSld name="Title Only">
    <p:spTree>
      <p:nvGrpSpPr>
        <p:cNvPr id="1" name=""/>
        <p:cNvGrpSpPr/>
        <p:nvPr/>
      </p:nvGrpSpPr>
      <p:grpSpPr>
        <a:xfrm>
          <a:off x="0" y="0"/>
          <a:ext cx="0" cy="0"/>
          <a:chOff x="0" y="0"/>
          <a:chExt cx="0" cy="0"/>
        </a:xfrm>
      </p:grpSpPr>
      <p:sp>
        <p:nvSpPr>
          <p:cNvPr id="18"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preserve="1" type="objOnly">
  <p:cSld name="Centered Text">
    <p:spTree>
      <p:nvGrpSpPr>
        <p:cNvPr id="1" name=""/>
        <p:cNvGrpSpPr/>
        <p:nvPr/>
      </p:nvGrpSpPr>
      <p:grpSpPr>
        <a:xfrm>
          <a:off x="0" y="0"/>
          <a:ext cx="0" cy="0"/>
          <a:chOff x="0" y="0"/>
          <a:chExt cx="0" cy="0"/>
        </a:xfrm>
      </p:grpSpPr>
      <p:sp>
        <p:nvSpPr>
          <p:cNvPr id="19" name="PlaceHolder 1"/>
          <p:cNvSpPr>
            <a:spLocks noGrp="1"/>
          </p:cNvSpPr>
          <p:nvPr>
            <p:ph type="subTitle"/>
          </p:nvPr>
        </p:nvSpPr>
        <p:spPr>
          <a:xfrm>
            <a:off x="2362320" y="4038480"/>
            <a:ext cx="6476760" cy="2091960"/>
          </a:xfrm>
          <a:prstGeom prst="rect">
            <a:avLst/>
          </a:prstGeom>
        </p:spPr>
        <p:txBody>
          <a:bodyPr anchor="ctr" bIns="0" lIns="0" rIns="0" tIns="0" wrap="none"/>
          <a:p>
            <a:pPr algn="ctr"/>
            <a:endParaRP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preserve="1" type="twoObjAndObj">
  <p:cSld name="Title, 2 Content and Content">
    <p:spTree>
      <p:nvGrpSpPr>
        <p:cNvPr id="1" name=""/>
        <p:cNvGrpSpPr/>
        <p:nvPr/>
      </p:nvGrpSpPr>
      <p:grpSpPr>
        <a:xfrm>
          <a:off x="0" y="0"/>
          <a:ext cx="0" cy="0"/>
          <a:chOff x="0" y="0"/>
          <a:chExt cx="0" cy="0"/>
        </a:xfrm>
      </p:grpSpPr>
      <p:sp>
        <p:nvSpPr>
          <p:cNvPr id="20"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21"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22" name="PlaceHolder 3"/>
          <p:cNvSpPr>
            <a:spLocks noGrp="1"/>
          </p:cNvSpPr>
          <p:nvPr>
            <p:ph type="body"/>
          </p:nvPr>
        </p:nvSpPr>
        <p:spPr>
          <a:xfrm>
            <a:off x="457200" y="3968280"/>
            <a:ext cx="4015440" cy="2158560"/>
          </a:xfrm>
          <a:prstGeom prst="rect">
            <a:avLst/>
          </a:prstGeom>
        </p:spPr>
        <p:txBody>
          <a:bodyPr bIns="0" lIns="0" rIns="0" tIns="0" wrap="none"/>
          <a:p>
            <a:endParaRPr/>
          </a:p>
        </p:txBody>
      </p:sp>
      <p:sp>
        <p:nvSpPr>
          <p:cNvPr id="23" name="PlaceHolder 4"/>
          <p:cNvSpPr>
            <a:spLocks noGrp="1"/>
          </p:cNvSpPr>
          <p:nvPr>
            <p:ph type="body"/>
          </p:nvPr>
        </p:nvSpPr>
        <p:spPr>
          <a:xfrm>
            <a:off x="4673520" y="1604520"/>
            <a:ext cx="4015440" cy="4525920"/>
          </a:xfrm>
          <a:prstGeom prst="rect">
            <a:avLst/>
          </a:prstGeom>
        </p:spPr>
        <p:txBody>
          <a:bodyPr bIns="0" lIns="0" rIns="0" tIns="0" wrap="none"/>
          <a:p>
            <a:endParaRP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preserve="1" type="objAndTwoObj">
  <p:cSld name="Title Content and 2 Content">
    <p:spTree>
      <p:nvGrpSpPr>
        <p:cNvPr id="1" name=""/>
        <p:cNvGrpSpPr/>
        <p:nvPr/>
      </p:nvGrpSpPr>
      <p:grpSpPr>
        <a:xfrm>
          <a:off x="0" y="0"/>
          <a:ext cx="0" cy="0"/>
          <a:chOff x="0" y="0"/>
          <a:chExt cx="0" cy="0"/>
        </a:xfrm>
      </p:grpSpPr>
      <p:sp>
        <p:nvSpPr>
          <p:cNvPr id="24"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25" name="PlaceHolder 2"/>
          <p:cNvSpPr>
            <a:spLocks noGrp="1"/>
          </p:cNvSpPr>
          <p:nvPr>
            <p:ph type="body"/>
          </p:nvPr>
        </p:nvSpPr>
        <p:spPr>
          <a:xfrm>
            <a:off x="457200" y="1604520"/>
            <a:ext cx="4015440" cy="4525920"/>
          </a:xfrm>
          <a:prstGeom prst="rect">
            <a:avLst/>
          </a:prstGeom>
        </p:spPr>
        <p:txBody>
          <a:bodyPr bIns="0" lIns="0" rIns="0" tIns="0" wrap="none"/>
          <a:p>
            <a:endParaRPr/>
          </a:p>
        </p:txBody>
      </p:sp>
      <p:sp>
        <p:nvSpPr>
          <p:cNvPr id="26" name="PlaceHolder 3"/>
          <p:cNvSpPr>
            <a:spLocks noGrp="1"/>
          </p:cNvSpPr>
          <p:nvPr>
            <p:ph type="body"/>
          </p:nvPr>
        </p:nvSpPr>
        <p:spPr>
          <a:xfrm>
            <a:off x="4673520" y="1604520"/>
            <a:ext cx="4015440" cy="2158560"/>
          </a:xfrm>
          <a:prstGeom prst="rect">
            <a:avLst/>
          </a:prstGeom>
        </p:spPr>
        <p:txBody>
          <a:bodyPr bIns="0" lIns="0" rIns="0" tIns="0" wrap="none"/>
          <a:p>
            <a:endParaRPr/>
          </a:p>
        </p:txBody>
      </p:sp>
      <p:sp>
        <p:nvSpPr>
          <p:cNvPr id="27" name="PlaceHolder 4"/>
          <p:cNvSpPr>
            <a:spLocks noGrp="1"/>
          </p:cNvSpPr>
          <p:nvPr>
            <p:ph type="body"/>
          </p:nvPr>
        </p:nvSpPr>
        <p:spPr>
          <a:xfrm>
            <a:off x="4673520" y="3968280"/>
            <a:ext cx="4015440" cy="2158560"/>
          </a:xfrm>
          <a:prstGeom prst="rect">
            <a:avLst/>
          </a:prstGeom>
        </p:spPr>
        <p:txBody>
          <a:bodyPr bIns="0" lIns="0" rIns="0" tIns="0" wrap="none"/>
          <a:p>
            <a:endParaRP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preserve="1" type="twoObjOverTx">
  <p:cSld name="Title, 2 Content over Content">
    <p:spTree>
      <p:nvGrpSpPr>
        <p:cNvPr id="1" name=""/>
        <p:cNvGrpSpPr/>
        <p:nvPr/>
      </p:nvGrpSpPr>
      <p:grpSpPr>
        <a:xfrm>
          <a:off x="0" y="0"/>
          <a:ext cx="0" cy="0"/>
          <a:chOff x="0" y="0"/>
          <a:chExt cx="0" cy="0"/>
        </a:xfrm>
      </p:grpSpPr>
      <p:sp>
        <p:nvSpPr>
          <p:cNvPr id="28" name="PlaceHolder 1"/>
          <p:cNvSpPr>
            <a:spLocks noGrp="1"/>
          </p:cNvSpPr>
          <p:nvPr>
            <p:ph type="title"/>
          </p:nvPr>
        </p:nvSpPr>
        <p:spPr>
          <a:xfrm>
            <a:off x="2362320" y="4038480"/>
            <a:ext cx="6476760" cy="1828800"/>
          </a:xfrm>
          <a:prstGeom prst="rect">
            <a:avLst/>
          </a:prstGeom>
        </p:spPr>
        <p:txBody>
          <a:bodyPr anchor="ctr" bIns="0" lIns="0" rIns="0" tIns="0" wrap="none"/>
          <a:p>
            <a:endParaRPr/>
          </a:p>
        </p:txBody>
      </p:sp>
      <p:sp>
        <p:nvSpPr>
          <p:cNvPr id="29" name="PlaceHolder 2"/>
          <p:cNvSpPr>
            <a:spLocks noGrp="1"/>
          </p:cNvSpPr>
          <p:nvPr>
            <p:ph type="body"/>
          </p:nvPr>
        </p:nvSpPr>
        <p:spPr>
          <a:xfrm>
            <a:off x="457200" y="1604520"/>
            <a:ext cx="4015440" cy="2158560"/>
          </a:xfrm>
          <a:prstGeom prst="rect">
            <a:avLst/>
          </a:prstGeom>
        </p:spPr>
        <p:txBody>
          <a:bodyPr bIns="0" lIns="0" rIns="0" tIns="0" wrap="none"/>
          <a:p>
            <a:endParaRPr/>
          </a:p>
        </p:txBody>
      </p:sp>
      <p:sp>
        <p:nvSpPr>
          <p:cNvPr id="30" name="PlaceHolder 3"/>
          <p:cNvSpPr>
            <a:spLocks noGrp="1"/>
          </p:cNvSpPr>
          <p:nvPr>
            <p:ph type="body"/>
          </p:nvPr>
        </p:nvSpPr>
        <p:spPr>
          <a:xfrm>
            <a:off x="4673520" y="1604520"/>
            <a:ext cx="4015440" cy="2158560"/>
          </a:xfrm>
          <a:prstGeom prst="rect">
            <a:avLst/>
          </a:prstGeom>
        </p:spPr>
        <p:txBody>
          <a:bodyPr bIns="0" lIns="0" rIns="0" tIns="0" wrap="none"/>
          <a:p>
            <a:endParaRPr/>
          </a:p>
        </p:txBody>
      </p:sp>
      <p:sp>
        <p:nvSpPr>
          <p:cNvPr id="31" name="PlaceHolder 4"/>
          <p:cNvSpPr>
            <a:spLocks noGrp="1"/>
          </p:cNvSpPr>
          <p:nvPr>
            <p:ph type="body"/>
          </p:nvPr>
        </p:nvSpPr>
        <p:spPr>
          <a:xfrm>
            <a:off x="457200" y="3968280"/>
            <a:ext cx="8228520" cy="2158560"/>
          </a:xfrm>
          <a:prstGeom prst="rect">
            <a:avLst/>
          </a:prstGeom>
        </p:spPr>
        <p:txBody>
          <a:bodyPr bIns="0" lIns="0" rIns="0" tIns="0" wrap="none"/>
          <a:p>
            <a:endParaRP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
</Relationships>
</file>

<file path=ppt/slideMasters/_rels/slideMaster2.xml.rels><?xml version="1.0" encoding="UTF-8"?>
<Relationships xmlns="http://schemas.openxmlformats.org/package/2006/relationships"><Relationship Id="rId1" Type="http://schemas.openxmlformats.org/officeDocument/2006/relationships/theme" Target="../theme/theme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 Id="rId11" Type="http://schemas.openxmlformats.org/officeDocument/2006/relationships/slideLayout" Target="../slideLayouts/slideLayout22.xml"/><Relationship Id="rId12" Type="http://schemas.openxmlformats.org/officeDocument/2006/relationships/slideLayout" Target="../slideLayouts/slideLayout23.xml"/><Relationship Id="rId13" Type="http://schemas.openxmlformats.org/officeDocument/2006/relationships/slideLayout" Target="../slideLayouts/slideLayout24.xml"/>
</Relationships>
</file>

<file path=ppt/slideMasters/_rels/slideMaster3.xml.rels><?xml version="1.0" encoding="UTF-8"?>
<Relationships xmlns="http://schemas.openxmlformats.org/package/2006/relationships"><Relationship Id="rId1" Type="http://schemas.openxmlformats.org/officeDocument/2006/relationships/theme" Target="../theme/theme3.xml"/><Relationship Id="rId2" Type="http://schemas.openxmlformats.org/officeDocument/2006/relationships/slideLayout" Target="../slideLayouts/slideLayout25.xml"/><Relationship Id="rId3" Type="http://schemas.openxmlformats.org/officeDocument/2006/relationships/slideLayout" Target="../slideLayouts/slideLayout26.xml"/><Relationship Id="rId4" Type="http://schemas.openxmlformats.org/officeDocument/2006/relationships/slideLayout" Target="../slideLayouts/slideLayout27.xml"/><Relationship Id="rId5" Type="http://schemas.openxmlformats.org/officeDocument/2006/relationships/slideLayout" Target="../slideLayouts/slideLayout28.xml"/><Relationship Id="rId6" Type="http://schemas.openxmlformats.org/officeDocument/2006/relationships/slideLayout" Target="../slideLayouts/slideLayout29.xml"/><Relationship Id="rId7" Type="http://schemas.openxmlformats.org/officeDocument/2006/relationships/slideLayout" Target="../slideLayouts/slideLayout30.xml"/><Relationship Id="rId8" Type="http://schemas.openxmlformats.org/officeDocument/2006/relationships/slideLayout" Target="../slideLayouts/slideLayout31.xml"/><Relationship Id="rId9" Type="http://schemas.openxmlformats.org/officeDocument/2006/relationships/slideLayout" Target="../slideLayouts/slideLayout32.xml"/><Relationship Id="rId10" Type="http://schemas.openxmlformats.org/officeDocument/2006/relationships/slideLayout" Target="../slideLayouts/slideLayout33.xml"/><Relationship Id="rId11" Type="http://schemas.openxmlformats.org/officeDocument/2006/relationships/slideLayout" Target="../slideLayouts/slideLayout34.xml"/><Relationship Id="rId12" Type="http://schemas.openxmlformats.org/officeDocument/2006/relationships/slideLayout" Target="../slideLayouts/slideLayout35.xml"/><Relationship Id="rId13" Type="http://schemas.openxmlformats.org/officeDocument/2006/relationships/slideLayout" Target="../slideLayouts/slideLayout36.xml"/>
</Relationships>
</file>

<file path=ppt/slideMasters/slideMaster1.xml><?xml version="1.0" encoding="utf-8"?>
<p:sldMaster xmlns:a="http://schemas.openxmlformats.org/drawingml/2006/main" xmlns:p="http://schemas.openxmlformats.org/presentationml/2006/main" xmlns:r="http://schemas.openxmlformats.org/officeDocument/2006/relationships">
  <p:cSld>
    <p:bg>
      <p:bgPr>
        <a:solidFill>
          <a:srgbClr val="ebddc3"/>
        </a:solidFill>
      </p:bgPr>
    </p:bg>
    <p:spTree>
      <p:nvGrpSpPr>
        <p:cNvPr id="1" name=""/>
        <p:cNvGrpSpPr/>
        <p:nvPr/>
      </p:nvGrpSpPr>
      <p:grpSpPr>
        <a:xfrm>
          <a:off x="0" y="0"/>
          <a:ext cx="0" cy="0"/>
          <a:chOff x="0" y="0"/>
          <a:chExt cx="0" cy="0"/>
        </a:xfrm>
      </p:grpSpPr>
      <p:sp>
        <p:nvSpPr>
          <p:cNvPr id="0" name="CustomShape 1"/>
          <p:cNvSpPr/>
          <p:nvPr/>
        </p:nvSpPr>
        <p:spPr>
          <a:xfrm>
            <a:off x="0" y="1234440"/>
            <a:ext cx="9143640" cy="319680"/>
          </a:xfrm>
          <a:prstGeom prst="rect">
            <a:avLst/>
          </a:prstGeom>
          <a:solidFill>
            <a:srgbClr val="ffffff"/>
          </a:solidFill>
        </p:spPr>
      </p:sp>
      <p:sp>
        <p:nvSpPr>
          <p:cNvPr id="1" name="CustomShape 2"/>
          <p:cNvSpPr/>
          <p:nvPr/>
        </p:nvSpPr>
        <p:spPr>
          <a:xfrm>
            <a:off x="0" y="1280160"/>
            <a:ext cx="533160" cy="228240"/>
          </a:xfrm>
          <a:prstGeom prst="rect">
            <a:avLst/>
          </a:prstGeom>
          <a:solidFill>
            <a:srgbClr val="dd8047"/>
          </a:solidFill>
        </p:spPr>
      </p:sp>
      <p:sp>
        <p:nvSpPr>
          <p:cNvPr id="2" name="CustomShape 3"/>
          <p:cNvSpPr/>
          <p:nvPr/>
        </p:nvSpPr>
        <p:spPr>
          <a:xfrm>
            <a:off x="590400" y="1280160"/>
            <a:ext cx="8553240" cy="228240"/>
          </a:xfrm>
          <a:prstGeom prst="rect">
            <a:avLst/>
          </a:prstGeom>
          <a:solidFill>
            <a:srgbClr val="94b6d2"/>
          </a:solidFill>
        </p:spPr>
      </p:sp>
      <p:sp>
        <p:nvSpPr>
          <p:cNvPr id="3" name="CustomShape 4"/>
          <p:cNvSpPr/>
          <p:nvPr/>
        </p:nvSpPr>
        <p:spPr>
          <a:xfrm>
            <a:off x="0" y="5970960"/>
            <a:ext cx="9143640" cy="886680"/>
          </a:xfrm>
          <a:prstGeom prst="rect">
            <a:avLst/>
          </a:prstGeom>
          <a:solidFill>
            <a:srgbClr val="ffffff"/>
          </a:solidFill>
        </p:spPr>
      </p:sp>
      <p:sp>
        <p:nvSpPr>
          <p:cNvPr id="4" name="CustomShape 5"/>
          <p:cNvSpPr/>
          <p:nvPr/>
        </p:nvSpPr>
        <p:spPr>
          <a:xfrm>
            <a:off x="-9000" y="6053400"/>
            <a:ext cx="2248920" cy="712800"/>
          </a:xfrm>
          <a:prstGeom prst="rect">
            <a:avLst/>
          </a:prstGeom>
          <a:solidFill>
            <a:srgbClr val="dd8047"/>
          </a:solidFill>
        </p:spPr>
      </p:sp>
      <p:sp>
        <p:nvSpPr>
          <p:cNvPr id="5" name="CustomShape 6"/>
          <p:cNvSpPr/>
          <p:nvPr/>
        </p:nvSpPr>
        <p:spPr>
          <a:xfrm>
            <a:off x="2359080" y="6044040"/>
            <a:ext cx="6784560" cy="712800"/>
          </a:xfrm>
          <a:prstGeom prst="rect">
            <a:avLst/>
          </a:prstGeom>
          <a:solidFill>
            <a:srgbClr val="94b6d2"/>
          </a:solidFill>
        </p:spPr>
      </p:sp>
      <p:sp>
        <p:nvSpPr>
          <p:cNvPr id="6" name="PlaceHolder 7"/>
          <p:cNvSpPr>
            <a:spLocks noGrp="1"/>
          </p:cNvSpPr>
          <p:nvPr>
            <p:ph type="title"/>
          </p:nvPr>
        </p:nvSpPr>
        <p:spPr>
          <a:xfrm>
            <a:off x="2362320" y="4038480"/>
            <a:ext cx="6476760" cy="1828440"/>
          </a:xfrm>
          <a:prstGeom prst="rect">
            <a:avLst/>
          </a:prstGeom>
        </p:spPr>
        <p:txBody>
          <a:bodyPr anchor="b" bIns="45000" lIns="90000" rIns="90000" tIns="45000"/>
          <a:p>
            <a:r>
              <a:rPr lang="es-ES" sz="4400">
                <a:solidFill>
                  <a:srgbClr val="775f55"/>
                </a:solidFill>
                <a:latin typeface="Tw Cen MT"/>
              </a:rPr>
              <a:t>Click to edit the title text formatHaga clic para modificar el estilo de título del patrón</a:t>
            </a:r>
            <a:endParaRPr/>
          </a:p>
        </p:txBody>
      </p:sp>
      <p:sp>
        <p:nvSpPr>
          <p:cNvPr id="7" name="PlaceHolder 8"/>
          <p:cNvSpPr>
            <a:spLocks noGrp="1"/>
          </p:cNvSpPr>
          <p:nvPr>
            <p:ph type="dt"/>
          </p:nvPr>
        </p:nvSpPr>
        <p:spPr>
          <a:xfrm>
            <a:off x="76320" y="6068520"/>
            <a:ext cx="2057040" cy="685440"/>
          </a:xfrm>
          <a:prstGeom prst="rect">
            <a:avLst/>
          </a:prstGeom>
        </p:spPr>
        <p:txBody>
          <a:bodyPr bIns="45000" lIns="90000" rIns="90000" tIns="45000"/>
          <a:p>
            <a:r>
              <a:rPr lang="es-CL" sz="2000">
                <a:solidFill>
                  <a:srgbClr val="ffffff"/>
                </a:solidFill>
                <a:latin typeface="Tw Cen MT"/>
              </a:rPr>
              <a:t>20-04-12</a:t>
            </a:r>
            <a:endParaRPr/>
          </a:p>
        </p:txBody>
      </p:sp>
      <p:sp>
        <p:nvSpPr>
          <p:cNvPr id="8" name="PlaceHolder 9"/>
          <p:cNvSpPr>
            <a:spLocks noGrp="1"/>
          </p:cNvSpPr>
          <p:nvPr>
            <p:ph type="ftr"/>
          </p:nvPr>
        </p:nvSpPr>
        <p:spPr>
          <a:xfrm>
            <a:off x="2085480" y="236520"/>
            <a:ext cx="5866920" cy="364680"/>
          </a:xfrm>
          <a:prstGeom prst="rect">
            <a:avLst/>
          </a:prstGeom>
        </p:spPr>
        <p:txBody>
          <a:bodyPr bIns="45000" lIns="90000" rIns="90000" tIns="45000"/>
          <a:p>
            <a:endParaRPr/>
          </a:p>
        </p:txBody>
      </p:sp>
      <p:sp>
        <p:nvSpPr>
          <p:cNvPr id="9" name="PlaceHolder 10"/>
          <p:cNvSpPr>
            <a:spLocks noGrp="1"/>
          </p:cNvSpPr>
          <p:nvPr>
            <p:ph type="sldNum"/>
          </p:nvPr>
        </p:nvSpPr>
        <p:spPr>
          <a:xfrm>
            <a:off x="8001000" y="228600"/>
            <a:ext cx="837720" cy="380520"/>
          </a:xfrm>
          <a:prstGeom prst="rect">
            <a:avLst/>
          </a:prstGeom>
        </p:spPr>
        <p:txBody>
          <a:bodyPr bIns="45000" lIns="90000" rIns="90000" tIns="45000"/>
          <a:p>
            <a:fld id="{8151E1C1-7151-4141-8141-7191C1F1F1A1}" type="slidenum">
              <a:rPr lang="es-CL">
                <a:solidFill>
                  <a:srgbClr val="775f55"/>
                </a:solidFill>
                <a:latin typeface="Tw Cen MT"/>
              </a:rPr>
              <a:t>&lt;number&gt;</a:t>
            </a:fld>
            <a:endParaRPr/>
          </a:p>
        </p:txBody>
      </p:sp>
      <p:sp>
        <p:nvSpPr>
          <p:cNvPr id="10" name="PlaceHolder 11"/>
          <p:cNvSpPr>
            <a:spLocks noGrp="1"/>
          </p:cNvSpPr>
          <p:nvPr>
            <p:ph type="body"/>
          </p:nvPr>
        </p:nvSpPr>
        <p:spPr>
          <a:xfrm>
            <a:off x="457200" y="1604520"/>
            <a:ext cx="8229240" cy="4525920"/>
          </a:xfrm>
          <a:prstGeom prst="rect">
            <a:avLst/>
          </a:prstGeom>
        </p:spPr>
        <p:txBody>
          <a:bodyPr bIns="0" lIns="0" rIns="0" tIns="0" wrap="none"/>
          <a:p>
            <a:pPr>
              <a:buSzPct val="45000"/>
              <a:buFont typeface="StarSymbol"/>
              <a:buChar char=""/>
            </a:pPr>
            <a:r>
              <a:rPr lang="es-ES"/>
              <a:t>Click to edit the outline text format</a:t>
            </a:r>
            <a:endParaRPr/>
          </a:p>
          <a:p>
            <a:pPr lvl="1">
              <a:buSzPct val="45000"/>
              <a:buFont typeface="StarSymbol"/>
              <a:buChar char=""/>
            </a:pPr>
            <a:r>
              <a:rPr lang="es-ES"/>
              <a:t>Second Outline Level</a:t>
            </a:r>
            <a:endParaRPr/>
          </a:p>
          <a:p>
            <a:pPr lvl="2">
              <a:buSzPct val="75000"/>
              <a:buFont typeface="StarSymbol"/>
              <a:buChar char=""/>
            </a:pPr>
            <a:r>
              <a:rPr lang="es-ES"/>
              <a:t>Third Outline Level</a:t>
            </a:r>
            <a:endParaRPr/>
          </a:p>
          <a:p>
            <a:pPr lvl="3">
              <a:buSzPct val="45000"/>
              <a:buFont typeface="StarSymbol"/>
              <a:buChar char=""/>
            </a:pPr>
            <a:r>
              <a:rPr lang="es-ES"/>
              <a:t>Fourth Outline Level</a:t>
            </a:r>
            <a:endParaRPr/>
          </a:p>
          <a:p>
            <a:pPr lvl="4">
              <a:buSzPct val="75000"/>
              <a:buFont typeface="StarSymbol"/>
              <a:buChar char=""/>
            </a:pPr>
            <a:r>
              <a:rPr lang="es-ES"/>
              <a:t>Fifth Outline Level</a:t>
            </a:r>
            <a:endParaRPr/>
          </a:p>
          <a:p>
            <a:pPr lvl="5">
              <a:buSzPct val="45000"/>
              <a:buFont typeface="StarSymbol"/>
              <a:buChar char=""/>
            </a:pPr>
            <a:r>
              <a:rPr lang="es-ES"/>
              <a:t>Sixth Outline Level</a:t>
            </a:r>
            <a:endParaRPr/>
          </a:p>
          <a:p>
            <a:pPr lvl="6">
              <a:buSzPct val="45000"/>
              <a:buFont typeface="StarSymbol"/>
              <a:buChar char=""/>
            </a:pPr>
            <a:r>
              <a:rPr lang="es-ES"/>
              <a:t>Seventh Outline Level</a:t>
            </a:r>
            <a:endParaRPr/>
          </a:p>
          <a:p>
            <a:pPr lvl="7">
              <a:buSzPct val="45000"/>
              <a:buFont typeface="StarSymbol"/>
              <a:buChar char=""/>
            </a:pPr>
            <a:r>
              <a:rPr lang="es-ES"/>
              <a:t>Eighth Outline Level</a:t>
            </a:r>
            <a:endParaRPr/>
          </a:p>
          <a:p>
            <a:pPr lvl="8">
              <a:buSzPct val="45000"/>
              <a:buFont typeface="StarSymbol"/>
              <a:buChar char=""/>
            </a:pPr>
            <a:r>
              <a:rPr lang="es-ES"/>
              <a:t>Ninth Outline Level</a:t>
            </a:r>
            <a:endParaRPr/>
          </a:p>
        </p:txBody>
      </p:sp>
    </p:spTree>
  </p:cSld>
  <p:clrMap accent1="accent1" accent2="accent2" accent3="accent3" accent4="accent4" accent5="accent5" accent6="accent6" bg1="lt1" bg2="lt2" folHlink="folHlink" hlink="hlink" tx1="dk1" tx2="dk2"/>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sldMaster>
</file>

<file path=ppt/slideMasters/slideMaster2.xml><?xml version="1.0" encoding="utf-8"?>
<p:sldMaster xmlns:a="http://schemas.openxmlformats.org/drawingml/2006/main" xmlns:p="http://schemas.openxmlformats.org/presentationml/2006/main" xmlns:r="http://schemas.openxmlformats.org/officeDocument/2006/relationships">
  <p:cSld>
    <p:bg>
      <p:bgPr>
        <a:solidFill>
          <a:srgbClr val="ffffff"/>
        </a:solidFill>
      </p:bgPr>
    </p:bg>
    <p:spTree>
      <p:nvGrpSpPr>
        <p:cNvPr id="1" name=""/>
        <p:cNvGrpSpPr/>
        <p:nvPr/>
      </p:nvGrpSpPr>
      <p:grpSpPr>
        <a:xfrm>
          <a:off x="0" y="0"/>
          <a:ext cx="0" cy="0"/>
          <a:chOff x="0" y="0"/>
          <a:chExt cx="0" cy="0"/>
        </a:xfrm>
      </p:grpSpPr>
      <p:sp>
        <p:nvSpPr>
          <p:cNvPr id="43" name="CustomShape 1"/>
          <p:cNvSpPr/>
          <p:nvPr/>
        </p:nvSpPr>
        <p:spPr>
          <a:xfrm>
            <a:off x="0" y="1234440"/>
            <a:ext cx="9143640" cy="319680"/>
          </a:xfrm>
          <a:prstGeom prst="rect">
            <a:avLst/>
          </a:prstGeom>
          <a:solidFill>
            <a:srgbClr val="ffffff"/>
          </a:solidFill>
        </p:spPr>
      </p:sp>
      <p:sp>
        <p:nvSpPr>
          <p:cNvPr id="44" name="CustomShape 2"/>
          <p:cNvSpPr/>
          <p:nvPr/>
        </p:nvSpPr>
        <p:spPr>
          <a:xfrm>
            <a:off x="0" y="1280160"/>
            <a:ext cx="533160" cy="228240"/>
          </a:xfrm>
          <a:prstGeom prst="rect">
            <a:avLst/>
          </a:prstGeom>
          <a:solidFill>
            <a:srgbClr val="dd8047"/>
          </a:solidFill>
        </p:spPr>
      </p:sp>
      <p:sp>
        <p:nvSpPr>
          <p:cNvPr id="45" name="CustomShape 3"/>
          <p:cNvSpPr/>
          <p:nvPr/>
        </p:nvSpPr>
        <p:spPr>
          <a:xfrm>
            <a:off x="590400" y="1280160"/>
            <a:ext cx="8553240" cy="228240"/>
          </a:xfrm>
          <a:prstGeom prst="rect">
            <a:avLst/>
          </a:prstGeom>
          <a:solidFill>
            <a:srgbClr val="94b6d2"/>
          </a:solidFill>
        </p:spPr>
      </p:sp>
      <p:sp>
        <p:nvSpPr>
          <p:cNvPr id="46" name="PlaceHolder 4"/>
          <p:cNvSpPr>
            <a:spLocks noGrp="1"/>
          </p:cNvSpPr>
          <p:nvPr>
            <p:ph type="title"/>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Click to edit the title text formatHaga clic para modificar el estilo de título del patrón</a:t>
            </a:r>
            <a:endParaRPr/>
          </a:p>
        </p:txBody>
      </p:sp>
      <p:sp>
        <p:nvSpPr>
          <p:cNvPr id="47" name="PlaceHolder 5"/>
          <p:cNvSpPr>
            <a:spLocks noGrp="1"/>
          </p:cNvSpPr>
          <p:nvPr>
            <p:ph type="dt"/>
          </p:nvPr>
        </p:nvSpPr>
        <p:spPr>
          <a:xfrm>
            <a:off x="0" y="0"/>
            <a:ext cx="360" cy="360"/>
          </a:xfrm>
          <a:prstGeom prst="rect">
            <a:avLst/>
          </a:prstGeom>
        </p:spPr>
        <p:txBody>
          <a:bodyPr bIns="45000" lIns="90000" rIns="90000" tIns="45000"/>
          <a:p>
            <a:r>
              <a:rPr lang="es-CL">
                <a:solidFill>
                  <a:srgbClr val="000000"/>
                </a:solidFill>
                <a:latin typeface="Tw Cen MT"/>
              </a:rPr>
              <a:t>20-04-12</a:t>
            </a:r>
            <a:endParaRPr/>
          </a:p>
        </p:txBody>
      </p:sp>
      <p:sp>
        <p:nvSpPr>
          <p:cNvPr id="48" name="PlaceHolder 6"/>
          <p:cNvSpPr>
            <a:spLocks noGrp="1"/>
          </p:cNvSpPr>
          <p:nvPr>
            <p:ph type="ftr"/>
          </p:nvPr>
        </p:nvSpPr>
        <p:spPr>
          <a:xfrm>
            <a:off x="0" y="0"/>
            <a:ext cx="360" cy="360"/>
          </a:xfrm>
          <a:prstGeom prst="rect">
            <a:avLst/>
          </a:prstGeom>
        </p:spPr>
        <p:txBody>
          <a:bodyPr bIns="45000" lIns="90000" rIns="90000" tIns="45000"/>
          <a:p>
            <a:endParaRPr/>
          </a:p>
        </p:txBody>
      </p:sp>
      <p:sp>
        <p:nvSpPr>
          <p:cNvPr id="49" name="PlaceHolder 7"/>
          <p:cNvSpPr>
            <a:spLocks noGrp="1"/>
          </p:cNvSpPr>
          <p:nvPr>
            <p:ph type="sldNum"/>
          </p:nvPr>
        </p:nvSpPr>
        <p:spPr>
          <a:xfrm>
            <a:off x="0" y="0"/>
            <a:ext cx="360" cy="360"/>
          </a:xfrm>
          <a:prstGeom prst="rect">
            <a:avLst/>
          </a:prstGeom>
        </p:spPr>
        <p:txBody>
          <a:bodyPr bIns="45000" lIns="90000" rIns="90000" tIns="45000"/>
          <a:p>
            <a:fld id="{81D15131-91D1-4181-A121-2181B1016191}" type="slidenum">
              <a:rPr lang="es-CL">
                <a:solidFill>
                  <a:srgbClr val="ffffff"/>
                </a:solidFill>
                <a:latin typeface="Tw Cen MT"/>
              </a:rPr>
              <a:t>&lt;number&gt;</a:t>
            </a:fld>
            <a:endParaRPr/>
          </a:p>
        </p:txBody>
      </p:sp>
      <p:sp>
        <p:nvSpPr>
          <p:cNvPr id="50" name="PlaceHolder 8"/>
          <p:cNvSpPr>
            <a:spLocks noGrp="1"/>
          </p:cNvSpPr>
          <p:nvPr>
            <p:ph type="body"/>
          </p:nvPr>
        </p:nvSpPr>
        <p:spPr>
          <a:xfrm>
            <a:off x="612720" y="1600200"/>
            <a:ext cx="8152920" cy="4495320"/>
          </a:xfrm>
          <a:prstGeom prst="rect">
            <a:avLst/>
          </a:prstGeom>
        </p:spPr>
        <p:txBody>
          <a:bodyPr bIns="45000" lIns="90000" rIns="90000" tIns="45000"/>
          <a:p>
            <a:pPr>
              <a:buSzPct val="45000"/>
              <a:buFont typeface="StarSymbol"/>
              <a:buChar char=""/>
            </a:pPr>
            <a:r>
              <a:rPr lang="es-ES">
                <a:solidFill>
                  <a:srgbClr val="000000"/>
                </a:solidFill>
                <a:latin typeface="Tw Cen MT"/>
              </a:rPr>
              <a:t>Click to edit the outline text format</a:t>
            </a:r>
            <a:endParaRPr/>
          </a:p>
          <a:p>
            <a:pPr lvl="1">
              <a:buSzPct val="45000"/>
              <a:buFont typeface="StarSymbol"/>
              <a:buChar char=""/>
            </a:pPr>
            <a:r>
              <a:rPr lang="es-ES">
                <a:solidFill>
                  <a:srgbClr val="000000"/>
                </a:solidFill>
                <a:latin typeface="Tw Cen MT"/>
              </a:rPr>
              <a:t>Second Outline Level</a:t>
            </a:r>
            <a:endParaRPr/>
          </a:p>
          <a:p>
            <a:pPr lvl="2">
              <a:buSzPct val="75000"/>
              <a:buFont typeface="StarSymbol"/>
              <a:buChar char=""/>
            </a:pPr>
            <a:r>
              <a:rPr lang="es-ES">
                <a:solidFill>
                  <a:srgbClr val="000000"/>
                </a:solidFill>
                <a:latin typeface="Tw Cen MT"/>
              </a:rPr>
              <a:t>Third Outline Level</a:t>
            </a:r>
            <a:endParaRPr/>
          </a:p>
          <a:p>
            <a:pPr lvl="3">
              <a:buSzPct val="45000"/>
              <a:buFont typeface="StarSymbol"/>
              <a:buChar char=""/>
            </a:pPr>
            <a:r>
              <a:rPr lang="es-ES">
                <a:solidFill>
                  <a:srgbClr val="000000"/>
                </a:solidFill>
                <a:latin typeface="Tw Cen MT"/>
              </a:rPr>
              <a:t>Fourth Outline Level</a:t>
            </a:r>
            <a:endParaRPr/>
          </a:p>
          <a:p>
            <a:pPr lvl="4">
              <a:buSzPct val="75000"/>
              <a:buFont typeface="StarSymbol"/>
              <a:buChar char=""/>
            </a:pPr>
            <a:r>
              <a:rPr lang="es-ES">
                <a:solidFill>
                  <a:srgbClr val="000000"/>
                </a:solidFill>
                <a:latin typeface="Tw Cen MT"/>
              </a:rPr>
              <a:t>Fifth Outline Level</a:t>
            </a:r>
            <a:endParaRPr/>
          </a:p>
          <a:p>
            <a:pPr lvl="5">
              <a:buSzPct val="45000"/>
              <a:buFont typeface="StarSymbol"/>
              <a:buChar char=""/>
            </a:pPr>
            <a:r>
              <a:rPr lang="es-ES">
                <a:solidFill>
                  <a:srgbClr val="000000"/>
                </a:solidFill>
                <a:latin typeface="Tw Cen MT"/>
              </a:rPr>
              <a:t>Sixth Outline Level</a:t>
            </a:r>
            <a:endParaRPr/>
          </a:p>
          <a:p>
            <a:pPr lvl="6">
              <a:buSzPct val="45000"/>
              <a:buFont typeface="StarSymbol"/>
              <a:buChar char=""/>
            </a:pPr>
            <a:r>
              <a:rPr lang="es-ES">
                <a:solidFill>
                  <a:srgbClr val="000000"/>
                </a:solidFill>
                <a:latin typeface="Tw Cen MT"/>
              </a:rPr>
              <a:t>Seventh Outline Level</a:t>
            </a:r>
            <a:endParaRPr/>
          </a:p>
          <a:p>
            <a:pPr lvl="7">
              <a:buSzPct val="45000"/>
              <a:buFont typeface="StarSymbol"/>
              <a:buChar char=""/>
            </a:pPr>
            <a:r>
              <a:rPr lang="es-ES">
                <a:solidFill>
                  <a:srgbClr val="000000"/>
                </a:solidFill>
                <a:latin typeface="Tw Cen MT"/>
              </a:rPr>
              <a:t>Eighth Outline Level</a:t>
            </a:r>
            <a:endParaRPr/>
          </a:p>
          <a:p>
            <a:r>
              <a:rPr lang="es-ES">
                <a:solidFill>
                  <a:srgbClr val="000000"/>
                </a:solidFill>
                <a:latin typeface="Tw Cen MT"/>
              </a:rPr>
              <a:t>Ninth Outline LevelHaga clic para modificar el estilo de texto del patrón</a:t>
            </a:r>
            <a:endParaRPr/>
          </a:p>
          <a:p>
            <a:r>
              <a:rPr lang="es-ES">
                <a:solidFill>
                  <a:srgbClr val="000000"/>
                </a:solidFill>
                <a:latin typeface="Tw Cen MT"/>
              </a:rPr>
              <a:t>Segundo nivel</a:t>
            </a:r>
            <a:endParaRPr/>
          </a:p>
          <a:p>
            <a:r>
              <a:rPr lang="es-ES">
                <a:solidFill>
                  <a:srgbClr val="000000"/>
                </a:solidFill>
                <a:latin typeface="Tw Cen MT"/>
              </a:rPr>
              <a:t>Tercer nivel</a:t>
            </a:r>
            <a:endParaRPr/>
          </a:p>
          <a:p>
            <a:r>
              <a:rPr lang="es-ES">
                <a:solidFill>
                  <a:srgbClr val="000000"/>
                </a:solidFill>
                <a:latin typeface="Tw Cen MT"/>
              </a:rPr>
              <a:t>Cuarto nivel</a:t>
            </a:r>
            <a:endParaRPr/>
          </a:p>
          <a:p>
            <a:r>
              <a:rPr lang="es-ES">
                <a:solidFill>
                  <a:srgbClr val="000000"/>
                </a:solidFill>
                <a:latin typeface="Tw Cen MT"/>
              </a:rPr>
              <a:t>Quinto nivel</a:t>
            </a:r>
            <a:endParaRPr/>
          </a:p>
        </p:txBody>
      </p:sp>
    </p:spTree>
  </p:cSld>
  <p:clrMap accent1="accent1" accent2="accent2" accent3="accent3" accent4="accent4" accent5="accent5" accent6="accent6" bg1="lt1" bg2="lt2" folHlink="folHlink" hlink="hlink" tx1="dk1" tx2="dk2"/>
  <p:sldLayoutIdLst>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sldMaster>
</file>

<file path=ppt/slideMasters/slideMaster3.xml><?xml version="1.0" encoding="utf-8"?>
<p:sldMaster xmlns:a="http://schemas.openxmlformats.org/drawingml/2006/main" xmlns:p="http://schemas.openxmlformats.org/presentationml/2006/main" xmlns:r="http://schemas.openxmlformats.org/officeDocument/2006/relationships">
  <p:cSld>
    <p:bg>
      <p:bgPr>
        <a:solidFill>
          <a:srgbClr val="ffffff"/>
        </a:solidFill>
      </p:bgPr>
    </p:bg>
    <p:spTree>
      <p:nvGrpSpPr>
        <p:cNvPr id="1" name=""/>
        <p:cNvGrpSpPr/>
        <p:nvPr/>
      </p:nvGrpSpPr>
      <p:grpSpPr>
        <a:xfrm>
          <a:off x="0" y="0"/>
          <a:ext cx="0" cy="0"/>
          <a:chOff x="0" y="0"/>
          <a:chExt cx="0" cy="0"/>
        </a:xfrm>
      </p:grpSpPr>
      <p:sp>
        <p:nvSpPr>
          <p:cNvPr id="83" name="CustomShape 1"/>
          <p:cNvSpPr/>
          <p:nvPr/>
        </p:nvSpPr>
        <p:spPr>
          <a:xfrm>
            <a:off x="0" y="1234440"/>
            <a:ext cx="9143640" cy="319680"/>
          </a:xfrm>
          <a:prstGeom prst="rect">
            <a:avLst/>
          </a:prstGeom>
          <a:solidFill>
            <a:srgbClr val="ffffff"/>
          </a:solidFill>
        </p:spPr>
      </p:sp>
      <p:sp>
        <p:nvSpPr>
          <p:cNvPr id="84" name="CustomShape 2"/>
          <p:cNvSpPr/>
          <p:nvPr/>
        </p:nvSpPr>
        <p:spPr>
          <a:xfrm>
            <a:off x="0" y="1280160"/>
            <a:ext cx="533160" cy="228240"/>
          </a:xfrm>
          <a:prstGeom prst="rect">
            <a:avLst/>
          </a:prstGeom>
          <a:solidFill>
            <a:srgbClr val="dd8047"/>
          </a:solidFill>
        </p:spPr>
      </p:sp>
      <p:sp>
        <p:nvSpPr>
          <p:cNvPr id="85" name="CustomShape 3"/>
          <p:cNvSpPr/>
          <p:nvPr/>
        </p:nvSpPr>
        <p:spPr>
          <a:xfrm>
            <a:off x="590400" y="1280160"/>
            <a:ext cx="8553240" cy="228240"/>
          </a:xfrm>
          <a:prstGeom prst="rect">
            <a:avLst/>
          </a:prstGeom>
          <a:solidFill>
            <a:srgbClr val="94b6d2"/>
          </a:solidFill>
        </p:spPr>
      </p:sp>
      <p:sp>
        <p:nvSpPr>
          <p:cNvPr id="86" name="PlaceHolder 4"/>
          <p:cNvSpPr>
            <a:spLocks noGrp="1"/>
          </p:cNvSpPr>
          <p:nvPr>
            <p:ph type="dt"/>
          </p:nvPr>
        </p:nvSpPr>
        <p:spPr>
          <a:xfrm>
            <a:off x="0" y="0"/>
            <a:ext cx="360" cy="360"/>
          </a:xfrm>
          <a:prstGeom prst="rect">
            <a:avLst/>
          </a:prstGeom>
        </p:spPr>
        <p:txBody>
          <a:bodyPr bIns="45000" lIns="90000" rIns="90000" tIns="45000"/>
          <a:p>
            <a:r>
              <a:rPr lang="es-CL">
                <a:solidFill>
                  <a:srgbClr val="000000"/>
                </a:solidFill>
                <a:latin typeface="Tw Cen MT"/>
              </a:rPr>
              <a:t>20-04-12</a:t>
            </a:r>
            <a:endParaRPr/>
          </a:p>
        </p:txBody>
      </p:sp>
      <p:sp>
        <p:nvSpPr>
          <p:cNvPr id="87" name="PlaceHolder 5"/>
          <p:cNvSpPr>
            <a:spLocks noGrp="1"/>
          </p:cNvSpPr>
          <p:nvPr>
            <p:ph type="ftr"/>
          </p:nvPr>
        </p:nvSpPr>
        <p:spPr>
          <a:xfrm>
            <a:off x="0" y="0"/>
            <a:ext cx="360" cy="360"/>
          </a:xfrm>
          <a:prstGeom prst="rect">
            <a:avLst/>
          </a:prstGeom>
        </p:spPr>
        <p:txBody>
          <a:bodyPr bIns="45000" lIns="90000" rIns="90000" tIns="45000"/>
          <a:p>
            <a:endParaRPr/>
          </a:p>
        </p:txBody>
      </p:sp>
      <p:sp>
        <p:nvSpPr>
          <p:cNvPr id="88" name="PlaceHolder 6"/>
          <p:cNvSpPr>
            <a:spLocks noGrp="1"/>
          </p:cNvSpPr>
          <p:nvPr>
            <p:ph type="sldNum"/>
          </p:nvPr>
        </p:nvSpPr>
        <p:spPr>
          <a:xfrm>
            <a:off x="0" y="6248520"/>
            <a:ext cx="533160" cy="380520"/>
          </a:xfrm>
          <a:prstGeom prst="rect">
            <a:avLst/>
          </a:prstGeom>
        </p:spPr>
        <p:txBody>
          <a:bodyPr bIns="45000" lIns="90000" rIns="90000" tIns="45000"/>
          <a:p>
            <a:fld id="{81C1A141-41D1-41E1-8101-F1D161312131}" type="slidenum">
              <a:rPr lang="es-CL">
                <a:solidFill>
                  <a:srgbClr val="775f55"/>
                </a:solidFill>
                <a:latin typeface="Tw Cen MT"/>
              </a:rPr>
              <a:t>&lt;number&gt;</a:t>
            </a:fld>
            <a:endParaRPr/>
          </a:p>
        </p:txBody>
      </p:sp>
      <p:sp>
        <p:nvSpPr>
          <p:cNvPr id="89" name="PlaceHolder 7"/>
          <p:cNvSpPr>
            <a:spLocks noGrp="1"/>
          </p:cNvSpPr>
          <p:nvPr>
            <p:ph type="title"/>
          </p:nvPr>
        </p:nvSpPr>
        <p:spPr>
          <a:xfrm>
            <a:off x="457200" y="273600"/>
            <a:ext cx="8229240" cy="1144800"/>
          </a:xfrm>
          <a:prstGeom prst="rect">
            <a:avLst/>
          </a:prstGeom>
        </p:spPr>
        <p:txBody>
          <a:bodyPr anchor="ctr" bIns="0" lIns="0" rIns="0" tIns="0" wrap="none"/>
          <a:p>
            <a:r>
              <a:rPr lang="es-ES"/>
              <a:t>Click to edit the title text format</a:t>
            </a:r>
            <a:endParaRPr/>
          </a:p>
        </p:txBody>
      </p:sp>
      <p:sp>
        <p:nvSpPr>
          <p:cNvPr id="90" name="PlaceHolder 8"/>
          <p:cNvSpPr>
            <a:spLocks noGrp="1"/>
          </p:cNvSpPr>
          <p:nvPr>
            <p:ph type="body"/>
          </p:nvPr>
        </p:nvSpPr>
        <p:spPr>
          <a:xfrm>
            <a:off x="457200" y="1604520"/>
            <a:ext cx="8229240" cy="4525920"/>
          </a:xfrm>
          <a:prstGeom prst="rect">
            <a:avLst/>
          </a:prstGeom>
        </p:spPr>
        <p:txBody>
          <a:bodyPr bIns="0" lIns="0" rIns="0" tIns="0" wrap="none"/>
          <a:p>
            <a:pPr>
              <a:buSzPct val="45000"/>
              <a:buFont typeface="StarSymbol"/>
              <a:buChar char=""/>
            </a:pPr>
            <a:r>
              <a:rPr lang="es-ES"/>
              <a:t>Click to edit the outline text format</a:t>
            </a:r>
            <a:endParaRPr/>
          </a:p>
          <a:p>
            <a:pPr lvl="1">
              <a:buSzPct val="45000"/>
              <a:buFont typeface="StarSymbol"/>
              <a:buChar char=""/>
            </a:pPr>
            <a:r>
              <a:rPr lang="es-ES"/>
              <a:t>Second Outline Level</a:t>
            </a:r>
            <a:endParaRPr/>
          </a:p>
          <a:p>
            <a:pPr lvl="2">
              <a:buSzPct val="75000"/>
              <a:buFont typeface="StarSymbol"/>
              <a:buChar char=""/>
            </a:pPr>
            <a:r>
              <a:rPr lang="es-ES"/>
              <a:t>Third Outline Level</a:t>
            </a:r>
            <a:endParaRPr/>
          </a:p>
          <a:p>
            <a:pPr lvl="3">
              <a:buSzPct val="45000"/>
              <a:buFont typeface="StarSymbol"/>
              <a:buChar char=""/>
            </a:pPr>
            <a:r>
              <a:rPr lang="es-ES"/>
              <a:t>Fourth Outline Level</a:t>
            </a:r>
            <a:endParaRPr/>
          </a:p>
          <a:p>
            <a:pPr lvl="4">
              <a:buSzPct val="75000"/>
              <a:buFont typeface="StarSymbol"/>
              <a:buChar char=""/>
            </a:pPr>
            <a:r>
              <a:rPr lang="es-ES"/>
              <a:t>Fifth Outline Level</a:t>
            </a:r>
            <a:endParaRPr/>
          </a:p>
          <a:p>
            <a:pPr lvl="5">
              <a:buSzPct val="45000"/>
              <a:buFont typeface="StarSymbol"/>
              <a:buChar char=""/>
            </a:pPr>
            <a:r>
              <a:rPr lang="es-ES"/>
              <a:t>Sixth Outline Level</a:t>
            </a:r>
            <a:endParaRPr/>
          </a:p>
          <a:p>
            <a:pPr lvl="6">
              <a:buSzPct val="45000"/>
              <a:buFont typeface="StarSymbol"/>
              <a:buChar char=""/>
            </a:pPr>
            <a:r>
              <a:rPr lang="es-ES"/>
              <a:t>Seventh Outline Level</a:t>
            </a:r>
            <a:endParaRPr/>
          </a:p>
          <a:p>
            <a:pPr lvl="7">
              <a:buSzPct val="45000"/>
              <a:buFont typeface="StarSymbol"/>
              <a:buChar char=""/>
            </a:pPr>
            <a:r>
              <a:rPr lang="es-ES"/>
              <a:t>Eighth Outline Level</a:t>
            </a:r>
            <a:endParaRPr/>
          </a:p>
          <a:p>
            <a:pPr lvl="8">
              <a:buSzPct val="45000"/>
              <a:buFont typeface="StarSymbol"/>
              <a:buChar char=""/>
            </a:pPr>
            <a:r>
              <a:rPr lang="es-ES"/>
              <a:t>Ninth Outline Level</a:t>
            </a:r>
            <a:endParaRPr/>
          </a:p>
        </p:txBody>
      </p:sp>
    </p:spTree>
  </p:cSld>
  <p:clrMap accent1="accent1" accent2="accent2" accent3="accent3" accent4="accent4" accent5="accent5" accent6="accent6" bg1="lt1" bg2="lt2" folHlink="folHlink" hlink="hlink" tx1="dk1" tx2="dk2"/>
  <p:sldLayoutIdLst>
    <p:sldLayoutId id="2147483675" r:id="rId2"/>
    <p:sldLayoutId id="2147483676" r:id="rId3"/>
    <p:sldLayoutId id="2147483677" r:id="rId4"/>
    <p:sldLayoutId id="2147483678" r:id="rId5"/>
    <p:sldLayoutId id="2147483679" r:id="rId6"/>
    <p:sldLayoutId id="2147483680" r:id="rId7"/>
    <p:sldLayoutId id="2147483681" r:id="rId8"/>
    <p:sldLayoutId id="2147483682" r:id="rId9"/>
    <p:sldLayoutId id="2147483683" r:id="rId10"/>
    <p:sldLayoutId id="2147483684" r:id="rId11"/>
    <p:sldLayoutId id="2147483685" r:id="rId12"/>
    <p:sldLayoutId id="2147483686" r:id="rId13"/>
  </p:sldLayoutIdLst>
</p:sldMaster>
</file>

<file path=ppt/slides/_rels/slide1.xml.rels><?xml version="1.0" encoding="UTF-8"?>
<Relationships xmlns="http://schemas.openxmlformats.org/package/2006/relationships"><Relationship Id="rId1" Type="http://schemas.openxmlformats.org/officeDocument/2006/relationships/slideLayout" Target="../slideLayouts/slideLayout2.xml"/>
</Relationships>
</file>

<file path=ppt/slides/_rels/slide1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1.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5.xml.rels><?xml version="1.0" encoding="UTF-8"?>
<Relationships xmlns="http://schemas.openxmlformats.org/package/2006/relationships"><Relationship Id="rId1" Type="http://schemas.openxmlformats.org/officeDocument/2006/relationships/slideLayout" Target="../slideLayouts/slideLayout2.xml"/>
</Relationships>
</file>

<file path=ppt/slides/_rels/slide1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9.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xml.rels><?xml version="1.0" encoding="UTF-8"?>
<Relationships xmlns="http://schemas.openxmlformats.org/package/2006/relationships"><Relationship Id="rId1" Type="http://schemas.openxmlformats.org/officeDocument/2006/relationships/slideLayout" Target="../slideLayouts/slideLayout2.xml"/>
</Relationships>
</file>

<file path=ppt/slides/_rels/slide2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1.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3.xml.rels><?xml version="1.0" encoding="UTF-8"?>
<Relationships xmlns="http://schemas.openxmlformats.org/package/2006/relationships"><Relationship Id="rId1" Type="http://schemas.openxmlformats.org/officeDocument/2006/relationships/slideLayout" Target="../slideLayouts/slideLayout2.xml"/>
</Relationships>
</file>

<file path=ppt/slides/_rels/slide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5.xml.rels><?xml version="1.0" encoding="UTF-8"?>
<Relationships xmlns="http://schemas.openxmlformats.org/package/2006/relationships"><Relationship Id="rId1" Type="http://schemas.openxmlformats.org/officeDocument/2006/relationships/image" Target="../media/image1.png"/><Relationship Id="rId2" Type="http://schemas.openxmlformats.org/officeDocument/2006/relationships/slideLayout" Target="../slideLayouts/slideLayout13.xml"/>
</Relationships>
</file>

<file path=ppt/slides/_rels/slide6.xml.rels><?xml version="1.0" encoding="UTF-8"?>
<Relationships xmlns="http://schemas.openxmlformats.org/package/2006/relationships"><Relationship Id="rId1" Type="http://schemas.openxmlformats.org/officeDocument/2006/relationships/slideLayout" Target="../slideLayouts/slideLayout2.xml"/>
</Relationships>
</file>

<file path=ppt/slides/_rels/slide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9.xml.rels><?xml version="1.0" encoding="UTF-8"?>
<Relationships xmlns="http://schemas.openxmlformats.org/package/2006/relationships"><Relationship Id="rId1" Type="http://schemas.openxmlformats.org/officeDocument/2006/relationships/slideLayout" Target="../slideLayouts/slideLayout13.xml"/>
</Relationships>
</file>

<file path=ppt/slides/slide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23" name="TextShape 1"/>
          <p:cNvSpPr txBox="1"/>
          <p:nvPr/>
        </p:nvSpPr>
        <p:spPr>
          <a:xfrm>
            <a:off x="2362320" y="4038480"/>
            <a:ext cx="6476760" cy="1828440"/>
          </a:xfrm>
          <a:prstGeom prst="rect">
            <a:avLst/>
          </a:prstGeom>
        </p:spPr>
        <p:txBody>
          <a:bodyPr anchor="b" bIns="45000" lIns="90000" rIns="90000" tIns="45000"/>
          <a:p>
            <a:r>
              <a:rPr lang="es-ES" sz="4400">
                <a:solidFill>
                  <a:srgbClr val="775f55"/>
                </a:solidFill>
                <a:latin typeface="Tw Cen MT"/>
              </a:rPr>
              <a:t>Metodología de la Investigación</a:t>
            </a:r>
            <a:endParaRPr/>
          </a:p>
        </p:txBody>
      </p:sp>
      <p:sp>
        <p:nvSpPr>
          <p:cNvPr id="124" name="TextShape 2"/>
          <p:cNvSpPr txBox="1"/>
          <p:nvPr/>
        </p:nvSpPr>
        <p:spPr>
          <a:xfrm>
            <a:off x="2362320" y="6050160"/>
            <a:ext cx="6705360" cy="685440"/>
          </a:xfrm>
          <a:prstGeom prst="rect">
            <a:avLst/>
          </a:prstGeom>
        </p:spPr>
        <p:txBody>
          <a:bodyPr anchor="ctr" bIns="45000" lIns="90000" rIns="90000" tIns="45000"/>
          <a:p>
            <a:r>
              <a:rPr lang="es-CL" sz="2600">
                <a:solidFill>
                  <a:srgbClr val="ffffff"/>
                </a:solidFill>
                <a:latin typeface="Tw Cen MT"/>
              </a:rPr>
              <a:t>Clase 2: APA Style, Construcción de un Marco teórico, Recolección de Datos</a:t>
            </a:r>
            <a:endParaRPr/>
          </a:p>
        </p:txBody>
      </p:sp>
    </p:spTree>
  </p:cSld>
  <p:transition>
    <p:fade/>
  </p:transition>
  <p:timing>
    <p:tnLst>
      <p:par>
        <p:cTn dur="indefinite" id="1" nodeType="tmRoot" restart="never">
          <p:childTnLst>
            <p:seq>
              <p:cTn id="2" nodeType="mainSeq">
                <p:childTnLst/>
              </p:cTn>
              <p:prevCondLst>
                <p:cond delay="0" evt="onPrev">
                  <p:tgtEl>
                    <p:sldTgt/>
                  </p:tgtEl>
                </p:cond>
              </p:prevCondLst>
              <p:nextCondLst>
                <p:cond delay="0" evt="onNext">
                  <p:tgtEl>
                    <p:sldTgt/>
                  </p:tgtEl>
                </p:cond>
              </p:nextCondLst>
            </p:seq>
          </p:childTnLst>
        </p:cTn>
      </p:par>
    </p:tnLst>
  </p:timing>
</p:sld>
</file>

<file path=ppt/slides/slide10.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2"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Construcción de un Marco Teórico (1)</a:t>
            </a:r>
            <a:endParaRPr/>
          </a:p>
        </p:txBody>
      </p:sp>
      <p:sp>
        <p:nvSpPr>
          <p:cNvPr id="143"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1) </a:t>
            </a:r>
            <a:r>
              <a:rPr i="1" lang="es-ES" sz="2900">
                <a:solidFill>
                  <a:srgbClr val="000000"/>
                </a:solidFill>
                <a:latin typeface="Tw Cen MT"/>
              </a:rPr>
              <a:t>la revisión de la literatura </a:t>
            </a:r>
            <a:r>
              <a:rPr lang="es-ES" sz="2900">
                <a:solidFill>
                  <a:srgbClr val="000000"/>
                </a:solidFill>
                <a:latin typeface="Tw Cen MT"/>
              </a:rPr>
              <a:t>correspondiente y 2) </a:t>
            </a:r>
            <a:r>
              <a:rPr i="1" lang="es-ES" sz="2900">
                <a:solidFill>
                  <a:srgbClr val="000000"/>
                </a:solidFill>
                <a:latin typeface="Tw Cen MT"/>
              </a:rPr>
              <a:t>la adopción de una teoría o desarrollo de una perspectiva teórica.</a:t>
            </a:r>
            <a:endParaRPr/>
          </a:p>
          <a:p>
            <a:pPr>
              <a:buSzPct val="60000"/>
              <a:buFont charset="2" typeface="Wingdings"/>
              <a:buChar char=""/>
            </a:pPr>
            <a:r>
              <a:rPr i="1" lang="es-ES" sz="2900">
                <a:solidFill>
                  <a:srgbClr val="000000"/>
                </a:solidFill>
                <a:latin typeface="Tw Cen MT"/>
              </a:rPr>
              <a:t>Toda la tarea es selectiva (Bajo que criterios?).</a:t>
            </a:r>
            <a:endParaRPr/>
          </a:p>
          <a:p>
            <a:endParaRPr/>
          </a:p>
        </p:txBody>
      </p:sp>
    </p:spTree>
  </p:cSld>
  <p:transition>
    <p:fade/>
  </p:transition>
</p:sld>
</file>

<file path=ppt/slides/slide1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4"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Consejos</a:t>
            </a:r>
            <a:endParaRPr/>
          </a:p>
        </p:txBody>
      </p:sp>
      <p:sp>
        <p:nvSpPr>
          <p:cNvPr id="145"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La mayoría de las veces </a:t>
            </a:r>
            <a:r>
              <a:rPr i="1" lang="es-ES" sz="2900">
                <a:solidFill>
                  <a:srgbClr val="000000"/>
                </a:solidFill>
                <a:latin typeface="Tw Cen MT"/>
              </a:rPr>
              <a:t>es recomendable iniciar la revisión de la literatura consultando a uno o varios</a:t>
            </a:r>
            <a:r>
              <a:rPr lang="es-ES" sz="2900">
                <a:solidFill>
                  <a:srgbClr val="000000"/>
                </a:solidFill>
                <a:latin typeface="Tw Cen MT"/>
              </a:rPr>
              <a:t> </a:t>
            </a:r>
            <a:r>
              <a:rPr i="1" lang="es-ES" sz="2900">
                <a:solidFill>
                  <a:srgbClr val="000000"/>
                </a:solidFill>
                <a:latin typeface="Tw Cen MT"/>
              </a:rPr>
              <a:t>expertos en el tema y acudir a fuentes terciarias o secundarias, </a:t>
            </a:r>
            <a:r>
              <a:rPr lang="es-ES" sz="2900">
                <a:solidFill>
                  <a:srgbClr val="000000"/>
                </a:solidFill>
                <a:latin typeface="Tw Cen MT"/>
              </a:rPr>
              <a:t>para de este modo localizar y recopilar las fuentes primarias, que en última instancia son el objetivo de la revisión de la literatura.</a:t>
            </a:r>
            <a:endParaRPr/>
          </a:p>
          <a:p>
            <a:pPr>
              <a:buSzPct val="60000"/>
              <a:buFont charset="2" typeface="Wingdings"/>
              <a:buChar char=""/>
            </a:pPr>
            <a:r>
              <a:rPr lang="es-ES" sz="2900">
                <a:solidFill>
                  <a:srgbClr val="000000"/>
                </a:solidFill>
                <a:latin typeface="Tw Cen MT"/>
              </a:rPr>
              <a:t>Utilización de fichas bibliográficas. </a:t>
            </a:r>
            <a:endParaRPr/>
          </a:p>
          <a:p>
            <a:pPr>
              <a:buSzPct val="60000"/>
              <a:buFont charset="2" typeface="Wingdings"/>
              <a:buChar char=""/>
            </a:pPr>
            <a:r>
              <a:rPr lang="es-ES" sz="2900">
                <a:solidFill>
                  <a:srgbClr val="000000"/>
                </a:solidFill>
                <a:latin typeface="Tw Cen MT"/>
              </a:rPr>
              <a:t>Ojo con los objetivos.</a:t>
            </a:r>
            <a:endParaRPr/>
          </a:p>
          <a:p>
            <a:endParaRPr/>
          </a:p>
        </p:txBody>
      </p:sp>
    </p:spTree>
  </p:cSld>
  <p:transition>
    <p:fade/>
  </p:transition>
</p:sld>
</file>

<file path=ppt/slides/slide1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6"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Construcción de un Marco Teórico (2)</a:t>
            </a:r>
            <a:endParaRPr/>
          </a:p>
        </p:txBody>
      </p:sp>
      <p:sp>
        <p:nvSpPr>
          <p:cNvPr id="147"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Luego de mi exhaustiva revisión: </a:t>
            </a:r>
            <a:endParaRPr/>
          </a:p>
          <a:p>
            <a:pPr>
              <a:buSzPct val="60000"/>
              <a:buFont charset="2" typeface="Wingdings"/>
              <a:buChar char=""/>
            </a:pPr>
            <a:r>
              <a:rPr lang="es-ES" sz="2900">
                <a:solidFill>
                  <a:srgbClr val="000000"/>
                </a:solidFill>
                <a:latin typeface="Tw Cen MT"/>
              </a:rPr>
              <a:t>“</a:t>
            </a:r>
            <a:r>
              <a:rPr lang="es-ES" sz="2900">
                <a:solidFill>
                  <a:srgbClr val="000000"/>
                </a:solidFill>
                <a:latin typeface="Tw Cen MT"/>
              </a:rPr>
              <a:t>La literatura revisada nos puede revelar, en relación con nuestro problema de investigación, lo siguiente:</a:t>
            </a:r>
            <a:endParaRPr/>
          </a:p>
          <a:p>
            <a:r>
              <a:rPr lang="es-ES" sz="2900">
                <a:solidFill>
                  <a:srgbClr val="000000"/>
                </a:solidFill>
                <a:latin typeface="Tw Cen MT"/>
              </a:rPr>
              <a:t>1) Que existe </a:t>
            </a:r>
            <a:r>
              <a:rPr i="1" lang="es-ES" sz="2900">
                <a:solidFill>
                  <a:srgbClr val="000000"/>
                </a:solidFill>
                <a:latin typeface="Tw Cen MT"/>
              </a:rPr>
              <a:t>una teoría completamente desarrollada, </a:t>
            </a:r>
            <a:r>
              <a:rPr lang="es-ES" sz="2900">
                <a:solidFill>
                  <a:srgbClr val="000000"/>
                </a:solidFill>
                <a:latin typeface="Tw Cen MT"/>
              </a:rPr>
              <a:t>con abundante evidencia empírica y que se aplica a nuestro problema de investigación.</a:t>
            </a:r>
            <a:endParaRPr/>
          </a:p>
          <a:p>
            <a:r>
              <a:rPr lang="es-ES" sz="2900">
                <a:solidFill>
                  <a:srgbClr val="000000"/>
                </a:solidFill>
                <a:latin typeface="Tw Cen MT"/>
              </a:rPr>
              <a:t>2) Que hay </a:t>
            </a:r>
            <a:r>
              <a:rPr i="1" lang="es-ES" sz="2900">
                <a:solidFill>
                  <a:srgbClr val="000000"/>
                </a:solidFill>
                <a:latin typeface="Tw Cen MT"/>
              </a:rPr>
              <a:t>varias teorías </a:t>
            </a:r>
            <a:r>
              <a:rPr lang="es-ES" sz="2900">
                <a:solidFill>
                  <a:srgbClr val="000000"/>
                </a:solidFill>
                <a:latin typeface="Tw Cen MT"/>
              </a:rPr>
              <a:t>que se aplican a nuestro problema de investigación.</a:t>
            </a:r>
            <a:endParaRPr/>
          </a:p>
          <a:p>
            <a:r>
              <a:rPr lang="es-ES" sz="2900">
                <a:solidFill>
                  <a:srgbClr val="000000"/>
                </a:solidFill>
                <a:latin typeface="Tw Cen MT"/>
              </a:rPr>
              <a:t>3) Que hay </a:t>
            </a:r>
            <a:r>
              <a:rPr i="1" lang="es-ES" sz="2900">
                <a:solidFill>
                  <a:srgbClr val="000000"/>
                </a:solidFill>
                <a:latin typeface="Tw Cen MT"/>
              </a:rPr>
              <a:t>“piezas y trozos” de teoría con apoyo empírico </a:t>
            </a:r>
            <a:r>
              <a:rPr lang="es-ES" sz="2900">
                <a:solidFill>
                  <a:srgbClr val="000000"/>
                </a:solidFill>
                <a:latin typeface="Tw Cen MT"/>
              </a:rPr>
              <a:t>moderado o limitado, que sugieren variables potencialmente importantes y que se aplican a nuestro problema de investigación (generalizaciones empíricas o micro-teorías).</a:t>
            </a:r>
            <a:endParaRPr/>
          </a:p>
          <a:p>
            <a:r>
              <a:rPr lang="es-ES" sz="2900">
                <a:solidFill>
                  <a:srgbClr val="000000"/>
                </a:solidFill>
                <a:latin typeface="Tw Cen MT"/>
              </a:rPr>
              <a:t>4) Que </a:t>
            </a:r>
            <a:r>
              <a:rPr i="1" lang="es-ES" sz="2900">
                <a:solidFill>
                  <a:srgbClr val="000000"/>
                </a:solidFill>
                <a:latin typeface="Tw Cen MT"/>
              </a:rPr>
              <a:t>solamente existen guías aún no estudiadas </a:t>
            </a:r>
            <a:r>
              <a:rPr lang="es-ES" sz="2900">
                <a:solidFill>
                  <a:srgbClr val="000000"/>
                </a:solidFill>
                <a:latin typeface="Tw Cen MT"/>
              </a:rPr>
              <a:t>e ideas vagamente relacionadas con el problema de investigación (Dankhe, 1986).” (Hernandez, 1997. p. 42)</a:t>
            </a:r>
            <a:endParaRPr/>
          </a:p>
          <a:p>
            <a:pPr>
              <a:buSzPct val="60000"/>
              <a:buFont charset="2" typeface="Wingdings"/>
              <a:buChar char=""/>
            </a:pPr>
            <a:r>
              <a:rPr lang="es-ES" sz="2900">
                <a:solidFill>
                  <a:srgbClr val="000000"/>
                </a:solidFill>
                <a:latin typeface="Tw Cen MT"/>
              </a:rPr>
              <a:t>Cualquier resultado es beneficioso.</a:t>
            </a:r>
            <a:endParaRPr/>
          </a:p>
        </p:txBody>
      </p:sp>
    </p:spTree>
  </p:cSld>
  <p:transition>
    <p:fade/>
  </p:transition>
</p:sld>
</file>

<file path=ppt/slides/slide1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8"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Ejemplo de construcción de marco teórico.</a:t>
            </a:r>
            <a:endParaRPr/>
          </a:p>
        </p:txBody>
      </p:sp>
      <p:sp>
        <p:nvSpPr>
          <p:cNvPr id="149"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5600">
                <a:solidFill>
                  <a:srgbClr val="000000"/>
                </a:solidFill>
                <a:latin typeface="Tw Cen MT"/>
              </a:rPr>
              <a:t>Un ejemplo, que aunque burdo resulta ilustrativo de lo que acabamos de comentar, sería que alguien que trata de investigar cómo afecta a los adolescentes el exponerse a programas televisivos con alto contenido de sexo, tuviera una estructura del marco teórico más o menos así:</a:t>
            </a:r>
            <a:endParaRPr/>
          </a:p>
          <a:p>
            <a:pPr>
              <a:buSzPct val="60000"/>
              <a:buFont charset="2" typeface="Wingdings"/>
              <a:buChar char=""/>
            </a:pPr>
            <a:r>
              <a:rPr lang="es-ES" sz="5600">
                <a:solidFill>
                  <a:srgbClr val="000000"/>
                </a:solidFill>
                <a:latin typeface="Tw Cen MT"/>
              </a:rPr>
              <a:t>1. La televisión.</a:t>
            </a:r>
            <a:endParaRPr/>
          </a:p>
          <a:p>
            <a:pPr>
              <a:buSzPct val="60000"/>
              <a:buFont charset="2" typeface="Wingdings"/>
              <a:buChar char=""/>
            </a:pPr>
            <a:r>
              <a:rPr lang="es-ES" sz="5600">
                <a:solidFill>
                  <a:srgbClr val="000000"/>
                </a:solidFill>
                <a:latin typeface="Tw Cen MT"/>
              </a:rPr>
              <a:t>2. Historia de la televisión.</a:t>
            </a:r>
            <a:endParaRPr/>
          </a:p>
          <a:p>
            <a:pPr>
              <a:buSzPct val="60000"/>
              <a:buFont charset="2" typeface="Wingdings"/>
              <a:buChar char=""/>
            </a:pPr>
            <a:r>
              <a:rPr lang="es-ES" sz="5600">
                <a:solidFill>
                  <a:srgbClr val="000000"/>
                </a:solidFill>
                <a:latin typeface="Tw Cen MT"/>
              </a:rPr>
              <a:t>3. Tipos de programas televisivos.</a:t>
            </a:r>
            <a:endParaRPr/>
          </a:p>
          <a:p>
            <a:pPr>
              <a:buSzPct val="60000"/>
              <a:buFont charset="2" typeface="Wingdings"/>
              <a:buChar char=""/>
            </a:pPr>
            <a:r>
              <a:rPr lang="es-ES" sz="5600">
                <a:solidFill>
                  <a:srgbClr val="000000"/>
                </a:solidFill>
                <a:latin typeface="Tw Cen MT"/>
              </a:rPr>
              <a:t>4. Efectos macrosociales de la televisión.</a:t>
            </a:r>
            <a:endParaRPr/>
          </a:p>
          <a:p>
            <a:pPr>
              <a:buSzPct val="60000"/>
              <a:buFont charset="2" typeface="Wingdings"/>
              <a:buChar char=""/>
            </a:pPr>
            <a:r>
              <a:rPr lang="es-ES" sz="5600">
                <a:solidFill>
                  <a:srgbClr val="000000"/>
                </a:solidFill>
                <a:latin typeface="Tw Cen MT"/>
              </a:rPr>
              <a:t>5. Usos y gratificaciones de la televisión.</a:t>
            </a:r>
            <a:endParaRPr/>
          </a:p>
          <a:p>
            <a:pPr>
              <a:buSzPct val="60000"/>
              <a:buFont charset="2" typeface="Wingdings"/>
              <a:buChar char=""/>
            </a:pPr>
            <a:r>
              <a:rPr lang="es-ES" sz="5600">
                <a:solidFill>
                  <a:srgbClr val="000000"/>
                </a:solidFill>
                <a:latin typeface="Tw Cen MT"/>
              </a:rPr>
              <a:t>5.1. Niños.</a:t>
            </a:r>
            <a:endParaRPr/>
          </a:p>
          <a:p>
            <a:pPr>
              <a:buSzPct val="60000"/>
              <a:buFont charset="2" typeface="Wingdings"/>
              <a:buChar char=""/>
            </a:pPr>
            <a:r>
              <a:rPr lang="es-ES" sz="5600">
                <a:solidFill>
                  <a:srgbClr val="000000"/>
                </a:solidFill>
                <a:latin typeface="Tw Cen MT"/>
              </a:rPr>
              <a:t>5.2. Adolescentes.</a:t>
            </a:r>
            <a:endParaRPr/>
          </a:p>
          <a:p>
            <a:pPr>
              <a:buSzPct val="60000"/>
              <a:buFont charset="2" typeface="Wingdings"/>
              <a:buChar char=""/>
            </a:pPr>
            <a:r>
              <a:rPr lang="es-ES" sz="5600">
                <a:solidFill>
                  <a:srgbClr val="000000"/>
                </a:solidFill>
                <a:latin typeface="Tw Cen MT"/>
              </a:rPr>
              <a:t>5.3. Adultos.</a:t>
            </a:r>
            <a:endParaRPr/>
          </a:p>
          <a:p>
            <a:pPr>
              <a:buSzPct val="60000"/>
              <a:buFont charset="2" typeface="Wingdings"/>
              <a:buChar char=""/>
            </a:pPr>
            <a:r>
              <a:rPr lang="es-ES" sz="5600">
                <a:solidFill>
                  <a:srgbClr val="000000"/>
                </a:solidFill>
                <a:latin typeface="Tw Cen MT"/>
              </a:rPr>
              <a:t>6. Exposición selectiva a la televisión.</a:t>
            </a:r>
            <a:endParaRPr/>
          </a:p>
          <a:p>
            <a:pPr>
              <a:buSzPct val="60000"/>
              <a:buFont charset="2" typeface="Wingdings"/>
              <a:buChar char=""/>
            </a:pPr>
            <a:r>
              <a:rPr lang="es-ES" sz="5600">
                <a:solidFill>
                  <a:srgbClr val="000000"/>
                </a:solidFill>
                <a:latin typeface="Tw Cen MT"/>
              </a:rPr>
              <a:t>7. Violencia en la televisión.</a:t>
            </a:r>
            <a:endParaRPr/>
          </a:p>
          <a:p>
            <a:pPr>
              <a:buSzPct val="60000"/>
              <a:buFont charset="2" typeface="Wingdings"/>
              <a:buChar char=""/>
            </a:pPr>
            <a:r>
              <a:rPr lang="es-ES" sz="5600">
                <a:solidFill>
                  <a:srgbClr val="000000"/>
                </a:solidFill>
                <a:latin typeface="Tw Cen MT"/>
              </a:rPr>
              <a:t>7.1. Tipos</a:t>
            </a:r>
            <a:endParaRPr/>
          </a:p>
          <a:p>
            <a:pPr>
              <a:buSzPct val="60000"/>
              <a:buFont charset="2" typeface="Wingdings"/>
              <a:buChar char=""/>
            </a:pPr>
            <a:r>
              <a:rPr lang="es-ES" sz="5600">
                <a:solidFill>
                  <a:srgbClr val="000000"/>
                </a:solidFill>
                <a:latin typeface="Tw Cen MT"/>
              </a:rPr>
              <a:t>7.2. Efectos.</a:t>
            </a:r>
            <a:endParaRPr/>
          </a:p>
          <a:p>
            <a:pPr>
              <a:buSzPct val="60000"/>
              <a:buFont charset="2" typeface="Wingdings"/>
              <a:buChar char=""/>
            </a:pPr>
            <a:r>
              <a:rPr lang="es-ES" sz="5600">
                <a:solidFill>
                  <a:srgbClr val="000000"/>
                </a:solidFill>
                <a:latin typeface="Tw Cen MT"/>
              </a:rPr>
              <a:t>8. Sexo en la televisión.</a:t>
            </a:r>
            <a:endParaRPr/>
          </a:p>
          <a:p>
            <a:pPr>
              <a:buSzPct val="60000"/>
              <a:buFont charset="2" typeface="Wingdings"/>
              <a:buChar char=""/>
            </a:pPr>
            <a:r>
              <a:rPr lang="es-ES" sz="5600">
                <a:solidFill>
                  <a:srgbClr val="000000"/>
                </a:solidFill>
                <a:latin typeface="Tw Cen MT"/>
              </a:rPr>
              <a:t>8.1. Tipos.</a:t>
            </a:r>
            <a:endParaRPr/>
          </a:p>
          <a:p>
            <a:pPr>
              <a:buSzPct val="60000"/>
              <a:buFont charset="2" typeface="Wingdings"/>
              <a:buChar char=""/>
            </a:pPr>
            <a:r>
              <a:rPr lang="es-ES" sz="5600">
                <a:solidFill>
                  <a:srgbClr val="000000"/>
                </a:solidFill>
                <a:latin typeface="Tw Cen MT"/>
              </a:rPr>
              <a:t>8.2. Efectos.</a:t>
            </a:r>
            <a:endParaRPr/>
          </a:p>
          <a:p>
            <a:pPr>
              <a:buSzPct val="60000"/>
              <a:buFont charset="2" typeface="Wingdings"/>
              <a:buChar char=""/>
            </a:pPr>
            <a:r>
              <a:rPr lang="es-ES" sz="5600">
                <a:solidFill>
                  <a:srgbClr val="000000"/>
                </a:solidFill>
                <a:latin typeface="Tw Cen MT"/>
              </a:rPr>
              <a:t>9. El erotismo en la televisión.</a:t>
            </a:r>
            <a:endParaRPr/>
          </a:p>
          <a:p>
            <a:pPr>
              <a:buSzPct val="60000"/>
              <a:buFont charset="2" typeface="Wingdings"/>
              <a:buChar char=""/>
            </a:pPr>
            <a:r>
              <a:rPr lang="es-ES" sz="5600">
                <a:solidFill>
                  <a:srgbClr val="000000"/>
                </a:solidFill>
                <a:latin typeface="Tw Cen MT"/>
              </a:rPr>
              <a:t>10. La pornografía en la televisión.</a:t>
            </a:r>
            <a:endParaRPr/>
          </a:p>
          <a:p>
            <a:endParaRPr/>
          </a:p>
        </p:txBody>
      </p:sp>
    </p:spTree>
  </p:cSld>
  <p:transition>
    <p:fade/>
  </p:transition>
</p:sld>
</file>

<file path=ppt/slides/slide1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0"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Recomendaciones</a:t>
            </a:r>
            <a:endParaRPr/>
          </a:p>
        </p:txBody>
      </p:sp>
      <p:sp>
        <p:nvSpPr>
          <p:cNvPr id="151"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Adaptarse a los criterios de evaluación.</a:t>
            </a:r>
            <a:endParaRPr/>
          </a:p>
          <a:p>
            <a:pPr>
              <a:buSzPct val="60000"/>
              <a:buFont charset="2" typeface="Wingdings"/>
              <a:buChar char=""/>
            </a:pPr>
            <a:r>
              <a:rPr lang="es-ES" sz="2900">
                <a:solidFill>
                  <a:srgbClr val="000000"/>
                </a:solidFill>
                <a:latin typeface="Tw Cen MT"/>
              </a:rPr>
              <a:t>Redactar de manera atractiva.</a:t>
            </a:r>
            <a:endParaRPr/>
          </a:p>
          <a:p>
            <a:pPr>
              <a:buSzPct val="60000"/>
              <a:buFont charset="2" typeface="Wingdings"/>
              <a:buChar char=""/>
            </a:pPr>
            <a:r>
              <a:rPr lang="es-ES" sz="2900">
                <a:solidFill>
                  <a:srgbClr val="000000"/>
                </a:solidFill>
                <a:latin typeface="Tw Cen MT"/>
              </a:rPr>
              <a:t>Relato de una historia.</a:t>
            </a:r>
            <a:endParaRPr/>
          </a:p>
          <a:p>
            <a:pPr>
              <a:buSzPct val="60000"/>
              <a:buFont charset="2" typeface="Wingdings"/>
              <a:buChar char=""/>
            </a:pPr>
            <a:r>
              <a:rPr lang="es-ES" sz="2900">
                <a:solidFill>
                  <a:srgbClr val="000000"/>
                </a:solidFill>
                <a:latin typeface="Tw Cen MT"/>
              </a:rPr>
              <a:t>Redactar bajo el principio de la parsimonia (economización).</a:t>
            </a:r>
            <a:endParaRPr/>
          </a:p>
          <a:p>
            <a:pPr lvl="1">
              <a:buSzPct val="70000"/>
              <a:buFont charset="2" typeface="Wingdings 2"/>
              <a:buChar char=""/>
            </a:pPr>
            <a:r>
              <a:rPr lang="es-ES" sz="2600">
                <a:solidFill>
                  <a:srgbClr val="000000"/>
                </a:solidFill>
                <a:latin typeface="Tw Cen MT"/>
              </a:rPr>
              <a:t>Blaise Pascal y su carta.</a:t>
            </a:r>
            <a:endParaRPr/>
          </a:p>
        </p:txBody>
      </p:sp>
    </p:spTree>
  </p:cSld>
  <p:transition>
    <p:fade/>
  </p:transition>
</p:sld>
</file>

<file path=ppt/slides/slide1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2" name="TextShape 1"/>
          <p:cNvSpPr txBox="1"/>
          <p:nvPr/>
        </p:nvSpPr>
        <p:spPr>
          <a:xfrm>
            <a:off x="2362320" y="4038480"/>
            <a:ext cx="6476760" cy="1828440"/>
          </a:xfrm>
          <a:prstGeom prst="rect">
            <a:avLst/>
          </a:prstGeom>
        </p:spPr>
        <p:txBody>
          <a:bodyPr anchor="b" bIns="45000" lIns="90000" rIns="90000" tIns="45000"/>
          <a:p>
            <a:r>
              <a:rPr lang="es-ES" sz="4400">
                <a:solidFill>
                  <a:srgbClr val="775f55"/>
                </a:solidFill>
                <a:latin typeface="Tw Cen MT"/>
              </a:rPr>
              <a:t>Metodología de la Investigación (2)</a:t>
            </a:r>
            <a:endParaRPr/>
          </a:p>
        </p:txBody>
      </p:sp>
      <p:sp>
        <p:nvSpPr>
          <p:cNvPr id="153" name="TextShape 2"/>
          <p:cNvSpPr txBox="1"/>
          <p:nvPr/>
        </p:nvSpPr>
        <p:spPr>
          <a:xfrm>
            <a:off x="2362320" y="6050160"/>
            <a:ext cx="6705360" cy="685440"/>
          </a:xfrm>
          <a:prstGeom prst="rect">
            <a:avLst/>
          </a:prstGeom>
        </p:spPr>
        <p:txBody>
          <a:bodyPr anchor="ctr" bIns="45000" lIns="90000" rIns="90000" tIns="45000"/>
          <a:p>
            <a:r>
              <a:rPr lang="es-CL" sz="2600">
                <a:solidFill>
                  <a:srgbClr val="ffffff"/>
                </a:solidFill>
                <a:latin typeface="Tw Cen MT"/>
              </a:rPr>
              <a:t>Parte 3: Recolección de Datos</a:t>
            </a:r>
            <a:endParaRPr/>
          </a:p>
        </p:txBody>
      </p:sp>
    </p:spTree>
  </p:cSld>
  <p:transition>
    <p:fade/>
  </p:transition>
</p:sld>
</file>

<file path=ppt/slides/slide1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4"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Recolección de Datos (1)</a:t>
            </a:r>
            <a:endParaRPr/>
          </a:p>
        </p:txBody>
      </p:sp>
      <p:sp>
        <p:nvSpPr>
          <p:cNvPr id="155"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Medir: “asignar números a objetos y eventos de acuerdo a reglas” (Stevens, 1951, en Hernández, 1997).</a:t>
            </a:r>
            <a:endParaRPr/>
          </a:p>
          <a:p>
            <a:pPr>
              <a:buSzPct val="60000"/>
              <a:buFont charset="2" typeface="Wingdings"/>
              <a:buChar char=""/>
            </a:pPr>
            <a:r>
              <a:rPr lang="es-ES" sz="2900">
                <a:solidFill>
                  <a:srgbClr val="000000"/>
                </a:solidFill>
                <a:latin typeface="Tw Cen MT"/>
              </a:rPr>
              <a:t>El problema en psicología.</a:t>
            </a:r>
            <a:endParaRPr/>
          </a:p>
          <a:p>
            <a:endParaRPr/>
          </a:p>
          <a:p>
            <a:endParaRPr/>
          </a:p>
        </p:txBody>
      </p:sp>
    </p:spTree>
  </p:cSld>
  <p:transition>
    <p:fade/>
  </p:transition>
</p:sld>
</file>

<file path=ppt/slides/slide1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6"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Recolección de Datos (2)</a:t>
            </a:r>
            <a:endParaRPr/>
          </a:p>
        </p:txBody>
      </p:sp>
      <p:sp>
        <p:nvSpPr>
          <p:cNvPr id="157"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Por ende será </a:t>
            </a:r>
            <a:r>
              <a:rPr i="1" lang="es-ES" sz="2900">
                <a:solidFill>
                  <a:srgbClr val="000000"/>
                </a:solidFill>
                <a:latin typeface="Tw Cen MT"/>
              </a:rPr>
              <a:t>“el proceso de vincular conceptos abstractos con indicadores empíricos </a:t>
            </a:r>
            <a:r>
              <a:rPr lang="es-ES" sz="2900">
                <a:solidFill>
                  <a:srgbClr val="000000"/>
                </a:solidFill>
                <a:latin typeface="Tw Cen MT"/>
              </a:rPr>
              <a:t>proceso que se realiza mediante un plan explicito y</a:t>
            </a:r>
            <a:r>
              <a:rPr i="1" lang="es-ES" sz="2900">
                <a:solidFill>
                  <a:srgbClr val="000000"/>
                </a:solidFill>
                <a:latin typeface="Tw Cen MT"/>
              </a:rPr>
              <a:t> </a:t>
            </a:r>
            <a:r>
              <a:rPr lang="es-ES" sz="2900">
                <a:solidFill>
                  <a:srgbClr val="000000"/>
                </a:solidFill>
                <a:latin typeface="Tw Cen MT"/>
              </a:rPr>
              <a:t>organizado para clasificar (y frecuentemente cuantificar) los datos disponibles —los indicadores— en</a:t>
            </a:r>
            <a:r>
              <a:rPr i="1" lang="es-ES" sz="2900">
                <a:solidFill>
                  <a:srgbClr val="000000"/>
                </a:solidFill>
                <a:latin typeface="Tw Cen MT"/>
              </a:rPr>
              <a:t> </a:t>
            </a:r>
            <a:r>
              <a:rPr lang="es-ES" sz="2900">
                <a:solidFill>
                  <a:srgbClr val="000000"/>
                </a:solidFill>
                <a:latin typeface="Tw Cen MT"/>
              </a:rPr>
              <a:t>términos del concepto que el investigador tiene en mente (Carmines y Zeller, 1979, p. 10, en Hernández, 1997).</a:t>
            </a:r>
            <a:endParaRPr/>
          </a:p>
          <a:p>
            <a:endParaRPr/>
          </a:p>
        </p:txBody>
      </p:sp>
    </p:spTree>
  </p:cSld>
  <p:transition>
    <p:fade/>
  </p:transition>
</p:sld>
</file>

<file path=ppt/slides/slide18.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58"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Técnicas para la recolección de datos:</a:t>
            </a:r>
            <a:endParaRPr/>
          </a:p>
        </p:txBody>
      </p:sp>
      <p:sp>
        <p:nvSpPr>
          <p:cNvPr id="159"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i="1" lang="es-ES" sz="2900">
                <a:solidFill>
                  <a:srgbClr val="000000"/>
                </a:solidFill>
                <a:latin typeface="Tw Cen MT"/>
              </a:rPr>
              <a:t> </a:t>
            </a:r>
            <a:r>
              <a:rPr lang="es-ES" sz="2900">
                <a:solidFill>
                  <a:srgbClr val="000000"/>
                </a:solidFill>
                <a:latin typeface="Tw Cen MT"/>
              </a:rPr>
              <a:t>Aplicación de instrumentos de medición psicológica. (La mayoría de las veces deriva en la construcción de un instrumento).</a:t>
            </a:r>
            <a:endParaRPr/>
          </a:p>
          <a:p>
            <a:pPr>
              <a:buSzPct val="60000"/>
              <a:buFont charset="2" typeface="Wingdings"/>
              <a:buChar char=""/>
            </a:pPr>
            <a:r>
              <a:rPr lang="es-ES" sz="2900">
                <a:solidFill>
                  <a:srgbClr val="000000"/>
                </a:solidFill>
                <a:latin typeface="Tw Cen MT"/>
              </a:rPr>
              <a:t>Cuestionarios. (Escala tipo Likert – Actitudinal).</a:t>
            </a:r>
            <a:endParaRPr/>
          </a:p>
          <a:p>
            <a:pPr>
              <a:buSzPct val="60000"/>
              <a:buFont charset="2" typeface="Wingdings"/>
              <a:buChar char=""/>
            </a:pPr>
            <a:r>
              <a:rPr lang="es-ES" sz="2900">
                <a:solidFill>
                  <a:srgbClr val="000000"/>
                </a:solidFill>
                <a:latin typeface="Tw Cen MT"/>
              </a:rPr>
              <a:t>Observación.</a:t>
            </a:r>
            <a:endParaRPr/>
          </a:p>
          <a:p>
            <a:pPr>
              <a:buSzPct val="60000"/>
              <a:buFont charset="2" typeface="Wingdings"/>
              <a:buChar char=""/>
            </a:pPr>
            <a:r>
              <a:rPr lang="es-ES" sz="2900">
                <a:solidFill>
                  <a:srgbClr val="000000"/>
                </a:solidFill>
                <a:latin typeface="Tw Cen MT"/>
              </a:rPr>
              <a:t>Entrevistas.</a:t>
            </a:r>
            <a:endParaRPr/>
          </a:p>
          <a:p>
            <a:endParaRPr/>
          </a:p>
          <a:p>
            <a:endParaRPr/>
          </a:p>
          <a:p>
            <a:endParaRPr/>
          </a:p>
        </p:txBody>
      </p:sp>
    </p:spTree>
  </p:cSld>
  <p:transition>
    <p:fade/>
  </p:transition>
</p:sld>
</file>

<file path=ppt/slides/slide19.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0"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Entrevista</a:t>
            </a:r>
            <a:endParaRPr/>
          </a:p>
        </p:txBody>
      </p:sp>
      <p:sp>
        <p:nvSpPr>
          <p:cNvPr id="161"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Es de suma importancia que la recolección de datos sea flexible, para adecuarse a lo que, en cada etapa de un estudio, queremos saber. </a:t>
            </a:r>
            <a:endParaRPr/>
          </a:p>
          <a:p>
            <a:r>
              <a:rPr lang="es-ES" sz="2600">
                <a:solidFill>
                  <a:srgbClr val="000000"/>
                </a:solidFill>
                <a:latin typeface="Tw Cen MT"/>
              </a:rPr>
              <a:t>
</a:t>
            </a:r>
            <a:endParaRPr/>
          </a:p>
          <a:p>
            <a:endParaRPr/>
          </a:p>
          <a:p>
            <a:endParaRPr/>
          </a:p>
        </p:txBody>
      </p:sp>
    </p:spTree>
  </p:cSld>
  <p:transition>
    <p:fade/>
  </p:transition>
</p:sld>
</file>

<file path=ppt/slides/slide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25" name="TextShape 1"/>
          <p:cNvSpPr txBox="1"/>
          <p:nvPr/>
        </p:nvSpPr>
        <p:spPr>
          <a:xfrm>
            <a:off x="2362320" y="4038480"/>
            <a:ext cx="6476760" cy="1828440"/>
          </a:xfrm>
          <a:prstGeom prst="rect">
            <a:avLst/>
          </a:prstGeom>
        </p:spPr>
        <p:txBody>
          <a:bodyPr anchor="b" bIns="45000" lIns="90000" rIns="90000" tIns="45000"/>
          <a:p>
            <a:r>
              <a:rPr lang="es-ES" sz="4400">
                <a:solidFill>
                  <a:srgbClr val="775f55"/>
                </a:solidFill>
                <a:latin typeface="Tw Cen MT"/>
              </a:rPr>
              <a:t>Metodología de la Investigación (2)</a:t>
            </a:r>
            <a:endParaRPr/>
          </a:p>
        </p:txBody>
      </p:sp>
      <p:sp>
        <p:nvSpPr>
          <p:cNvPr id="126" name="TextShape 2"/>
          <p:cNvSpPr txBox="1"/>
          <p:nvPr/>
        </p:nvSpPr>
        <p:spPr>
          <a:xfrm>
            <a:off x="2362320" y="6050160"/>
            <a:ext cx="6705360" cy="685440"/>
          </a:xfrm>
          <a:prstGeom prst="rect">
            <a:avLst/>
          </a:prstGeom>
        </p:spPr>
        <p:txBody>
          <a:bodyPr anchor="ctr" bIns="45000" lIns="90000" rIns="90000" tIns="45000"/>
          <a:p>
            <a:r>
              <a:rPr lang="es-CL" sz="2600">
                <a:solidFill>
                  <a:srgbClr val="ffffff"/>
                </a:solidFill>
                <a:latin typeface="Tw Cen MT"/>
              </a:rPr>
              <a:t>Parte 1: APA Style</a:t>
            </a:r>
            <a:endParaRPr/>
          </a:p>
        </p:txBody>
      </p:sp>
    </p:spTree>
  </p:cSld>
  <p:transition>
    <p:fade/>
  </p:transition>
</p:sld>
</file>

<file path=ppt/slides/slide20.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2"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Entrevistas (1)</a:t>
            </a:r>
            <a:endParaRPr/>
          </a:p>
        </p:txBody>
      </p:sp>
      <p:sp>
        <p:nvSpPr>
          <p:cNvPr id="163"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Según tipo:</a:t>
            </a:r>
            <a:endParaRPr/>
          </a:p>
          <a:p>
            <a:pPr lvl="1">
              <a:buSzPct val="70000"/>
              <a:buFont charset="2" typeface="Wingdings 2"/>
              <a:buChar char=""/>
            </a:pPr>
            <a:r>
              <a:rPr lang="es-ES" sz="2600">
                <a:solidFill>
                  <a:srgbClr val="000000"/>
                </a:solidFill>
                <a:latin typeface="Tw Cen MT"/>
              </a:rPr>
              <a:t>Episódicas.</a:t>
            </a:r>
            <a:endParaRPr/>
          </a:p>
          <a:p>
            <a:pPr lvl="1">
              <a:buSzPct val="70000"/>
              <a:buFont charset="2" typeface="Wingdings 2"/>
              <a:buChar char=""/>
            </a:pPr>
            <a:r>
              <a:rPr lang="es-ES" sz="2600">
                <a:solidFill>
                  <a:srgbClr val="000000"/>
                </a:solidFill>
                <a:latin typeface="Tw Cen MT"/>
              </a:rPr>
              <a:t>En Profundidad.</a:t>
            </a:r>
            <a:endParaRPr/>
          </a:p>
          <a:p>
            <a:pPr lvl="2">
              <a:buSzPct val="75000"/>
              <a:buFont charset="2" typeface="Wingdings"/>
              <a:buChar char=""/>
            </a:pPr>
            <a:r>
              <a:rPr lang="es-ES" sz="2300">
                <a:solidFill>
                  <a:srgbClr val="000000"/>
                </a:solidFill>
                <a:latin typeface="Tw Cen MT"/>
              </a:rPr>
              <a:t>“</a:t>
            </a:r>
            <a:r>
              <a:rPr lang="es-ES" sz="2300">
                <a:solidFill>
                  <a:srgbClr val="000000"/>
                </a:solidFill>
                <a:latin typeface="Tw Cen MT"/>
              </a:rPr>
              <a:t>Reiterados encuentros cara a cara entre el investigador y los informantes, encuentros éstos dirigidos hacia la comprensión de las perspectivas que tienen los informantes respecto de sus vidas, experiencias o situaciones tal como las expresan con sus propias palabras” (Taylor y Bogdan, 1986, p.101). </a:t>
            </a:r>
            <a:endParaRPr/>
          </a:p>
          <a:p>
            <a:pPr lvl="2">
              <a:buSzPct val="75000"/>
              <a:buFont charset="2" typeface="Wingdings"/>
              <a:buChar char=""/>
            </a:pPr>
            <a:r>
              <a:rPr lang="es-ES" sz="2300">
                <a:solidFill>
                  <a:srgbClr val="000000"/>
                </a:solidFill>
                <a:latin typeface="Tw Cen MT"/>
              </a:rPr>
              <a:t>Activa: interesa indagar en temas controvertidos (o de interés)</a:t>
            </a:r>
            <a:endParaRPr/>
          </a:p>
          <a:p>
            <a:endParaRPr/>
          </a:p>
          <a:p>
            <a:endParaRPr/>
          </a:p>
          <a:p>
            <a:endParaRPr/>
          </a:p>
          <a:p>
            <a:endParaRPr/>
          </a:p>
        </p:txBody>
      </p:sp>
    </p:spTree>
  </p:cSld>
  <p:transition>
    <p:fade/>
  </p:transition>
</p:sld>
</file>

<file path=ppt/slides/slide2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4"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Entrevistas (2)</a:t>
            </a:r>
            <a:endParaRPr/>
          </a:p>
        </p:txBody>
      </p:sp>
      <p:sp>
        <p:nvSpPr>
          <p:cNvPr id="165"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Según su estructuración:</a:t>
            </a:r>
            <a:endParaRPr/>
          </a:p>
          <a:p>
            <a:pPr lvl="1">
              <a:buSzPct val="70000"/>
              <a:buFont charset="2" typeface="Wingdings 2"/>
              <a:buChar char=""/>
            </a:pPr>
            <a:r>
              <a:rPr lang="es-ES" sz="2600">
                <a:solidFill>
                  <a:srgbClr val="000000"/>
                </a:solidFill>
                <a:latin typeface="Tw Cen MT"/>
              </a:rPr>
              <a:t>Inestructurada o abierta</a:t>
            </a:r>
            <a:endParaRPr/>
          </a:p>
          <a:p>
            <a:pPr lvl="1">
              <a:buSzPct val="70000"/>
              <a:buFont charset="2" typeface="Wingdings 2"/>
              <a:buChar char=""/>
            </a:pPr>
            <a:r>
              <a:rPr lang="es-ES" sz="2600">
                <a:solidFill>
                  <a:srgbClr val="000000"/>
                </a:solidFill>
                <a:latin typeface="Tw Cen MT"/>
              </a:rPr>
              <a:t>Semi-estructurada</a:t>
            </a:r>
            <a:endParaRPr/>
          </a:p>
          <a:p>
            <a:pPr lvl="1">
              <a:buSzPct val="70000"/>
              <a:buFont charset="2" typeface="Wingdings 2"/>
              <a:buChar char=""/>
            </a:pPr>
            <a:r>
              <a:rPr lang="es-ES" sz="2600">
                <a:solidFill>
                  <a:srgbClr val="000000"/>
                </a:solidFill>
                <a:latin typeface="Tw Cen MT"/>
              </a:rPr>
              <a:t>Estructurada (estandarizada) </a:t>
            </a:r>
            <a:endParaRPr/>
          </a:p>
          <a:p>
            <a:endParaRPr/>
          </a:p>
          <a:p>
            <a:r>
              <a:rPr b="1" lang="es-ES" sz="2600">
                <a:solidFill>
                  <a:srgbClr val="000000"/>
                </a:solidFill>
                <a:latin typeface="Tw Cen MT"/>
              </a:rPr>
              <a:t>¿Preguntas cerradas o abiertas?</a:t>
            </a:r>
            <a:endParaRPr/>
          </a:p>
        </p:txBody>
      </p:sp>
    </p:spTree>
  </p:cSld>
  <p:transition>
    <p:fade/>
  </p:transition>
</p:sld>
</file>

<file path=ppt/slides/slide2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6"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Recomendaciones</a:t>
            </a:r>
            <a:endParaRPr/>
          </a:p>
        </p:txBody>
      </p:sp>
      <p:sp>
        <p:nvSpPr>
          <p:cNvPr id="167"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Explicar el objeto y motivación del estudio. </a:t>
            </a:r>
            <a:endParaRPr/>
          </a:p>
          <a:p>
            <a:pPr>
              <a:buSzPct val="60000"/>
              <a:buFont charset="2" typeface="Wingdings"/>
              <a:buChar char=""/>
            </a:pPr>
            <a:r>
              <a:rPr lang="es-ES" sz="2900">
                <a:solidFill>
                  <a:srgbClr val="000000"/>
                </a:solidFill>
                <a:latin typeface="Tw Cen MT"/>
              </a:rPr>
              <a:t>Controlar el ritmo de la entrevista en función de las respuestas del entrevistado.</a:t>
            </a:r>
            <a:endParaRPr/>
          </a:p>
          <a:p>
            <a:pPr>
              <a:buSzPct val="60000"/>
              <a:buFont charset="2" typeface="Wingdings"/>
              <a:buChar char=""/>
            </a:pPr>
            <a:r>
              <a:rPr lang="es-ES" sz="2900">
                <a:solidFill>
                  <a:srgbClr val="000000"/>
                </a:solidFill>
                <a:latin typeface="Tw Cen MT"/>
              </a:rPr>
              <a:t>Mirar a entrevistado (en lo posible aprenderse el guión) </a:t>
            </a:r>
            <a:endParaRPr/>
          </a:p>
          <a:p>
            <a:pPr>
              <a:buSzPct val="60000"/>
              <a:buFont charset="2" typeface="Wingdings"/>
              <a:buChar char=""/>
            </a:pPr>
            <a:r>
              <a:rPr lang="es-ES" sz="2900">
                <a:solidFill>
                  <a:srgbClr val="000000"/>
                </a:solidFill>
                <a:latin typeface="Tw Cen MT"/>
              </a:rPr>
              <a:t>Alterar con frecuencia el orden y la forma de las preguntas, añadiendo nuevas si es preciso. </a:t>
            </a:r>
            <a:endParaRPr/>
          </a:p>
          <a:p>
            <a:pPr>
              <a:buSzPct val="60000"/>
              <a:buFont charset="2" typeface="Wingdings"/>
              <a:buChar char=""/>
            </a:pPr>
            <a:r>
              <a:rPr lang="es-ES" sz="2900">
                <a:solidFill>
                  <a:srgbClr val="000000"/>
                </a:solidFill>
                <a:latin typeface="Tw Cen MT"/>
              </a:rPr>
              <a:t>Explicar cuando haga falta el sentido de las preguntas.</a:t>
            </a:r>
            <a:endParaRPr/>
          </a:p>
          <a:p>
            <a:pPr>
              <a:buSzPct val="60000"/>
              <a:buFont charset="2" typeface="Wingdings"/>
              <a:buChar char=""/>
            </a:pPr>
            <a:r>
              <a:rPr lang="es-ES" sz="2900">
                <a:solidFill>
                  <a:srgbClr val="000000"/>
                </a:solidFill>
                <a:latin typeface="Tw Cen MT"/>
              </a:rPr>
              <a:t>Resumir opiniones y sentimientos del entrevistado para ver si se está entendiendo (“lo que tu me quieres decir…”) </a:t>
            </a:r>
            <a:endParaRPr/>
          </a:p>
          <a:p>
            <a:pPr>
              <a:buSzPct val="60000"/>
              <a:buFont charset="2" typeface="Wingdings"/>
              <a:buChar char=""/>
            </a:pPr>
            <a:r>
              <a:rPr lang="es-ES" sz="2900">
                <a:solidFill>
                  <a:srgbClr val="000000"/>
                </a:solidFill>
                <a:latin typeface="Tw Cen MT"/>
              </a:rPr>
              <a:t>Adoptar el estilo oyente interesado, pero no hace un juicio sobre las respuestas del entrevistado (aún en entrevista activa)</a:t>
            </a:r>
            <a:endParaRPr/>
          </a:p>
          <a:p>
            <a:endParaRPr/>
          </a:p>
        </p:txBody>
      </p:sp>
    </p:spTree>
  </p:cSld>
  <p:transition>
    <p:fade/>
  </p:transition>
</p:sld>
</file>

<file path=ppt/slides/slide2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68" name="TextShape 1"/>
          <p:cNvSpPr txBox="1"/>
          <p:nvPr/>
        </p:nvSpPr>
        <p:spPr>
          <a:xfrm>
            <a:off x="2362320" y="4038480"/>
            <a:ext cx="6476760" cy="1828440"/>
          </a:xfrm>
          <a:prstGeom prst="rect">
            <a:avLst/>
          </a:prstGeom>
        </p:spPr>
        <p:txBody>
          <a:bodyPr anchor="b" bIns="45000" lIns="90000" rIns="90000" tIns="45000"/>
          <a:p>
            <a:r>
              <a:rPr lang="es-ES" sz="4400">
                <a:solidFill>
                  <a:srgbClr val="775f55"/>
                </a:solidFill>
                <a:latin typeface="Tw Cen MT"/>
              </a:rPr>
              <a:t>Preguntas y Comentarios</a:t>
            </a:r>
            <a:endParaRPr/>
          </a:p>
        </p:txBody>
      </p:sp>
      <p:sp>
        <p:nvSpPr>
          <p:cNvPr id="169" name="TextShape 2"/>
          <p:cNvSpPr txBox="1"/>
          <p:nvPr/>
        </p:nvSpPr>
        <p:spPr>
          <a:xfrm>
            <a:off x="2362320" y="6050160"/>
            <a:ext cx="6705360" cy="685440"/>
          </a:xfrm>
          <a:prstGeom prst="rect">
            <a:avLst/>
          </a:prstGeom>
        </p:spPr>
        <p:txBody>
          <a:bodyPr anchor="ctr" bIns="45000" lIns="90000" rIns="90000" tIns="45000"/>
          <a:p>
            <a:pPr algn="ctr"/>
            <a:endParaRPr/>
          </a:p>
        </p:txBody>
      </p:sp>
    </p:spTree>
  </p:cSld>
  <p:transition>
    <p:fade/>
  </p:transition>
</p:sld>
</file>

<file path=ppt/slides/slide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27"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¿Qué es APA Style?</a:t>
            </a:r>
            <a:endParaRPr/>
          </a:p>
        </p:txBody>
      </p:sp>
      <p:sp>
        <p:nvSpPr>
          <p:cNvPr id="128"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Convención acerca de una serie de reglas necesarias para que un articulo sea publicado por al APA. </a:t>
            </a:r>
            <a:endParaRPr/>
          </a:p>
          <a:p>
            <a:pPr>
              <a:buSzPct val="60000"/>
              <a:buFont charset="2" typeface="Wingdings"/>
              <a:buChar char=""/>
            </a:pPr>
            <a:r>
              <a:rPr lang="es-ES" sz="2900">
                <a:solidFill>
                  <a:srgbClr val="000000"/>
                </a:solidFill>
                <a:latin typeface="Tw Cen MT"/>
              </a:rPr>
              <a:t>Tiene como misión expresar las ideas con un mínimo de distracción y con un máximo de precisión. </a:t>
            </a:r>
            <a:endParaRPr/>
          </a:p>
          <a:p>
            <a:endParaRPr/>
          </a:p>
        </p:txBody>
      </p:sp>
    </p:spTree>
  </p:cSld>
  <p:transition>
    <p:fade/>
  </p:transition>
</p:sld>
</file>

<file path=ppt/slides/slide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29"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Jaques Lacan, en Sokal, 1996</a:t>
            </a:r>
            <a:endParaRPr/>
          </a:p>
        </p:txBody>
      </p:sp>
      <p:sp>
        <p:nvSpPr>
          <p:cNvPr id="130"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Este diagrama [la cinta de Moebius] se puede considerar como la base de una especie de inscripción fundamental en el origen, en el nudo que constituye el sujeto. Esto llega bastante más lejos de lo que imagináis a primera vista, ya que podéis buscar el tipo de superficie capaz de recibir esta clase de inscripciones. Quizás veréis que la esfera, aquel viejo símbolo de la totalidad, no se presta a ello. Un toro, una botella de Klein, una superficie entrecruzada, son capaces de recibir un corte de esas características. Y esta diversidad es muy importante, porque explica muchas cosas acerca de la estructura de la enfermedad mental. Si se puede simbolizar el sujeto mediante este corte fundamental, del mismo modo se puede mostrar que un corte en un toro corresponde al sujeto neurótico, y en una superficie entrecruzada, a otro tipo de enfermedad mental. </a:t>
            </a:r>
            <a:endParaRPr/>
          </a:p>
          <a:p>
            <a:endParaRPr/>
          </a:p>
        </p:txBody>
      </p:sp>
    </p:spTree>
  </p:cSld>
  <p:transition>
    <p:fade/>
  </p:transition>
</p:sld>
</file>

<file path=ppt/slides/slide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31"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¿Tengo que leer el manual completo?</a:t>
            </a:r>
            <a:endParaRPr/>
          </a:p>
        </p:txBody>
      </p:sp>
      <p:sp>
        <p:nvSpPr>
          <p:cNvPr id="132"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Los puntos de mayor énfasis son el formato de redacción, y manera de referenciar recursos.</a:t>
            </a:r>
            <a:endParaRPr/>
          </a:p>
        </p:txBody>
      </p:sp>
      <p:pic>
        <p:nvPicPr>
          <p:cNvPr descr="" id="133" name="Picture 2"/>
          <p:cNvPicPr/>
          <p:nvPr/>
        </p:nvPicPr>
        <p:blipFill>
          <a:blip r:embed="rId1"/>
          <a:stretch>
            <a:fillRect/>
          </a:stretch>
        </p:blipFill>
        <p:spPr>
          <a:xfrm>
            <a:off x="4238280" y="3789000"/>
            <a:ext cx="4905360" cy="3312000"/>
          </a:xfrm>
          <a:prstGeom prst="rect">
            <a:avLst/>
          </a:prstGeom>
        </p:spPr>
      </p:pic>
    </p:spTree>
  </p:cSld>
  <p:transition>
    <p:fade/>
  </p:transition>
</p:sld>
</file>

<file path=ppt/slides/slide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34" name="TextShape 1"/>
          <p:cNvSpPr txBox="1"/>
          <p:nvPr/>
        </p:nvSpPr>
        <p:spPr>
          <a:xfrm>
            <a:off x="2362320" y="4038480"/>
            <a:ext cx="6476760" cy="1828440"/>
          </a:xfrm>
          <a:prstGeom prst="rect">
            <a:avLst/>
          </a:prstGeom>
        </p:spPr>
        <p:txBody>
          <a:bodyPr anchor="b" bIns="45000" lIns="90000" rIns="90000" tIns="45000"/>
          <a:p>
            <a:r>
              <a:rPr lang="es-ES" sz="4400">
                <a:solidFill>
                  <a:srgbClr val="775f55"/>
                </a:solidFill>
                <a:latin typeface="Tw Cen MT"/>
              </a:rPr>
              <a:t>Metodología de la Investigación (2)</a:t>
            </a:r>
            <a:endParaRPr/>
          </a:p>
        </p:txBody>
      </p:sp>
      <p:sp>
        <p:nvSpPr>
          <p:cNvPr id="135" name="TextShape 2"/>
          <p:cNvSpPr txBox="1"/>
          <p:nvPr/>
        </p:nvSpPr>
        <p:spPr>
          <a:xfrm>
            <a:off x="2362320" y="6050160"/>
            <a:ext cx="6705360" cy="685440"/>
          </a:xfrm>
          <a:prstGeom prst="rect">
            <a:avLst/>
          </a:prstGeom>
        </p:spPr>
        <p:txBody>
          <a:bodyPr anchor="ctr" bIns="45000" lIns="90000" rIns="90000" tIns="45000"/>
          <a:p>
            <a:r>
              <a:rPr lang="es-CL" sz="2600">
                <a:solidFill>
                  <a:srgbClr val="ffffff"/>
                </a:solidFill>
                <a:latin typeface="Tw Cen MT"/>
              </a:rPr>
              <a:t>Parte 2: Marco teórico</a:t>
            </a:r>
            <a:endParaRPr/>
          </a:p>
        </p:txBody>
      </p:sp>
    </p:spTree>
  </p:cSld>
  <p:transition>
    <p:fade/>
  </p:transition>
</p:sld>
</file>

<file path=ppt/slides/slide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36"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Marco teórico</a:t>
            </a:r>
            <a:endParaRPr/>
          </a:p>
        </p:txBody>
      </p:sp>
      <p:sp>
        <p:nvSpPr>
          <p:cNvPr id="137"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Definición funcional:</a:t>
            </a:r>
            <a:endParaRPr/>
          </a:p>
          <a:p>
            <a:pPr lvl="1">
              <a:buSzPct val="70000"/>
              <a:buFont charset="2" typeface="Wingdings 2"/>
              <a:buChar char=""/>
            </a:pPr>
            <a:r>
              <a:rPr lang="es-ES" sz="2600">
                <a:solidFill>
                  <a:srgbClr val="000000"/>
                </a:solidFill>
                <a:latin typeface="Tw Cen MT"/>
              </a:rPr>
              <a:t>Su objetivo es sustentar teóricamente un estudio. </a:t>
            </a:r>
            <a:endParaRPr/>
          </a:p>
          <a:p>
            <a:pPr lvl="1">
              <a:buSzPct val="70000"/>
              <a:buFont charset="2" typeface="Wingdings 2"/>
              <a:buChar char=""/>
            </a:pPr>
            <a:r>
              <a:rPr lang="es-ES" sz="2600">
                <a:solidFill>
                  <a:srgbClr val="000000"/>
                </a:solidFill>
                <a:latin typeface="Tw Cen MT"/>
              </a:rPr>
              <a:t>Para exponer aquellas </a:t>
            </a:r>
            <a:r>
              <a:rPr i="1" lang="es-ES" sz="2600">
                <a:solidFill>
                  <a:srgbClr val="000000"/>
                </a:solidFill>
                <a:latin typeface="Tw Cen MT"/>
              </a:rPr>
              <a:t>teorías, enfoques teóricos, investigaciones </a:t>
            </a:r>
            <a:r>
              <a:rPr lang="es-ES" sz="2600">
                <a:solidFill>
                  <a:srgbClr val="000000"/>
                </a:solidFill>
                <a:latin typeface="Tw Cen MT"/>
              </a:rPr>
              <a:t>y </a:t>
            </a:r>
            <a:r>
              <a:rPr i="1" lang="es-ES" sz="2600">
                <a:solidFill>
                  <a:srgbClr val="000000"/>
                </a:solidFill>
                <a:latin typeface="Tw Cen MT"/>
              </a:rPr>
              <a:t>antecedentes en general </a:t>
            </a:r>
            <a:r>
              <a:rPr lang="es-ES" sz="2600">
                <a:solidFill>
                  <a:srgbClr val="000000"/>
                </a:solidFill>
                <a:latin typeface="Tw Cen MT"/>
              </a:rPr>
              <a:t>que se consideren válidos para el correcto encuadre del estudio (Rojas, 1981, en Hernández, 1997)</a:t>
            </a:r>
            <a:endParaRPr/>
          </a:p>
          <a:p>
            <a:endParaRPr/>
          </a:p>
        </p:txBody>
      </p:sp>
    </p:spTree>
  </p:cSld>
  <p:transition>
    <p:fade/>
  </p:transition>
</p:sld>
</file>

<file path=ppt/slides/slide8.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38"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a:t>
            </a:r>
            <a:r>
              <a:rPr lang="es-ES" sz="4400">
                <a:solidFill>
                  <a:srgbClr val="775f55"/>
                </a:solidFill>
                <a:latin typeface="Tw Cen MT"/>
              </a:rPr>
              <a:t>Theories are fun”</a:t>
            </a:r>
            <a:endParaRPr/>
          </a:p>
        </p:txBody>
      </p:sp>
      <p:sp>
        <p:nvSpPr>
          <p:cNvPr id="139"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Skinner y el Empirismo metodológico.</a:t>
            </a:r>
            <a:endParaRPr/>
          </a:p>
          <a:p>
            <a:pPr>
              <a:buSzPct val="60000"/>
              <a:buFont charset="2" typeface="Wingdings"/>
              <a:buChar char=""/>
            </a:pPr>
            <a:r>
              <a:rPr lang="es-ES" sz="2900">
                <a:solidFill>
                  <a:srgbClr val="000000"/>
                </a:solidFill>
                <a:latin typeface="Tw Cen MT"/>
              </a:rPr>
              <a:t>LeFrancois y la Metodología ciega.</a:t>
            </a:r>
            <a:endParaRPr/>
          </a:p>
        </p:txBody>
      </p:sp>
    </p:spTree>
  </p:cSld>
  <p:transition>
    <p:fade/>
  </p:transition>
</p:sld>
</file>

<file path=ppt/slides/slide9.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140" name="TextShape 1"/>
          <p:cNvSpPr txBox="1"/>
          <p:nvPr/>
        </p:nvSpPr>
        <p:spPr>
          <a:xfrm>
            <a:off x="612720" y="228600"/>
            <a:ext cx="8152920" cy="990360"/>
          </a:xfrm>
          <a:prstGeom prst="rect">
            <a:avLst/>
          </a:prstGeom>
        </p:spPr>
        <p:txBody>
          <a:bodyPr anchor="ctr" bIns="45000" lIns="90000" rIns="90000" tIns="45000"/>
          <a:p>
            <a:r>
              <a:rPr lang="es-ES" sz="4400">
                <a:solidFill>
                  <a:srgbClr val="775f55"/>
                </a:solidFill>
                <a:latin typeface="Tw Cen MT"/>
              </a:rPr>
              <a:t>Funciones del Marco Teórico (en Hernández, 1997)</a:t>
            </a:r>
            <a:endParaRPr/>
          </a:p>
        </p:txBody>
      </p:sp>
      <p:sp>
        <p:nvSpPr>
          <p:cNvPr id="141" name="TextShape 2"/>
          <p:cNvSpPr txBox="1"/>
          <p:nvPr/>
        </p:nvSpPr>
        <p:spPr>
          <a:xfrm>
            <a:off x="612720" y="1600200"/>
            <a:ext cx="8152920" cy="4495320"/>
          </a:xfrm>
          <a:prstGeom prst="rect">
            <a:avLst/>
          </a:prstGeom>
        </p:spPr>
        <p:txBody>
          <a:bodyPr bIns="45000" lIns="90000" rIns="90000" tIns="45000"/>
          <a:p>
            <a:pPr>
              <a:buSzPct val="60000"/>
              <a:buFont charset="2" typeface="Wingdings"/>
              <a:buChar char=""/>
            </a:pPr>
            <a:r>
              <a:rPr lang="es-ES" sz="2900">
                <a:solidFill>
                  <a:srgbClr val="000000"/>
                </a:solidFill>
                <a:latin typeface="Tw Cen MT"/>
              </a:rPr>
              <a:t>1. </a:t>
            </a:r>
            <a:r>
              <a:rPr i="1" lang="es-ES" sz="2900">
                <a:solidFill>
                  <a:srgbClr val="000000"/>
                </a:solidFill>
                <a:latin typeface="Tw Cen MT"/>
              </a:rPr>
              <a:t>Ayuda a prevenir errores que se han cometido en otros estudios.</a:t>
            </a:r>
            <a:endParaRPr/>
          </a:p>
          <a:p>
            <a:pPr>
              <a:buSzPct val="60000"/>
              <a:buFont charset="2" typeface="Wingdings"/>
              <a:buChar char=""/>
            </a:pPr>
            <a:r>
              <a:rPr lang="es-ES" sz="2900">
                <a:solidFill>
                  <a:srgbClr val="000000"/>
                </a:solidFill>
                <a:latin typeface="Tw Cen MT"/>
              </a:rPr>
              <a:t>2. </a:t>
            </a:r>
            <a:r>
              <a:rPr i="1" lang="es-ES" sz="2900">
                <a:solidFill>
                  <a:srgbClr val="000000"/>
                </a:solidFill>
                <a:latin typeface="Tw Cen MT"/>
              </a:rPr>
              <a:t>Orienta sobre cómo habrá de </a:t>
            </a:r>
            <a:r>
              <a:rPr lang="es-ES" sz="2900">
                <a:solidFill>
                  <a:srgbClr val="000000"/>
                </a:solidFill>
                <a:latin typeface="Tw Cen MT"/>
              </a:rPr>
              <a:t>llevarse a </a:t>
            </a:r>
            <a:r>
              <a:rPr i="1" lang="es-ES" sz="2900">
                <a:solidFill>
                  <a:srgbClr val="000000"/>
                </a:solidFill>
                <a:latin typeface="Tw Cen MT"/>
              </a:rPr>
              <a:t>cabo el estudio. (De aquí podemos robar muestras convenientes, procedimientos convenientes e incluso antecedentes)</a:t>
            </a:r>
            <a:endParaRPr/>
          </a:p>
          <a:p>
            <a:pPr>
              <a:buSzPct val="60000"/>
              <a:buFont charset="2" typeface="Wingdings"/>
              <a:buChar char=""/>
            </a:pPr>
            <a:r>
              <a:rPr lang="es-ES" sz="2900">
                <a:solidFill>
                  <a:srgbClr val="000000"/>
                </a:solidFill>
                <a:latin typeface="Tw Cen MT"/>
              </a:rPr>
              <a:t>3. </a:t>
            </a:r>
            <a:r>
              <a:rPr i="1" lang="es-ES" sz="2900">
                <a:solidFill>
                  <a:srgbClr val="000000"/>
                </a:solidFill>
                <a:latin typeface="Tw Cen MT"/>
              </a:rPr>
              <a:t>Amplía el horizonte del estudio y guía al investigador para que éste se centre en su problema</a:t>
            </a:r>
            <a:r>
              <a:rPr lang="es-ES" sz="2900">
                <a:solidFill>
                  <a:srgbClr val="000000"/>
                </a:solidFill>
                <a:latin typeface="Tw Cen MT"/>
              </a:rPr>
              <a:t> </a:t>
            </a:r>
            <a:r>
              <a:rPr i="1" lang="es-ES" sz="2900">
                <a:solidFill>
                  <a:srgbClr val="000000"/>
                </a:solidFill>
                <a:latin typeface="Tw Cen MT"/>
              </a:rPr>
              <a:t>evitando desviaciones del planteamiento original.</a:t>
            </a:r>
            <a:endParaRPr/>
          </a:p>
          <a:p>
            <a:pPr>
              <a:buSzPct val="60000"/>
              <a:buFont charset="2" typeface="Wingdings"/>
              <a:buChar char=""/>
            </a:pPr>
            <a:r>
              <a:rPr i="1" lang="es-ES" sz="2900">
                <a:solidFill>
                  <a:srgbClr val="000000"/>
                </a:solidFill>
                <a:latin typeface="Tw Cen MT"/>
              </a:rPr>
              <a:t>4. Conduce al establecimiento de hipótesis o afirmaciones que más tarde habrán de someterse a prueba</a:t>
            </a:r>
            <a:r>
              <a:rPr lang="es-ES" sz="2900">
                <a:solidFill>
                  <a:srgbClr val="000000"/>
                </a:solidFill>
                <a:latin typeface="Tw Cen MT"/>
              </a:rPr>
              <a:t> </a:t>
            </a:r>
            <a:r>
              <a:rPr i="1" lang="es-ES" sz="2900">
                <a:solidFill>
                  <a:srgbClr val="000000"/>
                </a:solidFill>
                <a:latin typeface="Tw Cen MT"/>
              </a:rPr>
              <a:t>en la realidad.</a:t>
            </a:r>
            <a:endParaRPr/>
          </a:p>
          <a:p>
            <a:pPr>
              <a:buSzPct val="60000"/>
              <a:buFont charset="2" typeface="Wingdings"/>
              <a:buChar char=""/>
            </a:pPr>
            <a:r>
              <a:rPr i="1" lang="es-ES" sz="2900">
                <a:solidFill>
                  <a:srgbClr val="000000"/>
                </a:solidFill>
                <a:latin typeface="Tw Cen MT"/>
              </a:rPr>
              <a:t>5. Inspira nuevas líneas y áreas de investigación </a:t>
            </a:r>
            <a:r>
              <a:rPr lang="es-ES" sz="2900">
                <a:solidFill>
                  <a:srgbClr val="000000"/>
                </a:solidFill>
                <a:latin typeface="Tw Cen MT"/>
              </a:rPr>
              <a:t>(Yurén Camarena, 1980).</a:t>
            </a:r>
            <a:endParaRPr/>
          </a:p>
          <a:p>
            <a:pPr>
              <a:buSzPct val="60000"/>
              <a:buFont charset="2" typeface="Wingdings"/>
              <a:buChar char=""/>
            </a:pPr>
            <a:r>
              <a:rPr i="1" lang="es-ES" sz="2900">
                <a:solidFill>
                  <a:srgbClr val="000000"/>
                </a:solidFill>
                <a:latin typeface="Tw Cen MT"/>
              </a:rPr>
              <a:t>6. Provee de un marco de referencia para interpretar los resultados del estudio.</a:t>
            </a:r>
            <a:endParaRPr/>
          </a:p>
          <a:p>
            <a:endParaRPr/>
          </a:p>
        </p:txBody>
      </p:sp>
    </p:spTree>
  </p:cSld>
  <p:transition>
    <p:fade/>
  </p:transition>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