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media1.mp4" ContentType="video/unknown"/>
  <Override PartName="/ppt/media/media1.m4v" ContentType="video/unknown"/>
  <Override PartName="/ppt/media/media2.m4v" ContentType="video/unknown"/>
  <Override PartName="/ppt/media/media1.mp3" ContentType="audio/unknown"/>
  <Override PartName="/ppt/media/media2.mp3" ContentType="audio/unknown"/>
  <Override PartName="/ppt/media/media1.gif" ContentType="video/unknown"/>
  <Override PartName="/ppt/media/media2.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24384000" cy="13716000"/>
  <p:notesSz cx="6858000" cy="9144000"/>
  <p:defaultTextStyle>
    <a:lvl1pPr algn="ctr" defTabSz="584200">
      <a:defRPr sz="4400">
        <a:solidFill>
          <a:srgbClr val="546056"/>
        </a:solidFill>
        <a:latin typeface="+mn-lt"/>
        <a:ea typeface="+mn-ea"/>
        <a:cs typeface="+mn-cs"/>
        <a:sym typeface="Palatino"/>
      </a:defRPr>
    </a:lvl1pPr>
    <a:lvl2pPr indent="228600" algn="ctr" defTabSz="584200">
      <a:defRPr sz="4400">
        <a:solidFill>
          <a:srgbClr val="546056"/>
        </a:solidFill>
        <a:latin typeface="+mn-lt"/>
        <a:ea typeface="+mn-ea"/>
        <a:cs typeface="+mn-cs"/>
        <a:sym typeface="Palatino"/>
      </a:defRPr>
    </a:lvl2pPr>
    <a:lvl3pPr indent="457200" algn="ctr" defTabSz="584200">
      <a:defRPr sz="4400">
        <a:solidFill>
          <a:srgbClr val="546056"/>
        </a:solidFill>
        <a:latin typeface="+mn-lt"/>
        <a:ea typeface="+mn-ea"/>
        <a:cs typeface="+mn-cs"/>
        <a:sym typeface="Palatino"/>
      </a:defRPr>
    </a:lvl3pPr>
    <a:lvl4pPr indent="685800" algn="ctr" defTabSz="584200">
      <a:defRPr sz="4400">
        <a:solidFill>
          <a:srgbClr val="546056"/>
        </a:solidFill>
        <a:latin typeface="+mn-lt"/>
        <a:ea typeface="+mn-ea"/>
        <a:cs typeface="+mn-cs"/>
        <a:sym typeface="Palatino"/>
      </a:defRPr>
    </a:lvl4pPr>
    <a:lvl5pPr indent="914400" algn="ctr" defTabSz="584200">
      <a:defRPr sz="4400">
        <a:solidFill>
          <a:srgbClr val="546056"/>
        </a:solidFill>
        <a:latin typeface="+mn-lt"/>
        <a:ea typeface="+mn-ea"/>
        <a:cs typeface="+mn-cs"/>
        <a:sym typeface="Palatino"/>
      </a:defRPr>
    </a:lvl5pPr>
    <a:lvl6pPr indent="1143000" algn="ctr" defTabSz="584200">
      <a:defRPr sz="4400">
        <a:solidFill>
          <a:srgbClr val="546056"/>
        </a:solidFill>
        <a:latin typeface="+mn-lt"/>
        <a:ea typeface="+mn-ea"/>
        <a:cs typeface="+mn-cs"/>
        <a:sym typeface="Palatino"/>
      </a:defRPr>
    </a:lvl6pPr>
    <a:lvl7pPr indent="1371600" algn="ctr" defTabSz="584200">
      <a:defRPr sz="4400">
        <a:solidFill>
          <a:srgbClr val="546056"/>
        </a:solidFill>
        <a:latin typeface="+mn-lt"/>
        <a:ea typeface="+mn-ea"/>
        <a:cs typeface="+mn-cs"/>
        <a:sym typeface="Palatino"/>
      </a:defRPr>
    </a:lvl7pPr>
    <a:lvl8pPr indent="1600200" algn="ctr" defTabSz="584200">
      <a:defRPr sz="4400">
        <a:solidFill>
          <a:srgbClr val="546056"/>
        </a:solidFill>
        <a:latin typeface="+mn-lt"/>
        <a:ea typeface="+mn-ea"/>
        <a:cs typeface="+mn-cs"/>
        <a:sym typeface="Palatino"/>
      </a:defRPr>
    </a:lvl8pPr>
    <a:lvl9pPr indent="1828800" algn="ctr" defTabSz="584200">
      <a:defRPr sz="4400">
        <a:solidFill>
          <a:srgbClr val="546056"/>
        </a:solidFill>
        <a:latin typeface="+mn-lt"/>
        <a:ea typeface="+mn-ea"/>
        <a:cs typeface="+mn-cs"/>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Ref idx="min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tcStyle>
    </a:firstCol>
    <a:lastRow>
      <a:tcTxStyle b="on" i="off">
        <a:fontRef idx="min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254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lastRow>
    <a:firstRow>
      <a:tcTxStyle b="on" i="off">
        <a:fontRef idx="min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tcStyle>
    </a:firstRow>
  </a:tblStyle>
  <a:tblStyle styleId="{C7B018BB-80A7-4F77-B60F-C8B233D01FF8}" styleName="">
    <a:tblBg/>
    <a:wholeTbl>
      <a:tcTxStyle b="on" i="off">
        <a:fontRef idx="minor">
          <a:srgbClr val="7B867F">
            <a:alpha val="92000"/>
          </a:srgbClr>
        </a:fontRef>
        <a:srgbClr val="7B867F">
          <a:alpha val="92000"/>
        </a:srgbClr>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tcStyle>
    </a:firstCol>
    <a:lastRow>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tcStyle>
    </a:lastRow>
    <a:firstRow>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tcStyle>
    </a:firstRow>
  </a:tblStyle>
  <a:tblStyle styleId="{EEE7283C-3CF3-47DC-8721-378D4A62B228}" styleName="">
    <a:tblBg/>
    <a:wholeTbl>
      <a:tcTxStyle b="off" i="off">
        <a:fontRef idx="minor">
          <a:srgbClr val="546056"/>
        </a:fontRef>
        <a:srgbClr val="546056"/>
      </a:tcTxStyle>
      <a:tcStyle>
        <a:tcBdr>
          <a:left>
            <a:ln w="12700" cap="flat">
              <a:solidFill>
                <a:srgbClr val="B59660"/>
              </a:solidFill>
              <a:prstDash val="solid"/>
              <a:miter lim="400000"/>
            </a:ln>
          </a:left>
          <a:right>
            <a:ln w="12700" cap="flat">
              <a:solidFill>
                <a:srgbClr val="B59660"/>
              </a:solidFill>
              <a:prstDash val="solid"/>
              <a:miter lim="400000"/>
            </a:ln>
          </a:right>
          <a:top>
            <a:ln w="12700" cap="flat">
              <a:solidFill>
                <a:srgbClr val="B59660"/>
              </a:solidFill>
              <a:prstDash val="solid"/>
              <a:miter lim="400000"/>
            </a:ln>
          </a:top>
          <a:bottom>
            <a:ln w="12700" cap="flat">
              <a:solidFill>
                <a:srgbClr val="B59660"/>
              </a:solidFill>
              <a:prstDash val="solid"/>
              <a:miter lim="400000"/>
            </a:ln>
          </a:bottom>
          <a:insideH>
            <a:ln w="12700" cap="flat">
              <a:solidFill>
                <a:srgbClr val="B59660"/>
              </a:solidFill>
              <a:prstDash val="solid"/>
              <a:miter lim="400000"/>
            </a:ln>
          </a:insideH>
          <a:insideV>
            <a:ln w="12700" cap="flat">
              <a:solidFill>
                <a:srgbClr val="B59660"/>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Col>
    <a:lastRow>
      <a:tcTxStyle b="off" i="off">
        <a:fontRef idx="minor">
          <a:srgbClr val="546056"/>
        </a:fontRef>
        <a:srgbClr val="546056"/>
      </a:tcTxStyle>
      <a:tcStyle>
        <a:tcBdr>
          <a:left>
            <a:ln w="12700" cap="flat">
              <a:noFill/>
              <a:miter lim="400000"/>
            </a:ln>
          </a:left>
          <a:right>
            <a:ln w="12700" cap="flat">
              <a:noFill/>
              <a:miter lim="400000"/>
            </a:ln>
          </a:right>
          <a:top>
            <a:ln w="25400" cap="flat">
              <a:solidFill>
                <a:srgbClr val="B5966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ff">
        <a:fontRef idx="min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Row>
  </a:tblStyle>
  <a:tblStyle styleId="{CF821DB8-F4EB-4A41-A1BA-3FCAFE7338EE}" styleName="">
    <a:tblBg/>
    <a:wholeTbl>
      <a:tcTxStyle b="on" i="off">
        <a:fontRef idx="minor">
          <a:srgbClr val="7B867F">
            <a:alpha val="92000"/>
          </a:srgbClr>
        </a:fontRef>
        <a:srgbClr val="7B867F">
          <a:alpha val="92000"/>
        </a:srgbClr>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070707">
                  <a:alpha val="50000"/>
                </a:srgbClr>
              </a:solidFill>
              <a:prstDash val="solid"/>
              <a:miter lim="400000"/>
            </a:ln>
          </a:left>
          <a:right>
            <a:ln w="25400" cap="flat">
              <a:solidFill>
                <a:srgbClr val="070707">
                  <a:alpha val="5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70707">
                  <a:alpha val="50000"/>
                </a:srgbClr>
              </a:solidFill>
              <a:prstDash val="solid"/>
              <a:miter lim="400000"/>
            </a:ln>
          </a:insideV>
        </a:tcBdr>
        <a:fill>
          <a:solidFill>
            <a:srgbClr val="8F8E8A">
              <a:alpha val="80000"/>
            </a:srgbClr>
          </a:solidFill>
        </a:fill>
      </a:tcStyle>
    </a:firstCol>
    <a:lastRow>
      <a:tcTxStyle b="on" i="off">
        <a:fontRef idx="minor">
          <a:srgbClr val="F5F5EA"/>
        </a:fontRef>
        <a:srgbClr val="F5F5EA"/>
      </a:tcTxStyle>
      <a:tcStyle>
        <a:tcBdr>
          <a:left>
            <a:ln w="12700" cap="flat">
              <a:noFill/>
              <a:miter lim="400000"/>
            </a:ln>
          </a:left>
          <a:right>
            <a:ln w="12700" cap="flat">
              <a:noFill/>
              <a:miter lim="400000"/>
            </a:ln>
          </a:right>
          <a:top>
            <a:ln w="254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rgbClr val="77B06D">
              <a:alpha val="90000"/>
            </a:srgbClr>
          </a:solidFill>
        </a:fill>
      </a:tcStyle>
    </a:lastRow>
    <a:firstRow>
      <a:tcTxStyle b="on" i="off">
        <a:fontRef idx="minor">
          <a:srgbClr val="F5F5EA"/>
        </a:fontRef>
        <a:srgbClr val="F5F5EA"/>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254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rgbClr val="77B06D">
              <a:alpha val="90000"/>
            </a:srgbClr>
          </a:solidFill>
        </a:fill>
      </a:tcStyle>
    </a:firstRow>
  </a:tblStyle>
  <a:tblStyle styleId="{33BA23B1-9221-436E-865A-0063620EA4FD}" styleName="">
    <a:tblBg/>
    <a:wholeTbl>
      <a:tcTxStyle b="off" i="off">
        <a:fontRef idx="min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solidFill>
                <a:srgbClr val="474E49">
                  <a:alpha val="92000"/>
                </a:srgbClr>
              </a:solidFill>
              <a:prstDash val="solid"/>
              <a:miter lim="400000"/>
            </a:ln>
          </a:insideH>
          <a:insideV>
            <a:ln w="12700" cap="flat">
              <a:solidFill>
                <a:srgbClr val="474E49">
                  <a:alpha val="92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C6E72">
              <a:alpha val="11000"/>
            </a:srgbClr>
          </a:solid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solidFill>
            <a:srgbClr val="6C6E72">
              <a:alpha val="80000"/>
            </a:srgbClr>
          </a:solidFill>
        </a:fill>
      </a:tcStyle>
    </a:firstRow>
  </a:tblStyle>
  <a:tblStyle styleId="{2708684C-4D16-4618-839F-0558EEFCDFE6}" styleName="">
    <a:tblBg/>
    <a:wholeTbl>
      <a:tcTxStyle b="off" i="off">
        <a:fontRef idx="minor">
          <a:srgbClr val="546056"/>
        </a:fontRef>
        <a:srgbClr val="546056"/>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BFC0B3">
              <a:alpha val="30000"/>
            </a:srgbClr>
          </a:solidFill>
        </a:fill>
      </a:tcStyle>
    </a:band2H>
    <a:firstCol>
      <a:tcTxStyle b="on" i="off">
        <a:fontRef idx="minor">
          <a:srgbClr val="546056"/>
        </a:fontRef>
        <a:srgbClr val="546056"/>
      </a:tcTxStyle>
      <a:tcStyle>
        <a:tcBdr>
          <a:left>
            <a:ln w="12700" cap="flat">
              <a:noFill/>
              <a:miter lim="400000"/>
            </a:ln>
          </a:left>
          <a:right>
            <a:ln w="12700" cap="flat">
              <a:solidFill>
                <a:srgbClr val="000000"/>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00000"/>
              </a:solidFill>
              <a:custDash>
                <a:ds d="200000" sp="200000"/>
              </a:custDash>
              <a:miter lim="400000"/>
            </a:ln>
          </a:insideV>
        </a:tcBdr>
        <a:fill>
          <a:no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noFill/>
              <a:miter lim="400000"/>
            </a:ln>
          </a:insideV>
        </a:tcBdr>
        <a:fill>
          <a:noFill/>
        </a:fill>
      </a:tcStyle>
    </a:lastRow>
    <a:firstRow>
      <a:tcTxStyle b="on" i="off">
        <a:fontRef idx="minor">
          <a:srgbClr val="546056"/>
        </a:fontRef>
        <a:srgbClr val="546056"/>
      </a:tcTxStyle>
      <a:tcStyle>
        <a:tcBdr>
          <a:left>
            <a:ln w="12700" cap="flat">
              <a:noFill/>
              <a:miter lim="400000"/>
            </a:ln>
          </a:left>
          <a:right>
            <a:ln w="12700" cap="flat">
              <a:noFill/>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p:nvPr>
            <p:ph type="sldImg"/>
          </p:nvPr>
        </p:nvSpPr>
        <p:spPr>
          <a:xfrm>
            <a:off x="1143000" y="685800"/>
            <a:ext cx="4572000" cy="3429000"/>
          </a:xfrm>
          <a:prstGeom prst="rect">
            <a:avLst/>
          </a:prstGeom>
        </p:spPr>
        <p:txBody>
          <a:bodyPr/>
          <a:lstStyle/>
          <a:p>
            <a:pPr lvl="0"/>
          </a:p>
        </p:txBody>
      </p:sp>
      <p:sp>
        <p:nvSpPr>
          <p:cNvPr id="36" name="Shape 3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3200">
        <a:latin typeface="Avenir Roman"/>
        <a:ea typeface="Avenir Roman"/>
        <a:cs typeface="Avenir Roman"/>
        <a:sym typeface="Avenir Roman"/>
      </a:defRPr>
    </a:lvl1pPr>
    <a:lvl2pPr indent="228600" defTabSz="457200">
      <a:lnSpc>
        <a:spcPct val="125000"/>
      </a:lnSpc>
      <a:defRPr sz="3200">
        <a:latin typeface="Avenir Roman"/>
        <a:ea typeface="Avenir Roman"/>
        <a:cs typeface="Avenir Roman"/>
        <a:sym typeface="Avenir Roman"/>
      </a:defRPr>
    </a:lvl2pPr>
    <a:lvl3pPr indent="457200" defTabSz="457200">
      <a:lnSpc>
        <a:spcPct val="125000"/>
      </a:lnSpc>
      <a:defRPr sz="3200">
        <a:latin typeface="Avenir Roman"/>
        <a:ea typeface="Avenir Roman"/>
        <a:cs typeface="Avenir Roman"/>
        <a:sym typeface="Avenir Roman"/>
      </a:defRPr>
    </a:lvl3pPr>
    <a:lvl4pPr indent="685800" defTabSz="457200">
      <a:lnSpc>
        <a:spcPct val="125000"/>
      </a:lnSpc>
      <a:defRPr sz="3200">
        <a:latin typeface="Avenir Roman"/>
        <a:ea typeface="Avenir Roman"/>
        <a:cs typeface="Avenir Roman"/>
        <a:sym typeface="Avenir Roman"/>
      </a:defRPr>
    </a:lvl4pPr>
    <a:lvl5pPr indent="914400" defTabSz="457200">
      <a:lnSpc>
        <a:spcPct val="125000"/>
      </a:lnSpc>
      <a:defRPr sz="3200">
        <a:latin typeface="Avenir Roman"/>
        <a:ea typeface="Avenir Roman"/>
        <a:cs typeface="Avenir Roman"/>
        <a:sym typeface="Avenir Roman"/>
      </a:defRPr>
    </a:lvl5pPr>
    <a:lvl6pPr indent="1143000" defTabSz="457200">
      <a:lnSpc>
        <a:spcPct val="125000"/>
      </a:lnSpc>
      <a:defRPr sz="3200">
        <a:latin typeface="Avenir Roman"/>
        <a:ea typeface="Avenir Roman"/>
        <a:cs typeface="Avenir Roman"/>
        <a:sym typeface="Avenir Roman"/>
      </a:defRPr>
    </a:lvl6pPr>
    <a:lvl7pPr indent="1371600" defTabSz="457200">
      <a:lnSpc>
        <a:spcPct val="125000"/>
      </a:lnSpc>
      <a:defRPr sz="3200">
        <a:latin typeface="Avenir Roman"/>
        <a:ea typeface="Avenir Roman"/>
        <a:cs typeface="Avenir Roman"/>
        <a:sym typeface="Avenir Roman"/>
      </a:defRPr>
    </a:lvl7pPr>
    <a:lvl8pPr indent="1600200" defTabSz="457200">
      <a:lnSpc>
        <a:spcPct val="125000"/>
      </a:lnSpc>
      <a:defRPr sz="3200">
        <a:latin typeface="Avenir Roman"/>
        <a:ea typeface="Avenir Roman"/>
        <a:cs typeface="Avenir Roman"/>
        <a:sym typeface="Avenir Roman"/>
      </a:defRPr>
    </a:lvl8pPr>
    <a:lvl9pPr indent="1828800" defTabSz="457200">
      <a:lnSpc>
        <a:spcPct val="125000"/>
      </a:lnSpc>
      <a:defRPr sz="32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 name="Shape 5"/>
          <p:cNvSpPr/>
          <p:nvPr>
            <p:ph type="title"/>
          </p:nvPr>
        </p:nvSpPr>
        <p:spPr>
          <a:xfrm>
            <a:off x="3958828" y="2946796"/>
            <a:ext cx="16466344" cy="4089798"/>
          </a:xfrm>
          <a:prstGeom prst="rect">
            <a:avLst/>
          </a:prstGeom>
        </p:spPr>
        <p:txBody>
          <a:bodyPr anchor="b"/>
          <a:lstStyle>
            <a:lvl1pPr algn="ctr">
              <a:defRPr>
                <a:solidFill>
                  <a:srgbClr val="546056"/>
                </a:solidFill>
              </a:defRPr>
            </a:lvl1pPr>
          </a:lstStyle>
          <a:p>
            <a:pPr lvl="0">
              <a:defRPr sz="1800">
                <a:solidFill>
                  <a:srgbClr val="000000"/>
                </a:solidFill>
              </a:defRPr>
            </a:pPr>
            <a:r>
              <a:rPr sz="9800">
                <a:solidFill>
                  <a:srgbClr val="546056"/>
                </a:solidFill>
              </a:rPr>
              <a:t>Texto del título</a:t>
            </a:r>
          </a:p>
        </p:txBody>
      </p:sp>
      <p:sp>
        <p:nvSpPr>
          <p:cNvPr id="6" name="Shape 6"/>
          <p:cNvSpPr/>
          <p:nvPr>
            <p:ph type="body" idx="1"/>
          </p:nvPr>
        </p:nvSpPr>
        <p:spPr>
          <a:xfrm>
            <a:off x="3958828" y="7322343"/>
            <a:ext cx="16466344" cy="1964532"/>
          </a:xfrm>
          <a:prstGeom prst="rect">
            <a:avLst/>
          </a:prstGeom>
        </p:spPr>
        <p:txBody>
          <a:bodyPr anchor="t"/>
          <a:lstStyle>
            <a:lvl1pPr marL="0" indent="0" algn="ctr">
              <a:lnSpc>
                <a:spcPct val="110000"/>
              </a:lnSpc>
              <a:spcBef>
                <a:spcPts val="0"/>
              </a:spcBef>
              <a:buSzTx/>
              <a:buNone/>
              <a:defRPr i="1" sz="4400">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i="1" sz="4400">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i="1" sz="4400">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i="1" sz="4400">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i="1" sz="4400">
                <a:solidFill>
                  <a:srgbClr val="717D75"/>
                </a:solidFill>
                <a:latin typeface="Hoefler Text"/>
                <a:ea typeface="Hoefler Text"/>
                <a:cs typeface="Hoefler Text"/>
                <a:sym typeface="Hoefler Text"/>
              </a:defRPr>
            </a:lvl5pPr>
          </a:lstStyle>
          <a:p>
            <a:pPr lvl="0">
              <a:defRPr i="0" sz="1800">
                <a:solidFill>
                  <a:srgbClr val="000000"/>
                </a:solidFill>
              </a:defRPr>
            </a:pPr>
            <a:r>
              <a:rPr i="1" sz="4400">
                <a:solidFill>
                  <a:srgbClr val="717D75"/>
                </a:solidFill>
              </a:rPr>
              <a:t>Nivel de texto 1</a:t>
            </a:r>
            <a:endParaRPr i="1" sz="4400">
              <a:solidFill>
                <a:srgbClr val="717D75"/>
              </a:solidFill>
            </a:endParaRPr>
          </a:p>
          <a:p>
            <a:pPr lvl="1">
              <a:defRPr i="0" sz="1800">
                <a:solidFill>
                  <a:srgbClr val="000000"/>
                </a:solidFill>
              </a:defRPr>
            </a:pPr>
            <a:r>
              <a:rPr i="1" sz="4400">
                <a:solidFill>
                  <a:srgbClr val="717D75"/>
                </a:solidFill>
              </a:rPr>
              <a:t>Nivel de texto 2</a:t>
            </a:r>
            <a:endParaRPr i="1" sz="4400">
              <a:solidFill>
                <a:srgbClr val="717D75"/>
              </a:solidFill>
            </a:endParaRPr>
          </a:p>
          <a:p>
            <a:pPr lvl="2">
              <a:defRPr i="0" sz="1800">
                <a:solidFill>
                  <a:srgbClr val="000000"/>
                </a:solidFill>
              </a:defRPr>
            </a:pPr>
            <a:r>
              <a:rPr i="1" sz="4400">
                <a:solidFill>
                  <a:srgbClr val="717D75"/>
                </a:solidFill>
              </a:rPr>
              <a:t>Nivel de texto 3</a:t>
            </a:r>
            <a:endParaRPr i="1" sz="4400">
              <a:solidFill>
                <a:srgbClr val="717D75"/>
              </a:solidFill>
            </a:endParaRPr>
          </a:p>
          <a:p>
            <a:pPr lvl="3">
              <a:defRPr i="0" sz="1800">
                <a:solidFill>
                  <a:srgbClr val="000000"/>
                </a:solidFill>
              </a:defRPr>
            </a:pPr>
            <a:r>
              <a:rPr i="1" sz="4400">
                <a:solidFill>
                  <a:srgbClr val="717D75"/>
                </a:solidFill>
              </a:rPr>
              <a:t>Nivel de texto 4</a:t>
            </a:r>
            <a:endParaRPr i="1" sz="4400">
              <a:solidFill>
                <a:srgbClr val="717D75"/>
              </a:solidFill>
            </a:endParaRPr>
          </a:p>
          <a:p>
            <a:pPr lvl="4">
              <a:defRPr i="0" sz="1800">
                <a:solidFill>
                  <a:srgbClr val="000000"/>
                </a:solidFill>
              </a:defRPr>
            </a:pPr>
            <a:r>
              <a:rPr i="1" sz="4400">
                <a:solidFill>
                  <a:srgbClr val="717D75"/>
                </a:solidFill>
              </a:rPr>
              <a:t>Nivel de texto 5</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Foto (3)">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Cita">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F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En blanc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re et sous-titr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 name="Shape 33"/>
          <p:cNvSpPr/>
          <p:nvPr>
            <p:ph type="title"/>
          </p:nvPr>
        </p:nvSpPr>
        <p:spPr>
          <a:xfrm>
            <a:off x="3548062" y="2875359"/>
            <a:ext cx="17287876" cy="4554141"/>
          </a:xfrm>
          <a:prstGeom prst="rect">
            <a:avLst/>
          </a:prstGeom>
        </p:spPr>
        <p:txBody>
          <a:bodyPr anchor="b"/>
          <a:lstStyle>
            <a:lvl1pPr algn="ctr">
              <a:defRPr cap="all" sz="10000">
                <a:solidFill>
                  <a:srgbClr val="535353"/>
                </a:solidFill>
                <a:latin typeface="Gill Sans Light"/>
                <a:ea typeface="Gill Sans Light"/>
                <a:cs typeface="Gill Sans Light"/>
                <a:sym typeface="Gill Sans Light"/>
              </a:defRPr>
            </a:lvl1pPr>
          </a:lstStyle>
          <a:p>
            <a:pPr lvl="0">
              <a:defRPr cap="none" sz="1800">
                <a:solidFill>
                  <a:srgbClr val="000000"/>
                </a:solidFill>
              </a:defRPr>
            </a:pPr>
            <a:r>
              <a:rPr cap="all" sz="10000">
                <a:solidFill>
                  <a:srgbClr val="535353"/>
                </a:solidFill>
              </a:rPr>
              <a:t>Texto del título</a:t>
            </a:r>
          </a:p>
        </p:txBody>
      </p:sp>
      <p:sp>
        <p:nvSpPr>
          <p:cNvPr id="34" name="Shape 34"/>
          <p:cNvSpPr/>
          <p:nvPr>
            <p:ph type="body" idx="1"/>
          </p:nvPr>
        </p:nvSpPr>
        <p:spPr>
          <a:xfrm>
            <a:off x="3548062" y="7411640"/>
            <a:ext cx="17287876" cy="1821657"/>
          </a:xfrm>
          <a:prstGeom prst="rect">
            <a:avLst/>
          </a:prstGeom>
        </p:spPr>
        <p:txBody>
          <a:bodyPr anchor="t"/>
          <a:lstStyle>
            <a:lvl1pPr marL="0" indent="0" algn="ctr">
              <a:spcBef>
                <a:spcPts val="0"/>
              </a:spcBef>
              <a:buSzTx/>
              <a:buNone/>
              <a:defRPr sz="5200">
                <a:solidFill>
                  <a:srgbClr val="535353"/>
                </a:solidFill>
                <a:latin typeface="Gill Sans Light"/>
                <a:ea typeface="Gill Sans Light"/>
                <a:cs typeface="Gill Sans Light"/>
                <a:sym typeface="Gill Sans Light"/>
              </a:defRPr>
            </a:lvl1pPr>
            <a:lvl2pPr marL="0" indent="228600" algn="ctr">
              <a:spcBef>
                <a:spcPts val="0"/>
              </a:spcBef>
              <a:buSzTx/>
              <a:buNone/>
              <a:defRPr sz="5200">
                <a:solidFill>
                  <a:srgbClr val="535353"/>
                </a:solidFill>
                <a:latin typeface="Gill Sans Light"/>
                <a:ea typeface="Gill Sans Light"/>
                <a:cs typeface="Gill Sans Light"/>
                <a:sym typeface="Gill Sans Light"/>
              </a:defRPr>
            </a:lvl2pPr>
            <a:lvl3pPr marL="0" indent="457200" algn="ctr">
              <a:spcBef>
                <a:spcPts val="0"/>
              </a:spcBef>
              <a:buSzTx/>
              <a:buNone/>
              <a:defRPr sz="5200">
                <a:solidFill>
                  <a:srgbClr val="535353"/>
                </a:solidFill>
                <a:latin typeface="Gill Sans Light"/>
                <a:ea typeface="Gill Sans Light"/>
                <a:cs typeface="Gill Sans Light"/>
                <a:sym typeface="Gill Sans Light"/>
              </a:defRPr>
            </a:lvl3pPr>
            <a:lvl4pPr marL="0" indent="685800" algn="ctr">
              <a:spcBef>
                <a:spcPts val="0"/>
              </a:spcBef>
              <a:buSzTx/>
              <a:buNone/>
              <a:defRPr sz="5200">
                <a:solidFill>
                  <a:srgbClr val="535353"/>
                </a:solidFill>
                <a:latin typeface="Gill Sans Light"/>
                <a:ea typeface="Gill Sans Light"/>
                <a:cs typeface="Gill Sans Light"/>
                <a:sym typeface="Gill Sans Light"/>
              </a:defRPr>
            </a:lvl4pPr>
            <a:lvl5pPr marL="0" indent="914400" algn="ctr">
              <a:spcBef>
                <a:spcPts val="0"/>
              </a:spcBef>
              <a:buSzTx/>
              <a:buNone/>
              <a:defRPr sz="5200">
                <a:solidFill>
                  <a:srgbClr val="535353"/>
                </a:solidFill>
                <a:latin typeface="Gill Sans Light"/>
                <a:ea typeface="Gill Sans Light"/>
                <a:cs typeface="Gill Sans Light"/>
                <a:sym typeface="Gill Sans Light"/>
              </a:defRPr>
            </a:lvl5pPr>
          </a:lstStyle>
          <a:p>
            <a:pPr lvl="0">
              <a:defRPr sz="1800">
                <a:solidFill>
                  <a:srgbClr val="000000"/>
                </a:solidFill>
              </a:defRPr>
            </a:pPr>
            <a:r>
              <a:rPr sz="5200">
                <a:solidFill>
                  <a:srgbClr val="535353"/>
                </a:solidFill>
              </a:rPr>
              <a:t>Nivel de texto 1</a:t>
            </a:r>
            <a:endParaRPr sz="5200">
              <a:solidFill>
                <a:srgbClr val="535353"/>
              </a:solidFill>
            </a:endParaRPr>
          </a:p>
          <a:p>
            <a:pPr lvl="1">
              <a:defRPr sz="1800">
                <a:solidFill>
                  <a:srgbClr val="000000"/>
                </a:solidFill>
              </a:defRPr>
            </a:pPr>
            <a:r>
              <a:rPr sz="5200">
                <a:solidFill>
                  <a:srgbClr val="535353"/>
                </a:solidFill>
              </a:rPr>
              <a:t>Nivel de texto 2</a:t>
            </a:r>
            <a:endParaRPr sz="5200">
              <a:solidFill>
                <a:srgbClr val="535353"/>
              </a:solidFill>
            </a:endParaRPr>
          </a:p>
          <a:p>
            <a:pPr lvl="2">
              <a:defRPr sz="1800">
                <a:solidFill>
                  <a:srgbClr val="000000"/>
                </a:solidFill>
              </a:defRPr>
            </a:pPr>
            <a:r>
              <a:rPr sz="5200">
                <a:solidFill>
                  <a:srgbClr val="535353"/>
                </a:solidFill>
              </a:rPr>
              <a:t>Nivel de texto 3</a:t>
            </a:r>
            <a:endParaRPr sz="5200">
              <a:solidFill>
                <a:srgbClr val="535353"/>
              </a:solidFill>
            </a:endParaRPr>
          </a:p>
          <a:p>
            <a:pPr lvl="3">
              <a:defRPr sz="1800">
                <a:solidFill>
                  <a:srgbClr val="000000"/>
                </a:solidFill>
              </a:defRPr>
            </a:pPr>
            <a:r>
              <a:rPr sz="5200">
                <a:solidFill>
                  <a:srgbClr val="535353"/>
                </a:solidFill>
              </a:rPr>
              <a:t>Nivel de texto 4</a:t>
            </a:r>
            <a:endParaRPr sz="5200">
              <a:solidFill>
                <a:srgbClr val="535353"/>
              </a:solidFill>
            </a:endParaRPr>
          </a:p>
          <a:p>
            <a:pPr lvl="4">
              <a:defRPr sz="1800">
                <a:solidFill>
                  <a:srgbClr val="000000"/>
                </a:solidFill>
              </a:defRPr>
            </a:pPr>
            <a:r>
              <a:rPr sz="5200">
                <a:solidFill>
                  <a:srgbClr val="535353"/>
                </a:solidFill>
              </a:rPr>
              <a:t>Nivel de texto 5</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Foto (3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3958828" y="9554765"/>
            <a:ext cx="16466344" cy="2000251"/>
          </a:xfrm>
          <a:prstGeom prst="rect">
            <a:avLst/>
          </a:prstGeom>
        </p:spPr>
        <p:txBody>
          <a:bodyPr anchor="b"/>
          <a:lstStyle>
            <a:lvl1pPr algn="ctr">
              <a:defRPr>
                <a:solidFill>
                  <a:srgbClr val="546056"/>
                </a:solidFill>
              </a:defRPr>
            </a:lvl1pPr>
          </a:lstStyle>
          <a:p>
            <a:pPr lvl="0">
              <a:defRPr sz="1800">
                <a:solidFill>
                  <a:srgbClr val="000000"/>
                </a:solidFill>
              </a:defRPr>
            </a:pPr>
            <a:r>
              <a:rPr sz="9800">
                <a:solidFill>
                  <a:srgbClr val="546056"/>
                </a:solidFill>
              </a:rPr>
              <a:t>Texto del título</a:t>
            </a:r>
          </a:p>
        </p:txBody>
      </p:sp>
      <p:sp>
        <p:nvSpPr>
          <p:cNvPr id="9" name="Shape 9"/>
          <p:cNvSpPr/>
          <p:nvPr>
            <p:ph type="body" idx="1"/>
          </p:nvPr>
        </p:nvSpPr>
        <p:spPr>
          <a:xfrm>
            <a:off x="3958828" y="11537156"/>
            <a:ext cx="16466344" cy="1803798"/>
          </a:xfrm>
          <a:prstGeom prst="rect">
            <a:avLst/>
          </a:prstGeom>
        </p:spPr>
        <p:txBody>
          <a:bodyPr anchor="t"/>
          <a:lstStyle>
            <a:lvl1pPr marL="0" indent="0" algn="ctr">
              <a:lnSpc>
                <a:spcPct val="110000"/>
              </a:lnSpc>
              <a:spcBef>
                <a:spcPts val="0"/>
              </a:spcBef>
              <a:buSzTx/>
              <a:buNone/>
              <a:defRPr i="1" sz="4400">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i="1" sz="4400">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i="1" sz="4400">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i="1" sz="4400">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i="1" sz="4400">
                <a:solidFill>
                  <a:srgbClr val="717D75"/>
                </a:solidFill>
                <a:latin typeface="Hoefler Text"/>
                <a:ea typeface="Hoefler Text"/>
                <a:cs typeface="Hoefler Text"/>
                <a:sym typeface="Hoefler Text"/>
              </a:defRPr>
            </a:lvl5pPr>
          </a:lstStyle>
          <a:p>
            <a:pPr lvl="0">
              <a:defRPr i="0" sz="1800">
                <a:solidFill>
                  <a:srgbClr val="000000"/>
                </a:solidFill>
              </a:defRPr>
            </a:pPr>
            <a:r>
              <a:rPr i="1" sz="4400">
                <a:solidFill>
                  <a:srgbClr val="717D75"/>
                </a:solidFill>
              </a:rPr>
              <a:t>Nivel de texto 1</a:t>
            </a:r>
            <a:endParaRPr i="1" sz="4400">
              <a:solidFill>
                <a:srgbClr val="717D75"/>
              </a:solidFill>
            </a:endParaRPr>
          </a:p>
          <a:p>
            <a:pPr lvl="1">
              <a:defRPr i="0" sz="1800">
                <a:solidFill>
                  <a:srgbClr val="000000"/>
                </a:solidFill>
              </a:defRPr>
            </a:pPr>
            <a:r>
              <a:rPr i="1" sz="4400">
                <a:solidFill>
                  <a:srgbClr val="717D75"/>
                </a:solidFill>
              </a:rPr>
              <a:t>Nivel de texto 2</a:t>
            </a:r>
            <a:endParaRPr i="1" sz="4400">
              <a:solidFill>
                <a:srgbClr val="717D75"/>
              </a:solidFill>
            </a:endParaRPr>
          </a:p>
          <a:p>
            <a:pPr lvl="2">
              <a:defRPr i="0" sz="1800">
                <a:solidFill>
                  <a:srgbClr val="000000"/>
                </a:solidFill>
              </a:defRPr>
            </a:pPr>
            <a:r>
              <a:rPr i="1" sz="4400">
                <a:solidFill>
                  <a:srgbClr val="717D75"/>
                </a:solidFill>
              </a:rPr>
              <a:t>Nivel de texto 3</a:t>
            </a:r>
            <a:endParaRPr i="1" sz="4400">
              <a:solidFill>
                <a:srgbClr val="717D75"/>
              </a:solidFill>
            </a:endParaRPr>
          </a:p>
          <a:p>
            <a:pPr lvl="3">
              <a:defRPr i="0" sz="1800">
                <a:solidFill>
                  <a:srgbClr val="000000"/>
                </a:solidFill>
              </a:defRPr>
            </a:pPr>
            <a:r>
              <a:rPr i="1" sz="4400">
                <a:solidFill>
                  <a:srgbClr val="717D75"/>
                </a:solidFill>
              </a:rPr>
              <a:t>Nivel de texto 4</a:t>
            </a:r>
            <a:endParaRPr i="1" sz="4400">
              <a:solidFill>
                <a:srgbClr val="717D75"/>
              </a:solidFill>
            </a:endParaRPr>
          </a:p>
          <a:p>
            <a:pPr lvl="4">
              <a:defRPr i="0" sz="1800">
                <a:solidFill>
                  <a:srgbClr val="000000"/>
                </a:solidFill>
              </a:defRPr>
            </a:pPr>
            <a:r>
              <a:rPr i="1" sz="4400">
                <a:solidFill>
                  <a:srgbClr val="717D75"/>
                </a:solidFill>
              </a:rPr>
              <a:t>Nivel de texto 5</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3958828" y="9554765"/>
            <a:ext cx="16466344" cy="2000251"/>
          </a:xfrm>
          <a:prstGeom prst="rect">
            <a:avLst/>
          </a:prstGeom>
        </p:spPr>
        <p:txBody>
          <a:bodyPr anchor="b"/>
          <a:lstStyle>
            <a:lvl1pPr algn="ctr">
              <a:defRPr>
                <a:solidFill>
                  <a:srgbClr val="546056"/>
                </a:solidFill>
              </a:defRPr>
            </a:lvl1pPr>
          </a:lstStyle>
          <a:p>
            <a:pPr lvl="0">
              <a:defRPr sz="1800">
                <a:solidFill>
                  <a:srgbClr val="000000"/>
                </a:solidFill>
              </a:defRPr>
            </a:pPr>
            <a:r>
              <a:rPr sz="9800">
                <a:solidFill>
                  <a:srgbClr val="546056"/>
                </a:solidFill>
              </a:rPr>
              <a:t>Texto del título</a:t>
            </a:r>
          </a:p>
        </p:txBody>
      </p:sp>
      <p:sp>
        <p:nvSpPr>
          <p:cNvPr id="12" name="Shape 12"/>
          <p:cNvSpPr/>
          <p:nvPr>
            <p:ph type="body" idx="1"/>
          </p:nvPr>
        </p:nvSpPr>
        <p:spPr>
          <a:xfrm>
            <a:off x="3958828" y="11537156"/>
            <a:ext cx="16466344" cy="1803798"/>
          </a:xfrm>
          <a:prstGeom prst="rect">
            <a:avLst/>
          </a:prstGeom>
        </p:spPr>
        <p:txBody>
          <a:bodyPr anchor="t"/>
          <a:lstStyle>
            <a:lvl1pPr marL="0" indent="0" algn="ctr">
              <a:lnSpc>
                <a:spcPct val="110000"/>
              </a:lnSpc>
              <a:spcBef>
                <a:spcPts val="0"/>
              </a:spcBef>
              <a:buSzTx/>
              <a:buNone/>
              <a:defRPr i="1" sz="4400">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i="1" sz="4400">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i="1" sz="4400">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i="1" sz="4400">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i="1" sz="4400">
                <a:solidFill>
                  <a:srgbClr val="717D75"/>
                </a:solidFill>
                <a:latin typeface="Hoefler Text"/>
                <a:ea typeface="Hoefler Text"/>
                <a:cs typeface="Hoefler Text"/>
                <a:sym typeface="Hoefler Text"/>
              </a:defRPr>
            </a:lvl5pPr>
          </a:lstStyle>
          <a:p>
            <a:pPr lvl="0">
              <a:defRPr i="0" sz="1800">
                <a:solidFill>
                  <a:srgbClr val="000000"/>
                </a:solidFill>
              </a:defRPr>
            </a:pPr>
            <a:r>
              <a:rPr i="1" sz="4400">
                <a:solidFill>
                  <a:srgbClr val="717D75"/>
                </a:solidFill>
              </a:rPr>
              <a:t>Nivel de texto 1</a:t>
            </a:r>
            <a:endParaRPr i="1" sz="4400">
              <a:solidFill>
                <a:srgbClr val="717D75"/>
              </a:solidFill>
            </a:endParaRPr>
          </a:p>
          <a:p>
            <a:pPr lvl="1">
              <a:defRPr i="0" sz="1800">
                <a:solidFill>
                  <a:srgbClr val="000000"/>
                </a:solidFill>
              </a:defRPr>
            </a:pPr>
            <a:r>
              <a:rPr i="1" sz="4400">
                <a:solidFill>
                  <a:srgbClr val="717D75"/>
                </a:solidFill>
              </a:rPr>
              <a:t>Nivel de texto 2</a:t>
            </a:r>
            <a:endParaRPr i="1" sz="4400">
              <a:solidFill>
                <a:srgbClr val="717D75"/>
              </a:solidFill>
            </a:endParaRPr>
          </a:p>
          <a:p>
            <a:pPr lvl="2">
              <a:defRPr i="0" sz="1800">
                <a:solidFill>
                  <a:srgbClr val="000000"/>
                </a:solidFill>
              </a:defRPr>
            </a:pPr>
            <a:r>
              <a:rPr i="1" sz="4400">
                <a:solidFill>
                  <a:srgbClr val="717D75"/>
                </a:solidFill>
              </a:rPr>
              <a:t>Nivel de texto 3</a:t>
            </a:r>
            <a:endParaRPr i="1" sz="4400">
              <a:solidFill>
                <a:srgbClr val="717D75"/>
              </a:solidFill>
            </a:endParaRPr>
          </a:p>
          <a:p>
            <a:pPr lvl="3">
              <a:defRPr i="0" sz="1800">
                <a:solidFill>
                  <a:srgbClr val="000000"/>
                </a:solidFill>
              </a:defRPr>
            </a:pPr>
            <a:r>
              <a:rPr i="1" sz="4400">
                <a:solidFill>
                  <a:srgbClr val="717D75"/>
                </a:solidFill>
              </a:rPr>
              <a:t>Nivel de texto 4</a:t>
            </a:r>
            <a:endParaRPr i="1" sz="4400">
              <a:solidFill>
                <a:srgbClr val="717D75"/>
              </a:solidFill>
            </a:endParaRPr>
          </a:p>
          <a:p>
            <a:pPr lvl="4">
              <a:defRPr i="0" sz="1800">
                <a:solidFill>
                  <a:srgbClr val="000000"/>
                </a:solidFill>
              </a:defRPr>
            </a:pPr>
            <a:r>
              <a:rPr i="1" sz="4400">
                <a:solidFill>
                  <a:srgbClr val="717D75"/>
                </a:solidFill>
              </a:rPr>
              <a:t>Nivel de texto 5</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ítulo (centr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 name="Shape 14"/>
          <p:cNvSpPr/>
          <p:nvPr>
            <p:ph type="title"/>
          </p:nvPr>
        </p:nvSpPr>
        <p:spPr>
          <a:xfrm>
            <a:off x="3958828" y="4768453"/>
            <a:ext cx="16466344" cy="4161235"/>
          </a:xfrm>
          <a:prstGeom prst="rect">
            <a:avLst/>
          </a:prstGeom>
        </p:spPr>
        <p:txBody>
          <a:bodyPr/>
          <a:lstStyle>
            <a:lvl1pPr algn="ctr">
              <a:defRPr>
                <a:solidFill>
                  <a:srgbClr val="546056"/>
                </a:solidFill>
              </a:defRPr>
            </a:lvl1pPr>
          </a:lstStyle>
          <a:p>
            <a:pPr lvl="0">
              <a:defRPr sz="1800">
                <a:solidFill>
                  <a:srgbClr val="000000"/>
                </a:solidFill>
              </a:defRPr>
            </a:pPr>
            <a:r>
              <a:rPr sz="9800">
                <a:solidFill>
                  <a:srgbClr val="546056"/>
                </a:solidFill>
              </a:rPr>
              <a:t>Texto del título</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Foto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 name="Shape 16"/>
          <p:cNvSpPr/>
          <p:nvPr>
            <p:ph type="title"/>
          </p:nvPr>
        </p:nvSpPr>
        <p:spPr>
          <a:xfrm>
            <a:off x="3958828" y="2375296"/>
            <a:ext cx="7875985" cy="4911329"/>
          </a:xfrm>
          <a:prstGeom prst="rect">
            <a:avLst/>
          </a:prstGeom>
        </p:spPr>
        <p:txBody>
          <a:bodyPr anchor="b"/>
          <a:lstStyle>
            <a:lvl1pPr algn="ctr">
              <a:defRPr>
                <a:solidFill>
                  <a:srgbClr val="546056"/>
                </a:solidFill>
              </a:defRPr>
            </a:lvl1pPr>
          </a:lstStyle>
          <a:p>
            <a:pPr lvl="0">
              <a:defRPr sz="1800">
                <a:solidFill>
                  <a:srgbClr val="000000"/>
                </a:solidFill>
              </a:defRPr>
            </a:pPr>
            <a:r>
              <a:rPr sz="9800">
                <a:solidFill>
                  <a:srgbClr val="546056"/>
                </a:solidFill>
              </a:rPr>
              <a:t>Texto del título</a:t>
            </a:r>
          </a:p>
        </p:txBody>
      </p:sp>
      <p:sp>
        <p:nvSpPr>
          <p:cNvPr id="17" name="Shape 17"/>
          <p:cNvSpPr/>
          <p:nvPr>
            <p:ph type="body" idx="1"/>
          </p:nvPr>
        </p:nvSpPr>
        <p:spPr>
          <a:xfrm>
            <a:off x="3958828" y="7643812"/>
            <a:ext cx="7875985" cy="5054204"/>
          </a:xfrm>
          <a:prstGeom prst="rect">
            <a:avLst/>
          </a:prstGeom>
        </p:spPr>
        <p:txBody>
          <a:bodyPr anchor="t"/>
          <a:lstStyle>
            <a:lvl1pPr marL="0" indent="0" algn="ctr">
              <a:lnSpc>
                <a:spcPct val="110000"/>
              </a:lnSpc>
              <a:spcBef>
                <a:spcPts val="0"/>
              </a:spcBef>
              <a:buSzTx/>
              <a:buNone/>
              <a:defRPr i="1" sz="4400">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i="1" sz="4400">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i="1" sz="4400">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i="1" sz="4400">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i="1" sz="4400">
                <a:solidFill>
                  <a:srgbClr val="717D75"/>
                </a:solidFill>
                <a:latin typeface="Hoefler Text"/>
                <a:ea typeface="Hoefler Text"/>
                <a:cs typeface="Hoefler Text"/>
                <a:sym typeface="Hoefler Text"/>
              </a:defRPr>
            </a:lvl5pPr>
          </a:lstStyle>
          <a:p>
            <a:pPr lvl="0">
              <a:defRPr i="0" sz="1800">
                <a:solidFill>
                  <a:srgbClr val="000000"/>
                </a:solidFill>
              </a:defRPr>
            </a:pPr>
            <a:r>
              <a:rPr i="1" sz="4400">
                <a:solidFill>
                  <a:srgbClr val="717D75"/>
                </a:solidFill>
              </a:rPr>
              <a:t>Nivel de texto 1</a:t>
            </a:r>
            <a:endParaRPr i="1" sz="4400">
              <a:solidFill>
                <a:srgbClr val="717D75"/>
              </a:solidFill>
            </a:endParaRPr>
          </a:p>
          <a:p>
            <a:pPr lvl="1">
              <a:defRPr i="0" sz="1800">
                <a:solidFill>
                  <a:srgbClr val="000000"/>
                </a:solidFill>
              </a:defRPr>
            </a:pPr>
            <a:r>
              <a:rPr i="1" sz="4400">
                <a:solidFill>
                  <a:srgbClr val="717D75"/>
                </a:solidFill>
              </a:rPr>
              <a:t>Nivel de texto 2</a:t>
            </a:r>
            <a:endParaRPr i="1" sz="4400">
              <a:solidFill>
                <a:srgbClr val="717D75"/>
              </a:solidFill>
            </a:endParaRPr>
          </a:p>
          <a:p>
            <a:pPr lvl="2">
              <a:defRPr i="0" sz="1800">
                <a:solidFill>
                  <a:srgbClr val="000000"/>
                </a:solidFill>
              </a:defRPr>
            </a:pPr>
            <a:r>
              <a:rPr i="1" sz="4400">
                <a:solidFill>
                  <a:srgbClr val="717D75"/>
                </a:solidFill>
              </a:rPr>
              <a:t>Nivel de texto 3</a:t>
            </a:r>
            <a:endParaRPr i="1" sz="4400">
              <a:solidFill>
                <a:srgbClr val="717D75"/>
              </a:solidFill>
            </a:endParaRPr>
          </a:p>
          <a:p>
            <a:pPr lvl="3">
              <a:defRPr i="0" sz="1800">
                <a:solidFill>
                  <a:srgbClr val="000000"/>
                </a:solidFill>
              </a:defRPr>
            </a:pPr>
            <a:r>
              <a:rPr i="1" sz="4400">
                <a:solidFill>
                  <a:srgbClr val="717D75"/>
                </a:solidFill>
              </a:rPr>
              <a:t>Nivel de texto 4</a:t>
            </a:r>
            <a:endParaRPr i="1" sz="4400">
              <a:solidFill>
                <a:srgbClr val="717D75"/>
              </a:solidFill>
            </a:endParaRPr>
          </a:p>
          <a:p>
            <a:pPr lvl="4">
              <a:defRPr i="0" sz="1800">
                <a:solidFill>
                  <a:srgbClr val="000000"/>
                </a:solidFill>
              </a:defRPr>
            </a:pPr>
            <a:r>
              <a:rPr i="1" sz="4400">
                <a:solidFill>
                  <a:srgbClr val="717D75"/>
                </a:solidFill>
              </a:rPr>
              <a:t>Nivel de texto 5</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ítulo (arriba)">
    <p:spTree>
      <p:nvGrpSpPr>
        <p:cNvPr id="1" name=""/>
        <p:cNvGrpSpPr/>
        <p:nvPr/>
      </p:nvGrpSpPr>
      <p:grpSpPr>
        <a:xfrm>
          <a:off x="0" y="0"/>
          <a:ext cx="0" cy="0"/>
          <a:chOff x="0" y="0"/>
          <a:chExt cx="0" cy="0"/>
        </a:xfrm>
      </p:grpSpPr>
      <p:sp>
        <p:nvSpPr>
          <p:cNvPr id="19" name="Shape 19"/>
          <p:cNvSpPr/>
          <p:nvPr>
            <p:ph type="title"/>
          </p:nvPr>
        </p:nvSpPr>
        <p:spPr>
          <a:prstGeom prst="rect">
            <a:avLst/>
          </a:prstGeom>
        </p:spPr>
        <p:txBody>
          <a:bodyPr/>
          <a:lstStyle/>
          <a:p>
            <a:pPr lvl="0">
              <a:defRPr sz="1800">
                <a:solidFill>
                  <a:srgbClr val="000000"/>
                </a:solidFill>
              </a:defRPr>
            </a:pPr>
            <a:r>
              <a:rPr sz="9800">
                <a:solidFill>
                  <a:srgbClr val="FFFFFF">
                    <a:alpha val="95000"/>
                  </a:srgbClr>
                </a:solidFill>
              </a:rPr>
              <a:t>Texto del título</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ítulo y viñetas">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9800">
                <a:solidFill>
                  <a:srgbClr val="FFFFFF">
                    <a:alpha val="95000"/>
                  </a:srgbClr>
                </a:solidFill>
              </a:rPr>
              <a:t>Texto del título</a:t>
            </a:r>
          </a:p>
        </p:txBody>
      </p:sp>
      <p:sp>
        <p:nvSpPr>
          <p:cNvPr id="22" name="Shape 22"/>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6000">
                <a:solidFill>
                  <a:srgbClr val="546056"/>
                </a:solidFill>
              </a:rPr>
              <a:t>Nivel de texto 1</a:t>
            </a:r>
            <a:endParaRPr sz="6000">
              <a:solidFill>
                <a:srgbClr val="546056"/>
              </a:solidFill>
            </a:endParaRPr>
          </a:p>
          <a:p>
            <a:pPr lvl="1">
              <a:defRPr sz="1800">
                <a:solidFill>
                  <a:srgbClr val="000000"/>
                </a:solidFill>
              </a:defRPr>
            </a:pPr>
            <a:r>
              <a:rPr sz="6000">
                <a:solidFill>
                  <a:srgbClr val="546056"/>
                </a:solidFill>
              </a:rPr>
              <a:t>Nivel de texto 2</a:t>
            </a:r>
            <a:endParaRPr sz="6000">
              <a:solidFill>
                <a:srgbClr val="546056"/>
              </a:solidFill>
            </a:endParaRPr>
          </a:p>
          <a:p>
            <a:pPr lvl="2">
              <a:defRPr sz="1800">
                <a:solidFill>
                  <a:srgbClr val="000000"/>
                </a:solidFill>
              </a:defRPr>
            </a:pPr>
            <a:r>
              <a:rPr sz="6000">
                <a:solidFill>
                  <a:srgbClr val="546056"/>
                </a:solidFill>
              </a:rPr>
              <a:t>Nivel de texto 3</a:t>
            </a:r>
            <a:endParaRPr sz="6000">
              <a:solidFill>
                <a:srgbClr val="546056"/>
              </a:solidFill>
            </a:endParaRPr>
          </a:p>
          <a:p>
            <a:pPr lvl="3">
              <a:defRPr sz="1800">
                <a:solidFill>
                  <a:srgbClr val="000000"/>
                </a:solidFill>
              </a:defRPr>
            </a:pPr>
            <a:r>
              <a:rPr sz="6000">
                <a:solidFill>
                  <a:srgbClr val="546056"/>
                </a:solidFill>
              </a:rPr>
              <a:t>Nivel de texto 4</a:t>
            </a:r>
            <a:endParaRPr sz="6000">
              <a:solidFill>
                <a:srgbClr val="546056"/>
              </a:solidFill>
            </a:endParaRPr>
          </a:p>
          <a:p>
            <a:pPr lvl="4">
              <a:defRPr sz="1800">
                <a:solidFill>
                  <a:srgbClr val="000000"/>
                </a:solidFill>
              </a:defRPr>
            </a:pPr>
            <a:r>
              <a:rPr sz="6000">
                <a:solidFill>
                  <a:srgbClr val="546056"/>
                </a:solidFill>
              </a:rPr>
              <a:t>Nivel de texto 5</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ítulo, viñetas y foto">
    <p:spTree>
      <p:nvGrpSpPr>
        <p:cNvPr id="1" name=""/>
        <p:cNvGrpSpPr/>
        <p:nvPr/>
      </p:nvGrpSpPr>
      <p:grpSpPr>
        <a:xfrm>
          <a:off x="0" y="0"/>
          <a:ext cx="0" cy="0"/>
          <a:chOff x="0" y="0"/>
          <a:chExt cx="0" cy="0"/>
        </a:xfrm>
      </p:grpSpPr>
      <p:sp>
        <p:nvSpPr>
          <p:cNvPr id="24" name="Shape 24"/>
          <p:cNvSpPr/>
          <p:nvPr>
            <p:ph type="title"/>
          </p:nvPr>
        </p:nvSpPr>
        <p:spPr>
          <a:prstGeom prst="rect">
            <a:avLst/>
          </a:prstGeom>
        </p:spPr>
        <p:txBody>
          <a:bodyPr/>
          <a:lstStyle/>
          <a:p>
            <a:pPr lvl="0">
              <a:defRPr sz="1800">
                <a:solidFill>
                  <a:srgbClr val="000000"/>
                </a:solidFill>
              </a:defRPr>
            </a:pPr>
            <a:r>
              <a:rPr sz="9800">
                <a:solidFill>
                  <a:srgbClr val="FFFFFF">
                    <a:alpha val="95000"/>
                  </a:srgbClr>
                </a:solidFill>
              </a:rPr>
              <a:t>Texto del título</a:t>
            </a:r>
          </a:p>
        </p:txBody>
      </p:sp>
      <p:sp>
        <p:nvSpPr>
          <p:cNvPr id="25" name="Shape 25"/>
          <p:cNvSpPr/>
          <p:nvPr>
            <p:ph type="body" idx="1"/>
          </p:nvPr>
        </p:nvSpPr>
        <p:spPr>
          <a:xfrm>
            <a:off x="3958828" y="3696890"/>
            <a:ext cx="7875985" cy="9108282"/>
          </a:xfrm>
          <a:prstGeom prst="rect">
            <a:avLst/>
          </a:prstGeom>
        </p:spPr>
        <p:txBody>
          <a:bodyPr/>
          <a:lstStyle>
            <a:lvl1pPr marL="541337" indent="-541337">
              <a:lnSpc>
                <a:spcPct val="120000"/>
              </a:lnSpc>
              <a:spcBef>
                <a:spcPts val="2400"/>
              </a:spcBef>
              <a:buFont typeface="Zapf Dingbats"/>
              <a:buBlip>
                <a:blip r:embed="rId2"/>
              </a:buBlip>
              <a:defRPr sz="4400"/>
            </a:lvl1pPr>
            <a:lvl2pPr marL="935037" indent="-541337">
              <a:lnSpc>
                <a:spcPct val="120000"/>
              </a:lnSpc>
              <a:spcBef>
                <a:spcPts val="2400"/>
              </a:spcBef>
              <a:buFont typeface="Zapf Dingbats"/>
              <a:buBlip>
                <a:blip r:embed="rId2"/>
              </a:buBlip>
              <a:defRPr sz="4400"/>
            </a:lvl2pPr>
            <a:lvl3pPr marL="1328737" indent="-541337">
              <a:lnSpc>
                <a:spcPct val="120000"/>
              </a:lnSpc>
              <a:spcBef>
                <a:spcPts val="2400"/>
              </a:spcBef>
              <a:buFont typeface="Zapf Dingbats"/>
              <a:buBlip>
                <a:blip r:embed="rId2"/>
              </a:buBlip>
              <a:defRPr sz="4400"/>
            </a:lvl3pPr>
            <a:lvl4pPr marL="1722437" indent="-541337">
              <a:lnSpc>
                <a:spcPct val="120000"/>
              </a:lnSpc>
              <a:spcBef>
                <a:spcPts val="2400"/>
              </a:spcBef>
              <a:buFont typeface="Zapf Dingbats"/>
              <a:buBlip>
                <a:blip r:embed="rId2"/>
              </a:buBlip>
              <a:defRPr sz="4400"/>
            </a:lvl4pPr>
            <a:lvl5pPr marL="2116137" indent="-541337">
              <a:lnSpc>
                <a:spcPct val="120000"/>
              </a:lnSpc>
              <a:spcBef>
                <a:spcPts val="2400"/>
              </a:spcBef>
              <a:buFont typeface="Zapf Dingbats"/>
              <a:buBlip>
                <a:blip r:embed="rId2"/>
              </a:buBlip>
              <a:defRPr sz="4400"/>
            </a:lvl5pPr>
          </a:lstStyle>
          <a:p>
            <a:pPr lvl="0">
              <a:defRPr sz="1800">
                <a:solidFill>
                  <a:srgbClr val="000000"/>
                </a:solidFill>
              </a:defRPr>
            </a:pPr>
            <a:r>
              <a:rPr sz="4400">
                <a:solidFill>
                  <a:srgbClr val="546056"/>
                </a:solidFill>
              </a:rPr>
              <a:t>Nivel de texto 1</a:t>
            </a:r>
            <a:endParaRPr sz="4400">
              <a:solidFill>
                <a:srgbClr val="546056"/>
              </a:solidFill>
            </a:endParaRPr>
          </a:p>
          <a:p>
            <a:pPr lvl="1">
              <a:defRPr sz="1800">
                <a:solidFill>
                  <a:srgbClr val="000000"/>
                </a:solidFill>
              </a:defRPr>
            </a:pPr>
            <a:r>
              <a:rPr sz="4400">
                <a:solidFill>
                  <a:srgbClr val="546056"/>
                </a:solidFill>
              </a:rPr>
              <a:t>Nivel de texto 2</a:t>
            </a:r>
            <a:endParaRPr sz="4400">
              <a:solidFill>
                <a:srgbClr val="546056"/>
              </a:solidFill>
            </a:endParaRPr>
          </a:p>
          <a:p>
            <a:pPr lvl="2">
              <a:defRPr sz="1800">
                <a:solidFill>
                  <a:srgbClr val="000000"/>
                </a:solidFill>
              </a:defRPr>
            </a:pPr>
            <a:r>
              <a:rPr sz="4400">
                <a:solidFill>
                  <a:srgbClr val="546056"/>
                </a:solidFill>
              </a:rPr>
              <a:t>Nivel de texto 3</a:t>
            </a:r>
            <a:endParaRPr sz="4400">
              <a:solidFill>
                <a:srgbClr val="546056"/>
              </a:solidFill>
            </a:endParaRPr>
          </a:p>
          <a:p>
            <a:pPr lvl="3">
              <a:defRPr sz="1800">
                <a:solidFill>
                  <a:srgbClr val="000000"/>
                </a:solidFill>
              </a:defRPr>
            </a:pPr>
            <a:r>
              <a:rPr sz="4400">
                <a:solidFill>
                  <a:srgbClr val="546056"/>
                </a:solidFill>
              </a:rPr>
              <a:t>Nivel de texto 4</a:t>
            </a:r>
            <a:endParaRPr sz="4400">
              <a:solidFill>
                <a:srgbClr val="546056"/>
              </a:solidFill>
            </a:endParaRPr>
          </a:p>
          <a:p>
            <a:pPr lvl="4">
              <a:defRPr sz="1800">
                <a:solidFill>
                  <a:srgbClr val="000000"/>
                </a:solidFill>
              </a:defRPr>
            </a:pPr>
            <a:r>
              <a:rPr sz="4400">
                <a:solidFill>
                  <a:srgbClr val="546056"/>
                </a:solidFill>
              </a:rPr>
              <a:t>Nivel de texto 5</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Viñeta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 name="Shape 27"/>
          <p:cNvSpPr/>
          <p:nvPr>
            <p:ph type="body" idx="1"/>
          </p:nvPr>
        </p:nvSpPr>
        <p:spPr>
          <a:xfrm>
            <a:off x="3958828" y="910828"/>
            <a:ext cx="16466344" cy="11894344"/>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6000">
                <a:solidFill>
                  <a:srgbClr val="546056"/>
                </a:solidFill>
              </a:rPr>
              <a:t>Nivel de texto 1</a:t>
            </a:r>
            <a:endParaRPr sz="6000">
              <a:solidFill>
                <a:srgbClr val="546056"/>
              </a:solidFill>
            </a:endParaRPr>
          </a:p>
          <a:p>
            <a:pPr lvl="1">
              <a:defRPr sz="1800">
                <a:solidFill>
                  <a:srgbClr val="000000"/>
                </a:solidFill>
              </a:defRPr>
            </a:pPr>
            <a:r>
              <a:rPr sz="6000">
                <a:solidFill>
                  <a:srgbClr val="546056"/>
                </a:solidFill>
              </a:rPr>
              <a:t>Nivel de texto 2</a:t>
            </a:r>
            <a:endParaRPr sz="6000">
              <a:solidFill>
                <a:srgbClr val="546056"/>
              </a:solidFill>
            </a:endParaRPr>
          </a:p>
          <a:p>
            <a:pPr lvl="2">
              <a:defRPr sz="1800">
                <a:solidFill>
                  <a:srgbClr val="000000"/>
                </a:solidFill>
              </a:defRPr>
            </a:pPr>
            <a:r>
              <a:rPr sz="6000">
                <a:solidFill>
                  <a:srgbClr val="546056"/>
                </a:solidFill>
              </a:rPr>
              <a:t>Nivel de texto 3</a:t>
            </a:r>
            <a:endParaRPr sz="6000">
              <a:solidFill>
                <a:srgbClr val="546056"/>
              </a:solidFill>
            </a:endParaRPr>
          </a:p>
          <a:p>
            <a:pPr lvl="3">
              <a:defRPr sz="1800">
                <a:solidFill>
                  <a:srgbClr val="000000"/>
                </a:solidFill>
              </a:defRPr>
            </a:pPr>
            <a:r>
              <a:rPr sz="6000">
                <a:solidFill>
                  <a:srgbClr val="546056"/>
                </a:solidFill>
              </a:rPr>
              <a:t>Nivel de texto 4</a:t>
            </a:r>
            <a:endParaRPr sz="6000">
              <a:solidFill>
                <a:srgbClr val="546056"/>
              </a:solidFill>
            </a:endParaRPr>
          </a:p>
          <a:p>
            <a:pPr lvl="4">
              <a:defRPr sz="1800">
                <a:solidFill>
                  <a:srgbClr val="000000"/>
                </a:solidFill>
              </a:defRPr>
            </a:pPr>
            <a:r>
              <a:rPr sz="6000">
                <a:solidFill>
                  <a:srgbClr val="546056"/>
                </a:solidFill>
              </a:rPr>
              <a:t>Nivel de texto 5</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3958828" y="214312"/>
            <a:ext cx="16466344" cy="28575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9800">
                <a:solidFill>
                  <a:srgbClr val="FFFFFF">
                    <a:alpha val="95000"/>
                  </a:srgbClr>
                </a:solidFill>
              </a:rPr>
              <a:t>Texto del título</a:t>
            </a:r>
          </a:p>
        </p:txBody>
      </p:sp>
      <p:sp>
        <p:nvSpPr>
          <p:cNvPr id="3" name="Shape 3"/>
          <p:cNvSpPr/>
          <p:nvPr>
            <p:ph type="body" idx="1"/>
          </p:nvPr>
        </p:nvSpPr>
        <p:spPr>
          <a:xfrm>
            <a:off x="3958828" y="3696890"/>
            <a:ext cx="16466344" cy="910828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6000">
                <a:solidFill>
                  <a:srgbClr val="546056"/>
                </a:solidFill>
              </a:rPr>
              <a:t>Nivel de texto 1</a:t>
            </a:r>
            <a:endParaRPr sz="6000">
              <a:solidFill>
                <a:srgbClr val="546056"/>
              </a:solidFill>
            </a:endParaRPr>
          </a:p>
          <a:p>
            <a:pPr lvl="1">
              <a:defRPr sz="1800">
                <a:solidFill>
                  <a:srgbClr val="000000"/>
                </a:solidFill>
              </a:defRPr>
            </a:pPr>
            <a:r>
              <a:rPr sz="6000">
                <a:solidFill>
                  <a:srgbClr val="546056"/>
                </a:solidFill>
              </a:rPr>
              <a:t>Nivel de texto 2</a:t>
            </a:r>
            <a:endParaRPr sz="6000">
              <a:solidFill>
                <a:srgbClr val="546056"/>
              </a:solidFill>
            </a:endParaRPr>
          </a:p>
          <a:p>
            <a:pPr lvl="2">
              <a:defRPr sz="1800">
                <a:solidFill>
                  <a:srgbClr val="000000"/>
                </a:solidFill>
              </a:defRPr>
            </a:pPr>
            <a:r>
              <a:rPr sz="6000">
                <a:solidFill>
                  <a:srgbClr val="546056"/>
                </a:solidFill>
              </a:rPr>
              <a:t>Nivel de texto 3</a:t>
            </a:r>
            <a:endParaRPr sz="6000">
              <a:solidFill>
                <a:srgbClr val="546056"/>
              </a:solidFill>
            </a:endParaRPr>
          </a:p>
          <a:p>
            <a:pPr lvl="3">
              <a:defRPr sz="1800">
                <a:solidFill>
                  <a:srgbClr val="000000"/>
                </a:solidFill>
              </a:defRPr>
            </a:pPr>
            <a:r>
              <a:rPr sz="6000">
                <a:solidFill>
                  <a:srgbClr val="546056"/>
                </a:solidFill>
              </a:rPr>
              <a:t>Nivel de texto 4</a:t>
            </a:r>
            <a:endParaRPr sz="6000">
              <a:solidFill>
                <a:srgbClr val="546056"/>
              </a:solidFill>
            </a:endParaRPr>
          </a:p>
          <a:p>
            <a:pPr lvl="4">
              <a:defRPr sz="1800">
                <a:solidFill>
                  <a:srgbClr val="000000"/>
                </a:solidFill>
              </a:defRPr>
            </a:pPr>
            <a:r>
              <a:rPr sz="6000">
                <a:solidFill>
                  <a:srgbClr val="546056"/>
                </a:solidFill>
              </a:rPr>
              <a:t>Nivel de texto 5</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spd="med" advClick="1"/>
  <p:txStyles>
    <p:titleStyle>
      <a:lvl1pPr defTabSz="584200">
        <a:defRPr sz="9800">
          <a:solidFill>
            <a:srgbClr val="FFFFFF">
              <a:alpha val="95000"/>
            </a:srgbClr>
          </a:solidFill>
          <a:latin typeface="+mn-lt"/>
          <a:ea typeface="+mn-ea"/>
          <a:cs typeface="+mn-cs"/>
          <a:sym typeface="Palatino"/>
        </a:defRPr>
      </a:lvl1pPr>
      <a:lvl2pPr indent="228600" defTabSz="584200">
        <a:defRPr sz="9800">
          <a:solidFill>
            <a:srgbClr val="FFFFFF">
              <a:alpha val="95000"/>
            </a:srgbClr>
          </a:solidFill>
          <a:latin typeface="+mn-lt"/>
          <a:ea typeface="+mn-ea"/>
          <a:cs typeface="+mn-cs"/>
          <a:sym typeface="Palatino"/>
        </a:defRPr>
      </a:lvl2pPr>
      <a:lvl3pPr indent="457200" defTabSz="584200">
        <a:defRPr sz="9800">
          <a:solidFill>
            <a:srgbClr val="FFFFFF">
              <a:alpha val="95000"/>
            </a:srgbClr>
          </a:solidFill>
          <a:latin typeface="+mn-lt"/>
          <a:ea typeface="+mn-ea"/>
          <a:cs typeface="+mn-cs"/>
          <a:sym typeface="Palatino"/>
        </a:defRPr>
      </a:lvl3pPr>
      <a:lvl4pPr indent="685800" defTabSz="584200">
        <a:defRPr sz="9800">
          <a:solidFill>
            <a:srgbClr val="FFFFFF">
              <a:alpha val="95000"/>
            </a:srgbClr>
          </a:solidFill>
          <a:latin typeface="+mn-lt"/>
          <a:ea typeface="+mn-ea"/>
          <a:cs typeface="+mn-cs"/>
          <a:sym typeface="Palatino"/>
        </a:defRPr>
      </a:lvl4pPr>
      <a:lvl5pPr indent="914400" defTabSz="584200">
        <a:defRPr sz="9800">
          <a:solidFill>
            <a:srgbClr val="FFFFFF">
              <a:alpha val="95000"/>
            </a:srgbClr>
          </a:solidFill>
          <a:latin typeface="+mn-lt"/>
          <a:ea typeface="+mn-ea"/>
          <a:cs typeface="+mn-cs"/>
          <a:sym typeface="Palatino"/>
        </a:defRPr>
      </a:lvl5pPr>
      <a:lvl6pPr indent="1143000" defTabSz="584200">
        <a:defRPr sz="9800">
          <a:solidFill>
            <a:srgbClr val="FFFFFF">
              <a:alpha val="95000"/>
            </a:srgbClr>
          </a:solidFill>
          <a:latin typeface="+mn-lt"/>
          <a:ea typeface="+mn-ea"/>
          <a:cs typeface="+mn-cs"/>
          <a:sym typeface="Palatino"/>
        </a:defRPr>
      </a:lvl6pPr>
      <a:lvl7pPr indent="1371600" defTabSz="584200">
        <a:defRPr sz="9800">
          <a:solidFill>
            <a:srgbClr val="FFFFFF">
              <a:alpha val="95000"/>
            </a:srgbClr>
          </a:solidFill>
          <a:latin typeface="+mn-lt"/>
          <a:ea typeface="+mn-ea"/>
          <a:cs typeface="+mn-cs"/>
          <a:sym typeface="Palatino"/>
        </a:defRPr>
      </a:lvl7pPr>
      <a:lvl8pPr indent="1600200" defTabSz="584200">
        <a:defRPr sz="9800">
          <a:solidFill>
            <a:srgbClr val="FFFFFF">
              <a:alpha val="95000"/>
            </a:srgbClr>
          </a:solidFill>
          <a:latin typeface="+mn-lt"/>
          <a:ea typeface="+mn-ea"/>
          <a:cs typeface="+mn-cs"/>
          <a:sym typeface="Palatino"/>
        </a:defRPr>
      </a:lvl8pPr>
      <a:lvl9pPr indent="1828800" defTabSz="584200">
        <a:defRPr sz="9800">
          <a:solidFill>
            <a:srgbClr val="FFFFFF">
              <a:alpha val="95000"/>
            </a:srgbClr>
          </a:solidFill>
          <a:latin typeface="+mn-lt"/>
          <a:ea typeface="+mn-ea"/>
          <a:cs typeface="+mn-cs"/>
          <a:sym typeface="Palatino"/>
        </a:defRPr>
      </a:lvl9pPr>
    </p:titleStyle>
    <p:bodyStyle>
      <a:lvl1pPr marL="744279" indent="-744279" defTabSz="584200">
        <a:spcBef>
          <a:spcPts val="4200"/>
        </a:spcBef>
        <a:buSzPct val="40000"/>
        <a:buBlip>
          <a:blip r:embed="rId3"/>
        </a:buBlip>
        <a:defRPr sz="6000">
          <a:solidFill>
            <a:srgbClr val="546056"/>
          </a:solidFill>
          <a:latin typeface="+mn-lt"/>
          <a:ea typeface="+mn-ea"/>
          <a:cs typeface="+mn-cs"/>
          <a:sym typeface="Palatino"/>
        </a:defRPr>
      </a:lvl1pPr>
      <a:lvl2pPr marL="1277679" indent="-744279" defTabSz="584200">
        <a:spcBef>
          <a:spcPts val="4200"/>
        </a:spcBef>
        <a:buSzPct val="40000"/>
        <a:buBlip>
          <a:blip r:embed="rId3"/>
        </a:buBlip>
        <a:defRPr sz="6000">
          <a:solidFill>
            <a:srgbClr val="546056"/>
          </a:solidFill>
          <a:latin typeface="+mn-lt"/>
          <a:ea typeface="+mn-ea"/>
          <a:cs typeface="+mn-cs"/>
          <a:sym typeface="Palatino"/>
        </a:defRPr>
      </a:lvl2pPr>
      <a:lvl3pPr marL="1811078" indent="-744278" defTabSz="584200">
        <a:spcBef>
          <a:spcPts val="4200"/>
        </a:spcBef>
        <a:buSzPct val="40000"/>
        <a:buBlip>
          <a:blip r:embed="rId3"/>
        </a:buBlip>
        <a:defRPr sz="6000">
          <a:solidFill>
            <a:srgbClr val="546056"/>
          </a:solidFill>
          <a:latin typeface="+mn-lt"/>
          <a:ea typeface="+mn-ea"/>
          <a:cs typeface="+mn-cs"/>
          <a:sym typeface="Palatino"/>
        </a:defRPr>
      </a:lvl3pPr>
      <a:lvl4pPr marL="2344478" indent="-744278" defTabSz="584200">
        <a:spcBef>
          <a:spcPts val="4200"/>
        </a:spcBef>
        <a:buSzPct val="40000"/>
        <a:buBlip>
          <a:blip r:embed="rId3"/>
        </a:buBlip>
        <a:defRPr sz="6000">
          <a:solidFill>
            <a:srgbClr val="546056"/>
          </a:solidFill>
          <a:latin typeface="+mn-lt"/>
          <a:ea typeface="+mn-ea"/>
          <a:cs typeface="+mn-cs"/>
          <a:sym typeface="Palatino"/>
        </a:defRPr>
      </a:lvl4pPr>
      <a:lvl5pPr marL="2877878" indent="-744278" defTabSz="584200">
        <a:spcBef>
          <a:spcPts val="4200"/>
        </a:spcBef>
        <a:buSzPct val="40000"/>
        <a:buBlip>
          <a:blip r:embed="rId3"/>
        </a:buBlip>
        <a:defRPr sz="6000">
          <a:solidFill>
            <a:srgbClr val="546056"/>
          </a:solidFill>
          <a:latin typeface="+mn-lt"/>
          <a:ea typeface="+mn-ea"/>
          <a:cs typeface="+mn-cs"/>
          <a:sym typeface="Palatino"/>
        </a:defRPr>
      </a:lvl5pPr>
      <a:lvl6pPr marL="3411278" indent="-744278" defTabSz="584200">
        <a:spcBef>
          <a:spcPts val="4200"/>
        </a:spcBef>
        <a:buSzPct val="40000"/>
        <a:buBlip>
          <a:blip r:embed="rId3"/>
        </a:buBlip>
        <a:defRPr sz="6000">
          <a:solidFill>
            <a:srgbClr val="546056"/>
          </a:solidFill>
          <a:latin typeface="+mn-lt"/>
          <a:ea typeface="+mn-ea"/>
          <a:cs typeface="+mn-cs"/>
          <a:sym typeface="Palatino"/>
        </a:defRPr>
      </a:lvl6pPr>
      <a:lvl7pPr marL="3944678" indent="-744278" defTabSz="584200">
        <a:spcBef>
          <a:spcPts val="4200"/>
        </a:spcBef>
        <a:buSzPct val="40000"/>
        <a:buBlip>
          <a:blip r:embed="rId3"/>
        </a:buBlip>
        <a:defRPr sz="6000">
          <a:solidFill>
            <a:srgbClr val="546056"/>
          </a:solidFill>
          <a:latin typeface="+mn-lt"/>
          <a:ea typeface="+mn-ea"/>
          <a:cs typeface="+mn-cs"/>
          <a:sym typeface="Palatino"/>
        </a:defRPr>
      </a:lvl7pPr>
      <a:lvl8pPr marL="4478078" indent="-744278" defTabSz="584200">
        <a:spcBef>
          <a:spcPts val="4200"/>
        </a:spcBef>
        <a:buSzPct val="40000"/>
        <a:buBlip>
          <a:blip r:embed="rId3"/>
        </a:buBlip>
        <a:defRPr sz="6000">
          <a:solidFill>
            <a:srgbClr val="546056"/>
          </a:solidFill>
          <a:latin typeface="+mn-lt"/>
          <a:ea typeface="+mn-ea"/>
          <a:cs typeface="+mn-cs"/>
          <a:sym typeface="Palatino"/>
        </a:defRPr>
      </a:lvl8pPr>
      <a:lvl9pPr marL="5011478" indent="-744278" defTabSz="584200">
        <a:spcBef>
          <a:spcPts val="4200"/>
        </a:spcBef>
        <a:buSzPct val="40000"/>
        <a:buBlip>
          <a:blip r:embed="rId3"/>
        </a:buBlip>
        <a:defRPr sz="6000">
          <a:solidFill>
            <a:srgbClr val="546056"/>
          </a:solidFill>
          <a:latin typeface="+mn-lt"/>
          <a:ea typeface="+mn-ea"/>
          <a:cs typeface="+mn-cs"/>
          <a:sym typeface="Palatino"/>
        </a:defRPr>
      </a:lvl9pPr>
    </p:bodyStyle>
    <p:otherStyle>
      <a:lvl1pPr algn="ctr" defTabSz="584200">
        <a:defRPr sz="2400">
          <a:solidFill>
            <a:schemeClr val="tx1"/>
          </a:solidFill>
          <a:latin typeface="+mn-lt"/>
          <a:ea typeface="+mn-ea"/>
          <a:cs typeface="+mn-cs"/>
          <a:sym typeface="Palatino"/>
        </a:defRPr>
      </a:lvl1pPr>
      <a:lvl2pPr indent="228600" algn="ctr" defTabSz="584200">
        <a:defRPr sz="2400">
          <a:solidFill>
            <a:schemeClr val="tx1"/>
          </a:solidFill>
          <a:latin typeface="+mn-lt"/>
          <a:ea typeface="+mn-ea"/>
          <a:cs typeface="+mn-cs"/>
          <a:sym typeface="Palatino"/>
        </a:defRPr>
      </a:lvl2pPr>
      <a:lvl3pPr indent="457200" algn="ctr" defTabSz="584200">
        <a:defRPr sz="2400">
          <a:solidFill>
            <a:schemeClr val="tx1"/>
          </a:solidFill>
          <a:latin typeface="+mn-lt"/>
          <a:ea typeface="+mn-ea"/>
          <a:cs typeface="+mn-cs"/>
          <a:sym typeface="Palatino"/>
        </a:defRPr>
      </a:lvl3pPr>
      <a:lvl4pPr indent="685800" algn="ctr" defTabSz="584200">
        <a:defRPr sz="2400">
          <a:solidFill>
            <a:schemeClr val="tx1"/>
          </a:solidFill>
          <a:latin typeface="+mn-lt"/>
          <a:ea typeface="+mn-ea"/>
          <a:cs typeface="+mn-cs"/>
          <a:sym typeface="Palatino"/>
        </a:defRPr>
      </a:lvl4pPr>
      <a:lvl5pPr indent="914400" algn="ctr" defTabSz="584200">
        <a:defRPr sz="2400">
          <a:solidFill>
            <a:schemeClr val="tx1"/>
          </a:solidFill>
          <a:latin typeface="+mn-lt"/>
          <a:ea typeface="+mn-ea"/>
          <a:cs typeface="+mn-cs"/>
          <a:sym typeface="Palatino"/>
        </a:defRPr>
      </a:lvl5pPr>
      <a:lvl6pPr indent="1143000" algn="ctr" defTabSz="584200">
        <a:defRPr sz="2400">
          <a:solidFill>
            <a:schemeClr val="tx1"/>
          </a:solidFill>
          <a:latin typeface="+mn-lt"/>
          <a:ea typeface="+mn-ea"/>
          <a:cs typeface="+mn-cs"/>
          <a:sym typeface="Palatino"/>
        </a:defRPr>
      </a:lvl6pPr>
      <a:lvl7pPr indent="1371600" algn="ctr" defTabSz="584200">
        <a:defRPr sz="2400">
          <a:solidFill>
            <a:schemeClr val="tx1"/>
          </a:solidFill>
          <a:latin typeface="+mn-lt"/>
          <a:ea typeface="+mn-ea"/>
          <a:cs typeface="+mn-cs"/>
          <a:sym typeface="Palatino"/>
        </a:defRPr>
      </a:lvl7pPr>
      <a:lvl8pPr indent="1600200" algn="ctr" defTabSz="584200">
        <a:defRPr sz="2400">
          <a:solidFill>
            <a:schemeClr val="tx1"/>
          </a:solidFill>
          <a:latin typeface="+mn-lt"/>
          <a:ea typeface="+mn-ea"/>
          <a:cs typeface="+mn-cs"/>
          <a:sym typeface="Palatino"/>
        </a:defRPr>
      </a:lvl8pPr>
      <a:lvl9pPr indent="1828800" algn="ctr" defTabSz="584200">
        <a:defRPr sz="2400">
          <a:solidFill>
            <a:schemeClr val="tx1"/>
          </a:solidFill>
          <a:latin typeface="+mn-lt"/>
          <a:ea typeface="+mn-ea"/>
          <a:cs typeface="+mn-cs"/>
          <a:sym typeface="Palatino"/>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video" Target="../media/media1.m4v"/><Relationship Id="rId3" Type="http://schemas.microsoft.com/office/2007/relationships/media" Target="../media/media1.m4v"/><Relationship Id="rId4" Type="http://schemas.openxmlformats.org/officeDocument/2006/relationships/image" Target="../media/image9.png"/><Relationship Id="rId5" Type="http://schemas.openxmlformats.org/officeDocument/2006/relationships/video" Target="../media/media2.m4v"/><Relationship Id="rId6" Type="http://schemas.microsoft.com/office/2007/relationships/media" Target="../media/media2.m4v"/><Relationship Id="rId7" Type="http://schemas.openxmlformats.org/officeDocument/2006/relationships/image" Target="../media/image1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1.mp3"/><Relationship Id="rId3" Type="http://schemas.microsoft.com/office/2007/relationships/media" Target="../media/media1.mp3"/><Relationship Id="rId4" Type="http://schemas.openxmlformats.org/officeDocument/2006/relationships/image" Target="../media/image11.png"/><Relationship Id="rId5" Type="http://schemas.openxmlformats.org/officeDocument/2006/relationships/audio" Target="../media/media2.mp3"/><Relationship Id="rId6" Type="http://schemas.microsoft.com/office/2007/relationships/media" Target="../media/media2.mp3"/><Relationship Id="rId7" Type="http://schemas.openxmlformats.org/officeDocument/2006/relationships/video" Target="../media/media1.gif"/><Relationship Id="rId8" Type="http://schemas.microsoft.com/office/2007/relationships/media" Target="../media/media1.gif"/><Relationship Id="rId9" Type="http://schemas.openxmlformats.org/officeDocument/2006/relationships/image" Target="../media/image1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video" Target="../media/media2.mp4"/><Relationship Id="rId3" Type="http://schemas.microsoft.com/office/2007/relationships/media" Target="../media/media2.mp4"/><Relationship Id="rId4" Type="http://schemas.openxmlformats.org/officeDocument/2006/relationships/image" Target="../media/image1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1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hyperlink" Target="https://www.u-cursos.cl/artes/2021/2/ACEE361-011/1/material_docente/detalle?id=4415918" TargetMode="External"/><Relationship Id="rId4" Type="http://schemas.openxmlformats.org/officeDocument/2006/relationships/hyperlink" Target="https://www.dropbox.com/s/fsldgg7g2r1cs7z/disco%201.zip?dl=0" TargetMode="Externa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u-cursos.cl/artes/2021/2/ACEE361-011/1/datos_curso/" TargetMode="Externa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ph type="title"/>
          </p:nvPr>
        </p:nvSpPr>
        <p:spPr>
          <a:prstGeom prst="rect">
            <a:avLst/>
          </a:prstGeom>
        </p:spPr>
        <p:txBody>
          <a:bodyPr/>
          <a:lstStyle/>
          <a:p>
            <a:pPr lvl="0">
              <a:defRPr sz="1800">
                <a:solidFill>
                  <a:srgbClr val="000000"/>
                </a:solidFill>
              </a:defRPr>
            </a:pPr>
            <a:r>
              <a:rPr sz="9800">
                <a:solidFill>
                  <a:srgbClr val="546056"/>
                </a:solidFill>
              </a:rPr>
              <a:t>Composición Acusmática</a:t>
            </a:r>
          </a:p>
        </p:txBody>
      </p:sp>
      <p:sp>
        <p:nvSpPr>
          <p:cNvPr id="39" name="Shape 39"/>
          <p:cNvSpPr/>
          <p:nvPr>
            <p:ph type="body" idx="1"/>
          </p:nvPr>
        </p:nvSpPr>
        <p:spPr>
          <a:prstGeom prst="rect">
            <a:avLst/>
          </a:prstGeom>
        </p:spPr>
        <p:txBody>
          <a:bodyPr/>
          <a:lstStyle/>
          <a:p>
            <a:pPr lvl="0">
              <a:defRPr i="0" sz="1800">
                <a:solidFill>
                  <a:srgbClr val="000000"/>
                </a:solidFill>
              </a:defRPr>
            </a:pPr>
            <a:r>
              <a:rPr i="1" sz="4400">
                <a:solidFill>
                  <a:srgbClr val="717D75"/>
                </a:solidFill>
              </a:rPr>
              <a:t>Sesión 1</a:t>
            </a:r>
          </a:p>
        </p:txBody>
      </p:sp>
      <p:sp>
        <p:nvSpPr>
          <p:cNvPr id="40" name="Shape 40"/>
          <p:cNvSpPr/>
          <p:nvPr/>
        </p:nvSpPr>
        <p:spPr>
          <a:xfrm>
            <a:off x="8288833" y="9315092"/>
            <a:ext cx="7806334"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400">
                <a:solidFill>
                  <a:srgbClr val="546056"/>
                </a:solidFill>
              </a:rPr>
              <a:t>Profesor: Federico Schumacher</a:t>
            </a:r>
          </a:p>
        </p:txBody>
      </p:sp>
      <p:sp>
        <p:nvSpPr>
          <p:cNvPr id="41" name="Shape 41"/>
          <p:cNvSpPr/>
          <p:nvPr/>
        </p:nvSpPr>
        <p:spPr>
          <a:xfrm>
            <a:off x="1346537" y="1044971"/>
            <a:ext cx="11397334" cy="1616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400">
                <a:solidFill>
                  <a:srgbClr val="546056"/>
                </a:solidFill>
              </a:rPr>
              <a:t>Facultad de Artes. Departamento de Sonido. </a:t>
            </a:r>
            <a:endParaRPr sz="4400">
              <a:solidFill>
                <a:srgbClr val="546056"/>
              </a:solidFill>
            </a:endParaRPr>
          </a:p>
          <a:p>
            <a:pPr lvl="0">
              <a:defRPr sz="1800">
                <a:solidFill>
                  <a:srgbClr val="000000"/>
                </a:solidFill>
              </a:defRPr>
            </a:pPr>
            <a:r>
              <a:rPr sz="4400">
                <a:solidFill>
                  <a:srgbClr val="546056"/>
                </a:solidFill>
              </a:rPr>
              <a:t>Universidad de Chile</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4" name="John Cage - Imaginary Landscape No.1 - Icarus Vs. Muzak.mp4"/>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279820" y="3339165"/>
            <a:ext cx="17332411" cy="9749481"/>
          </a:xfrm>
          <a:prstGeom prst="rect">
            <a:avLst/>
          </a:prstGeom>
        </p:spPr>
      </p:pic>
      <p:sp>
        <p:nvSpPr>
          <p:cNvPr id="95" name="Shape 95"/>
          <p:cNvSpPr/>
          <p:nvPr/>
        </p:nvSpPr>
        <p:spPr>
          <a:xfrm>
            <a:off x="488019" y="-79376"/>
            <a:ext cx="23407961" cy="344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9800">
                <a:solidFill>
                  <a:srgbClr val="FFFFFF"/>
                </a:solidFill>
              </a:rPr>
              <a:t>Pioneros: John Cage: </a:t>
            </a:r>
            <a:r>
              <a:rPr i="1" sz="9800">
                <a:solidFill>
                  <a:srgbClr val="FFFFFF"/>
                </a:solidFill>
              </a:rPr>
              <a:t>Imaginary Landscapes Nº1 </a:t>
            </a:r>
            <a:r>
              <a:rPr sz="9800">
                <a:solidFill>
                  <a:srgbClr val="FFFFFF"/>
                </a:solidFill>
              </a:rPr>
              <a:t>(1939)</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94"/>
                                        </p:tgtEl>
                                        <p:attrNameLst>
                                          <p:attrName>style.visibility</p:attrName>
                                        </p:attrNameLst>
                                      </p:cBhvr>
                                      <p:to>
                                        <p:strVal val="visible"/>
                                      </p:to>
                                    </p:set>
                                    <p:anim calcmode="lin" valueType="num">
                                      <p:cBhvr>
                                        <p:cTn id="7" dur="800" fill="hold"/>
                                        <p:tgtEl>
                                          <p:spTgt spid="94"/>
                                        </p:tgtEl>
                                        <p:attrNameLst>
                                          <p:attrName>ppt_w</p:attrName>
                                        </p:attrNameLst>
                                      </p:cBhvr>
                                      <p:tavLst>
                                        <p:tav tm="0">
                                          <p:val>
                                            <p:fltVal val="0"/>
                                          </p:val>
                                        </p:tav>
                                        <p:tav tm="100000">
                                          <p:val>
                                            <p:strVal val="#ppt_w"/>
                                          </p:val>
                                        </p:tav>
                                      </p:tavLst>
                                    </p:anim>
                                    <p:anim calcmode="lin" valueType="num">
                                      <p:cBhvr>
                                        <p:cTn id="8" dur="800" fill="hold"/>
                                        <p:tgtEl>
                                          <p:spTgt spid="9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mediacall" presetSubtype="0" presetID="1" grpId="2" fill="hold">
                                  <p:stCondLst>
                                    <p:cond delay="0"/>
                                  </p:stCondLst>
                                  <p:childTnLst>
                                    <p:cmd type="call" cmd="playFrom(0.0)">
                                      <p:cBhvr>
                                        <p:cTn id="12" dur="0" fill="hold"/>
                                        <p:tgtEl>
                                          <p:spTgt spid="9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3" fill="hold" display="0">
                  <p:stCondLst>
                    <p:cond delay="indefinite"/>
                  </p:stCondLst>
                </p:cTn>
                <p:tgtEl>
                  <p:spTgt spid="94"/>
                </p:tgtEl>
              </p:cMediaNode>
            </p:video>
          </p:childTnLst>
        </p:cTn>
      </p:par>
    </p:tnLst>
    <p:bldLst>
      <p:bldP build="whole" bldLvl="1" animBg="1" rev="0" advAuto="0" spid="94"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 name="Shape 97"/>
          <p:cNvSpPr/>
          <p:nvPr>
            <p:ph type="title"/>
          </p:nvPr>
        </p:nvSpPr>
        <p:spPr>
          <a:prstGeom prst="rect">
            <a:avLst/>
          </a:prstGeom>
        </p:spPr>
        <p:txBody>
          <a:bodyPr/>
          <a:lstStyle>
            <a:lvl1pPr defTabSz="479044">
              <a:defRPr sz="8036"/>
            </a:lvl1pPr>
          </a:lstStyle>
          <a:p>
            <a:pPr lvl="0">
              <a:defRPr sz="1800">
                <a:solidFill>
                  <a:srgbClr val="000000"/>
                </a:solidFill>
              </a:defRPr>
            </a:pPr>
            <a:r>
              <a:rPr sz="8036">
                <a:solidFill>
                  <a:srgbClr val="FFFFFF">
                    <a:alpha val="95000"/>
                  </a:srgbClr>
                </a:solidFill>
              </a:rPr>
              <a:t>Pioneros: Norman McLaren: Dots (1940)</a:t>
            </a:r>
          </a:p>
        </p:txBody>
      </p:sp>
      <p:pic>
        <p:nvPicPr>
          <p:cNvPr id="98" name="McLarenN_Pen_Point_Percussion_1951.m4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680509" y="3856305"/>
            <a:ext cx="11645718" cy="8734288"/>
          </a:xfrm>
          <a:prstGeom prst="rect">
            <a:avLst/>
          </a:prstGeom>
        </p:spPr>
      </p:pic>
      <p:pic>
        <p:nvPicPr>
          <p:cNvPr id="99" name="McLarenN_Dots_1940.m4v"/>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13018949" y="3868867"/>
            <a:ext cx="10637146" cy="8709163"/>
          </a:xfrm>
          <a:prstGeom prst="rect">
            <a:avLst/>
          </a:prstGeom>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98"/>
                                        </p:tgtEl>
                                        <p:attrNameLst>
                                          <p:attrName>style.visibility</p:attrName>
                                        </p:attrNameLst>
                                      </p:cBhvr>
                                      <p:to>
                                        <p:strVal val="visible"/>
                                      </p:to>
                                    </p:set>
                                    <p:animEffect filter="fade" transition="in">
                                      <p:cBhvr>
                                        <p:cTn id="7" dur="1250"/>
                                        <p:tgtEl>
                                          <p:spTgt spid="98"/>
                                        </p:tgtEl>
                                      </p:cBhvr>
                                    </p:animEffect>
                                  </p:childTnLst>
                                </p:cTn>
                              </p:par>
                            </p:childTnLst>
                          </p:cTn>
                        </p:par>
                        <p:par>
                          <p:cTn id="8" fill="hold">
                            <p:stCondLst>
                              <p:cond delay="1250"/>
                            </p:stCondLst>
                            <p:childTnLst>
                              <p:par>
                                <p:cTn id="9" nodeType="afterEffect" presetClass="mediacall" presetSubtype="0" presetID="1" grpId="2" fill="hold">
                                  <p:stCondLst>
                                    <p:cond delay="0"/>
                                  </p:stCondLst>
                                  <p:childTnLst>
                                    <p:cmd type="call" cmd="playFrom(0.0)">
                                      <p:cBhvr>
                                        <p:cTn id="10" dur="0" fill="hold"/>
                                        <p:tgtEl>
                                          <p:spTgt spid="98"/>
                                        </p:tgtEl>
                                      </p:cBhvr>
                                    </p:cmd>
                                  </p:childTnLst>
                                </p:cTn>
                              </p:par>
                            </p:childTnLst>
                          </p:cTn>
                        </p:par>
                      </p:childTnLst>
                    </p:cTn>
                  </p:par>
                  <p:par>
                    <p:cTn id="11" fill="hold">
                      <p:stCondLst>
                        <p:cond delay="indefinite"/>
                      </p:stCondLst>
                      <p:childTnLst>
                        <p:par>
                          <p:cTn id="12" fill="hold">
                            <p:stCondLst>
                              <p:cond delay="0"/>
                            </p:stCondLst>
                            <p:childTnLst>
                              <p:par>
                                <p:cTn id="13" nodeType="clickEffect" presetClass="mediacall" presetSubtype="0" presetID="1" grpId="3" fill="hold">
                                  <p:stCondLst>
                                    <p:cond delay="0"/>
                                  </p:stCondLst>
                                  <p:childTnLst>
                                    <p:cmd type="call" cmd="playFrom(0.0)">
                                      <p:cBhvr>
                                        <p:cTn id="14" dur="0" fill="hold"/>
                                        <p:tgtEl>
                                          <p:spTgt spid="9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5" fill="hold" display="0">
                  <p:stCondLst>
                    <p:cond delay="indefinite"/>
                  </p:stCondLst>
                </p:cTn>
                <p:tgtEl>
                  <p:spTgt spid="98"/>
                </p:tgtEl>
              </p:cMediaNode>
            </p:video>
            <p:video fullScrn="0">
              <p:cMediaNode mute="0" showWhenStopped="1" numSld="1" vol="100000">
                <p:cTn id="16" fill="hold" display="0">
                  <p:stCondLst>
                    <p:cond delay="indefinite"/>
                  </p:stCondLst>
                </p:cTn>
                <p:tgtEl>
                  <p:spTgt spid="99"/>
                </p:tgtEl>
              </p:cMediaNode>
            </p:video>
          </p:childTnLst>
        </p:cTn>
      </p:par>
    </p:tnLst>
    <p:bldLst>
      <p:bldP build="whole" bldLvl="1" animBg="1" rev="0" advAuto="0" spid="98"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 name="Shape 101"/>
          <p:cNvSpPr/>
          <p:nvPr>
            <p:ph type="title"/>
          </p:nvPr>
        </p:nvSpPr>
        <p:spPr>
          <a:prstGeom prst="rect">
            <a:avLst/>
          </a:prstGeom>
        </p:spPr>
        <p:txBody>
          <a:bodyPr/>
          <a:lstStyle/>
          <a:p>
            <a:pPr lvl="0">
              <a:defRPr sz="1800">
                <a:solidFill>
                  <a:srgbClr val="000000"/>
                </a:solidFill>
              </a:defRPr>
            </a:pPr>
            <a:r>
              <a:rPr sz="9800">
                <a:solidFill>
                  <a:srgbClr val="FFFFFF">
                    <a:alpha val="95000"/>
                  </a:srgbClr>
                </a:solidFill>
              </a:rPr>
              <a:t>Obras Pioneras</a:t>
            </a:r>
          </a:p>
        </p:txBody>
      </p:sp>
      <p:sp>
        <p:nvSpPr>
          <p:cNvPr id="102" name="Shape 102"/>
          <p:cNvSpPr/>
          <p:nvPr/>
        </p:nvSpPr>
        <p:spPr>
          <a:xfrm>
            <a:off x="1264946" y="4191670"/>
            <a:ext cx="10491467" cy="1616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400">
                <a:solidFill>
                  <a:srgbClr val="546056"/>
                </a:solidFill>
              </a:rPr>
              <a:t>Halim El Dahb: </a:t>
            </a:r>
            <a:r>
              <a:rPr i="1" sz="4400">
                <a:solidFill>
                  <a:srgbClr val="546056"/>
                </a:solidFill>
              </a:rPr>
              <a:t>Wire Recorded Piece</a:t>
            </a:r>
            <a:r>
              <a:rPr sz="4400">
                <a:solidFill>
                  <a:srgbClr val="546056"/>
                </a:solidFill>
              </a:rPr>
              <a:t> (1944)</a:t>
            </a:r>
            <a:endParaRPr sz="4400">
              <a:solidFill>
                <a:srgbClr val="546056"/>
              </a:solidFill>
            </a:endParaRPr>
          </a:p>
          <a:p>
            <a:pPr lvl="0">
              <a:defRPr sz="1800">
                <a:solidFill>
                  <a:srgbClr val="000000"/>
                </a:solidFill>
              </a:defRPr>
            </a:pPr>
            <a:r>
              <a:rPr sz="4400">
                <a:solidFill>
                  <a:srgbClr val="546056"/>
                </a:solidFill>
              </a:rPr>
              <a:t> </a:t>
            </a:r>
          </a:p>
        </p:txBody>
      </p:sp>
      <p:pic>
        <p:nvPicPr>
          <p:cNvPr id="103" name="El-Dabh_Wired.mp3"/>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5935752" y="5427404"/>
            <a:ext cx="1651001" cy="838201"/>
          </a:xfrm>
          <a:prstGeom prst="rect">
            <a:avLst/>
          </a:prstGeom>
        </p:spPr>
      </p:pic>
      <p:sp>
        <p:nvSpPr>
          <p:cNvPr id="104" name="Shape 104"/>
          <p:cNvSpPr/>
          <p:nvPr/>
        </p:nvSpPr>
        <p:spPr>
          <a:xfrm>
            <a:off x="1241172" y="7693618"/>
            <a:ext cx="8232801" cy="1616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400">
                <a:solidFill>
                  <a:srgbClr val="546056"/>
                </a:solidFill>
              </a:rPr>
              <a:t>Pierre Schaeffer: </a:t>
            </a:r>
            <a:r>
              <a:rPr i="1" sz="4400">
                <a:solidFill>
                  <a:srgbClr val="546056"/>
                </a:solidFill>
              </a:rPr>
              <a:t>Estudio 5</a:t>
            </a:r>
            <a:r>
              <a:rPr sz="4400">
                <a:solidFill>
                  <a:srgbClr val="546056"/>
                </a:solidFill>
              </a:rPr>
              <a:t> (1948)</a:t>
            </a:r>
            <a:endParaRPr sz="4400">
              <a:solidFill>
                <a:srgbClr val="546056"/>
              </a:solidFill>
            </a:endParaRPr>
          </a:p>
          <a:p>
            <a:pPr lvl="0">
              <a:defRPr sz="1800">
                <a:solidFill>
                  <a:srgbClr val="000000"/>
                </a:solidFill>
              </a:defRPr>
            </a:pPr>
            <a:r>
              <a:rPr sz="4400">
                <a:solidFill>
                  <a:srgbClr val="546056"/>
                </a:solidFill>
              </a:rPr>
              <a:t> </a:t>
            </a:r>
          </a:p>
        </p:txBody>
      </p:sp>
      <p:pic>
        <p:nvPicPr>
          <p:cNvPr id="105" name="SchaefferP_Étude5rev1971.mp3"/>
          <p:cNvPicPr/>
          <p:nvPr>
            <a:audioFile r:link="rId5"/>
            <p:extLst>
              <p:ext uri="{DAA4B4D4-6D71-4841-9C94-3DE7FCFB9230}">
                <p14:media xmlns:p14="http://schemas.microsoft.com/office/powerpoint/2010/main" r:embed="rId6"/>
              </p:ext>
            </p:extLst>
          </p:nvPr>
        </p:nvPicPr>
        <p:blipFill>
          <a:blip r:embed="rId4">
            <a:extLst/>
          </a:blip>
          <a:stretch>
            <a:fillRect/>
          </a:stretch>
        </p:blipFill>
        <p:spPr>
          <a:xfrm>
            <a:off x="15930480" y="9960293"/>
            <a:ext cx="1651001" cy="838201"/>
          </a:xfrm>
          <a:prstGeom prst="rect">
            <a:avLst/>
          </a:prstGeom>
        </p:spPr>
      </p:pic>
      <p:pic>
        <p:nvPicPr>
          <p:cNvPr id="106" name="radio-imagen-animada-0083.gif"/>
          <p:cNvPicPr/>
          <p:nvPr>
            <a:videoFile r:link="rId7"/>
            <p:extLst>
              <p:ext uri="{DAA4B4D4-6D71-4841-9C94-3DE7FCFB9230}">
                <p14:media xmlns:p14="http://schemas.microsoft.com/office/powerpoint/2010/main" r:embed="rId8"/>
              </p:ext>
            </p:extLst>
          </p:nvPr>
        </p:nvPicPr>
        <p:blipFill>
          <a:blip r:embed="rId9">
            <a:extLst/>
          </a:blip>
          <a:stretch>
            <a:fillRect/>
          </a:stretch>
        </p:blipFill>
        <p:spPr>
          <a:xfrm>
            <a:off x="14292859" y="3946316"/>
            <a:ext cx="5690913" cy="4302331"/>
          </a:xfrm>
          <a:prstGeom prst="rect">
            <a:avLst/>
          </a:prstGeom>
        </p:spPr>
      </p:pic>
      <p:pic>
        <p:nvPicPr>
          <p:cNvPr id="107" name="radio-imagen-animada-0083.gif"/>
          <p:cNvPicPr/>
          <p:nvPr>
            <a:videoFile r:link="rId7"/>
            <p:extLst>
              <p:ext uri="{DAA4B4D4-6D71-4841-9C94-3DE7FCFB9230}">
                <p14:media xmlns:p14="http://schemas.microsoft.com/office/powerpoint/2010/main" r:embed="rId8"/>
              </p:ext>
            </p:extLst>
          </p:nvPr>
        </p:nvPicPr>
        <p:blipFill>
          <a:blip r:embed="rId9">
            <a:extLst/>
          </a:blip>
          <a:stretch>
            <a:fillRect/>
          </a:stretch>
        </p:blipFill>
        <p:spPr>
          <a:xfrm>
            <a:off x="14292859" y="8601371"/>
            <a:ext cx="5690913" cy="4302331"/>
          </a:xfrm>
          <a:prstGeom prst="rect">
            <a:avLst/>
          </a:prstGeom>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03"/>
                                        </p:tgtEl>
                                      </p:cBhvr>
                                    </p:cmd>
                                  </p:childTnLst>
                                </p:cTn>
                              </p:par>
                            </p:childTnLst>
                          </p:cTn>
                        </p:par>
                        <p:par>
                          <p:cTn id="7" fill="hold">
                            <p:stCondLst>
                              <p:cond delay="0"/>
                            </p:stCondLst>
                            <p:childTnLst>
                              <p:par>
                                <p:cTn id="8" nodeType="afterEffect" presetClass="mediacall" presetSubtype="0" presetID="1" grpId="2" fill="hold">
                                  <p:stCondLst>
                                    <p:cond delay="0"/>
                                  </p:stCondLst>
                                  <p:childTnLst>
                                    <p:cmd type="call" cmd="playFrom(0.0)">
                                      <p:cBhvr>
                                        <p:cTn id="9" dur="0" fill="hold"/>
                                        <p:tgtEl>
                                          <p:spTgt spid="106"/>
                                        </p:tgtEl>
                                      </p:cBhvr>
                                    </p:cmd>
                                  </p:childTnLst>
                                </p:cTn>
                              </p:par>
                            </p:childTnLst>
                          </p:cTn>
                        </p:par>
                        <p:par>
                          <p:cTn id="10" fill="hold">
                            <p:stCondLst>
                              <p:cond delay="0"/>
                            </p:stCondLst>
                            <p:childTnLst>
                              <p:par>
                                <p:cTn id="11" nodeType="afterEffect" presetClass="mediacall" presetSubtype="0" presetID="3" grpId="2" fill="hold">
                                  <p:stCondLst>
                                    <p:cond delay="0"/>
                                  </p:stCondLst>
                                  <p:childTnLst>
                                    <p:cmd type="call" cmd="stop">
                                      <p:cBhvr>
                                        <p:cTn id="12" dur="1000" fill="hold"/>
                                        <p:tgtEl>
                                          <p:spTgt spid="106"/>
                                        </p:tgtEl>
                                      </p:cBhvr>
                                    </p:cmd>
                                  </p:childTnLst>
                                </p:cTn>
                              </p:par>
                            </p:childTnLst>
                          </p:cTn>
                        </p:par>
                      </p:childTnLst>
                    </p:cTn>
                  </p:par>
                  <p:par>
                    <p:cTn id="13" fill="hold">
                      <p:stCondLst>
                        <p:cond delay="indefinite"/>
                      </p:stCondLst>
                      <p:childTnLst>
                        <p:par>
                          <p:cTn id="14" fill="hold">
                            <p:stCondLst>
                              <p:cond delay="0"/>
                            </p:stCondLst>
                            <p:childTnLst>
                              <p:par>
                                <p:cTn id="15" nodeType="clickEffect" presetClass="mediacall" presetSubtype="0" presetID="1" grpId="3" fill="hold">
                                  <p:stCondLst>
                                    <p:cond delay="0"/>
                                  </p:stCondLst>
                                  <p:childTnLst>
                                    <p:cmd type="call" cmd="playFrom(0.0)">
                                      <p:cBhvr>
                                        <p:cTn id="16" dur="0" fill="hold"/>
                                        <p:tgtEl>
                                          <p:spTgt spid="105"/>
                                        </p:tgtEl>
                                      </p:cBhvr>
                                    </p:cmd>
                                  </p:childTnLst>
                                </p:cTn>
                              </p:par>
                            </p:childTnLst>
                          </p:cTn>
                        </p:par>
                        <p:par>
                          <p:cTn id="17" fill="hold">
                            <p:stCondLst>
                              <p:cond delay="0"/>
                            </p:stCondLst>
                            <p:childTnLst>
                              <p:par>
                                <p:cTn id="18" nodeType="afterEffect" presetClass="mediacall" presetSubtype="0" presetID="1" grpId="4" fill="hold">
                                  <p:stCondLst>
                                    <p:cond delay="0"/>
                                  </p:stCondLst>
                                  <p:childTnLst>
                                    <p:cmd type="call" cmd="playFrom(0.0)">
                                      <p:cBhvr>
                                        <p:cTn id="19" dur="0" fill="hold"/>
                                        <p:tgtEl>
                                          <p:spTgt spid="107"/>
                                        </p:tgtEl>
                                      </p:cBhvr>
                                    </p:cmd>
                                  </p:childTnLst>
                                </p:cTn>
                              </p:par>
                            </p:childTnLst>
                          </p:cTn>
                        </p:par>
                        <p:par>
                          <p:cTn id="20" fill="hold">
                            <p:stCondLst>
                              <p:cond delay="0"/>
                            </p:stCondLst>
                            <p:childTnLst>
                              <p:par>
                                <p:cTn id="21" nodeType="afterEffect" presetClass="mediacall" presetSubtype="0" presetID="3" grpId="4" fill="hold">
                                  <p:stCondLst>
                                    <p:cond delay="0"/>
                                  </p:stCondLst>
                                  <p:childTnLst>
                                    <p:cmd type="call" cmd="stop">
                                      <p:cBhvr>
                                        <p:cTn id="22" dur="1000" fill="hold"/>
                                        <p:tgtEl>
                                          <p:spTgt spid="10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23" fill="hold" display="0">
                  <p:stCondLst>
                    <p:cond delay="indefinite"/>
                  </p:stCondLst>
                </p:cTn>
                <p:tgtEl>
                  <p:spTgt spid="105"/>
                </p:tgtEl>
              </p:cMediaNode>
            </p:audio>
            <p:audio isNarration="0">
              <p:cMediaNode mute="0" showWhenStopped="0" numSld="1" vol="100000">
                <p:cTn id="24" fill="hold" display="0">
                  <p:stCondLst>
                    <p:cond delay="indefinite"/>
                  </p:stCondLst>
                </p:cTn>
                <p:tgtEl>
                  <p:spTgt spid="103"/>
                </p:tgtEl>
              </p:cMediaNode>
            </p:audio>
            <p:video fullScrn="0">
              <p:cMediaNode mute="0" showWhenStopped="1" numSld="1" vol="100000">
                <p:cTn id="25" fill="hold" display="0">
                  <p:stCondLst>
                    <p:cond delay="indefinite"/>
                  </p:stCondLst>
                </p:cTn>
                <p:tgtEl>
                  <p:spTgt spid="106"/>
                </p:tgtEl>
              </p:cMediaNode>
            </p:video>
            <p:video fullScrn="0">
              <p:cMediaNode mute="0" showWhenStopped="1" numSld="1" vol="100000">
                <p:cTn id="26" fill="hold" display="0">
                  <p:stCondLst>
                    <p:cond delay="indefinite"/>
                  </p:stCondLst>
                </p:cTn>
                <p:tgtEl>
                  <p:spTgt spid="10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ph type="title"/>
          </p:nvPr>
        </p:nvSpPr>
        <p:spPr>
          <a:prstGeom prst="rect">
            <a:avLst/>
          </a:prstGeom>
        </p:spPr>
        <p:txBody>
          <a:bodyPr/>
          <a:lstStyle/>
          <a:p>
            <a:pPr lvl="0" defTabSz="479044">
              <a:defRPr sz="1800">
                <a:solidFill>
                  <a:srgbClr val="000000"/>
                </a:solidFill>
              </a:defRPr>
            </a:pPr>
            <a:r>
              <a:rPr sz="8036">
                <a:solidFill>
                  <a:srgbClr val="FFFFFF">
                    <a:alpha val="95000"/>
                  </a:srgbClr>
                </a:solidFill>
              </a:rPr>
              <a:t>Obras Pioneras </a:t>
            </a:r>
            <a:endParaRPr sz="8036">
              <a:solidFill>
                <a:srgbClr val="FFFFFF">
                  <a:alpha val="95000"/>
                </a:srgbClr>
              </a:solidFill>
            </a:endParaRPr>
          </a:p>
          <a:p>
            <a:pPr lvl="0" defTabSz="479044">
              <a:defRPr sz="1800">
                <a:solidFill>
                  <a:srgbClr val="000000"/>
                </a:solidFill>
              </a:defRPr>
            </a:pPr>
            <a:r>
              <a:rPr sz="8036">
                <a:solidFill>
                  <a:srgbClr val="FFFFFF">
                    <a:alpha val="95000"/>
                  </a:srgbClr>
                </a:solidFill>
              </a:rPr>
              <a:t>Gyorgy Ligeti: </a:t>
            </a:r>
            <a:r>
              <a:rPr i="1" sz="8036">
                <a:solidFill>
                  <a:srgbClr val="FFFFFF">
                    <a:alpha val="95000"/>
                  </a:srgbClr>
                </a:solidFill>
              </a:rPr>
              <a:t>Artikulation</a:t>
            </a:r>
            <a:r>
              <a:rPr sz="8036">
                <a:solidFill>
                  <a:srgbClr val="FFFFFF">
                    <a:alpha val="95000"/>
                  </a:srgbClr>
                </a:solidFill>
              </a:rPr>
              <a:t> (1958)</a:t>
            </a:r>
          </a:p>
        </p:txBody>
      </p:sp>
      <p:pic>
        <p:nvPicPr>
          <p:cNvPr id="110" name="Ligeti - Artikulation.mp4"/>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911059" y="3429000"/>
            <a:ext cx="14561882" cy="9707920"/>
          </a:xfrm>
          <a:prstGeom prst="rect">
            <a:avLst/>
          </a:prstGeom>
        </p:spPr>
      </p:pic>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9" grpId="1" fill="hold">
                                  <p:stCondLst>
                                    <p:cond delay="0"/>
                                  </p:stCondLst>
                                  <p:iterate type="el" backwards="0">
                                    <p:tmAbs val="0"/>
                                  </p:iterate>
                                  <p:childTnLst>
                                    <p:set>
                                      <p:cBhvr>
                                        <p:cTn id="6" fill="hold"/>
                                        <p:tgtEl>
                                          <p:spTgt spid="110"/>
                                        </p:tgtEl>
                                        <p:attrNameLst>
                                          <p:attrName>style.visibility</p:attrName>
                                        </p:attrNameLst>
                                      </p:cBhvr>
                                      <p:to>
                                        <p:strVal val="visible"/>
                                      </p:to>
                                    </p:set>
                                    <p:animEffect filter="dissolve" transition="in">
                                      <p:cBhvr>
                                        <p:cTn id="7" dur="10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mediacall" presetSubtype="0" presetID="1" grpId="2" fill="hold">
                                  <p:stCondLst>
                                    <p:cond delay="0"/>
                                  </p:stCondLst>
                                  <p:childTnLst>
                                    <p:cmd type="call" cmd="playFrom(0.0)">
                                      <p:cBhvr>
                                        <p:cTn id="11" dur="0" fill="hold"/>
                                        <p:tgtEl>
                                          <p:spTgt spid="11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2" fill="hold" display="0">
                  <p:stCondLst>
                    <p:cond delay="indefinite"/>
                  </p:stCondLst>
                </p:cTn>
                <p:tgtEl>
                  <p:spTgt spid="110"/>
                </p:tgtEl>
              </p:cMediaNode>
            </p:video>
          </p:childTnLst>
        </p:cTn>
      </p:par>
    </p:tnLst>
    <p:bldLst>
      <p:bldP build="whole" bldLvl="1" animBg="1" rev="0" advAuto="0" spid="110"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ph type="title"/>
          </p:nvPr>
        </p:nvSpPr>
        <p:spPr>
          <a:prstGeom prst="rect">
            <a:avLst/>
          </a:prstGeom>
        </p:spPr>
        <p:txBody>
          <a:bodyPr/>
          <a:lstStyle/>
          <a:p>
            <a:pPr lvl="0">
              <a:defRPr sz="1800">
                <a:solidFill>
                  <a:srgbClr val="000000"/>
                </a:solidFill>
              </a:defRPr>
            </a:pPr>
            <a:r>
              <a:rPr sz="9800">
                <a:solidFill>
                  <a:srgbClr val="FFFFFF">
                    <a:alpha val="95000"/>
                  </a:srgbClr>
                </a:solidFill>
              </a:rPr>
              <a:t>Proyecto de composición</a:t>
            </a:r>
          </a:p>
        </p:txBody>
      </p:sp>
      <p:sp>
        <p:nvSpPr>
          <p:cNvPr id="113" name="Shape 113"/>
          <p:cNvSpPr/>
          <p:nvPr>
            <p:ph type="body" idx="1"/>
          </p:nvPr>
        </p:nvSpPr>
        <p:spPr>
          <a:xfrm>
            <a:off x="11079012" y="3500018"/>
            <a:ext cx="2225976" cy="2005744"/>
          </a:xfrm>
          <a:prstGeom prst="rect">
            <a:avLst/>
          </a:prstGeom>
          <a:blipFill>
            <a:blip r:embed="rId2"/>
          </a:blipFill>
        </p:spPr>
        <p:txBody>
          <a:bodyPr/>
          <a:lstStyle>
            <a:lvl1pPr marL="0" indent="0" algn="ctr">
              <a:spcBef>
                <a:spcPts val="0"/>
              </a:spcBef>
              <a:buSzTx/>
              <a:buNone/>
              <a:defRPr b="1" sz="3800"/>
            </a:lvl1pPr>
          </a:lstStyle>
          <a:p>
            <a:pPr lvl="0">
              <a:defRPr b="0" sz="1800">
                <a:solidFill>
                  <a:srgbClr val="000000"/>
                </a:solidFill>
              </a:defRPr>
            </a:pPr>
            <a:r>
              <a:rPr b="1" sz="3800">
                <a:solidFill>
                  <a:srgbClr val="546056"/>
                </a:solidFill>
              </a:rPr>
              <a:t>TOP</a:t>
            </a:r>
          </a:p>
        </p:txBody>
      </p:sp>
      <p:sp>
        <p:nvSpPr>
          <p:cNvPr id="114" name="Shape 114"/>
          <p:cNvSpPr/>
          <p:nvPr/>
        </p:nvSpPr>
        <p:spPr>
          <a:xfrm>
            <a:off x="11079012" y="10995655"/>
            <a:ext cx="2225976" cy="2005744"/>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defRPr b="1" sz="3800"/>
            </a:lvl1pPr>
          </a:lstStyle>
          <a:p>
            <a:pPr lvl="0">
              <a:defRPr b="0" sz="1800">
                <a:solidFill>
                  <a:srgbClr val="000000"/>
                </a:solidFill>
              </a:defRPr>
            </a:pPr>
            <a:r>
              <a:rPr b="1" sz="3800">
                <a:solidFill>
                  <a:srgbClr val="546056"/>
                </a:solidFill>
              </a:rPr>
              <a:t>DOWN</a:t>
            </a:r>
          </a:p>
        </p:txBody>
      </p:sp>
      <p:sp>
        <p:nvSpPr>
          <p:cNvPr id="115" name="Shape 115"/>
          <p:cNvSpPr/>
          <p:nvPr/>
        </p:nvSpPr>
        <p:spPr>
          <a:xfrm>
            <a:off x="3444529" y="5427662"/>
            <a:ext cx="5457627"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400">
                <a:solidFill>
                  <a:srgbClr val="546056"/>
                </a:solidFill>
              </a:rPr>
              <a:t>Ideas extra-musicales</a:t>
            </a:r>
          </a:p>
        </p:txBody>
      </p:sp>
      <p:sp>
        <p:nvSpPr>
          <p:cNvPr id="116" name="Shape 116"/>
          <p:cNvSpPr/>
          <p:nvPr/>
        </p:nvSpPr>
        <p:spPr>
          <a:xfrm>
            <a:off x="3750805" y="3694852"/>
            <a:ext cx="4845075" cy="1616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400">
                <a:solidFill>
                  <a:srgbClr val="546056"/>
                </a:solidFill>
              </a:rPr>
              <a:t>Formas musicales </a:t>
            </a:r>
            <a:endParaRPr sz="4400">
              <a:solidFill>
                <a:srgbClr val="546056"/>
              </a:solidFill>
            </a:endParaRPr>
          </a:p>
          <a:p>
            <a:pPr lvl="0">
              <a:defRPr sz="1800">
                <a:solidFill>
                  <a:srgbClr val="000000"/>
                </a:solidFill>
              </a:defRPr>
            </a:pPr>
            <a:r>
              <a:rPr sz="4400">
                <a:solidFill>
                  <a:srgbClr val="546056"/>
                </a:solidFill>
              </a:rPr>
              <a:t>preconcebidas</a:t>
            </a:r>
          </a:p>
        </p:txBody>
      </p:sp>
      <p:sp>
        <p:nvSpPr>
          <p:cNvPr id="117" name="Shape 117"/>
          <p:cNvSpPr/>
          <p:nvPr/>
        </p:nvSpPr>
        <p:spPr>
          <a:xfrm>
            <a:off x="14906764" y="7810971"/>
            <a:ext cx="7143032"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400">
                <a:solidFill>
                  <a:srgbClr val="546056"/>
                </a:solidFill>
              </a:rPr>
              <a:t>Elección del material sonoro</a:t>
            </a:r>
          </a:p>
        </p:txBody>
      </p:sp>
      <p:pic>
        <p:nvPicPr>
          <p:cNvPr id="118" name=""/>
          <p:cNvPicPr/>
          <p:nvPr/>
        </p:nvPicPr>
        <p:blipFill>
          <a:blip r:embed="rId3">
            <a:extLst/>
          </a:blip>
          <a:stretch>
            <a:fillRect/>
          </a:stretch>
        </p:blipFill>
        <p:spPr>
          <a:xfrm rot="16200000">
            <a:off x="9452004" y="8075448"/>
            <a:ext cx="5479992" cy="350521"/>
          </a:xfrm>
          <a:prstGeom prst="rect">
            <a:avLst/>
          </a:prstGeom>
        </p:spPr>
      </p:pic>
      <p:sp>
        <p:nvSpPr>
          <p:cNvPr id="120" name="Shape 120"/>
          <p:cNvSpPr/>
          <p:nvPr/>
        </p:nvSpPr>
        <p:spPr>
          <a:xfrm>
            <a:off x="14933641" y="9684880"/>
            <a:ext cx="6358038"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400">
                <a:solidFill>
                  <a:srgbClr val="546056"/>
                </a:solidFill>
              </a:rPr>
              <a:t>Procesos improvisatorios</a:t>
            </a:r>
          </a:p>
        </p:txBody>
      </p:sp>
      <p:sp>
        <p:nvSpPr>
          <p:cNvPr id="121" name="Shape 121"/>
          <p:cNvSpPr/>
          <p:nvPr/>
        </p:nvSpPr>
        <p:spPr>
          <a:xfrm>
            <a:off x="14233639" y="11558789"/>
            <a:ext cx="8489282"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400">
                <a:solidFill>
                  <a:srgbClr val="546056"/>
                </a:solidFill>
              </a:rPr>
              <a:t>Generación de materiales sonoros</a:t>
            </a:r>
          </a:p>
        </p:txBody>
      </p:sp>
      <p:sp>
        <p:nvSpPr>
          <p:cNvPr id="122" name="Shape 122"/>
          <p:cNvSpPr/>
          <p:nvPr/>
        </p:nvSpPr>
        <p:spPr>
          <a:xfrm>
            <a:off x="3565159" y="7073389"/>
            <a:ext cx="5582866"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a:defRPr sz="1800">
                <a:solidFill>
                  <a:srgbClr val="000000"/>
                </a:solidFill>
              </a:defRPr>
            </a:pPr>
            <a:r>
              <a:rPr sz="4400">
                <a:solidFill>
                  <a:srgbClr val="546056"/>
                </a:solidFill>
              </a:rPr>
              <a:t>Definición de formato</a:t>
            </a:r>
          </a:p>
        </p:txBody>
      </p:sp>
      <p:sp>
        <p:nvSpPr>
          <p:cNvPr id="123" name="Shape 123"/>
          <p:cNvSpPr/>
          <p:nvPr/>
        </p:nvSpPr>
        <p:spPr>
          <a:xfrm>
            <a:off x="9937242" y="7581767"/>
            <a:ext cx="4509517" cy="550409"/>
          </a:xfrm>
          <a:prstGeom prst="line">
            <a:avLst/>
          </a:prstGeom>
          <a:ln w="76200">
            <a:solidFill>
              <a:srgbClr val="717D75"/>
            </a:solidFill>
            <a:prstDash val="sysDot"/>
            <a:miter lim="400000"/>
            <a:headEnd type="triangle"/>
            <a:tailEnd type="triangle"/>
          </a:ln>
        </p:spPr>
        <p:txBody>
          <a:bodyPr lIns="0" tIns="0" rIns="0" bIns="0" anchor="ctr"/>
          <a:lstStyle/>
          <a:p>
            <a:pPr lvl="0">
              <a:defRPr b="1" sz="3800"/>
            </a:pPr>
          </a:p>
        </p:txBody>
      </p:sp>
    </p:spTree>
  </p:cSld>
  <p:clrMapOvr>
    <a:masterClrMapping/>
  </p:clrMapOvr>
  <p:transition spd="slow" advClick="1">
    <p:dissolve/>
  </p:transition>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title"/>
          </p:nvPr>
        </p:nvSpPr>
        <p:spPr>
          <a:prstGeom prst="rect">
            <a:avLst/>
          </a:prstGeom>
        </p:spPr>
        <p:txBody>
          <a:bodyPr/>
          <a:lstStyle/>
          <a:p>
            <a:pPr lvl="0">
              <a:defRPr sz="1800">
                <a:solidFill>
                  <a:srgbClr val="000000"/>
                </a:solidFill>
              </a:defRPr>
            </a:pPr>
            <a:r>
              <a:rPr sz="9800">
                <a:solidFill>
                  <a:srgbClr val="FFFFFF">
                    <a:alpha val="95000"/>
                  </a:srgbClr>
                </a:solidFill>
              </a:rPr>
              <a:t>Próxima Clase</a:t>
            </a:r>
          </a:p>
        </p:txBody>
      </p:sp>
      <p:sp>
        <p:nvSpPr>
          <p:cNvPr id="126" name="Shape 126"/>
          <p:cNvSpPr/>
          <p:nvPr>
            <p:ph type="body" idx="1"/>
          </p:nvPr>
        </p:nvSpPr>
        <p:spPr>
          <a:prstGeom prst="rect">
            <a:avLst/>
          </a:prstGeom>
        </p:spPr>
        <p:txBody>
          <a:bodyPr/>
          <a:lstStyle/>
          <a:p>
            <a:pPr lvl="0">
              <a:buBlip>
                <a:blip r:embed="rId2"/>
              </a:buBlip>
              <a:defRPr sz="1800">
                <a:solidFill>
                  <a:srgbClr val="000000"/>
                </a:solidFill>
              </a:defRPr>
            </a:pPr>
            <a:r>
              <a:rPr sz="6000">
                <a:solidFill>
                  <a:srgbClr val="546056"/>
                </a:solidFill>
              </a:rPr>
              <a:t>Audición comentada del Solfeo de los Objetos Sonoros</a:t>
            </a:r>
            <a:endParaRPr sz="6000">
              <a:solidFill>
                <a:srgbClr val="546056"/>
              </a:solidFill>
            </a:endParaRPr>
          </a:p>
          <a:p>
            <a:pPr lvl="0" marL="0" indent="0">
              <a:buSzTx/>
              <a:buNone/>
              <a:defRPr sz="1800">
                <a:solidFill>
                  <a:srgbClr val="000000"/>
                </a:solidFill>
              </a:defRPr>
            </a:pPr>
            <a:r>
              <a:rPr sz="5100" u="sng">
                <a:solidFill>
                  <a:srgbClr val="546056"/>
                </a:solidFill>
                <a:hlinkClick r:id="rId3" invalidUrl="" action="" tgtFrame="" tooltip="" history="1" highlightClick="0" endSnd="0"/>
              </a:rPr>
              <a:t>https://www.u-cursos.cl/artes/2021/2/ACEE361-011/1/material_docente/detalle?id=4415918</a:t>
            </a:r>
            <a:endParaRPr sz="5100">
              <a:solidFill>
                <a:srgbClr val="546056"/>
              </a:solidFill>
            </a:endParaRPr>
          </a:p>
          <a:p>
            <a:pPr lvl="0" marL="0" indent="0">
              <a:buSzTx/>
              <a:buNone/>
              <a:defRPr sz="1800">
                <a:solidFill>
                  <a:srgbClr val="000000"/>
                </a:solidFill>
              </a:defRPr>
            </a:pPr>
            <a:r>
              <a:rPr sz="5100">
                <a:solidFill>
                  <a:srgbClr val="546056"/>
                </a:solidFill>
              </a:rPr>
              <a:t>Audio: </a:t>
            </a:r>
            <a:r>
              <a:rPr sz="5100" u="sng">
                <a:solidFill>
                  <a:srgbClr val="546056"/>
                </a:solidFill>
                <a:hlinkClick r:id="rId4" invalidUrl="" action="" tgtFrame="" tooltip="" history="1" highlightClick="0" endSnd="0"/>
              </a:rPr>
              <a:t>https://www.dropbox.com/s/fsldgg7g2r1cs7z/disco%201.zip?dl=0</a:t>
            </a:r>
          </a:p>
        </p:txBody>
      </p:sp>
    </p:spTree>
  </p:cSld>
  <p:clrMapOvr>
    <a:masterClrMapping/>
  </p:clrMapOvr>
  <p:transition spd="slow" advClick="1">
    <p:dissolve/>
  </p:transition>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title"/>
          </p:nvPr>
        </p:nvSpPr>
        <p:spPr>
          <a:prstGeom prst="rect">
            <a:avLst/>
          </a:prstGeom>
        </p:spPr>
        <p:txBody>
          <a:bodyPr/>
          <a:lstStyle/>
          <a:p>
            <a:pPr lvl="0">
              <a:defRPr sz="1800">
                <a:solidFill>
                  <a:srgbClr val="000000"/>
                </a:solidFill>
              </a:defRPr>
            </a:pPr>
            <a:r>
              <a:rPr sz="9800">
                <a:solidFill>
                  <a:srgbClr val="FFFFFF">
                    <a:alpha val="95000"/>
                  </a:srgbClr>
                </a:solidFill>
              </a:rPr>
              <a:t>Bibliografía</a:t>
            </a:r>
          </a:p>
        </p:txBody>
      </p:sp>
      <p:sp>
        <p:nvSpPr>
          <p:cNvPr id="129" name="Shape 129"/>
          <p:cNvSpPr/>
          <p:nvPr/>
        </p:nvSpPr>
        <p:spPr>
          <a:xfrm>
            <a:off x="2242470" y="5011940"/>
            <a:ext cx="19303913" cy="1514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just" defTabSz="457200">
              <a:lnSpc>
                <a:spcPct val="150000"/>
              </a:lnSpc>
              <a:tabLst>
                <a:tab pos="457200" algn="l"/>
                <a:tab pos="914400" algn="l"/>
                <a:tab pos="1371600" algn="l"/>
                <a:tab pos="1828800" algn="l"/>
                <a:tab pos="2286000" algn="l"/>
                <a:tab pos="2743200" algn="l"/>
                <a:tab pos="3200400" algn="l"/>
                <a:tab pos="3657600" algn="l"/>
                <a:tab pos="4114800" algn="l"/>
                <a:tab pos="4572000" algn="l"/>
                <a:tab pos="5029200" algn="l"/>
                <a:tab pos="5283200" algn="l"/>
              </a:tabLst>
              <a:defRPr sz="1800">
                <a:solidFill>
                  <a:srgbClr val="000000"/>
                </a:solidFill>
              </a:defRPr>
            </a:pPr>
            <a:r>
              <a:rPr sz="3100">
                <a:uFill>
                  <a:solidFill/>
                </a:uFill>
              </a:rPr>
              <a:t>Brncic, Gabriel. 2004. ‟Algunas reflexiones acerca de la globalización del sonido electrónico y la aparición de una Tercera Práctica musical”. </a:t>
            </a:r>
            <a:r>
              <a:rPr i="1" sz="3100">
                <a:uFill>
                  <a:solidFill/>
                </a:uFill>
              </a:rPr>
              <a:t>Trans – Revista Transcultural de Música</a:t>
            </a:r>
            <a:r>
              <a:rPr sz="3100">
                <a:uFill>
                  <a:solidFill/>
                </a:uFill>
              </a:rPr>
              <a:t> 8.</a:t>
            </a:r>
          </a:p>
        </p:txBody>
      </p:sp>
      <p:sp>
        <p:nvSpPr>
          <p:cNvPr id="130" name="Shape 130"/>
          <p:cNvSpPr/>
          <p:nvPr/>
        </p:nvSpPr>
        <p:spPr>
          <a:xfrm>
            <a:off x="2194749" y="6556608"/>
            <a:ext cx="19402458" cy="1476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just" defTabSz="457200">
              <a:lnSpc>
                <a:spcPct val="150000"/>
              </a:lnSpc>
              <a:defRPr sz="1800">
                <a:solidFill>
                  <a:srgbClr val="000000"/>
                </a:solidFill>
              </a:defRPr>
            </a:pPr>
            <a:r>
              <a:rPr sz="3100"/>
              <a:t>Delalande, François. 2003. ‟Le paradigme électroacoustique”. En J. J. Nattiez (Ed.) </a:t>
            </a:r>
            <a:r>
              <a:rPr i="1" sz="3100"/>
              <a:t>Musiques: Une encyclopédie pour le XXIè siècle I: Musiques du XXé siècle</a:t>
            </a:r>
            <a:r>
              <a:rPr sz="3100"/>
              <a:t>. Paris: Actes Sud.</a:t>
            </a:r>
          </a:p>
        </p:txBody>
      </p:sp>
      <p:sp>
        <p:nvSpPr>
          <p:cNvPr id="131" name="Shape 131"/>
          <p:cNvSpPr/>
          <p:nvPr/>
        </p:nvSpPr>
        <p:spPr>
          <a:xfrm>
            <a:off x="2221026" y="8063176"/>
            <a:ext cx="19349905" cy="2314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just" defTabSz="457200">
              <a:lnSpc>
                <a:spcPct val="150000"/>
              </a:lnSpc>
              <a:defRPr sz="1800">
                <a:solidFill>
                  <a:srgbClr val="000000"/>
                </a:solidFill>
              </a:defRPr>
            </a:pPr>
            <a:r>
              <a:rPr sz="3100">
                <a:uFill>
                  <a:solidFill/>
                </a:uFill>
              </a:rPr>
              <a:t>Schumacher, Federico y Fuentes, Claudio. 2016. ‟Doble articulación y ciencias cognitivas de tercera generación : desafiando las nociones tradicionales en torno a la experiencia musical acusmática”. </a:t>
            </a:r>
            <a:r>
              <a:rPr i="1" sz="3100">
                <a:uFill>
                  <a:solidFill/>
                </a:uFill>
              </a:rPr>
              <a:t>Resonancias</a:t>
            </a:r>
            <a:r>
              <a:rPr sz="3100">
                <a:uFill>
                  <a:solidFill/>
                </a:uFill>
              </a:rPr>
              <a:t>, 20(39): 93–11.</a:t>
            </a:r>
          </a:p>
        </p:txBody>
      </p:sp>
      <p:sp>
        <p:nvSpPr>
          <p:cNvPr id="132" name="Shape 132"/>
          <p:cNvSpPr/>
          <p:nvPr/>
        </p:nvSpPr>
        <p:spPr>
          <a:xfrm>
            <a:off x="2228870" y="10248271"/>
            <a:ext cx="19303912" cy="1514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just" defTabSz="449580">
              <a:lnSpc>
                <a:spcPct val="150000"/>
              </a:lnSpc>
              <a:defRPr sz="1800">
                <a:solidFill>
                  <a:srgbClr val="000000"/>
                </a:solidFill>
              </a:defRPr>
            </a:pPr>
            <a:r>
              <a:rPr sz="3100">
                <a:uFill>
                  <a:solidFill/>
                </a:uFill>
              </a:rPr>
              <a:t>Schumacher, Federico. 2019. La Espacialidad en la experiencia musical acusmá</a:t>
            </a:r>
            <a:r>
              <a:rPr sz="3100">
                <a:uFill>
                  <a:solidFill/>
                </a:uFill>
              </a:rPr>
              <a:t>tica. Un enfoque cognitivo. Tesis de doctorado. Belo Horizonte: Universidad Federal de Minas Gerais.</a:t>
            </a:r>
          </a:p>
        </p:txBody>
      </p:sp>
    </p:spTree>
  </p:cSld>
  <p:clrMapOvr>
    <a:masterClrMapping/>
  </p:clrMapOvr>
  <p:transition spd="slow" advClick="1">
    <p:dissolve/>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 name="Shape 43"/>
          <p:cNvSpPr/>
          <p:nvPr>
            <p:ph type="title"/>
          </p:nvPr>
        </p:nvSpPr>
        <p:spPr>
          <a:prstGeom prst="rect">
            <a:avLst/>
          </a:prstGeom>
        </p:spPr>
        <p:txBody>
          <a:bodyPr/>
          <a:lstStyle/>
          <a:p>
            <a:pPr lvl="0">
              <a:defRPr sz="1800">
                <a:solidFill>
                  <a:srgbClr val="000000"/>
                </a:solidFill>
              </a:defRPr>
            </a:pPr>
            <a:r>
              <a:rPr sz="9800">
                <a:solidFill>
                  <a:srgbClr val="FFFFFF">
                    <a:alpha val="95000"/>
                  </a:srgbClr>
                </a:solidFill>
              </a:rPr>
              <a:t>Objetivos del curso</a:t>
            </a:r>
          </a:p>
        </p:txBody>
      </p:sp>
      <p:sp>
        <p:nvSpPr>
          <p:cNvPr id="44" name="Shape 44"/>
          <p:cNvSpPr/>
          <p:nvPr>
            <p:ph type="body" idx="1"/>
          </p:nvPr>
        </p:nvSpPr>
        <p:spPr>
          <a:xfrm>
            <a:off x="3733831" y="3696890"/>
            <a:ext cx="16466345" cy="4794237"/>
          </a:xfrm>
          <a:prstGeom prst="rect">
            <a:avLst/>
          </a:prstGeom>
        </p:spPr>
        <p:txBody>
          <a:bodyPr/>
          <a:lstStyle/>
          <a:p>
            <a:pPr lvl="0" marL="533400" indent="-304800" algn="just" defTabSz="457200">
              <a:spcBef>
                <a:spcPts val="0"/>
              </a:spcBef>
              <a:buSzPct val="100000"/>
              <a:buFont typeface="Symbol"/>
              <a:buChar char="•"/>
              <a:defRPr sz="1800">
                <a:solidFill>
                  <a:srgbClr val="000000"/>
                </a:solidFill>
              </a:defRPr>
            </a:pPr>
            <a:r>
              <a:rPr sz="3600">
                <a:uFill>
                  <a:solidFill/>
                </a:uFill>
              </a:rPr>
              <a:t>Composición de una obra acusmática de mediana duración.</a:t>
            </a:r>
            <a:endParaRPr sz="3600">
              <a:uFill>
                <a:solidFill/>
              </a:uFill>
            </a:endParaRPr>
          </a:p>
          <a:p>
            <a:pPr lvl="0" marL="533400" indent="-304800" algn="just" defTabSz="457200">
              <a:spcBef>
                <a:spcPts val="0"/>
              </a:spcBef>
              <a:buSzPct val="100000"/>
              <a:buFont typeface="Symbol"/>
              <a:buChar char="•"/>
              <a:defRPr sz="1800">
                <a:solidFill>
                  <a:srgbClr val="000000"/>
                </a:solidFill>
              </a:defRPr>
            </a:pPr>
            <a:r>
              <a:rPr sz="3600">
                <a:uFill>
                  <a:solidFill/>
                </a:uFill>
              </a:rPr>
              <a:t>Manejar categorías tipomorfológicas, semióticas y temporales en relación a los materiales sonoros.</a:t>
            </a:r>
            <a:endParaRPr sz="3600">
              <a:uFill>
                <a:solidFill/>
              </a:uFill>
            </a:endParaRPr>
          </a:p>
          <a:p>
            <a:pPr lvl="0" marL="533400" indent="-304800" algn="just" defTabSz="457200">
              <a:spcBef>
                <a:spcPts val="0"/>
              </a:spcBef>
              <a:buSzPct val="100000"/>
              <a:buFont typeface="Symbol"/>
              <a:buChar char="•"/>
              <a:defRPr sz="1800">
                <a:solidFill>
                  <a:srgbClr val="000000"/>
                </a:solidFill>
              </a:defRPr>
            </a:pPr>
            <a:r>
              <a:rPr sz="3600">
                <a:uFill>
                  <a:solidFill/>
                </a:uFill>
              </a:rPr>
              <a:t>Estimular la creatividad musical de los y las participantes.</a:t>
            </a:r>
            <a:endParaRPr sz="3600">
              <a:uFill>
                <a:solidFill/>
              </a:uFill>
            </a:endParaRPr>
          </a:p>
          <a:p>
            <a:pPr lvl="0" marL="533400" indent="-304800" algn="just" defTabSz="457200">
              <a:spcBef>
                <a:spcPts val="0"/>
              </a:spcBef>
              <a:buSzPct val="100000"/>
              <a:buFont typeface="Symbol"/>
              <a:buChar char="•"/>
              <a:defRPr sz="1800">
                <a:solidFill>
                  <a:srgbClr val="000000"/>
                </a:solidFill>
              </a:defRPr>
            </a:pPr>
            <a:endParaRPr sz="3600">
              <a:uFill>
                <a:solidFill/>
              </a:uFill>
            </a:endParaRPr>
          </a:p>
          <a:p>
            <a:pPr lvl="0" marL="533400" indent="-304800" algn="just" defTabSz="457200">
              <a:spcBef>
                <a:spcPts val="0"/>
              </a:spcBef>
              <a:buSzPct val="100000"/>
              <a:buFont typeface="Symbol"/>
              <a:buChar char="•"/>
              <a:defRPr sz="1800">
                <a:solidFill>
                  <a:srgbClr val="000000"/>
                </a:solidFill>
              </a:defRPr>
            </a:pPr>
            <a:r>
              <a:rPr sz="3600">
                <a:uFill>
                  <a:solidFill/>
                </a:uFill>
              </a:rPr>
              <a:t>Planificación en: </a:t>
            </a:r>
            <a:endParaRPr sz="3600">
              <a:uFill>
                <a:solidFill/>
              </a:uFill>
            </a:endParaRPr>
          </a:p>
          <a:p>
            <a:pPr lvl="0" marL="533400" indent="-304800" algn="just" defTabSz="457200">
              <a:spcBef>
                <a:spcPts val="0"/>
              </a:spcBef>
              <a:buSzPct val="100000"/>
              <a:buFont typeface="Symbol"/>
              <a:buChar char="•"/>
              <a:defRPr sz="1800">
                <a:solidFill>
                  <a:srgbClr val="000000"/>
                </a:solidFill>
              </a:defRPr>
            </a:pPr>
            <a:r>
              <a:rPr sz="3600" u="sng">
                <a:uFill>
                  <a:solidFill/>
                </a:uFill>
                <a:hlinkClick r:id="rId2" invalidUrl="" action="" tgtFrame="" tooltip="" history="1" highlightClick="0" endSnd="0"/>
              </a:rPr>
              <a:t>https://www.u-cursos.cl/artes/2021/2/ACEE361-011/1/datos_curso/</a:t>
            </a:r>
          </a:p>
        </p:txBody>
      </p:sp>
      <p:sp>
        <p:nvSpPr>
          <p:cNvPr id="45" name="Shape 45"/>
          <p:cNvSpPr/>
          <p:nvPr/>
        </p:nvSpPr>
        <p:spPr>
          <a:xfrm>
            <a:off x="4436945" y="8267572"/>
            <a:ext cx="16466345" cy="372825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lgn="just" defTabSz="457200">
              <a:defRPr sz="1800">
                <a:solidFill>
                  <a:srgbClr val="000000"/>
                </a:solidFill>
              </a:defRPr>
            </a:pPr>
            <a:r>
              <a:rPr b="1" sz="3600">
                <a:uFill>
                  <a:solidFill/>
                </a:uFill>
              </a:rPr>
              <a:t>Contenidos de esta sesión:</a:t>
            </a:r>
            <a:endParaRPr b="1" sz="3600">
              <a:uFill>
                <a:solidFill/>
              </a:uFill>
            </a:endParaRPr>
          </a:p>
          <a:p>
            <a:pPr lvl="0" marL="533400" indent="-304800" algn="just" defTabSz="457200">
              <a:buSzPct val="100000"/>
              <a:buFont typeface="Symbol"/>
              <a:buChar char="•"/>
              <a:defRPr sz="1800">
                <a:solidFill>
                  <a:srgbClr val="000000"/>
                </a:solidFill>
              </a:defRPr>
            </a:pPr>
            <a:r>
              <a:rPr sz="3600">
                <a:uFill>
                  <a:solidFill/>
                </a:uFill>
              </a:rPr>
              <a:t>Definición de acusmática</a:t>
            </a:r>
            <a:endParaRPr sz="3600">
              <a:uFill>
                <a:solidFill/>
              </a:uFill>
            </a:endParaRPr>
          </a:p>
          <a:p>
            <a:pPr lvl="0" marL="533400" indent="-304800" algn="just" defTabSz="457200">
              <a:buSzPct val="100000"/>
              <a:buFont typeface="Symbol"/>
              <a:buChar char="•"/>
              <a:defRPr sz="1800">
                <a:solidFill>
                  <a:srgbClr val="000000"/>
                </a:solidFill>
              </a:defRPr>
            </a:pPr>
            <a:r>
              <a:rPr sz="3600">
                <a:uFill>
                  <a:solidFill/>
                </a:uFill>
              </a:rPr>
              <a:t>Inicios de la música concreta acusmática</a:t>
            </a:r>
            <a:endParaRPr sz="3600">
              <a:uFill>
                <a:solidFill/>
              </a:uFill>
            </a:endParaRPr>
          </a:p>
          <a:p>
            <a:pPr lvl="0" marL="533400" indent="-304800" algn="just" defTabSz="457200">
              <a:buSzPct val="100000"/>
              <a:buFont typeface="Symbol"/>
              <a:buChar char="•"/>
              <a:defRPr sz="1800">
                <a:solidFill>
                  <a:srgbClr val="000000"/>
                </a:solidFill>
              </a:defRPr>
            </a:pPr>
            <a:r>
              <a:rPr sz="3600">
                <a:uFill>
                  <a:solidFill/>
                </a:uFill>
              </a:rPr>
              <a:t>Definición de un proyecto de composición</a:t>
            </a:r>
          </a:p>
        </p:txBody>
      </p:sp>
    </p:spTree>
  </p:cSld>
  <p:clrMapOvr>
    <a:masterClrMapping/>
  </p:clrMapOvr>
  <p:transition spd="slow" advClick="1">
    <p:dissolve/>
  </p:transition>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ph type="title"/>
          </p:nvPr>
        </p:nvSpPr>
        <p:spPr>
          <a:prstGeom prst="rect">
            <a:avLst/>
          </a:prstGeom>
        </p:spPr>
        <p:txBody>
          <a:bodyPr/>
          <a:lstStyle/>
          <a:p>
            <a:pPr lvl="0">
              <a:defRPr sz="1800">
                <a:solidFill>
                  <a:srgbClr val="000000"/>
                </a:solidFill>
              </a:defRPr>
            </a:pPr>
            <a:r>
              <a:rPr sz="9800">
                <a:solidFill>
                  <a:srgbClr val="FFFFFF">
                    <a:alpha val="95000"/>
                  </a:srgbClr>
                </a:solidFill>
              </a:rPr>
              <a:t>Objetivos del curso</a:t>
            </a:r>
          </a:p>
        </p:txBody>
      </p:sp>
      <p:sp>
        <p:nvSpPr>
          <p:cNvPr id="48" name="Shape 48"/>
          <p:cNvSpPr/>
          <p:nvPr/>
        </p:nvSpPr>
        <p:spPr>
          <a:xfrm>
            <a:off x="3270524" y="4576762"/>
            <a:ext cx="19237871" cy="2581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lvl="0" marL="457200" indent="-228600" algn="just" defTabSz="457200">
              <a:buSzPct val="100000"/>
              <a:buFont typeface="Symbol"/>
              <a:buChar char="•"/>
              <a:defRPr sz="1800">
                <a:solidFill>
                  <a:srgbClr val="000000"/>
                </a:solidFill>
              </a:defRPr>
            </a:pPr>
            <a:r>
              <a:rPr sz="3600">
                <a:uFill>
                  <a:solidFill/>
                </a:uFill>
              </a:rPr>
              <a:t>Componer una obra musical de género acusmático</a:t>
            </a:r>
            <a:endParaRPr sz="3600">
              <a:uFill>
                <a:solidFill/>
              </a:uFill>
            </a:endParaRPr>
          </a:p>
          <a:p>
            <a:pPr lvl="0" marL="457200" indent="-228600" algn="just" defTabSz="457200">
              <a:buSzPct val="100000"/>
              <a:buFont typeface="Symbol"/>
              <a:buChar char="•"/>
              <a:defRPr sz="1800">
                <a:solidFill>
                  <a:srgbClr val="000000"/>
                </a:solidFill>
              </a:defRPr>
            </a:pPr>
            <a:r>
              <a:rPr sz="3600">
                <a:uFill>
                  <a:solidFill/>
                </a:uFill>
              </a:rPr>
              <a:t>Aplicar conocimientos de audio digital en el desarrollo de una creación musical.</a:t>
            </a:r>
            <a:endParaRPr sz="3600">
              <a:uFill>
                <a:solidFill/>
              </a:uFill>
            </a:endParaRPr>
          </a:p>
          <a:p>
            <a:pPr lvl="0" marL="457200" indent="-228600" algn="just" defTabSz="457200">
              <a:buSzPct val="100000"/>
              <a:buFont typeface="Symbol"/>
              <a:buChar char="•"/>
              <a:defRPr sz="1800">
                <a:solidFill>
                  <a:srgbClr val="000000"/>
                </a:solidFill>
              </a:defRPr>
            </a:pPr>
            <a:r>
              <a:rPr sz="3600">
                <a:uFill>
                  <a:solidFill/>
                </a:uFill>
              </a:rPr>
              <a:t>Describir elementos sonoros en base a criterios tipomorfológicos</a:t>
            </a:r>
            <a:endParaRPr sz="3600">
              <a:uFill>
                <a:solidFill/>
              </a:uFill>
            </a:endParaRPr>
          </a:p>
          <a:p>
            <a:pPr lvl="0" marL="457200" indent="-228600" algn="just" defTabSz="457200">
              <a:buSzPct val="100000"/>
              <a:buFont typeface="Symbol"/>
              <a:buChar char="•"/>
              <a:defRPr sz="1800">
                <a:solidFill>
                  <a:srgbClr val="000000"/>
                </a:solidFill>
              </a:defRPr>
            </a:pPr>
            <a:r>
              <a:rPr sz="3600">
                <a:uFill>
                  <a:solidFill/>
                </a:uFill>
              </a:rPr>
              <a:t>Interpretar fragmentos sonoros en relación a categorías de Unidades Semióticas Temporales.</a:t>
            </a:r>
          </a:p>
        </p:txBody>
      </p:sp>
      <p:sp>
        <p:nvSpPr>
          <p:cNvPr id="49" name="Shape 49"/>
          <p:cNvSpPr/>
          <p:nvPr/>
        </p:nvSpPr>
        <p:spPr>
          <a:xfrm>
            <a:off x="3558565" y="3633930"/>
            <a:ext cx="2979590"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a:lvl1pPr>
          </a:lstStyle>
          <a:p>
            <a:pPr lvl="0">
              <a:defRPr b="0" sz="1800">
                <a:solidFill>
                  <a:srgbClr val="000000"/>
                </a:solidFill>
              </a:defRPr>
            </a:pPr>
            <a:r>
              <a:rPr b="1" sz="4400">
                <a:solidFill>
                  <a:srgbClr val="546056"/>
                </a:solidFill>
              </a:rPr>
              <a:t>Resultados</a:t>
            </a:r>
          </a:p>
        </p:txBody>
      </p:sp>
      <p:sp>
        <p:nvSpPr>
          <p:cNvPr id="50" name="Shape 50"/>
          <p:cNvSpPr/>
          <p:nvPr/>
        </p:nvSpPr>
        <p:spPr>
          <a:xfrm>
            <a:off x="3558292" y="7557746"/>
            <a:ext cx="2980135" cy="879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a:lvl1pPr>
          </a:lstStyle>
          <a:p>
            <a:pPr lvl="0">
              <a:defRPr b="0" sz="1800">
                <a:solidFill>
                  <a:srgbClr val="000000"/>
                </a:solidFill>
              </a:defRPr>
            </a:pPr>
            <a:r>
              <a:rPr b="1" sz="4400">
                <a:solidFill>
                  <a:srgbClr val="546056"/>
                </a:solidFill>
              </a:rPr>
              <a:t>Evaluación</a:t>
            </a:r>
          </a:p>
        </p:txBody>
      </p:sp>
      <p:sp>
        <p:nvSpPr>
          <p:cNvPr id="51" name="Shape 51"/>
          <p:cNvSpPr/>
          <p:nvPr/>
        </p:nvSpPr>
        <p:spPr>
          <a:xfrm>
            <a:off x="3620011" y="8390882"/>
            <a:ext cx="19039465" cy="4410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just" defTabSz="457200">
              <a:defRPr sz="1800">
                <a:solidFill>
                  <a:srgbClr val="000000"/>
                </a:solidFill>
              </a:defRPr>
            </a:pPr>
            <a:r>
              <a:rPr sz="3600">
                <a:uFill>
                  <a:solidFill/>
                </a:uFill>
              </a:rPr>
              <a:t>El curso considera dos evaluaciones:</a:t>
            </a:r>
            <a:endParaRPr sz="3600">
              <a:uFill>
                <a:solidFill/>
              </a:uFill>
            </a:endParaRPr>
          </a:p>
          <a:p>
            <a:pPr lvl="0" algn="just" defTabSz="457200">
              <a:defRPr sz="1800">
                <a:solidFill>
                  <a:srgbClr val="000000"/>
                </a:solidFill>
              </a:defRPr>
            </a:pPr>
            <a:r>
              <a:rPr sz="3600">
                <a:uFill>
                  <a:solidFill/>
                </a:uFill>
              </a:rPr>
              <a:t>La primera, una tarea de descripción de sonidos en base a criterios tipomorfológicos (30% de la nota final)</a:t>
            </a:r>
            <a:endParaRPr sz="3600">
              <a:uFill>
                <a:solidFill/>
              </a:uFill>
            </a:endParaRPr>
          </a:p>
          <a:p>
            <a:pPr lvl="0" algn="just" defTabSz="457200">
              <a:defRPr sz="1800">
                <a:solidFill>
                  <a:srgbClr val="000000"/>
                </a:solidFill>
              </a:defRPr>
            </a:pPr>
            <a:r>
              <a:rPr sz="3600">
                <a:uFill>
                  <a:solidFill/>
                </a:uFill>
              </a:rPr>
              <a:t>La segunda en base a la obra compuesta y un documento redactado sobre la obra y su proceso de composición. La evaluación considerará aspectos estéticos de la obra, la realización y perfección técnica de la composición y el manejo y pertinencia del vocabulario y categorías estudiadas en el curso (70% de la nota final)</a:t>
            </a:r>
          </a:p>
        </p:txBody>
      </p:sp>
    </p:spTree>
  </p:cSld>
  <p:clrMapOvr>
    <a:masterClrMapping/>
  </p:clrMapOvr>
  <p:transition spd="slow" advClick="1">
    <p:dissolve/>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lvl="0">
              <a:defRPr sz="1800">
                <a:solidFill>
                  <a:srgbClr val="000000"/>
                </a:solidFill>
              </a:defRPr>
            </a:pPr>
            <a:r>
              <a:rPr sz="9800">
                <a:solidFill>
                  <a:srgbClr val="FFFFFF">
                    <a:alpha val="95000"/>
                  </a:srgbClr>
                </a:solidFill>
              </a:rPr>
              <a:t>¿Qué es Acusmática?</a:t>
            </a:r>
          </a:p>
        </p:txBody>
      </p:sp>
      <p:sp>
        <p:nvSpPr>
          <p:cNvPr id="54" name="Shape 54"/>
          <p:cNvSpPr/>
          <p:nvPr/>
        </p:nvSpPr>
        <p:spPr>
          <a:xfrm>
            <a:off x="9026096" y="7407659"/>
            <a:ext cx="4175424" cy="114617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6000">
                <a:solidFill>
                  <a:srgbClr val="000000"/>
                </a:solidFill>
              </a:defRPr>
            </a:lvl1pPr>
          </a:lstStyle>
          <a:p>
            <a:pPr lvl="0">
              <a:defRPr b="0" sz="1800"/>
            </a:pPr>
            <a:r>
              <a:rPr b="1" sz="6000"/>
              <a:t>Acusmática</a:t>
            </a:r>
          </a:p>
        </p:txBody>
      </p:sp>
      <p:sp>
        <p:nvSpPr>
          <p:cNvPr id="55" name="Shape 55"/>
          <p:cNvSpPr/>
          <p:nvPr/>
        </p:nvSpPr>
        <p:spPr>
          <a:xfrm>
            <a:off x="5461476" y="3184723"/>
            <a:ext cx="11304663" cy="100647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b="1" sz="5200"/>
              <a:t>Situación de escucha (</a:t>
            </a:r>
            <a:r>
              <a:rPr b="1" i="1" sz="5200"/>
              <a:t>Lo</a:t>
            </a:r>
            <a:r>
              <a:rPr b="1" sz="5200"/>
              <a:t> acusmático)</a:t>
            </a:r>
          </a:p>
        </p:txBody>
      </p:sp>
      <p:sp>
        <p:nvSpPr>
          <p:cNvPr id="56" name="Shape 56"/>
          <p:cNvSpPr/>
          <p:nvPr/>
        </p:nvSpPr>
        <p:spPr>
          <a:xfrm>
            <a:off x="5567641" y="9639958"/>
            <a:ext cx="9746854" cy="100647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b="1" sz="5200"/>
              <a:t>Género musical (</a:t>
            </a:r>
            <a:r>
              <a:rPr b="1" i="1" sz="5200"/>
              <a:t>La</a:t>
            </a:r>
            <a:r>
              <a:rPr b="1" sz="5200"/>
              <a:t> acusmática)</a:t>
            </a:r>
          </a:p>
        </p:txBody>
      </p:sp>
      <p:sp>
        <p:nvSpPr>
          <p:cNvPr id="57" name="Shape 57"/>
          <p:cNvSpPr/>
          <p:nvPr/>
        </p:nvSpPr>
        <p:spPr>
          <a:xfrm>
            <a:off x="5976921" y="4089519"/>
            <a:ext cx="12911632" cy="23044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just" defTabSz="642937">
              <a:lnSpc>
                <a:spcPct val="120000"/>
              </a:lnSpc>
              <a:defRPr sz="2800">
                <a:solidFill>
                  <a:srgbClr val="000000"/>
                </a:solidFill>
              </a:defRPr>
            </a:lvl1pPr>
          </a:lstStyle>
          <a:p>
            <a:pPr lvl="0">
              <a:defRPr sz="1800"/>
            </a:pPr>
            <a:r>
              <a:rPr sz="2800"/>
              <a:t>Lo acusmático se refiere a una situación de escucha y cognitiva que se comienza a desarrollar y diseminar a partir de la invención de las tecnologías de fijación y reproducción del sonido en un soporte, así como por la transmisión de señales de audio por medio de ondas electromagnéticas</a:t>
            </a:r>
          </a:p>
        </p:txBody>
      </p:sp>
      <p:sp>
        <p:nvSpPr>
          <p:cNvPr id="58" name="Shape 58"/>
          <p:cNvSpPr/>
          <p:nvPr/>
        </p:nvSpPr>
        <p:spPr>
          <a:xfrm>
            <a:off x="6164096" y="10628336"/>
            <a:ext cx="12911632" cy="230441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just" defTabSz="642937">
              <a:lnSpc>
                <a:spcPct val="120000"/>
              </a:lnSpc>
              <a:defRPr sz="2800">
                <a:solidFill>
                  <a:srgbClr val="000000"/>
                </a:solidFill>
              </a:defRPr>
            </a:lvl1pPr>
          </a:lstStyle>
          <a:p>
            <a:pPr lvl="0">
              <a:defRPr sz="1800"/>
            </a:pPr>
            <a:r>
              <a:rPr sz="2800"/>
              <a:t>Música realizada específicamente para la situación acusmática de escucha. Su presentación acústica o instanciación se realiza entonces única y exclusivamente por medio de un dispositivo de altoparlantes, en palabras simples, se trata de una música para altoparlantes.</a:t>
            </a:r>
          </a:p>
        </p:txBody>
      </p:sp>
      <p:sp>
        <p:nvSpPr>
          <p:cNvPr id="59" name="Shape 59"/>
          <p:cNvSpPr/>
          <p:nvPr/>
        </p:nvSpPr>
        <p:spPr>
          <a:xfrm rot="16240144">
            <a:off x="10524276" y="6545123"/>
            <a:ext cx="1183588" cy="738840"/>
          </a:xfrm>
          <a:prstGeom prst="rightArrow">
            <a:avLst>
              <a:gd name="adj1" fmla="val 47999"/>
              <a:gd name="adj2" fmla="val 75606"/>
            </a:avLst>
          </a:prstGeom>
          <a:blipFill>
            <a:blip r:embed="rId2"/>
          </a:blipFill>
          <a:ln w="12700">
            <a:miter lim="400000"/>
          </a:ln>
        </p:spPr>
        <p:txBody>
          <a:bodyPr lIns="0" tIns="0" rIns="0" bIns="0" anchor="ctr"/>
          <a:lstStyle/>
          <a:p>
            <a:pPr lvl="0">
              <a:defRPr b="1" sz="4200">
                <a:solidFill>
                  <a:srgbClr val="000000"/>
                </a:solidFill>
                <a:effectLst>
                  <a:outerShdw sx="100000" sy="100000" kx="0" ky="0" algn="b" rotWithShape="0" blurRad="25400" dist="25400" dir="2388334">
                    <a:srgbClr val="000000">
                      <a:alpha val="79310"/>
                    </a:srgbClr>
                  </a:outerShdw>
                </a:effectLst>
              </a:defRPr>
            </a:pPr>
          </a:p>
        </p:txBody>
      </p:sp>
      <p:sp>
        <p:nvSpPr>
          <p:cNvPr id="60" name="Shape 60"/>
          <p:cNvSpPr/>
          <p:nvPr/>
        </p:nvSpPr>
        <p:spPr>
          <a:xfrm rot="5378533">
            <a:off x="10565745" y="8755625"/>
            <a:ext cx="1097375" cy="729449"/>
          </a:xfrm>
          <a:prstGeom prst="rightArrow">
            <a:avLst>
              <a:gd name="adj1" fmla="val 46690"/>
              <a:gd name="adj2" fmla="val 63243"/>
            </a:avLst>
          </a:prstGeom>
          <a:blipFill>
            <a:blip r:embed="rId2"/>
          </a:blipFill>
          <a:ln w="12700">
            <a:miter lim="400000"/>
          </a:ln>
        </p:spPr>
        <p:txBody>
          <a:bodyPr lIns="0" tIns="0" rIns="0" bIns="0" anchor="ctr"/>
          <a:lstStyle/>
          <a:p>
            <a:pPr lvl="0">
              <a:defRPr b="1" sz="4200">
                <a:solidFill>
                  <a:srgbClr val="000000"/>
                </a:solidFill>
                <a:effectLst>
                  <a:outerShdw sx="100000" sy="100000" kx="0" ky="0" algn="b" rotWithShape="0" blurRad="25400" dist="25400" dir="2388334">
                    <a:srgbClr val="000000">
                      <a:alpha val="79310"/>
                    </a:srgbClr>
                  </a:outerShdw>
                </a:effectLst>
              </a:defRPr>
            </a:pPr>
          </a:p>
        </p:txBody>
      </p:sp>
    </p:spTree>
  </p:cSld>
  <p:clrMapOvr>
    <a:masterClrMapping/>
  </p:clrMapOvr>
  <p:transition spd="slow" advClick="1">
    <p:dissolve/>
  </p:transition>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nvSpPr>
        <p:spPr>
          <a:xfrm>
            <a:off x="1462207" y="3413918"/>
            <a:ext cx="21148458" cy="767397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just" defTabSz="449580">
              <a:lnSpc>
                <a:spcPct val="120000"/>
              </a:lnSpc>
              <a:tabLst>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r>
              <a:rPr sz="3800">
                <a:uFill>
                  <a:solidFill/>
                </a:uFill>
              </a:rPr>
              <a:t>Las características de la acusmática en cuanto </a:t>
            </a:r>
            <a:r>
              <a:rPr i="1" sz="3800">
                <a:uFill>
                  <a:solidFill/>
                </a:uFill>
              </a:rPr>
              <a:t>modo de producción</a:t>
            </a:r>
            <a:r>
              <a:rPr sz="3800">
                <a:uFill>
                  <a:solidFill/>
                </a:uFill>
              </a:rPr>
              <a:t> serían las siguientes:</a:t>
            </a:r>
            <a:endParaRPr sz="3800">
              <a:uFill>
                <a:solidFill/>
              </a:uFill>
            </a:endParaRPr>
          </a:p>
          <a:p>
            <a:pPr lvl="0" algn="just" defTabSz="449580">
              <a:lnSpc>
                <a:spcPct val="120000"/>
              </a:lnSpc>
              <a:tabLst>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endParaRPr sz="3800">
              <a:uFill>
                <a:solidFill/>
              </a:uFill>
            </a:endParaRPr>
          </a:p>
          <a:p>
            <a:pPr lvl="0" marL="521969" indent="-293369" algn="just" defTabSz="449580">
              <a:lnSpc>
                <a:spcPct val="120000"/>
              </a:lnSpc>
              <a:buSzPct val="100000"/>
              <a:buFont typeface="Symbol"/>
              <a:buChar char="•"/>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r>
              <a:rPr sz="3800">
                <a:uFill>
                  <a:solidFill/>
                </a:uFill>
              </a:rPr>
              <a:t>Se produce en estudio  (por ejemplo, en un laboratorio electroacústico). </a:t>
            </a:r>
            <a:endParaRPr sz="3800">
              <a:uFill>
                <a:solidFill/>
              </a:uFill>
            </a:endParaRPr>
          </a:p>
          <a:p>
            <a:pPr lvl="0" algn="just" defTabSz="449580">
              <a:lnSpc>
                <a:spcPct val="120000"/>
              </a:lnSpc>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endParaRPr sz="3800">
              <a:uFill>
                <a:solidFill/>
              </a:uFill>
            </a:endParaRPr>
          </a:p>
          <a:p>
            <a:pPr lvl="0" marL="521969" indent="-293369" algn="just" defTabSz="449580">
              <a:lnSpc>
                <a:spcPct val="120000"/>
              </a:lnSpc>
              <a:buSzPct val="100000"/>
              <a:buChar char="•"/>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r>
              <a:rPr sz="3800">
                <a:uFill>
                  <a:solidFill/>
                </a:uFill>
              </a:rPr>
              <a:t>Puede utilizar en su producción todos los sonidos posibles, sintéticos o de origen microfónico.</a:t>
            </a:r>
            <a:endParaRPr sz="3800">
              <a:uFill>
                <a:solidFill/>
              </a:uFill>
            </a:endParaRPr>
          </a:p>
          <a:p>
            <a:pPr lvl="0" algn="just" defTabSz="449580">
              <a:lnSpc>
                <a:spcPct val="120000"/>
              </a:lnSpc>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endParaRPr sz="3800">
              <a:uFill>
                <a:solidFill/>
              </a:uFill>
            </a:endParaRPr>
          </a:p>
          <a:p>
            <a:pPr lvl="0" marL="521969" indent="-293369" algn="just" defTabSz="449580">
              <a:lnSpc>
                <a:spcPct val="120000"/>
              </a:lnSpc>
              <a:buSzPct val="100000"/>
              <a:buChar char="•"/>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r>
              <a:rPr sz="3800">
                <a:uFill>
                  <a:solidFill/>
                </a:uFill>
              </a:rPr>
              <a:t>La presentación acústica de la obra acusmática está integrada al proceso de producción.</a:t>
            </a:r>
            <a:endParaRPr sz="3800">
              <a:uFill>
                <a:solidFill/>
              </a:uFill>
            </a:endParaRPr>
          </a:p>
          <a:p>
            <a:pPr lvl="0" algn="just" defTabSz="449580">
              <a:lnSpc>
                <a:spcPct val="120000"/>
              </a:lnSpc>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endParaRPr sz="3800">
              <a:uFill>
                <a:solidFill/>
              </a:uFill>
            </a:endParaRPr>
          </a:p>
          <a:p>
            <a:pPr lvl="0" marL="521969" indent="-293369" algn="just" defTabSz="449580">
              <a:lnSpc>
                <a:spcPct val="120000"/>
              </a:lnSpc>
              <a:buSzPct val="100000"/>
              <a:buChar char="•"/>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r>
              <a:rPr sz="3800">
                <a:uFill>
                  <a:solidFill/>
                </a:uFill>
              </a:rPr>
              <a:t>Se desarrolla, por tanto, en función de la situación de escucha acusmática.</a:t>
            </a:r>
            <a:endParaRPr sz="3800">
              <a:uFill>
                <a:solidFill/>
              </a:uFill>
            </a:endParaRPr>
          </a:p>
        </p:txBody>
      </p:sp>
      <p:sp>
        <p:nvSpPr>
          <p:cNvPr id="63" name="Shape 63"/>
          <p:cNvSpPr/>
          <p:nvPr>
            <p:ph type="title"/>
          </p:nvPr>
        </p:nvSpPr>
        <p:spPr>
          <a:prstGeom prst="rect">
            <a:avLst/>
          </a:prstGeom>
        </p:spPr>
        <p:txBody>
          <a:bodyPr/>
          <a:lstStyle/>
          <a:p>
            <a:pPr lvl="0">
              <a:defRPr sz="1800">
                <a:solidFill>
                  <a:srgbClr val="000000"/>
                </a:solidFill>
              </a:defRPr>
            </a:pPr>
            <a:r>
              <a:rPr sz="9800">
                <a:solidFill>
                  <a:srgbClr val="FFFFFF">
                    <a:alpha val="95000"/>
                  </a:srgbClr>
                </a:solidFill>
              </a:rPr>
              <a:t>¿Qué es Acusmática?</a:t>
            </a:r>
          </a:p>
        </p:txBody>
      </p:sp>
    </p:spTree>
  </p:cSld>
  <p:clrMapOvr>
    <a:masterClrMapping/>
  </p:clrMapOvr>
  <p:transition spd="slow" advClick="1">
    <p:dissolve/>
  </p:transition>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nvSpPr>
        <p:spPr>
          <a:xfrm>
            <a:off x="5144523" y="3304474"/>
            <a:ext cx="14094954" cy="956881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just" defTabSz="449580">
              <a:lnSpc>
                <a:spcPct val="120000"/>
              </a:lnSpc>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r>
              <a:rPr sz="3700">
                <a:uFill>
                  <a:solidFill/>
                </a:uFill>
              </a:rPr>
              <a:t>En cuanto a </a:t>
            </a:r>
            <a:r>
              <a:rPr i="1" sz="3700">
                <a:uFill>
                  <a:solidFill/>
                </a:uFill>
              </a:rPr>
              <a:t>modalidad de presentación acústica</a:t>
            </a:r>
            <a:r>
              <a:rPr sz="3700">
                <a:uFill>
                  <a:solidFill/>
                </a:uFill>
              </a:rPr>
              <a:t>:</a:t>
            </a:r>
            <a:endParaRPr sz="3700">
              <a:uFill>
                <a:solidFill/>
              </a:uFill>
            </a:endParaRPr>
          </a:p>
          <a:p>
            <a:pPr lvl="0" algn="just" defTabSz="449580">
              <a:lnSpc>
                <a:spcPct val="120000"/>
              </a:lnSpc>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endParaRPr sz="3700">
              <a:uFill>
                <a:solidFill/>
              </a:uFill>
            </a:endParaRPr>
          </a:p>
          <a:p>
            <a:pPr lvl="0" marL="521969" indent="-293369" algn="just" defTabSz="449580">
              <a:lnSpc>
                <a:spcPct val="120000"/>
              </a:lnSpc>
              <a:buSzPct val="100000"/>
              <a:buChar char="•"/>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r>
              <a:rPr sz="3700">
                <a:uFill>
                  <a:solidFill/>
                </a:uFill>
              </a:rPr>
              <a:t>Las fuentes sonoras que intervienen en el proceso de presentación de la obra surgen únicamente por medio de alto-parlantes.</a:t>
            </a:r>
            <a:endParaRPr sz="3700">
              <a:uFill>
                <a:solidFill/>
              </a:uFill>
            </a:endParaRPr>
          </a:p>
          <a:p>
            <a:pPr lvl="0" algn="just" defTabSz="449580">
              <a:lnSpc>
                <a:spcPct val="120000"/>
              </a:lnSpc>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endParaRPr sz="3700">
              <a:uFill>
                <a:solidFill/>
              </a:uFill>
            </a:endParaRPr>
          </a:p>
          <a:p>
            <a:pPr lvl="0" marL="521969" indent="-293369" algn="just" defTabSz="449580">
              <a:lnSpc>
                <a:spcPct val="120000"/>
              </a:lnSpc>
              <a:buSzPct val="100000"/>
              <a:buChar char="•"/>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r>
              <a:rPr sz="3700">
                <a:uFill>
                  <a:solidFill/>
                </a:uFill>
              </a:rPr>
              <a:t>El dispositivo de alto-parlantes está por necesidad distribuido espacialmente, tanto en cuanto a las exigencias de los formatos elegidos durante el proceso de composición, como por que la representación se produce en un espacio acústico determinado.</a:t>
            </a:r>
            <a:endParaRPr sz="3700">
              <a:uFill>
                <a:solidFill/>
              </a:uFill>
            </a:endParaRPr>
          </a:p>
          <a:p>
            <a:pPr lvl="0" algn="just" defTabSz="449580">
              <a:lnSpc>
                <a:spcPct val="120000"/>
              </a:lnSpc>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endParaRPr sz="3700">
              <a:uFill>
                <a:solidFill/>
              </a:uFill>
            </a:endParaRPr>
          </a:p>
          <a:p>
            <a:pPr lvl="0" marL="521969" indent="-293369" algn="just" defTabSz="449580">
              <a:lnSpc>
                <a:spcPct val="120000"/>
              </a:lnSpc>
              <a:buSzPct val="100000"/>
              <a:buChar char="•"/>
              <a:tabLst>
                <a:tab pos="609600" algn="l"/>
                <a:tab pos="635000" algn="l"/>
                <a:tab pos="1282700" algn="l"/>
                <a:tab pos="1917700" algn="l"/>
                <a:tab pos="2565400" algn="l"/>
                <a:tab pos="3213100" algn="l"/>
                <a:tab pos="3848100" algn="l"/>
                <a:tab pos="4495800" algn="l"/>
                <a:tab pos="5143500" algn="l"/>
                <a:tab pos="5778500" algn="l"/>
                <a:tab pos="6426200" algn="l"/>
                <a:tab pos="7061200" algn="l"/>
                <a:tab pos="7442200" algn="l"/>
              </a:tabLst>
              <a:defRPr sz="1800">
                <a:solidFill>
                  <a:srgbClr val="000000"/>
                </a:solidFill>
              </a:defRPr>
            </a:pPr>
            <a:r>
              <a:rPr sz="3700">
                <a:uFill>
                  <a:solidFill/>
                </a:uFill>
              </a:rPr>
              <a:t>Es finalmente el dispositivo de alto-parlantes el que permite la situación de escucha acusmática.</a:t>
            </a:r>
          </a:p>
        </p:txBody>
      </p:sp>
      <p:sp>
        <p:nvSpPr>
          <p:cNvPr id="66" name="Shape 66"/>
          <p:cNvSpPr/>
          <p:nvPr>
            <p:ph type="title"/>
          </p:nvPr>
        </p:nvSpPr>
        <p:spPr>
          <a:prstGeom prst="rect">
            <a:avLst/>
          </a:prstGeom>
        </p:spPr>
        <p:txBody>
          <a:bodyPr/>
          <a:lstStyle/>
          <a:p>
            <a:pPr lvl="0">
              <a:defRPr sz="1800">
                <a:solidFill>
                  <a:srgbClr val="000000"/>
                </a:solidFill>
              </a:defRPr>
            </a:pPr>
            <a:r>
              <a:rPr sz="9800">
                <a:solidFill>
                  <a:srgbClr val="FFFFFF">
                    <a:alpha val="95000"/>
                  </a:srgbClr>
                </a:solidFill>
              </a:rPr>
              <a:t>¿Qué es Acusmática?</a:t>
            </a:r>
          </a:p>
        </p:txBody>
      </p:sp>
    </p:spTree>
  </p:cSld>
  <p:clrMapOvr>
    <a:masterClrMapping/>
  </p:clrMapOvr>
  <p:transition spd="slow" advClick="1">
    <p:dissolve/>
  </p:transition>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 name="Shape 68"/>
          <p:cNvSpPr/>
          <p:nvPr>
            <p:ph type="title"/>
          </p:nvPr>
        </p:nvSpPr>
        <p:spPr>
          <a:prstGeom prst="rect">
            <a:avLst/>
          </a:prstGeom>
        </p:spPr>
        <p:txBody>
          <a:bodyPr/>
          <a:lstStyle>
            <a:lvl1pPr defTabSz="537463">
              <a:defRPr sz="9016"/>
            </a:lvl1pPr>
          </a:lstStyle>
          <a:p>
            <a:pPr lvl="0">
              <a:defRPr sz="1800">
                <a:solidFill>
                  <a:srgbClr val="000000"/>
                </a:solidFill>
              </a:defRPr>
            </a:pPr>
            <a:r>
              <a:rPr sz="9016">
                <a:solidFill>
                  <a:srgbClr val="FFFFFF">
                    <a:alpha val="95000"/>
                  </a:srgbClr>
                </a:solidFill>
              </a:rPr>
              <a:t>Sistemas de Producción Musical</a:t>
            </a:r>
          </a:p>
        </p:txBody>
      </p:sp>
      <p:sp>
        <p:nvSpPr>
          <p:cNvPr id="69" name="Shape 69"/>
          <p:cNvSpPr/>
          <p:nvPr/>
        </p:nvSpPr>
        <p:spPr>
          <a:xfrm>
            <a:off x="1031971" y="3539713"/>
            <a:ext cx="22320057" cy="3317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defRPr sz="1800">
                <a:solidFill>
                  <a:srgbClr val="000000"/>
                </a:solidFill>
              </a:defRPr>
            </a:pPr>
            <a:r>
              <a:rPr sz="3800">
                <a:solidFill>
                  <a:srgbClr val="546056"/>
                </a:solidFill>
              </a:rPr>
              <a:t>Según plantea Delalande (2003), hasta la aparición en 1948 de los </a:t>
            </a:r>
            <a:r>
              <a:rPr i="1" sz="3800">
                <a:solidFill>
                  <a:srgbClr val="546056"/>
                </a:solidFill>
              </a:rPr>
              <a:t>Cinco Estudios de Ruido</a:t>
            </a:r>
            <a:r>
              <a:rPr sz="3800">
                <a:solidFill>
                  <a:srgbClr val="546056"/>
                </a:solidFill>
              </a:rPr>
              <a:t> de Pierre Schaeffer, existían sólo dos grandes modalidades de creación y de transmisión de la música, a saber, la tradición oral y la escritura (notación musical). Delalande y otros autores, entre ellos Brnčić (2004) sostienen que el desarrollo de las tecnologías de fijación y reproducción del sonido, en y desde un soporte, dan origen a un </a:t>
            </a:r>
            <a:r>
              <a:rPr b="1" sz="3800">
                <a:solidFill>
                  <a:srgbClr val="546056"/>
                </a:solidFill>
              </a:rPr>
              <a:t>tercer sistema de producción musical </a:t>
            </a:r>
          </a:p>
        </p:txBody>
      </p:sp>
      <p:sp>
        <p:nvSpPr>
          <p:cNvPr id="70" name="Shape 70"/>
          <p:cNvSpPr/>
          <p:nvPr/>
        </p:nvSpPr>
        <p:spPr>
          <a:xfrm>
            <a:off x="9500914" y="7031553"/>
            <a:ext cx="5382172" cy="777876"/>
          </a:xfrm>
          <a:prstGeom prst="rect">
            <a:avLst/>
          </a:prstGeom>
          <a:blipFill>
            <a:blip r:embed="rId2"/>
          </a:blip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sz="3800">
                <a:solidFill>
                  <a:srgbClr val="F5F8EB"/>
                </a:solidFill>
              </a:defRPr>
            </a:lvl1pPr>
          </a:lstStyle>
          <a:p>
            <a:pPr lvl="0">
              <a:defRPr b="0" sz="1800">
                <a:solidFill>
                  <a:srgbClr val="000000"/>
                </a:solidFill>
              </a:defRPr>
            </a:pPr>
            <a:r>
              <a:rPr b="1" sz="3800">
                <a:solidFill>
                  <a:srgbClr val="F5F8EB"/>
                </a:solidFill>
              </a:rPr>
              <a:t>Sistemas de Producción</a:t>
            </a:r>
          </a:p>
        </p:txBody>
      </p:sp>
      <p:sp>
        <p:nvSpPr>
          <p:cNvPr id="71" name="Shape 71"/>
          <p:cNvSpPr/>
          <p:nvPr/>
        </p:nvSpPr>
        <p:spPr>
          <a:xfrm>
            <a:off x="4820988" y="8890521"/>
            <a:ext cx="2648460" cy="1412876"/>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b="1" sz="3800">
                <a:solidFill>
                  <a:srgbClr val="546056"/>
                </a:solidFill>
              </a:rPr>
              <a:t>Modo de </a:t>
            </a:r>
            <a:endParaRPr b="1" sz="3800">
              <a:solidFill>
                <a:srgbClr val="546056"/>
              </a:solidFill>
            </a:endParaRPr>
          </a:p>
          <a:p>
            <a:pPr lvl="0">
              <a:defRPr sz="1800">
                <a:solidFill>
                  <a:srgbClr val="000000"/>
                </a:solidFill>
              </a:defRPr>
            </a:pPr>
            <a:r>
              <a:rPr b="1" sz="3800">
                <a:solidFill>
                  <a:srgbClr val="546056"/>
                </a:solidFill>
              </a:rPr>
              <a:t>Producción</a:t>
            </a:r>
          </a:p>
        </p:txBody>
      </p:sp>
      <p:grpSp>
        <p:nvGrpSpPr>
          <p:cNvPr id="74" name="Group 74"/>
          <p:cNvGrpSpPr/>
          <p:nvPr/>
        </p:nvGrpSpPr>
        <p:grpSpPr>
          <a:xfrm>
            <a:off x="9128956" y="11384489"/>
            <a:ext cx="6126088" cy="904876"/>
            <a:chOff x="-31749" y="-31749"/>
            <a:chExt cx="6126087" cy="904875"/>
          </a:xfrm>
        </p:grpSpPr>
        <p:sp>
          <p:nvSpPr>
            <p:cNvPr id="73" name="Shape 73"/>
            <p:cNvSpPr/>
            <p:nvPr/>
          </p:nvSpPr>
          <p:spPr>
            <a:xfrm>
              <a:off x="0" y="0"/>
              <a:ext cx="6062589" cy="841375"/>
            </a:xfrm>
            <a:prstGeom prst="rect">
              <a:avLst/>
            </a:prstGeom>
            <a:noFill/>
            <a:ln>
              <a:noFill/>
            </a:ln>
            <a:effectLst/>
            <a:extLst>
              <a:ext uri="{C572A759-6A51-4108-AA02-DFA0A04FC94B}">
                <ma14:wrappingTextBoxFlag xmlns:ma14="http://schemas.microsoft.com/office/mac/drawingml/2011/main" val="1"/>
              </a:ext>
            </a:extLst>
          </p:spPr>
          <p:txBody>
            <a:bodyPr wrap="none" lIns="0" tIns="0" rIns="0" bIns="0" numCol="1" anchor="ctr">
              <a:spAutoFit/>
            </a:bodyPr>
            <a:lstStyle>
              <a:lvl1pPr>
                <a:defRPr b="1" sz="3800"/>
              </a:lvl1pPr>
            </a:lstStyle>
            <a:p>
              <a:pPr lvl="0">
                <a:defRPr b="0" sz="1800">
                  <a:solidFill>
                    <a:srgbClr val="000000"/>
                  </a:solidFill>
                </a:defRPr>
              </a:pPr>
              <a:r>
                <a:rPr b="1" sz="3800">
                  <a:solidFill>
                    <a:srgbClr val="546056"/>
                  </a:solidFill>
                </a:rPr>
                <a:t>Dispositivo de Producción</a:t>
              </a:r>
            </a:p>
          </p:txBody>
        </p:sp>
        <p:pic>
          <p:nvPicPr>
            <p:cNvPr id="72" name=""/>
            <p:cNvPicPr/>
            <p:nvPr/>
          </p:nvPicPr>
          <p:blipFill>
            <a:blip r:embed="rId4">
              <a:extLst/>
            </a:blip>
            <a:stretch>
              <a:fillRect/>
            </a:stretch>
          </p:blipFill>
          <p:spPr>
            <a:xfrm>
              <a:off x="-31750" y="-31750"/>
              <a:ext cx="6126088" cy="904876"/>
            </a:xfrm>
            <a:prstGeom prst="rect">
              <a:avLst/>
            </a:prstGeom>
            <a:effectLst/>
          </p:spPr>
        </p:pic>
      </p:grpSp>
      <p:sp>
        <p:nvSpPr>
          <p:cNvPr id="75" name="Shape 75"/>
          <p:cNvSpPr/>
          <p:nvPr/>
        </p:nvSpPr>
        <p:spPr>
          <a:xfrm>
            <a:off x="10867770" y="8890521"/>
            <a:ext cx="2648460" cy="1412876"/>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b="1" sz="3800">
                <a:solidFill>
                  <a:srgbClr val="546056"/>
                </a:solidFill>
              </a:rPr>
              <a:t>Modo de </a:t>
            </a:r>
            <a:endParaRPr b="1" sz="3800">
              <a:solidFill>
                <a:srgbClr val="546056"/>
              </a:solidFill>
            </a:endParaRPr>
          </a:p>
          <a:p>
            <a:pPr lvl="0">
              <a:defRPr sz="1800">
                <a:solidFill>
                  <a:srgbClr val="000000"/>
                </a:solidFill>
              </a:defRPr>
            </a:pPr>
            <a:r>
              <a:rPr b="1" sz="3800">
                <a:solidFill>
                  <a:srgbClr val="546056"/>
                </a:solidFill>
              </a:rPr>
              <a:t>Producción</a:t>
            </a:r>
          </a:p>
        </p:txBody>
      </p:sp>
      <p:sp>
        <p:nvSpPr>
          <p:cNvPr id="76" name="Shape 76"/>
          <p:cNvSpPr/>
          <p:nvPr/>
        </p:nvSpPr>
        <p:spPr>
          <a:xfrm>
            <a:off x="16141566" y="8890521"/>
            <a:ext cx="2648460" cy="1412876"/>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b="1" sz="3800">
                <a:solidFill>
                  <a:srgbClr val="546056"/>
                </a:solidFill>
              </a:rPr>
              <a:t>Modo de </a:t>
            </a:r>
            <a:endParaRPr b="1" sz="3800">
              <a:solidFill>
                <a:srgbClr val="546056"/>
              </a:solidFill>
            </a:endParaRPr>
          </a:p>
          <a:p>
            <a:pPr lvl="0">
              <a:defRPr sz="1800">
                <a:solidFill>
                  <a:srgbClr val="000000"/>
                </a:solidFill>
              </a:defRPr>
            </a:pPr>
            <a:r>
              <a:rPr b="1" sz="3800">
                <a:solidFill>
                  <a:srgbClr val="546056"/>
                </a:solidFill>
              </a:rPr>
              <a:t>Producción</a:t>
            </a:r>
          </a:p>
        </p:txBody>
      </p:sp>
    </p:spTree>
  </p:cSld>
  <p:clrMapOvr>
    <a:masterClrMapping/>
  </p:clrMapOvr>
  <p:transition spd="slow"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title"/>
          </p:nvPr>
        </p:nvSpPr>
        <p:spPr>
          <a:prstGeom prst="rect">
            <a:avLst/>
          </a:prstGeom>
        </p:spPr>
        <p:txBody>
          <a:bodyPr/>
          <a:lstStyle>
            <a:lvl1pPr defTabSz="479044">
              <a:defRPr sz="8036"/>
            </a:lvl1pPr>
          </a:lstStyle>
          <a:p>
            <a:pPr lvl="0">
              <a:defRPr sz="1800">
                <a:solidFill>
                  <a:srgbClr val="000000"/>
                </a:solidFill>
              </a:defRPr>
            </a:pPr>
            <a:r>
              <a:rPr sz="8036">
                <a:solidFill>
                  <a:srgbClr val="FFFFFF">
                    <a:alpha val="95000"/>
                  </a:srgbClr>
                </a:solidFill>
              </a:rPr>
              <a:t>Dispositivo Concreto-Acusmático de Producción Musical</a:t>
            </a:r>
          </a:p>
        </p:txBody>
      </p:sp>
      <p:sp>
        <p:nvSpPr>
          <p:cNvPr id="79" name="Shape 79"/>
          <p:cNvSpPr/>
          <p:nvPr/>
        </p:nvSpPr>
        <p:spPr>
          <a:xfrm>
            <a:off x="776938" y="3160865"/>
            <a:ext cx="22830124" cy="10201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lvl="0" algn="just">
              <a:defRPr sz="1800">
                <a:solidFill>
                  <a:srgbClr val="000000"/>
                </a:solidFill>
              </a:defRPr>
            </a:pPr>
            <a:r>
              <a:rPr sz="3400">
                <a:solidFill>
                  <a:srgbClr val="546056"/>
                </a:solidFill>
              </a:rPr>
              <a:t>Los sistemas de producción no serían posibles sin un dispositivo tecnológico de producción sobre el cual se asientan las técnicas y gramáticas que el dispositivo posibilita. En el caso del tercer sistema de producción musical, este dispositivo de fijación y reproducción del sonido, está configurado básicamente por tres unidades distintas:</a:t>
            </a:r>
            <a:endParaRPr sz="3400">
              <a:solidFill>
                <a:srgbClr val="546056"/>
              </a:solidFill>
            </a:endParaRPr>
          </a:p>
          <a:p>
            <a:pPr lvl="0" algn="just">
              <a:defRPr sz="1800">
                <a:solidFill>
                  <a:srgbClr val="000000"/>
                </a:solidFill>
              </a:defRPr>
            </a:pPr>
            <a:endParaRPr sz="3400">
              <a:solidFill>
                <a:srgbClr val="546056"/>
              </a:solidFill>
            </a:endParaRPr>
          </a:p>
          <a:p>
            <a:pPr lvl="0" algn="just">
              <a:defRPr sz="1800">
                <a:solidFill>
                  <a:srgbClr val="000000"/>
                </a:solidFill>
              </a:defRPr>
            </a:pPr>
            <a:r>
              <a:rPr b="1" sz="3400">
                <a:solidFill>
                  <a:srgbClr val="546056"/>
                </a:solidFill>
              </a:rPr>
              <a:t>Generación y/o captación de sonido</a:t>
            </a:r>
            <a:r>
              <a:rPr sz="3400">
                <a:solidFill>
                  <a:srgbClr val="546056"/>
                </a:solidFill>
              </a:rPr>
              <a:t>: puede tratarse de un generador electrónico de señales o de un micrófono que capta las señales sonoras del ambiente acústico.</a:t>
            </a:r>
            <a:endParaRPr sz="3400">
              <a:solidFill>
                <a:srgbClr val="546056"/>
              </a:solidFill>
            </a:endParaRPr>
          </a:p>
          <a:p>
            <a:pPr lvl="0" algn="just">
              <a:defRPr sz="1800">
                <a:solidFill>
                  <a:srgbClr val="000000"/>
                </a:solidFill>
              </a:defRPr>
            </a:pPr>
            <a:endParaRPr sz="3400">
              <a:solidFill>
                <a:srgbClr val="546056"/>
              </a:solidFill>
            </a:endParaRPr>
          </a:p>
          <a:p>
            <a:pPr lvl="0" algn="just">
              <a:defRPr sz="1800">
                <a:solidFill>
                  <a:srgbClr val="000000"/>
                </a:solidFill>
              </a:defRPr>
            </a:pPr>
            <a:r>
              <a:rPr b="1" sz="3400">
                <a:solidFill>
                  <a:srgbClr val="546056"/>
                </a:solidFill>
              </a:rPr>
              <a:t>Soporte:</a:t>
            </a:r>
            <a:r>
              <a:rPr sz="3400">
                <a:solidFill>
                  <a:srgbClr val="546056"/>
                </a:solidFill>
              </a:rPr>
              <a:t> se trata de una unidad que almacena físicamente los datos que surgen de la unidad de generación de sonido y, en conjunto con la unidad de transducción, puede restituirlos en el campo acústico. A través del tiempo, el soporte ha evolucionado desde el cilindro de cera, al disco de acetato o vinilo, la cinta magnética y por último, el computador. El soporte debe permitir al menos las siguientes acciones:</a:t>
            </a:r>
            <a:endParaRPr sz="3400">
              <a:solidFill>
                <a:srgbClr val="546056"/>
              </a:solidFill>
            </a:endParaRPr>
          </a:p>
          <a:p>
            <a:pPr lvl="0" marL="421758" indent="-421758" algn="just">
              <a:buSzPct val="80000"/>
              <a:buChar char="•"/>
              <a:defRPr sz="1800">
                <a:solidFill>
                  <a:srgbClr val="000000"/>
                </a:solidFill>
              </a:defRPr>
            </a:pPr>
            <a:r>
              <a:rPr sz="3400">
                <a:solidFill>
                  <a:srgbClr val="546056"/>
                </a:solidFill>
              </a:rPr>
              <a:t>Fijar el sonido y reproducirlo ilimitadamente igual a sí mismo. </a:t>
            </a:r>
            <a:endParaRPr sz="3400">
              <a:solidFill>
                <a:srgbClr val="546056"/>
              </a:solidFill>
            </a:endParaRPr>
          </a:p>
          <a:p>
            <a:pPr lvl="0" marL="421758" indent="-421758" algn="just">
              <a:buSzPct val="80000"/>
              <a:buChar char="•"/>
              <a:defRPr sz="1800">
                <a:solidFill>
                  <a:srgbClr val="000000"/>
                </a:solidFill>
              </a:defRPr>
            </a:pPr>
            <a:r>
              <a:rPr sz="3400">
                <a:solidFill>
                  <a:srgbClr val="546056"/>
                </a:solidFill>
              </a:rPr>
              <a:t>Realizar operaciones sobre la forma y materia del sonido, y</a:t>
            </a:r>
            <a:endParaRPr sz="3400">
              <a:solidFill>
                <a:srgbClr val="546056"/>
              </a:solidFill>
            </a:endParaRPr>
          </a:p>
          <a:p>
            <a:pPr lvl="0" marL="421758" indent="-421758" algn="just">
              <a:buSzPct val="80000"/>
              <a:buChar char="•"/>
              <a:defRPr sz="1800">
                <a:solidFill>
                  <a:srgbClr val="000000"/>
                </a:solidFill>
              </a:defRPr>
            </a:pPr>
            <a:r>
              <a:rPr sz="3400">
                <a:solidFill>
                  <a:srgbClr val="546056"/>
                </a:solidFill>
              </a:rPr>
              <a:t>Distribuir sincrónicamente los sonidos en el tiempo y el espacio.</a:t>
            </a:r>
            <a:endParaRPr sz="3400">
              <a:solidFill>
                <a:srgbClr val="546056"/>
              </a:solidFill>
            </a:endParaRPr>
          </a:p>
          <a:p>
            <a:pPr lvl="0" algn="just">
              <a:defRPr sz="1800">
                <a:solidFill>
                  <a:srgbClr val="000000"/>
                </a:solidFill>
              </a:defRPr>
            </a:pPr>
            <a:endParaRPr sz="3400">
              <a:solidFill>
                <a:srgbClr val="546056"/>
              </a:solidFill>
            </a:endParaRPr>
          </a:p>
          <a:p>
            <a:pPr lvl="0" algn="just">
              <a:defRPr sz="1800">
                <a:solidFill>
                  <a:srgbClr val="000000"/>
                </a:solidFill>
              </a:defRPr>
            </a:pPr>
            <a:r>
              <a:rPr b="1" sz="3400">
                <a:solidFill>
                  <a:srgbClr val="546056"/>
                </a:solidFill>
              </a:rPr>
              <a:t>Transducción</a:t>
            </a:r>
            <a:r>
              <a:rPr sz="3400">
                <a:solidFill>
                  <a:srgbClr val="546056"/>
                </a:solidFill>
              </a:rPr>
              <a:t>: la unidad que restituye mecánicamente los sonidos en el espacio acústico, normalmente un altoparlante.</a:t>
            </a:r>
            <a:endParaRPr sz="3400">
              <a:solidFill>
                <a:srgbClr val="546056"/>
              </a:solidFill>
            </a:endParaRPr>
          </a:p>
        </p:txBody>
      </p:sp>
    </p:spTree>
  </p:cSld>
  <p:clrMapOvr>
    <a:masterClrMapping/>
  </p:clrMapOvr>
  <p:transition spd="slow" advClick="1">
    <p:dissolve/>
  </p:transition>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1" name="crbst_carte-monde_5B1_5D.png"/>
          <p:cNvPicPr/>
          <p:nvPr/>
        </p:nvPicPr>
        <p:blipFill>
          <a:blip r:embed="rId2">
            <a:extLst/>
          </a:blip>
          <a:stretch>
            <a:fillRect/>
          </a:stretch>
        </p:blipFill>
        <p:spPr>
          <a:xfrm>
            <a:off x="3112740" y="3071812"/>
            <a:ext cx="18158427" cy="8664728"/>
          </a:xfrm>
          <a:prstGeom prst="rect">
            <a:avLst/>
          </a:prstGeom>
          <a:ln w="12700">
            <a:miter lim="400000"/>
          </a:ln>
        </p:spPr>
      </p:pic>
      <p:sp>
        <p:nvSpPr>
          <p:cNvPr id="82" name="Shape 82"/>
          <p:cNvSpPr/>
          <p:nvPr/>
        </p:nvSpPr>
        <p:spPr>
          <a:xfrm>
            <a:off x="12763500" y="4286250"/>
            <a:ext cx="2946797" cy="1857375"/>
          </a:xfrm>
          <a:prstGeom prst="wedgeEllipseCallout">
            <a:avLst>
              <a:gd name="adj1" fmla="val -57045"/>
              <a:gd name="adj2" fmla="val 67676"/>
            </a:avLst>
          </a:prstGeom>
          <a:solidFill>
            <a:srgbClr val="7888A0"/>
          </a:solidFill>
          <a:ln w="25400">
            <a:solidFill>
              <a:srgbClr val="808785"/>
            </a:solidFill>
            <a:miter lim="400000"/>
          </a:ln>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defRPr>
            </a:pPr>
            <a:r>
              <a:rPr sz="2200">
                <a:solidFill>
                  <a:srgbClr val="FFFFFF"/>
                </a:solidFill>
                <a:latin typeface="Gill Sans"/>
                <a:ea typeface="Gill Sans"/>
                <a:cs typeface="Gill Sans"/>
                <a:sym typeface="Gill Sans"/>
              </a:rPr>
              <a:t>1944: Halim El-Dabh.</a:t>
            </a:r>
            <a:endParaRPr sz="2200">
              <a:solidFill>
                <a:srgbClr val="FFFFFF"/>
              </a:solidFill>
              <a:latin typeface="Gill Sans"/>
              <a:ea typeface="Gill Sans"/>
              <a:cs typeface="Gill Sans"/>
              <a:sym typeface="Gill Sans"/>
            </a:endParaRPr>
          </a:p>
          <a:p>
            <a:pPr lvl="0">
              <a:defRPr sz="1800">
                <a:solidFill>
                  <a:srgbClr val="000000"/>
                </a:solidFill>
              </a:defRPr>
            </a:pPr>
            <a:r>
              <a:rPr i="1" sz="2200">
                <a:solidFill>
                  <a:srgbClr val="FFFFFF"/>
                </a:solidFill>
                <a:latin typeface="Gill Sans"/>
                <a:ea typeface="Gill Sans"/>
                <a:cs typeface="Gill Sans"/>
                <a:sym typeface="Gill Sans"/>
              </a:rPr>
              <a:t>Wire Recorded Piece</a:t>
            </a:r>
          </a:p>
        </p:txBody>
      </p:sp>
      <p:sp>
        <p:nvSpPr>
          <p:cNvPr id="83" name="Shape 83"/>
          <p:cNvSpPr/>
          <p:nvPr/>
        </p:nvSpPr>
        <p:spPr>
          <a:xfrm>
            <a:off x="11569154" y="2544905"/>
            <a:ext cx="2946798" cy="1857376"/>
          </a:xfrm>
          <a:prstGeom prst="wedgeEllipseCallout">
            <a:avLst>
              <a:gd name="adj1" fmla="val -50431"/>
              <a:gd name="adj2" fmla="val 73792"/>
            </a:avLst>
          </a:prstGeom>
          <a:solidFill>
            <a:srgbClr val="D9971A"/>
          </a:solidFill>
          <a:ln w="12700">
            <a:miter lim="400000"/>
          </a:ln>
          <a:extLst>
            <a:ext uri="{C572A759-6A51-4108-AA02-DFA0A04FC94B}">
              <ma14:wrappingTextBoxFlag xmlns:ma14="http://schemas.microsoft.com/office/mac/drawingml/2011/main" val="1"/>
            </a:ext>
          </a:extLst>
        </p:spPr>
        <p:txBody>
          <a:bodyPr lIns="0" tIns="0" rIns="0" bIns="0" anchor="ctr"/>
          <a:lstStyle>
            <a:lvl1pPr>
              <a:defRPr sz="2200">
                <a:solidFill>
                  <a:srgbClr val="FFFFFF"/>
                </a:solidFill>
                <a:latin typeface="Gill Sans"/>
                <a:ea typeface="Gill Sans"/>
                <a:cs typeface="Gill Sans"/>
                <a:sym typeface="Gill Sans"/>
              </a:defRPr>
            </a:lvl1pPr>
          </a:lstStyle>
          <a:p>
            <a:pPr lvl="0">
              <a:defRPr sz="1800">
                <a:solidFill>
                  <a:srgbClr val="000000"/>
                </a:solidFill>
              </a:defRPr>
            </a:pPr>
            <a:r>
              <a:rPr sz="2200">
                <a:solidFill>
                  <a:srgbClr val="FFFFFF"/>
                </a:solidFill>
              </a:rPr>
              <a:t>1951: WDR. Eimert - Meyer Eppler</a:t>
            </a:r>
          </a:p>
        </p:txBody>
      </p:sp>
      <p:sp>
        <p:nvSpPr>
          <p:cNvPr id="84" name="Shape 84"/>
          <p:cNvSpPr/>
          <p:nvPr/>
        </p:nvSpPr>
        <p:spPr>
          <a:xfrm>
            <a:off x="6527102" y="4557433"/>
            <a:ext cx="2946798" cy="1857376"/>
          </a:xfrm>
          <a:prstGeom prst="wedgeEllipseCallout">
            <a:avLst>
              <a:gd name="adj1" fmla="val -63997"/>
              <a:gd name="adj2" fmla="val 1599"/>
            </a:avLst>
          </a:prstGeom>
          <a:solidFill>
            <a:srgbClr val="D9971A"/>
          </a:solidFill>
          <a:ln w="12700">
            <a:miter lim="400000"/>
          </a:ln>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defRPr>
            </a:pPr>
            <a:r>
              <a:rPr sz="2200">
                <a:solidFill>
                  <a:srgbClr val="FFFFFF"/>
                </a:solidFill>
                <a:latin typeface="Gill Sans"/>
                <a:ea typeface="Gill Sans"/>
                <a:cs typeface="Gill Sans"/>
                <a:sym typeface="Gill Sans"/>
              </a:rPr>
              <a:t>1952: Tape Music. </a:t>
            </a:r>
            <a:endParaRPr sz="2200">
              <a:solidFill>
                <a:srgbClr val="FFFFFF"/>
              </a:solidFill>
              <a:latin typeface="Gill Sans"/>
              <a:ea typeface="Gill Sans"/>
              <a:cs typeface="Gill Sans"/>
              <a:sym typeface="Gill Sans"/>
            </a:endParaRPr>
          </a:p>
          <a:p>
            <a:pPr lvl="0">
              <a:defRPr sz="1800">
                <a:solidFill>
                  <a:srgbClr val="000000"/>
                </a:solidFill>
              </a:defRPr>
            </a:pPr>
            <a:r>
              <a:rPr sz="2200">
                <a:solidFill>
                  <a:srgbClr val="FFFFFF"/>
                </a:solidFill>
                <a:latin typeface="Gill Sans"/>
                <a:ea typeface="Gill Sans"/>
                <a:cs typeface="Gill Sans"/>
                <a:sym typeface="Gill Sans"/>
              </a:rPr>
              <a:t>Wladimir Ussachewsky</a:t>
            </a:r>
          </a:p>
        </p:txBody>
      </p:sp>
      <p:sp>
        <p:nvSpPr>
          <p:cNvPr id="85" name="Shape 85"/>
          <p:cNvSpPr/>
          <p:nvPr/>
        </p:nvSpPr>
        <p:spPr>
          <a:xfrm>
            <a:off x="10276961" y="6468467"/>
            <a:ext cx="2946797" cy="1857376"/>
          </a:xfrm>
          <a:prstGeom prst="wedgeEllipseCallout">
            <a:avLst>
              <a:gd name="adj1" fmla="val -3260"/>
              <a:gd name="adj2" fmla="val -108045"/>
            </a:avLst>
          </a:prstGeom>
          <a:solidFill>
            <a:srgbClr val="D9971A"/>
          </a:solidFill>
          <a:ln w="12700">
            <a:miter lim="400000"/>
          </a:ln>
          <a:extLst>
            <a:ext uri="{C572A759-6A51-4108-AA02-DFA0A04FC94B}">
              <ma14:wrappingTextBoxFlag xmlns:ma14="http://schemas.microsoft.com/office/mac/drawingml/2011/main" val="1"/>
            </a:ext>
          </a:extLst>
        </p:spPr>
        <p:txBody>
          <a:bodyPr lIns="0" tIns="0" rIns="0" bIns="0" anchor="ctr"/>
          <a:lstStyle>
            <a:lvl1pPr>
              <a:defRPr sz="2400">
                <a:solidFill>
                  <a:srgbClr val="FFFFFF"/>
                </a:solidFill>
                <a:latin typeface="Gill Sans"/>
                <a:ea typeface="Gill Sans"/>
                <a:cs typeface="Gill Sans"/>
                <a:sym typeface="Gill Sans"/>
              </a:defRPr>
            </a:lvl1pPr>
          </a:lstStyle>
          <a:p>
            <a:pPr lvl="0">
              <a:defRPr sz="1800">
                <a:solidFill>
                  <a:srgbClr val="000000"/>
                </a:solidFill>
              </a:defRPr>
            </a:pPr>
            <a:r>
              <a:rPr sz="2400">
                <a:solidFill>
                  <a:srgbClr val="FFFFFF"/>
                </a:solidFill>
              </a:rPr>
              <a:t>1955: Estudio de Fonología Musical</a:t>
            </a:r>
          </a:p>
        </p:txBody>
      </p:sp>
      <p:sp>
        <p:nvSpPr>
          <p:cNvPr id="86" name="Shape 86"/>
          <p:cNvSpPr/>
          <p:nvPr/>
        </p:nvSpPr>
        <p:spPr>
          <a:xfrm>
            <a:off x="16885349" y="6097984"/>
            <a:ext cx="2946798" cy="1857376"/>
          </a:xfrm>
          <a:prstGeom prst="wedgeEllipseCallout">
            <a:avLst>
              <a:gd name="adj1" fmla="val 16710"/>
              <a:gd name="adj2" fmla="val -68160"/>
            </a:avLst>
          </a:prstGeom>
          <a:solidFill>
            <a:srgbClr val="D9971A"/>
          </a:solidFill>
          <a:ln w="12700">
            <a:miter lim="400000"/>
          </a:ln>
          <a:extLst>
            <a:ext uri="{C572A759-6A51-4108-AA02-DFA0A04FC94B}">
              <ma14:wrappingTextBoxFlag xmlns:ma14="http://schemas.microsoft.com/office/mac/drawingml/2011/main" val="1"/>
            </a:ext>
          </a:extLst>
        </p:spPr>
        <p:txBody>
          <a:bodyPr lIns="0" tIns="0" rIns="0" bIns="0" anchor="ctr"/>
          <a:lstStyle>
            <a:lvl1pPr algn="l" defTabSz="449580">
              <a:defRPr sz="2200">
                <a:solidFill>
                  <a:srgbClr val="FFFFFF"/>
                </a:solidFill>
                <a:uFill>
                  <a:solidFill/>
                </a:uFill>
                <a:latin typeface="Gill Sans"/>
                <a:ea typeface="Gill Sans"/>
                <a:cs typeface="Gill Sans"/>
                <a:sym typeface="Gill Sans"/>
              </a:defRPr>
            </a:lvl1pPr>
          </a:lstStyle>
          <a:p>
            <a:pPr lvl="0">
              <a:defRPr sz="1800">
                <a:solidFill>
                  <a:srgbClr val="000000"/>
                </a:solidFill>
                <a:uFillTx/>
              </a:defRPr>
            </a:pPr>
            <a:r>
              <a:rPr sz="2200">
                <a:solidFill>
                  <a:srgbClr val="FFFFFF"/>
                </a:solidFill>
                <a:uFill>
                  <a:solidFill/>
                </a:uFill>
              </a:rPr>
              <a:t>1956: Estudio de la Radio Japonesa NHK</a:t>
            </a:r>
          </a:p>
        </p:txBody>
      </p:sp>
      <p:sp>
        <p:nvSpPr>
          <p:cNvPr id="87" name="Shape 87"/>
          <p:cNvSpPr/>
          <p:nvPr/>
        </p:nvSpPr>
        <p:spPr>
          <a:xfrm>
            <a:off x="12180093" y="4732852"/>
            <a:ext cx="4113611" cy="43572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390" y="12115"/>
                </a:lnTo>
                <a:lnTo>
                  <a:pt x="8355" y="12115"/>
                </a:lnTo>
                <a:cubicBezTo>
                  <a:pt x="6345" y="12115"/>
                  <a:pt x="4716" y="13653"/>
                  <a:pt x="4716" y="15550"/>
                </a:cubicBezTo>
                <a:lnTo>
                  <a:pt x="4716" y="18165"/>
                </a:lnTo>
                <a:cubicBezTo>
                  <a:pt x="4716" y="20062"/>
                  <a:pt x="6345" y="21600"/>
                  <a:pt x="8355" y="21600"/>
                </a:cubicBezTo>
                <a:lnTo>
                  <a:pt x="17961" y="21600"/>
                </a:lnTo>
                <a:cubicBezTo>
                  <a:pt x="19971" y="21600"/>
                  <a:pt x="21600" y="20062"/>
                  <a:pt x="21600" y="18165"/>
                </a:cubicBezTo>
                <a:lnTo>
                  <a:pt x="21600" y="15550"/>
                </a:lnTo>
                <a:cubicBezTo>
                  <a:pt x="21600" y="13653"/>
                  <a:pt x="19971" y="12115"/>
                  <a:pt x="17961" y="12115"/>
                </a:cubicBezTo>
                <a:lnTo>
                  <a:pt x="10611" y="12115"/>
                </a:lnTo>
                <a:lnTo>
                  <a:pt x="0" y="0"/>
                </a:lnTo>
                <a:close/>
              </a:path>
            </a:pathLst>
          </a:custGeom>
          <a:solidFill>
            <a:srgbClr val="D9971A"/>
          </a:solidFill>
          <a:ln w="12700">
            <a:miter lim="400000"/>
          </a:ln>
          <a:extLst>
            <a:ext uri="{C572A759-6A51-4108-AA02-DFA0A04FC94B}">
              <ma14:wrappingTextBoxFlag xmlns:ma14="http://schemas.microsoft.com/office/mac/drawingml/2011/main" val="1"/>
            </a:ext>
          </a:extLst>
        </p:spPr>
        <p:txBody>
          <a:bodyPr lIns="0" tIns="0" rIns="0" bIns="0" anchor="ctr"/>
          <a:lstStyle>
            <a:lvl1pPr algn="l" defTabSz="449580">
              <a:defRPr sz="2400">
                <a:solidFill>
                  <a:srgbClr val="FFFFFF"/>
                </a:solidFill>
                <a:uFill>
                  <a:solidFill/>
                </a:uFill>
                <a:latin typeface="Gill Sans"/>
                <a:ea typeface="Gill Sans"/>
                <a:cs typeface="Gill Sans"/>
                <a:sym typeface="Gill Sans"/>
              </a:defRPr>
            </a:lvl1pPr>
          </a:lstStyle>
          <a:p>
            <a:pPr lvl="0">
              <a:defRPr sz="1800">
                <a:solidFill>
                  <a:srgbClr val="000000"/>
                </a:solidFill>
                <a:uFillTx/>
              </a:defRPr>
            </a:pPr>
            <a:r>
              <a:rPr sz="2400">
                <a:solidFill>
                  <a:srgbClr val="FFFFFF"/>
                </a:solidFill>
                <a:uFill>
                  <a:solidFill/>
                </a:uFill>
              </a:rPr>
              <a:t>1957: Estudio expérimental. Radio Varsovie</a:t>
            </a:r>
          </a:p>
        </p:txBody>
      </p:sp>
      <p:sp>
        <p:nvSpPr>
          <p:cNvPr id="88" name="Shape 88"/>
          <p:cNvSpPr/>
          <p:nvPr/>
        </p:nvSpPr>
        <p:spPr>
          <a:xfrm>
            <a:off x="9316640" y="9963243"/>
            <a:ext cx="2946798" cy="1857376"/>
          </a:xfrm>
          <a:prstGeom prst="wedgeEllipseCallout">
            <a:avLst>
              <a:gd name="adj1" fmla="val -71004"/>
              <a:gd name="adj2" fmla="val -79218"/>
            </a:avLst>
          </a:prstGeom>
          <a:solidFill>
            <a:srgbClr val="D9971A"/>
          </a:solidFill>
          <a:ln w="12700">
            <a:miter lim="400000"/>
          </a:ln>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defRPr>
            </a:pPr>
            <a:r>
              <a:rPr sz="2200">
                <a:solidFill>
                  <a:srgbClr val="FFFFFF"/>
                </a:solidFill>
                <a:latin typeface="Gill Sans"/>
                <a:ea typeface="Gill Sans"/>
                <a:cs typeface="Gill Sans"/>
                <a:sym typeface="Gill Sans"/>
              </a:rPr>
              <a:t>1956: </a:t>
            </a:r>
            <a:r>
              <a:rPr i="1" sz="2200">
                <a:solidFill>
                  <a:srgbClr val="FFFFFF"/>
                </a:solidFill>
                <a:latin typeface="Gill Sans"/>
                <a:ea typeface="Gill Sans"/>
                <a:cs typeface="Gill Sans"/>
                <a:sym typeface="Gill Sans"/>
              </a:rPr>
              <a:t>Si bemol</a:t>
            </a:r>
            <a:r>
              <a:rPr sz="2200">
                <a:solidFill>
                  <a:srgbClr val="FFFFFF"/>
                </a:solidFill>
                <a:latin typeface="Gill Sans"/>
                <a:ea typeface="Gill Sans"/>
                <a:cs typeface="Gill Sans"/>
                <a:sym typeface="Gill Sans"/>
              </a:rPr>
              <a:t>. Reginaldo Carvalho</a:t>
            </a:r>
          </a:p>
        </p:txBody>
      </p:sp>
      <p:sp>
        <p:nvSpPr>
          <p:cNvPr id="89" name="Shape 89"/>
          <p:cNvSpPr/>
          <p:nvPr/>
        </p:nvSpPr>
        <p:spPr>
          <a:xfrm>
            <a:off x="5389292" y="10831467"/>
            <a:ext cx="2946798" cy="1857376"/>
          </a:xfrm>
          <a:prstGeom prst="wedgeEllipseCallout">
            <a:avLst>
              <a:gd name="adj1" fmla="val 18959"/>
              <a:gd name="adj2" fmla="val -73179"/>
            </a:avLst>
          </a:prstGeom>
          <a:solidFill>
            <a:srgbClr val="D9971A"/>
          </a:solidFill>
          <a:ln w="12700">
            <a:miter lim="400000"/>
          </a:ln>
          <a:extLst>
            <a:ext uri="{C572A759-6A51-4108-AA02-DFA0A04FC94B}">
              <ma14:wrappingTextBoxFlag xmlns:ma14="http://schemas.microsoft.com/office/mac/drawingml/2011/main" val="1"/>
            </a:ext>
          </a:extLst>
        </p:spPr>
        <p:txBody>
          <a:bodyPr lIns="0" tIns="0" rIns="0" bIns="0" anchor="ctr"/>
          <a:lstStyle>
            <a:lvl1pPr>
              <a:defRPr sz="2400">
                <a:solidFill>
                  <a:srgbClr val="FFFFFF"/>
                </a:solidFill>
                <a:latin typeface="Gill Sans"/>
                <a:ea typeface="Gill Sans"/>
                <a:cs typeface="Gill Sans"/>
                <a:sym typeface="Gill Sans"/>
              </a:defRPr>
            </a:lvl1pPr>
          </a:lstStyle>
          <a:p>
            <a:pPr lvl="0">
              <a:defRPr sz="1800">
                <a:solidFill>
                  <a:srgbClr val="000000"/>
                </a:solidFill>
              </a:defRPr>
            </a:pPr>
            <a:r>
              <a:rPr sz="2400">
                <a:solidFill>
                  <a:srgbClr val="FFFFFF"/>
                </a:solidFill>
              </a:rPr>
              <a:t>1958: Estudio de Fonología Musical</a:t>
            </a:r>
          </a:p>
        </p:txBody>
      </p:sp>
      <p:sp>
        <p:nvSpPr>
          <p:cNvPr id="90" name="Shape 90"/>
          <p:cNvSpPr/>
          <p:nvPr/>
        </p:nvSpPr>
        <p:spPr>
          <a:xfrm>
            <a:off x="3440906" y="8815220"/>
            <a:ext cx="2946798" cy="1857376"/>
          </a:xfrm>
          <a:prstGeom prst="wedgeEllipseCallout">
            <a:avLst>
              <a:gd name="adj1" fmla="val 67842"/>
              <a:gd name="adj2" fmla="val 3559"/>
            </a:avLst>
          </a:prstGeom>
          <a:solidFill>
            <a:srgbClr val="D9971A"/>
          </a:solidFill>
          <a:ln w="12700">
            <a:miter lim="400000"/>
          </a:ln>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defRPr>
            </a:pPr>
            <a:r>
              <a:rPr sz="2200">
                <a:solidFill>
                  <a:srgbClr val="FFFFFF"/>
                </a:solidFill>
                <a:latin typeface="Gill Sans"/>
                <a:ea typeface="Gill Sans"/>
                <a:cs typeface="Gill Sans"/>
                <a:sym typeface="Gill Sans"/>
              </a:rPr>
              <a:t>1956:  </a:t>
            </a:r>
            <a:r>
              <a:rPr i="1" sz="2200">
                <a:solidFill>
                  <a:srgbClr val="FFFFFF"/>
                </a:solidFill>
                <a:latin typeface="Gill Sans"/>
                <a:ea typeface="Gill Sans"/>
                <a:cs typeface="Gill Sans"/>
                <a:sym typeface="Gill Sans"/>
              </a:rPr>
              <a:t>Nacimiento</a:t>
            </a:r>
            <a:r>
              <a:rPr sz="2200">
                <a:solidFill>
                  <a:srgbClr val="FFFFFF"/>
                </a:solidFill>
                <a:latin typeface="Gill Sans"/>
                <a:ea typeface="Gill Sans"/>
                <a:cs typeface="Gill Sans"/>
                <a:sym typeface="Gill Sans"/>
              </a:rPr>
              <a:t>.</a:t>
            </a:r>
            <a:endParaRPr sz="2200">
              <a:solidFill>
                <a:srgbClr val="FFFFFF"/>
              </a:solidFill>
              <a:latin typeface="Gill Sans"/>
              <a:ea typeface="Gill Sans"/>
              <a:cs typeface="Gill Sans"/>
              <a:sym typeface="Gill Sans"/>
            </a:endParaRPr>
          </a:p>
          <a:p>
            <a:pPr lvl="0">
              <a:defRPr sz="1800">
                <a:solidFill>
                  <a:srgbClr val="000000"/>
                </a:solidFill>
              </a:defRPr>
            </a:pPr>
            <a:r>
              <a:rPr sz="2200">
                <a:solidFill>
                  <a:srgbClr val="FFFFFF"/>
                </a:solidFill>
                <a:latin typeface="Gill Sans"/>
                <a:ea typeface="Gill Sans"/>
                <a:cs typeface="Gill Sans"/>
                <a:sym typeface="Gill Sans"/>
              </a:rPr>
              <a:t>Leon Schidlowsky</a:t>
            </a:r>
          </a:p>
        </p:txBody>
      </p:sp>
      <p:sp>
        <p:nvSpPr>
          <p:cNvPr id="91" name="Shape 91"/>
          <p:cNvSpPr/>
          <p:nvPr/>
        </p:nvSpPr>
        <p:spPr>
          <a:xfrm>
            <a:off x="3440906" y="3436880"/>
            <a:ext cx="2946798" cy="1857376"/>
          </a:xfrm>
          <a:prstGeom prst="wedgeEllipseCallout">
            <a:avLst>
              <a:gd name="adj1" fmla="val -4477"/>
              <a:gd name="adj2" fmla="val 56912"/>
            </a:avLst>
          </a:prstGeom>
          <a:solidFill>
            <a:srgbClr val="7888A0"/>
          </a:solidFill>
          <a:ln w="12700">
            <a:miter lim="400000"/>
          </a:ln>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defRPr>
            </a:pPr>
            <a:r>
              <a:rPr sz="2200">
                <a:solidFill>
                  <a:srgbClr val="FFFFFF"/>
                </a:solidFill>
                <a:latin typeface="Gill Sans"/>
                <a:ea typeface="Gill Sans"/>
                <a:cs typeface="Gill Sans"/>
                <a:sym typeface="Gill Sans"/>
              </a:rPr>
              <a:t>1939: John Cage.</a:t>
            </a:r>
            <a:endParaRPr sz="2200">
              <a:solidFill>
                <a:srgbClr val="FFFFFF"/>
              </a:solidFill>
              <a:latin typeface="Gill Sans"/>
              <a:ea typeface="Gill Sans"/>
              <a:cs typeface="Gill Sans"/>
              <a:sym typeface="Gill Sans"/>
            </a:endParaRPr>
          </a:p>
          <a:p>
            <a:pPr lvl="0">
              <a:defRPr sz="1800">
                <a:solidFill>
                  <a:srgbClr val="000000"/>
                </a:solidFill>
              </a:defRPr>
            </a:pPr>
            <a:r>
              <a:rPr i="1" sz="2200">
                <a:solidFill>
                  <a:srgbClr val="FFFFFF"/>
                </a:solidFill>
                <a:latin typeface="Gill Sans"/>
                <a:ea typeface="Gill Sans"/>
                <a:cs typeface="Gill Sans"/>
                <a:sym typeface="Gill Sans"/>
              </a:rPr>
              <a:t>Imaginary Landscapes</a:t>
            </a:r>
          </a:p>
        </p:txBody>
      </p:sp>
      <p:sp>
        <p:nvSpPr>
          <p:cNvPr id="92" name="Shape 92"/>
          <p:cNvSpPr/>
          <p:nvPr/>
        </p:nvSpPr>
        <p:spPr>
          <a:xfrm>
            <a:off x="8863458" y="2544905"/>
            <a:ext cx="2946798" cy="1857376"/>
          </a:xfrm>
          <a:prstGeom prst="wedgeEllipseCallout">
            <a:avLst>
              <a:gd name="adj1" fmla="val 27665"/>
              <a:gd name="adj2" fmla="val 85488"/>
            </a:avLst>
          </a:prstGeom>
          <a:solidFill>
            <a:srgbClr val="7888A0"/>
          </a:solidFill>
          <a:ln w="12700">
            <a:miter lim="400000"/>
          </a:ln>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defRPr>
            </a:pPr>
            <a:r>
              <a:rPr sz="2200">
                <a:solidFill>
                  <a:srgbClr val="FFFFFF"/>
                </a:solidFill>
                <a:latin typeface="Gill Sans"/>
                <a:ea typeface="Gill Sans"/>
                <a:cs typeface="Gill Sans"/>
                <a:sym typeface="Gill Sans"/>
              </a:rPr>
              <a:t>1948:Pierre Schaeffer.</a:t>
            </a:r>
            <a:endParaRPr sz="2200">
              <a:solidFill>
                <a:srgbClr val="FFFFFF"/>
              </a:solidFill>
              <a:latin typeface="Gill Sans"/>
              <a:ea typeface="Gill Sans"/>
              <a:cs typeface="Gill Sans"/>
              <a:sym typeface="Gill Sans"/>
            </a:endParaRPr>
          </a:p>
          <a:p>
            <a:pPr lvl="0">
              <a:defRPr sz="1800">
                <a:solidFill>
                  <a:srgbClr val="000000"/>
                </a:solidFill>
              </a:defRPr>
            </a:pPr>
            <a:r>
              <a:rPr i="1" sz="2200">
                <a:solidFill>
                  <a:srgbClr val="FFFFFF"/>
                </a:solidFill>
                <a:latin typeface="Gill Sans"/>
                <a:ea typeface="Gill Sans"/>
                <a:cs typeface="Gill Sans"/>
                <a:sym typeface="Gill Sans"/>
              </a:rPr>
              <a:t>Études de bruits</a:t>
            </a:r>
          </a:p>
        </p:txBody>
      </p:sp>
    </p:spTree>
  </p:cSld>
  <p:clrMapOvr>
    <a:masterClrMapping/>
  </p:clrMapOvr>
  <p:transition spd="slow"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lt" backwards="0">
                                    <p:tmAbs val="0"/>
                                  </p:iterate>
                                  <p:childTnLst>
                                    <p:set>
                                      <p:cBhvr>
                                        <p:cTn id="6" fill="hold"/>
                                        <p:tgtEl>
                                          <p:spTgt spid="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lt" backwards="0">
                                    <p:tmAbs val="0"/>
                                  </p:iterate>
                                  <p:childTnLst>
                                    <p:set>
                                      <p:cBhvr>
                                        <p:cTn id="10" fill="hold"/>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 grpId="3" fill="hold">
                                  <p:stCondLst>
                                    <p:cond delay="0"/>
                                  </p:stCondLst>
                                  <p:iterate type="lt" backwards="0">
                                    <p:tmAbs val="0"/>
                                  </p:iterate>
                                  <p:childTnLst>
                                    <p:set>
                                      <p:cBhvr>
                                        <p:cTn id="14" fill="hold"/>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9" grpId="4" fill="hold">
                                  <p:stCondLst>
                                    <p:cond delay="0"/>
                                  </p:stCondLst>
                                  <p:iterate type="el" backwards="0">
                                    <p:tmAbs val="0"/>
                                  </p:iterate>
                                  <p:childTnLst>
                                    <p:set>
                                      <p:cBhvr>
                                        <p:cTn id="18" fill="hold"/>
                                        <p:tgtEl>
                                          <p:spTgt spid="83"/>
                                        </p:tgtEl>
                                        <p:attrNameLst>
                                          <p:attrName>style.visibility</p:attrName>
                                        </p:attrNameLst>
                                      </p:cBhvr>
                                      <p:to>
                                        <p:strVal val="visible"/>
                                      </p:to>
                                    </p:set>
                                    <p:animEffect filter="dissolve" transition="in">
                                      <p:cBhvr>
                                        <p:cTn id="19" dur="400"/>
                                        <p:tgtEl>
                                          <p:spTgt spid="83"/>
                                        </p:tgtEl>
                                      </p:cBhvr>
                                    </p:animEffect>
                                  </p:childTnLst>
                                </p:cTn>
                              </p:par>
                            </p:childTnLst>
                          </p:cTn>
                        </p:par>
                      </p:childTnLst>
                    </p:cTn>
                  </p:par>
                  <p:par>
                    <p:cTn id="20" fill="hold">
                      <p:stCondLst>
                        <p:cond delay="indefinite"/>
                      </p:stCondLst>
                      <p:childTnLst>
                        <p:par>
                          <p:cTn id="21" fill="hold">
                            <p:stCondLst>
                              <p:cond delay="0"/>
                            </p:stCondLst>
                            <p:childTnLst>
                              <p:par>
                                <p:cTn id="22" nodeType="clickEffect" presetClass="entr" presetSubtype="0" presetID="9" grpId="5" fill="hold">
                                  <p:stCondLst>
                                    <p:cond delay="0"/>
                                  </p:stCondLst>
                                  <p:iterate type="el" backwards="0">
                                    <p:tmAbs val="0"/>
                                  </p:iterate>
                                  <p:childTnLst>
                                    <p:set>
                                      <p:cBhvr>
                                        <p:cTn id="23" fill="hold"/>
                                        <p:tgtEl>
                                          <p:spTgt spid="84"/>
                                        </p:tgtEl>
                                        <p:attrNameLst>
                                          <p:attrName>style.visibility</p:attrName>
                                        </p:attrNameLst>
                                      </p:cBhvr>
                                      <p:to>
                                        <p:strVal val="visible"/>
                                      </p:to>
                                    </p:set>
                                    <p:animEffect filter="dissolve" transition="in">
                                      <p:cBhvr>
                                        <p:cTn id="24" dur="4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0" presetID="9" grpId="6" fill="hold">
                                  <p:stCondLst>
                                    <p:cond delay="0"/>
                                  </p:stCondLst>
                                  <p:iterate type="el" backwards="0">
                                    <p:tmAbs val="0"/>
                                  </p:iterate>
                                  <p:childTnLst>
                                    <p:set>
                                      <p:cBhvr>
                                        <p:cTn id="28" fill="hold"/>
                                        <p:tgtEl>
                                          <p:spTgt spid="85"/>
                                        </p:tgtEl>
                                        <p:attrNameLst>
                                          <p:attrName>style.visibility</p:attrName>
                                        </p:attrNameLst>
                                      </p:cBhvr>
                                      <p:to>
                                        <p:strVal val="visible"/>
                                      </p:to>
                                    </p:set>
                                    <p:animEffect filter="dissolve" transition="in">
                                      <p:cBhvr>
                                        <p:cTn id="29" dur="400"/>
                                        <p:tgtEl>
                                          <p:spTgt spid="85"/>
                                        </p:tgtEl>
                                      </p:cBhvr>
                                    </p:animEffect>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0" presetID="9" grpId="7" fill="hold">
                                  <p:stCondLst>
                                    <p:cond delay="0"/>
                                  </p:stCondLst>
                                  <p:iterate type="el" backwards="0">
                                    <p:tmAbs val="0"/>
                                  </p:iterate>
                                  <p:childTnLst>
                                    <p:set>
                                      <p:cBhvr>
                                        <p:cTn id="33" fill="hold"/>
                                        <p:tgtEl>
                                          <p:spTgt spid="90"/>
                                        </p:tgtEl>
                                        <p:attrNameLst>
                                          <p:attrName>style.visibility</p:attrName>
                                        </p:attrNameLst>
                                      </p:cBhvr>
                                      <p:to>
                                        <p:strVal val="visible"/>
                                      </p:to>
                                    </p:set>
                                    <p:animEffect filter="dissolve" transition="in">
                                      <p:cBhvr>
                                        <p:cTn id="34" dur="4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0" presetID="9" grpId="8" fill="hold">
                                  <p:stCondLst>
                                    <p:cond delay="0"/>
                                  </p:stCondLst>
                                  <p:iterate type="el" backwards="0">
                                    <p:tmAbs val="0"/>
                                  </p:iterate>
                                  <p:childTnLst>
                                    <p:set>
                                      <p:cBhvr>
                                        <p:cTn id="38" fill="hold"/>
                                        <p:tgtEl>
                                          <p:spTgt spid="88"/>
                                        </p:tgtEl>
                                        <p:attrNameLst>
                                          <p:attrName>style.visibility</p:attrName>
                                        </p:attrNameLst>
                                      </p:cBhvr>
                                      <p:to>
                                        <p:strVal val="visible"/>
                                      </p:to>
                                    </p:set>
                                    <p:animEffect filter="dissolve" transition="in">
                                      <p:cBhvr>
                                        <p:cTn id="39" dur="400"/>
                                        <p:tgtEl>
                                          <p:spTgt spid="88"/>
                                        </p:tgtEl>
                                      </p:cBhvr>
                                    </p:animEffect>
                                  </p:childTnLst>
                                </p:cTn>
                              </p:par>
                            </p:childTnLst>
                          </p:cTn>
                        </p:par>
                      </p:childTnLst>
                    </p:cTn>
                  </p:par>
                  <p:par>
                    <p:cTn id="40" fill="hold">
                      <p:stCondLst>
                        <p:cond delay="indefinite"/>
                      </p:stCondLst>
                      <p:childTnLst>
                        <p:par>
                          <p:cTn id="41" fill="hold">
                            <p:stCondLst>
                              <p:cond delay="0"/>
                            </p:stCondLst>
                            <p:childTnLst>
                              <p:par>
                                <p:cTn id="42" nodeType="clickEffect" presetClass="entr" presetSubtype="0" presetID="9" grpId="9" fill="hold">
                                  <p:stCondLst>
                                    <p:cond delay="0"/>
                                  </p:stCondLst>
                                  <p:iterate type="el" backwards="0">
                                    <p:tmAbs val="0"/>
                                  </p:iterate>
                                  <p:childTnLst>
                                    <p:set>
                                      <p:cBhvr>
                                        <p:cTn id="43" fill="hold"/>
                                        <p:tgtEl>
                                          <p:spTgt spid="86"/>
                                        </p:tgtEl>
                                        <p:attrNameLst>
                                          <p:attrName>style.visibility</p:attrName>
                                        </p:attrNameLst>
                                      </p:cBhvr>
                                      <p:to>
                                        <p:strVal val="visible"/>
                                      </p:to>
                                    </p:set>
                                    <p:animEffect filter="dissolve" transition="in">
                                      <p:cBhvr>
                                        <p:cTn id="44" dur="400"/>
                                        <p:tgtEl>
                                          <p:spTgt spid="86"/>
                                        </p:tgtEl>
                                      </p:cBhvr>
                                    </p:animEffect>
                                  </p:childTnLst>
                                </p:cTn>
                              </p:par>
                            </p:childTnLst>
                          </p:cTn>
                        </p:par>
                      </p:childTnLst>
                    </p:cTn>
                  </p:par>
                  <p:par>
                    <p:cTn id="45" fill="hold">
                      <p:stCondLst>
                        <p:cond delay="indefinite"/>
                      </p:stCondLst>
                      <p:childTnLst>
                        <p:par>
                          <p:cTn id="46" fill="hold">
                            <p:stCondLst>
                              <p:cond delay="0"/>
                            </p:stCondLst>
                            <p:childTnLst>
                              <p:par>
                                <p:cTn id="47" nodeType="clickEffect" presetClass="entr" presetSubtype="0" presetID="9" grpId="10" fill="hold">
                                  <p:stCondLst>
                                    <p:cond delay="0"/>
                                  </p:stCondLst>
                                  <p:iterate type="el" backwards="0">
                                    <p:tmAbs val="0"/>
                                  </p:iterate>
                                  <p:childTnLst>
                                    <p:set>
                                      <p:cBhvr>
                                        <p:cTn id="48" fill="hold"/>
                                        <p:tgtEl>
                                          <p:spTgt spid="87"/>
                                        </p:tgtEl>
                                        <p:attrNameLst>
                                          <p:attrName>style.visibility</p:attrName>
                                        </p:attrNameLst>
                                      </p:cBhvr>
                                      <p:to>
                                        <p:strVal val="visible"/>
                                      </p:to>
                                    </p:set>
                                    <p:animEffect filter="dissolve" transition="in">
                                      <p:cBhvr>
                                        <p:cTn id="49" dur="400"/>
                                        <p:tgtEl>
                                          <p:spTgt spid="87"/>
                                        </p:tgtEl>
                                      </p:cBhvr>
                                    </p:animEffect>
                                  </p:childTnLst>
                                </p:cTn>
                              </p:par>
                            </p:childTnLst>
                          </p:cTn>
                        </p:par>
                      </p:childTnLst>
                    </p:cTn>
                  </p:par>
                  <p:par>
                    <p:cTn id="50" fill="hold">
                      <p:stCondLst>
                        <p:cond delay="indefinite"/>
                      </p:stCondLst>
                      <p:childTnLst>
                        <p:par>
                          <p:cTn id="51" fill="hold">
                            <p:stCondLst>
                              <p:cond delay="0"/>
                            </p:stCondLst>
                            <p:childTnLst>
                              <p:par>
                                <p:cTn id="52" nodeType="clickEffect" presetClass="entr" presetSubtype="0" presetID="9" grpId="11" fill="hold">
                                  <p:stCondLst>
                                    <p:cond delay="0"/>
                                  </p:stCondLst>
                                  <p:iterate type="el" backwards="0">
                                    <p:tmAbs val="0"/>
                                  </p:iterate>
                                  <p:childTnLst>
                                    <p:set>
                                      <p:cBhvr>
                                        <p:cTn id="53" fill="hold"/>
                                        <p:tgtEl>
                                          <p:spTgt spid="89"/>
                                        </p:tgtEl>
                                        <p:attrNameLst>
                                          <p:attrName>style.visibility</p:attrName>
                                        </p:attrNameLst>
                                      </p:cBhvr>
                                      <p:to>
                                        <p:strVal val="visible"/>
                                      </p:to>
                                    </p:set>
                                    <p:animEffect filter="dissolve" transition="in">
                                      <p:cBhvr>
                                        <p:cTn id="54" dur="400"/>
                                        <p:tgtEl>
                                          <p:spTgt spid="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 grpId="4"/>
      <p:bldP build="whole" bldLvl="1" animBg="1" rev="0" advAuto="0" spid="84" grpId="5"/>
      <p:bldP build="whole" bldLvl="1" animBg="1" rev="0" advAuto="0" spid="92" grpId="3"/>
      <p:bldP build="whole" bldLvl="1" animBg="1" rev="0" advAuto="0" spid="86" grpId="9"/>
      <p:bldP build="whole" bldLvl="1" animBg="1" rev="0" advAuto="0" spid="87" grpId="10"/>
      <p:bldP build="whole" bldLvl="1" animBg="1" rev="0" advAuto="0" spid="82" grpId="2"/>
      <p:bldP build="whole" bldLvl="1" animBg="1" rev="0" advAuto="0" spid="89" grpId="11"/>
      <p:bldP build="whole" bldLvl="1" animBg="1" rev="0" advAuto="0" spid="88" grpId="8"/>
      <p:bldP build="whole" bldLvl="1" animBg="1" rev="0" advAuto="0" spid="91" grpId="1"/>
      <p:bldP build="whole" bldLvl="1" animBg="1" rev="0" advAuto="0" spid="90" grpId="7"/>
      <p:bldP build="whole" bldLvl="1" animBg="1" rev="0" advAuto="0" spid="85" grpId="6"/>
    </p:bldLst>
  </p:timing>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rushedCanvas">
  <a:themeElements>
    <a:clrScheme name="BrushedCanvas">
      <a:dk1>
        <a:srgbClr val="546056"/>
      </a:dk1>
      <a:lt1>
        <a:srgbClr val="600C52"/>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1" baseline="0" cap="none" i="0" spc="0" strike="noStrike" sz="3800" u="none" kumimoji="0" normalizeH="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17D75"/>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400" u="none" kumimoji="0" normalizeH="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rushedCanvas">
  <a:themeElements>
    <a:clrScheme name="BrushedCanvas">
      <a:dk1>
        <a:srgbClr val="000000"/>
      </a:dk1>
      <a:lt1>
        <a:srgbClr val="FFFFFF"/>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1" baseline="0" cap="none" i="0" spc="0" strike="noStrike" sz="3800" u="none" kumimoji="0" normalizeH="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17D75"/>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400" u="none" kumimoji="0" normalizeH="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