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267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058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33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1540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304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180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551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04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604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1719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3991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C278A-FECC-4C66-A8B6-F3519D8A93A4}" type="datetimeFigureOut">
              <a:rPr lang="es-MX" smtClean="0"/>
              <a:t>16/08/2021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8031-0127-4E1F-B397-A9B0171F568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388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7745" y="692727"/>
            <a:ext cx="9144000" cy="429491"/>
          </a:xfrm>
        </p:spPr>
        <p:txBody>
          <a:bodyPr>
            <a:noAutofit/>
          </a:bodyPr>
          <a:lstStyle/>
          <a:p>
            <a:pPr algn="r"/>
            <a:r>
              <a:rPr lang="es-MX" sz="2800" dirty="0">
                <a:latin typeface="AlternateGothic2 BT" panose="020B0608020202050204" pitchFamily="34" charset="0"/>
              </a:rPr>
              <a:t>La cuestión del acontecimiento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219200"/>
            <a:ext cx="9144000" cy="4973782"/>
          </a:xfrm>
        </p:spPr>
        <p:txBody>
          <a:bodyPr>
            <a:normAutofit fontScale="92500"/>
          </a:bodyPr>
          <a:lstStyle/>
          <a:p>
            <a:pPr algn="l"/>
            <a:endParaRPr lang="es-MX" dirty="0"/>
          </a:p>
          <a:p>
            <a:pPr algn="l"/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idea de acontecimiento define el tipo de representación que es el teatro</a:t>
            </a:r>
          </a:p>
          <a:p>
            <a:pPr algn="l"/>
            <a:endParaRPr lang="es-MX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Acontecimientos, sucesos, acaecimientos: algo pasa, algo ocurre, pero esta pasando y ocurriendo ahora. (happening, performance) Accionando, actuando.</a:t>
            </a:r>
          </a:p>
          <a:p>
            <a:pPr algn="l"/>
            <a:endParaRPr lang="es-MX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s-MX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Ereignis</a:t>
            </a: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(Heidegger): la de-cisión, el momento decisivo. El giro radical. La transformación. Discontinuidad. </a:t>
            </a:r>
          </a:p>
          <a:p>
            <a:pPr algn="l"/>
            <a:endParaRPr lang="es-MX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En principio acontecimiento es una noción filosófica que se opone a la capacidad del comprender e interpretar el mundo que ha sido hasta el siglo XX el modo de vincularnos con éste. Lo que excede estas capacidades.</a:t>
            </a:r>
          </a:p>
        </p:txBody>
      </p:sp>
    </p:spTree>
    <p:extLst>
      <p:ext uri="{BB962C8B-B14F-4D97-AF65-F5344CB8AC3E}">
        <p14:creationId xmlns:p14="http://schemas.microsoft.com/office/powerpoint/2010/main" val="183211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7745" y="692727"/>
            <a:ext cx="9144000" cy="429491"/>
          </a:xfrm>
        </p:spPr>
        <p:txBody>
          <a:bodyPr>
            <a:noAutofit/>
          </a:bodyPr>
          <a:lstStyle/>
          <a:p>
            <a:pPr algn="r"/>
            <a:r>
              <a:rPr lang="es-MX" sz="2800" dirty="0">
                <a:latin typeface="AlternateGothic2 BT" panose="020B0608020202050204" pitchFamily="34" charset="0"/>
              </a:rPr>
              <a:t>La cuestión del acontecimiento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884219"/>
            <a:ext cx="8652387" cy="3258052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22218"/>
            <a:ext cx="9144000" cy="5070764"/>
          </a:xfrm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430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7745" y="692727"/>
            <a:ext cx="9144000" cy="429491"/>
          </a:xfrm>
        </p:spPr>
        <p:txBody>
          <a:bodyPr>
            <a:noAutofit/>
          </a:bodyPr>
          <a:lstStyle/>
          <a:p>
            <a:pPr algn="r"/>
            <a:r>
              <a:rPr lang="es-MX" sz="2800" dirty="0">
                <a:latin typeface="AlternateGothic2 BT" panose="020B0608020202050204" pitchFamily="34" charset="0"/>
              </a:rPr>
              <a:t>La cuestión del acontecimiento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873045"/>
            <a:ext cx="8431161" cy="302342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22218"/>
            <a:ext cx="9144000" cy="5070764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1524000" y="1873045"/>
            <a:ext cx="2605548" cy="5376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489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7745" y="692727"/>
            <a:ext cx="9144000" cy="429491"/>
          </a:xfrm>
        </p:spPr>
        <p:txBody>
          <a:bodyPr>
            <a:noAutofit/>
          </a:bodyPr>
          <a:lstStyle/>
          <a:p>
            <a:pPr algn="r"/>
            <a:r>
              <a:rPr lang="es-MX" sz="2800" dirty="0">
                <a:latin typeface="AlternateGothic2 BT" panose="020B0608020202050204" pitchFamily="34" charset="0"/>
              </a:rPr>
              <a:t>La cuestión del acontecimiento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22218"/>
            <a:ext cx="9144000" cy="5070764"/>
          </a:xfrm>
        </p:spPr>
        <p:txBody>
          <a:bodyPr/>
          <a:lstStyle/>
          <a:p>
            <a:pPr algn="l"/>
            <a:r>
              <a:rPr lang="es-MX" sz="2000" dirty="0"/>
              <a:t>Para </a:t>
            </a:r>
            <a:r>
              <a:rPr lang="es-MX" sz="2000" dirty="0" err="1"/>
              <a:t>Deleuze</a:t>
            </a:r>
            <a:r>
              <a:rPr lang="es-MX" sz="2000" dirty="0"/>
              <a:t> no hay nada que comprender o interpretar. Todo es cuestión de experimentación. Experimentar en vez de significar o interpretar</a:t>
            </a:r>
          </a:p>
          <a:p>
            <a:pPr algn="l"/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8692" y="1955950"/>
            <a:ext cx="9019308" cy="448395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524000" y="1814945"/>
            <a:ext cx="3463636" cy="387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8229600" y="3588329"/>
            <a:ext cx="2272145" cy="2632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/>
          <p:cNvSpPr/>
          <p:nvPr/>
        </p:nvSpPr>
        <p:spPr>
          <a:xfrm>
            <a:off x="1648692" y="3906981"/>
            <a:ext cx="8853053" cy="3626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ángulo 9"/>
          <p:cNvSpPr/>
          <p:nvPr/>
        </p:nvSpPr>
        <p:spPr>
          <a:xfrm>
            <a:off x="1648692" y="4197928"/>
            <a:ext cx="8853053" cy="2770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1648692" y="4475018"/>
            <a:ext cx="2632363" cy="4294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008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7745" y="692727"/>
            <a:ext cx="9144000" cy="429491"/>
          </a:xfrm>
        </p:spPr>
        <p:txBody>
          <a:bodyPr>
            <a:noAutofit/>
          </a:bodyPr>
          <a:lstStyle/>
          <a:p>
            <a:pPr algn="r"/>
            <a:r>
              <a:rPr lang="es-MX" sz="2800" dirty="0">
                <a:latin typeface="AlternateGothic2 BT" panose="020B0608020202050204" pitchFamily="34" charset="0"/>
              </a:rPr>
              <a:t>La cuestión del acontecimiento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316183"/>
            <a:ext cx="8368145" cy="3602181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122218"/>
            <a:ext cx="9144000" cy="5070764"/>
          </a:xfrm>
        </p:spPr>
        <p:txBody>
          <a:bodyPr/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pPr algn="l"/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 noción estoica del </a:t>
            </a:r>
            <a:r>
              <a:rPr lang="es-MX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aión</a:t>
            </a:r>
            <a:r>
              <a:rPr lang="es-MX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lo eterno presente.</a:t>
            </a:r>
            <a:endParaRPr lang="es-MX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078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153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AlternateGothic2 BT</vt:lpstr>
      <vt:lpstr>Arial</vt:lpstr>
      <vt:lpstr>Calibri</vt:lpstr>
      <vt:lpstr>Calibri Light</vt:lpstr>
      <vt:lpstr>Tema de Office</vt:lpstr>
      <vt:lpstr>La cuestión del acontecimiento</vt:lpstr>
      <vt:lpstr>La cuestión del acontecimiento</vt:lpstr>
      <vt:lpstr>La cuestión del acontecimiento</vt:lpstr>
      <vt:lpstr>La cuestión del acontecimiento</vt:lpstr>
      <vt:lpstr>La cuestión del acontecimiento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cuestión del acontecimiento</dc:title>
  <dc:creator>Mauricio Barría</dc:creator>
  <cp:lastModifiedBy>Mauricio Barría</cp:lastModifiedBy>
  <cp:revision>5</cp:revision>
  <dcterms:created xsi:type="dcterms:W3CDTF">2021-08-16T11:14:01Z</dcterms:created>
  <dcterms:modified xsi:type="dcterms:W3CDTF">2021-08-16T11:55:15Z</dcterms:modified>
</cp:coreProperties>
</file>