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</p:sldIdLst>
  <p:sldSz cx="12192000" cy="68580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25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55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2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1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8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73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5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0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589120" y="1002600"/>
            <a:ext cx="8914680" cy="22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54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54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5400" b="0" strike="noStrike" spc="-1" dirty="0" err="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Finitos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589120" y="3733200"/>
            <a:ext cx="9601920" cy="20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Prof. Sergio E. Floody (PhD)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Departamento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Sonido</a:t>
            </a:r>
            <a:r>
              <a:rPr lang="en-US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- Universidad de Chile, 2020.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495600" y="1637271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Contracción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/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Expansión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Google Shape;249;p28"/>
          <p:cNvPicPr/>
          <p:nvPr/>
        </p:nvPicPr>
        <p:blipFill>
          <a:blip r:embed="rId2"/>
          <a:stretch/>
        </p:blipFill>
        <p:spPr>
          <a:xfrm>
            <a:off x="2353435" y="2120641"/>
            <a:ext cx="6562080" cy="1799640"/>
          </a:xfrm>
          <a:prstGeom prst="rect">
            <a:avLst/>
          </a:prstGeom>
          <a:ln>
            <a:noFill/>
          </a:ln>
        </p:spPr>
      </p:pic>
      <p:pic>
        <p:nvPicPr>
          <p:cNvPr id="170" name="Google Shape;250;p28"/>
          <p:cNvPicPr/>
          <p:nvPr/>
        </p:nvPicPr>
        <p:blipFill>
          <a:blip r:embed="rId3"/>
          <a:stretch/>
        </p:blipFill>
        <p:spPr>
          <a:xfrm>
            <a:off x="4007768" y="3956589"/>
            <a:ext cx="2522160" cy="25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063552" y="153018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Inlet / Outlet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Google Shape;257;p29"/>
          <p:cNvPicPr/>
          <p:nvPr/>
        </p:nvPicPr>
        <p:blipFill>
          <a:blip r:embed="rId2"/>
          <a:stretch/>
        </p:blipFill>
        <p:spPr>
          <a:xfrm>
            <a:off x="1055440" y="2234790"/>
            <a:ext cx="8238240" cy="137088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258;p29"/>
          <p:cNvPicPr/>
          <p:nvPr/>
        </p:nvPicPr>
        <p:blipFill>
          <a:blip r:embed="rId3"/>
          <a:stretch/>
        </p:blipFill>
        <p:spPr>
          <a:xfrm>
            <a:off x="2053916" y="3852505"/>
            <a:ext cx="7093080" cy="211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775520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Exponencial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Google Shape;265;p30"/>
          <p:cNvPicPr/>
          <p:nvPr/>
        </p:nvPicPr>
        <p:blipFill>
          <a:blip r:embed="rId2"/>
          <a:stretch/>
        </p:blipFill>
        <p:spPr>
          <a:xfrm>
            <a:off x="1919536" y="2177550"/>
            <a:ext cx="7053120" cy="254772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266;p30"/>
          <p:cNvPicPr/>
          <p:nvPr/>
        </p:nvPicPr>
        <p:blipFill>
          <a:blip r:embed="rId3"/>
          <a:stretch/>
        </p:blipFill>
        <p:spPr>
          <a:xfrm>
            <a:off x="5375920" y="4338540"/>
            <a:ext cx="2294280" cy="204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508636"/>
            <a:ext cx="6441370" cy="2576548"/>
          </a:xfrm>
          <a:prstGeom prst="rect">
            <a:avLst/>
          </a:prstGeom>
        </p:spPr>
      </p:pic>
      <p:sp>
        <p:nvSpPr>
          <p:cNvPr id="17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Diferencias Finitas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199456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I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nicial</a:t>
            </a: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1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endParaRPr lang="en-US" sz="1800" b="0" strike="noStrike" spc="-1" dirty="0">
              <a:solidFill>
                <a:srgbClr val="3F3F3F"/>
              </a:solidFill>
              <a:uFill>
                <a:solidFill>
                  <a:srgbClr val="FFFFFF"/>
                </a:solidFill>
              </a:uFill>
              <a:latin typeface="Century Gothic"/>
              <a:ea typeface="Century Gothic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Recursiva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743144"/>
            <a:ext cx="4762500" cy="1905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1" y="1795636"/>
            <a:ext cx="4762500" cy="1905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10" y="4653136"/>
            <a:ext cx="571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187014" y="14578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Método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los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Finitos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Google Shape;273;p31"/>
          <p:cNvPicPr/>
          <p:nvPr/>
        </p:nvPicPr>
        <p:blipFill>
          <a:blip r:embed="rId2"/>
          <a:stretch/>
        </p:blipFill>
        <p:spPr>
          <a:xfrm>
            <a:off x="1055440" y="2133540"/>
            <a:ext cx="4752360" cy="666000"/>
          </a:xfrm>
          <a:prstGeom prst="rect">
            <a:avLst/>
          </a:prstGeom>
          <a:ln>
            <a:noFill/>
          </a:ln>
        </p:spPr>
      </p:pic>
      <p:pic>
        <p:nvPicPr>
          <p:cNvPr id="184" name="Google Shape;274;p31"/>
          <p:cNvPicPr/>
          <p:nvPr/>
        </p:nvPicPr>
        <p:blipFill>
          <a:blip r:embed="rId3"/>
          <a:stretch/>
        </p:blipFill>
        <p:spPr>
          <a:xfrm>
            <a:off x="1154089" y="2893770"/>
            <a:ext cx="5276160" cy="675720"/>
          </a:xfrm>
          <a:prstGeom prst="rect">
            <a:avLst/>
          </a:prstGeom>
          <a:ln>
            <a:noFill/>
          </a:ln>
        </p:spPr>
      </p:pic>
      <p:pic>
        <p:nvPicPr>
          <p:cNvPr id="185" name="Google Shape;275;p31"/>
          <p:cNvPicPr/>
          <p:nvPr/>
        </p:nvPicPr>
        <p:blipFill>
          <a:blip r:embed="rId4"/>
          <a:stretch/>
        </p:blipFill>
        <p:spPr>
          <a:xfrm>
            <a:off x="1154089" y="3788910"/>
            <a:ext cx="3952080" cy="828000"/>
          </a:xfrm>
          <a:prstGeom prst="rect">
            <a:avLst/>
          </a:prstGeom>
          <a:ln>
            <a:noFill/>
          </a:ln>
        </p:spPr>
      </p:pic>
      <p:pic>
        <p:nvPicPr>
          <p:cNvPr id="186" name="Google Shape;276;p31"/>
          <p:cNvPicPr/>
          <p:nvPr/>
        </p:nvPicPr>
        <p:blipFill>
          <a:blip r:embed="rId5"/>
          <a:stretch/>
        </p:blipFill>
        <p:spPr>
          <a:xfrm>
            <a:off x="1059903" y="4820142"/>
            <a:ext cx="3904560" cy="789840"/>
          </a:xfrm>
          <a:prstGeom prst="rect">
            <a:avLst/>
          </a:prstGeom>
          <a:ln>
            <a:noFill/>
          </a:ln>
        </p:spPr>
      </p:pic>
      <p:pic>
        <p:nvPicPr>
          <p:cNvPr id="187" name="Google Shape;277;p31"/>
          <p:cNvPicPr/>
          <p:nvPr/>
        </p:nvPicPr>
        <p:blipFill>
          <a:blip r:embed="rId6"/>
          <a:stretch/>
        </p:blipFill>
        <p:spPr>
          <a:xfrm>
            <a:off x="5487886" y="3663720"/>
            <a:ext cx="4323600" cy="98028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278;p31"/>
          <p:cNvPicPr/>
          <p:nvPr/>
        </p:nvPicPr>
        <p:blipFill>
          <a:blip r:embed="rId7"/>
          <a:stretch/>
        </p:blipFill>
        <p:spPr>
          <a:xfrm>
            <a:off x="5231904" y="4910535"/>
            <a:ext cx="5400000" cy="74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Optimizing loudspeaker system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Caja Acústica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Google Shape;285;p32"/>
          <p:cNvPicPr/>
          <p:nvPr/>
        </p:nvPicPr>
        <p:blipFill>
          <a:blip r:embed="rId2"/>
          <a:stretch/>
        </p:blipFill>
        <p:spPr>
          <a:xfrm>
            <a:off x="5520600" y="1905120"/>
            <a:ext cx="6447600" cy="4742640"/>
          </a:xfrm>
          <a:prstGeom prst="rect">
            <a:avLst/>
          </a:prstGeom>
          <a:ln>
            <a:noFill/>
          </a:ln>
          <a:effectLst>
            <a:outerShdw blurRad="214313" dist="104775" dir="40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" name="Google Shape;286;p32"/>
          <p:cNvPicPr/>
          <p:nvPr/>
        </p:nvPicPr>
        <p:blipFill>
          <a:blip r:embed="rId3"/>
          <a:stretch/>
        </p:blipFill>
        <p:spPr>
          <a:xfrm>
            <a:off x="294840" y="2541240"/>
            <a:ext cx="5115240" cy="3737880"/>
          </a:xfrm>
          <a:prstGeom prst="rect">
            <a:avLst/>
          </a:prstGeom>
          <a:ln>
            <a:noFill/>
          </a:ln>
          <a:effectLst>
            <a:outerShdw blurRad="271463" dist="95250" dir="51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Microphone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Google Shape;292;p33"/>
          <p:cNvPicPr/>
          <p:nvPr/>
        </p:nvPicPr>
        <p:blipFill>
          <a:blip r:embed="rId2"/>
          <a:stretch/>
        </p:blipFill>
        <p:spPr>
          <a:xfrm>
            <a:off x="5923080" y="2387880"/>
            <a:ext cx="5581080" cy="4314240"/>
          </a:xfrm>
          <a:prstGeom prst="rect">
            <a:avLst/>
          </a:prstGeom>
          <a:ln>
            <a:noFill/>
          </a:ln>
          <a:effectLst>
            <a:outerShdw blurRad="200025" dist="10477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5" name="Google Shape;293;p33"/>
          <p:cNvPicPr/>
          <p:nvPr/>
        </p:nvPicPr>
        <p:blipFill>
          <a:blip r:embed="rId3"/>
          <a:stretch/>
        </p:blipFill>
        <p:spPr>
          <a:xfrm>
            <a:off x="851760" y="2387880"/>
            <a:ext cx="4502880" cy="3350880"/>
          </a:xfrm>
          <a:prstGeom prst="rect">
            <a:avLst/>
          </a:prstGeom>
          <a:ln>
            <a:noFill/>
          </a:ln>
          <a:effectLst>
            <a:outerShdw blurRad="342900" dist="123825" dir="42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Musical Instrument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Google Shape;299;p34"/>
          <p:cNvPicPr/>
          <p:nvPr/>
        </p:nvPicPr>
        <p:blipFill>
          <a:blip r:embed="rId2"/>
          <a:stretch/>
        </p:blipFill>
        <p:spPr>
          <a:xfrm>
            <a:off x="5278140" y="1556792"/>
            <a:ext cx="3540960" cy="26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8" name="Google Shape;300;p34"/>
          <p:cNvPicPr/>
          <p:nvPr/>
        </p:nvPicPr>
        <p:blipFill>
          <a:blip r:embed="rId3"/>
          <a:stretch/>
        </p:blipFill>
        <p:spPr>
          <a:xfrm>
            <a:off x="911424" y="1556792"/>
            <a:ext cx="3540960" cy="26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9" name="Google Shape;301;p34"/>
          <p:cNvPicPr/>
          <p:nvPr/>
        </p:nvPicPr>
        <p:blipFill>
          <a:blip r:embed="rId4"/>
          <a:stretch/>
        </p:blipFill>
        <p:spPr>
          <a:xfrm>
            <a:off x="1703512" y="4581128"/>
            <a:ext cx="7381080" cy="179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Room Acoustic Modelling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Google Shape;307;p35"/>
          <p:cNvPicPr/>
          <p:nvPr/>
        </p:nvPicPr>
        <p:blipFill>
          <a:blip r:embed="rId2"/>
          <a:stretch/>
        </p:blipFill>
        <p:spPr>
          <a:xfrm>
            <a:off x="479376" y="1412776"/>
            <a:ext cx="5933520" cy="376164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308;p35"/>
          <p:cNvPicPr/>
          <p:nvPr/>
        </p:nvPicPr>
        <p:blipFill>
          <a:blip r:embed="rId3"/>
          <a:stretch/>
        </p:blipFill>
        <p:spPr>
          <a:xfrm>
            <a:off x="6653448" y="3293596"/>
            <a:ext cx="4610160" cy="279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067421" y="162880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Google Shape;333;p38"/>
          <p:cNvPicPr/>
          <p:nvPr/>
        </p:nvPicPr>
        <p:blipFill>
          <a:blip r:embed="rId2"/>
          <a:stretch/>
        </p:blipFill>
        <p:spPr>
          <a:xfrm>
            <a:off x="1108535" y="2255120"/>
            <a:ext cx="3714120" cy="2799720"/>
          </a:xfrm>
          <a:prstGeom prst="rect">
            <a:avLst/>
          </a:prstGeom>
          <a:ln>
            <a:noFill/>
          </a:ln>
        </p:spPr>
      </p:pic>
      <p:pic>
        <p:nvPicPr>
          <p:cNvPr id="216" name="Google Shape;334;p38"/>
          <p:cNvPicPr/>
          <p:nvPr/>
        </p:nvPicPr>
        <p:blipFill>
          <a:blip r:embed="rId3"/>
          <a:stretch/>
        </p:blipFill>
        <p:spPr>
          <a:xfrm>
            <a:off x="5069912" y="2492896"/>
            <a:ext cx="5009400" cy="335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Google Shape;177;p20"/>
          <p:cNvPicPr/>
          <p:nvPr/>
        </p:nvPicPr>
        <p:blipFill>
          <a:blip r:embed="rId2"/>
          <a:stretch/>
        </p:blipFill>
        <p:spPr>
          <a:xfrm>
            <a:off x="2593080" y="2509200"/>
            <a:ext cx="6828840" cy="81828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Onda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Solución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Armónica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Ecuación</a:t>
            </a:r>
            <a:r>
              <a:rPr lang="en-US" sz="1800" b="0" strike="noStrike" spc="-1" dirty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de </a:t>
            </a:r>
            <a:r>
              <a:rPr lang="en-US" sz="1800" b="0" strike="noStrike" spc="-1" dirty="0" err="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Helholtz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Google Shape;179;p20"/>
          <p:cNvPicPr/>
          <p:nvPr/>
        </p:nvPicPr>
        <p:blipFill>
          <a:blip r:embed="rId3"/>
          <a:stretch/>
        </p:blipFill>
        <p:spPr>
          <a:xfrm>
            <a:off x="2834640" y="4851000"/>
            <a:ext cx="2418480" cy="361080"/>
          </a:xfrm>
          <a:prstGeom prst="rect">
            <a:avLst/>
          </a:prstGeom>
          <a:ln>
            <a:noFill/>
          </a:ln>
        </p:spPr>
      </p:pic>
      <p:pic>
        <p:nvPicPr>
          <p:cNvPr id="132" name="Google Shape;180;p20"/>
          <p:cNvPicPr/>
          <p:nvPr/>
        </p:nvPicPr>
        <p:blipFill>
          <a:blip r:embed="rId4"/>
          <a:stretch/>
        </p:blipFill>
        <p:spPr>
          <a:xfrm>
            <a:off x="2589120" y="5460480"/>
            <a:ext cx="4752360" cy="66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127448" y="15406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Google Shape;341;p39"/>
          <p:cNvPicPr/>
          <p:nvPr/>
        </p:nvPicPr>
        <p:blipFill>
          <a:blip r:embed="rId2"/>
          <a:stretch/>
        </p:blipFill>
        <p:spPr>
          <a:xfrm>
            <a:off x="1631504" y="2276872"/>
            <a:ext cx="5981040" cy="351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FEM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127448" y="1411032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Google Shape;348;p40"/>
          <p:cNvPicPr/>
          <p:nvPr/>
        </p:nvPicPr>
        <p:blipFill>
          <a:blip r:embed="rId2"/>
          <a:stretch/>
        </p:blipFill>
        <p:spPr>
          <a:xfrm>
            <a:off x="1124625" y="2276872"/>
            <a:ext cx="3522240" cy="3380760"/>
          </a:xfrm>
          <a:prstGeom prst="rect">
            <a:avLst/>
          </a:prstGeom>
          <a:ln>
            <a:noFill/>
          </a:ln>
        </p:spPr>
      </p:pic>
      <p:pic>
        <p:nvPicPr>
          <p:cNvPr id="223" name="Google Shape;349;p40"/>
          <p:cNvPicPr/>
          <p:nvPr/>
        </p:nvPicPr>
        <p:blipFill>
          <a:blip r:embed="rId3"/>
          <a:stretch/>
        </p:blipFill>
        <p:spPr>
          <a:xfrm>
            <a:off x="5601736" y="2867452"/>
            <a:ext cx="3485520" cy="21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Contorno Generalizada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Velocidad del Fluido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Contorno de Robin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Google Shape;187;p21"/>
          <p:cNvPicPr/>
          <p:nvPr/>
        </p:nvPicPr>
        <p:blipFill>
          <a:blip r:embed="rId2"/>
          <a:stretch/>
        </p:blipFill>
        <p:spPr>
          <a:xfrm>
            <a:off x="2981880" y="2528280"/>
            <a:ext cx="5114160" cy="47556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188;p21"/>
          <p:cNvPicPr/>
          <p:nvPr/>
        </p:nvPicPr>
        <p:blipFill>
          <a:blip r:embed="rId3"/>
          <a:stretch/>
        </p:blipFill>
        <p:spPr>
          <a:xfrm>
            <a:off x="2743200" y="3566160"/>
            <a:ext cx="4628520" cy="79956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189;p21"/>
          <p:cNvPicPr/>
          <p:nvPr/>
        </p:nvPicPr>
        <p:blipFill>
          <a:blip r:embed="rId4"/>
          <a:stretch/>
        </p:blipFill>
        <p:spPr>
          <a:xfrm>
            <a:off x="2498040" y="4754880"/>
            <a:ext cx="6828840" cy="904320"/>
          </a:xfrm>
          <a:prstGeom prst="rect">
            <a:avLst/>
          </a:prstGeom>
          <a:ln>
            <a:noFill/>
          </a:ln>
        </p:spPr>
      </p:pic>
      <p:pic>
        <p:nvPicPr>
          <p:cNvPr id="138" name="Google Shape;190;p21"/>
          <p:cNvPicPr/>
          <p:nvPr/>
        </p:nvPicPr>
        <p:blipFill>
          <a:blip r:embed="rId5"/>
          <a:stretch/>
        </p:blipFill>
        <p:spPr>
          <a:xfrm>
            <a:off x="2743200" y="5659200"/>
            <a:ext cx="1542240" cy="7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Neumann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Drichelet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Google Shape;197;p22"/>
          <p:cNvPicPr/>
          <p:nvPr/>
        </p:nvPicPr>
        <p:blipFill>
          <a:blip r:embed="rId2"/>
          <a:stretch/>
        </p:blipFill>
        <p:spPr>
          <a:xfrm>
            <a:off x="3212640" y="2502000"/>
            <a:ext cx="1542240" cy="78984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98;p22"/>
          <p:cNvPicPr/>
          <p:nvPr/>
        </p:nvPicPr>
        <p:blipFill>
          <a:blip r:embed="rId3"/>
          <a:stretch/>
        </p:blipFill>
        <p:spPr>
          <a:xfrm>
            <a:off x="4890960" y="2743200"/>
            <a:ext cx="504000" cy="29448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99;p22"/>
          <p:cNvPicPr/>
          <p:nvPr/>
        </p:nvPicPr>
        <p:blipFill>
          <a:blip r:embed="rId4"/>
          <a:stretch/>
        </p:blipFill>
        <p:spPr>
          <a:xfrm>
            <a:off x="8412480" y="2560320"/>
            <a:ext cx="256320" cy="27540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200;p22"/>
          <p:cNvPicPr/>
          <p:nvPr/>
        </p:nvPicPr>
        <p:blipFill>
          <a:blip r:embed="rId2"/>
          <a:stretch/>
        </p:blipFill>
        <p:spPr>
          <a:xfrm>
            <a:off x="6766560" y="2410560"/>
            <a:ext cx="1542240" cy="78984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201;p22"/>
          <p:cNvPicPr/>
          <p:nvPr/>
        </p:nvPicPr>
        <p:blipFill>
          <a:blip r:embed="rId5"/>
          <a:stretch/>
        </p:blipFill>
        <p:spPr>
          <a:xfrm>
            <a:off x="8869680" y="2377440"/>
            <a:ext cx="685080" cy="580320"/>
          </a:xfrm>
          <a:prstGeom prst="rect">
            <a:avLst/>
          </a:prstGeom>
          <a:ln>
            <a:noFill/>
          </a:ln>
        </p:spPr>
      </p:pic>
      <p:pic>
        <p:nvPicPr>
          <p:cNvPr id="146" name="Google Shape;202;p22"/>
          <p:cNvPicPr/>
          <p:nvPr/>
        </p:nvPicPr>
        <p:blipFill>
          <a:blip r:embed="rId6"/>
          <a:stretch/>
        </p:blipFill>
        <p:spPr>
          <a:xfrm>
            <a:off x="3061080" y="4167000"/>
            <a:ext cx="1218600" cy="31356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203;p22"/>
          <p:cNvPicPr/>
          <p:nvPr/>
        </p:nvPicPr>
        <p:blipFill>
          <a:blip r:embed="rId7"/>
          <a:stretch/>
        </p:blipFill>
        <p:spPr>
          <a:xfrm>
            <a:off x="5212080" y="4075560"/>
            <a:ext cx="1504080" cy="31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Problemas Internos y Externos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Condición de Sommerfeld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Google Shape;210;p23"/>
          <p:cNvPicPr/>
          <p:nvPr/>
        </p:nvPicPr>
        <p:blipFill>
          <a:blip r:embed="rId2"/>
          <a:stretch/>
        </p:blipFill>
        <p:spPr>
          <a:xfrm>
            <a:off x="6266160" y="2468880"/>
            <a:ext cx="5072400" cy="2035800"/>
          </a:xfrm>
          <a:prstGeom prst="rect">
            <a:avLst/>
          </a:prstGeom>
          <a:ln>
            <a:noFill/>
          </a:ln>
        </p:spPr>
      </p:pic>
      <p:pic>
        <p:nvPicPr>
          <p:cNvPr id="151" name="Google Shape;211;p23"/>
          <p:cNvPicPr/>
          <p:nvPr/>
        </p:nvPicPr>
        <p:blipFill>
          <a:blip r:embed="rId3"/>
          <a:stretch/>
        </p:blipFill>
        <p:spPr>
          <a:xfrm>
            <a:off x="4848840" y="5296680"/>
            <a:ext cx="5037840" cy="1227960"/>
          </a:xfrm>
          <a:prstGeom prst="rect">
            <a:avLst/>
          </a:prstGeom>
          <a:ln>
            <a:noFill/>
          </a:ln>
        </p:spPr>
      </p:pic>
      <p:pic>
        <p:nvPicPr>
          <p:cNvPr id="152" name="Google Shape;212;p23"/>
          <p:cNvPicPr/>
          <p:nvPr/>
        </p:nvPicPr>
        <p:blipFill>
          <a:blip r:embed="rId4"/>
          <a:stretch/>
        </p:blipFill>
        <p:spPr>
          <a:xfrm>
            <a:off x="3109680" y="3608640"/>
            <a:ext cx="2742480" cy="3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Ecuaciones Diferenciales en Derivadas Parciales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Google Shape;218;p24"/>
          <p:cNvPicPr/>
          <p:nvPr/>
        </p:nvPicPr>
        <p:blipFill>
          <a:blip r:embed="rId2"/>
          <a:stretch/>
        </p:blipFill>
        <p:spPr>
          <a:xfrm>
            <a:off x="2279576" y="1931199"/>
            <a:ext cx="2667600" cy="2325240"/>
          </a:xfrm>
          <a:prstGeom prst="rect">
            <a:avLst/>
          </a:prstGeom>
          <a:ln>
            <a:noFill/>
          </a:ln>
        </p:spPr>
      </p:pic>
      <p:pic>
        <p:nvPicPr>
          <p:cNvPr id="155" name="Google Shape;219;p24"/>
          <p:cNvPicPr/>
          <p:nvPr/>
        </p:nvPicPr>
        <p:blipFill>
          <a:blip r:embed="rId3"/>
          <a:stretch/>
        </p:blipFill>
        <p:spPr>
          <a:xfrm>
            <a:off x="3431704" y="4256439"/>
            <a:ext cx="5543640" cy="241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 o sub 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Google Shape;226;p25"/>
          <p:cNvPicPr/>
          <p:nvPr/>
        </p:nvPicPr>
        <p:blipFill>
          <a:blip r:embed="rId2"/>
          <a:stretch/>
        </p:blipFill>
        <p:spPr>
          <a:xfrm>
            <a:off x="3400560" y="2849400"/>
            <a:ext cx="5390280" cy="199944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227;p25"/>
          <p:cNvPicPr/>
          <p:nvPr/>
        </p:nvPicPr>
        <p:blipFill>
          <a:blip r:embed="rId3"/>
          <a:stretch/>
        </p:blipFill>
        <p:spPr>
          <a:xfrm>
            <a:off x="4295800" y="5045844"/>
            <a:ext cx="3704400" cy="91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Elemento o sub sistema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Google Shape;234;p26"/>
          <p:cNvPicPr/>
          <p:nvPr/>
        </p:nvPicPr>
        <p:blipFill>
          <a:blip r:embed="rId2"/>
          <a:stretch/>
        </p:blipFill>
        <p:spPr>
          <a:xfrm>
            <a:off x="2139120" y="2531880"/>
            <a:ext cx="7647840" cy="298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168DBA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Matrices de Transferencia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Tubo con pérdidas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53535"/>
              </a:buClr>
              <a:buFont typeface="Noto Sans Symbols"/>
              <a:buChar char="•"/>
            </a:pPr>
            <a:r>
              <a:rPr lang="en-US" sz="1800" b="0" strike="noStrike" spc="-1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Tubo sin pérdidas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Google Shape;241;p27"/>
          <p:cNvPicPr/>
          <p:nvPr/>
        </p:nvPicPr>
        <p:blipFill>
          <a:blip r:embed="rId2"/>
          <a:stretch/>
        </p:blipFill>
        <p:spPr>
          <a:xfrm>
            <a:off x="2995560" y="2981160"/>
            <a:ext cx="6199920" cy="894600"/>
          </a:xfrm>
          <a:prstGeom prst="rect">
            <a:avLst/>
          </a:prstGeom>
          <a:ln>
            <a:noFill/>
          </a:ln>
        </p:spPr>
      </p:pic>
      <p:pic>
        <p:nvPicPr>
          <p:cNvPr id="166" name="Google Shape;242;p27"/>
          <p:cNvPicPr/>
          <p:nvPr/>
        </p:nvPicPr>
        <p:blipFill>
          <a:blip r:embed="rId3"/>
          <a:stretch/>
        </p:blipFill>
        <p:spPr>
          <a:xfrm>
            <a:off x="4660920" y="4556520"/>
            <a:ext cx="3637800" cy="97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151</Words>
  <Application>Microsoft Office PowerPoint</Application>
  <PresentationFormat>Panorámica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Noto Sans Symbols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Eddie</dc:creator>
  <dc:description/>
  <cp:lastModifiedBy>Eddie</cp:lastModifiedBy>
  <cp:revision>19</cp:revision>
  <dcterms:modified xsi:type="dcterms:W3CDTF">2021-03-17T11:45:57Z</dcterms:modified>
  <dc:language>en-US</dc:language>
</cp:coreProperties>
</file>