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58B548-2C4E-4567-897E-8ACE2EBA8C1C}" v="11" dt="2022-10-25T22:17:34.8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alvarado caro" userId="3c0cb780f51a045c" providerId="LiveId" clId="{BA58B548-2C4E-4567-897E-8ACE2EBA8C1C}"/>
    <pc:docChg chg="undo custSel addSld delSld modSld">
      <pc:chgData name="fernando alvarado caro" userId="3c0cb780f51a045c" providerId="LiveId" clId="{BA58B548-2C4E-4567-897E-8ACE2EBA8C1C}" dt="2022-10-26T04:02:49.491" v="6780" actId="47"/>
      <pc:docMkLst>
        <pc:docMk/>
      </pc:docMkLst>
      <pc:sldChg chg="modSp new mod">
        <pc:chgData name="fernando alvarado caro" userId="3c0cb780f51a045c" providerId="LiveId" clId="{BA58B548-2C4E-4567-897E-8ACE2EBA8C1C}" dt="2022-10-25T03:38:51.814" v="106" actId="20577"/>
        <pc:sldMkLst>
          <pc:docMk/>
          <pc:sldMk cId="2462142125" sldId="256"/>
        </pc:sldMkLst>
        <pc:spChg chg="mod">
          <ac:chgData name="fernando alvarado caro" userId="3c0cb780f51a045c" providerId="LiveId" clId="{BA58B548-2C4E-4567-897E-8ACE2EBA8C1C}" dt="2022-10-25T03:38:35.051" v="49" actId="20577"/>
          <ac:spMkLst>
            <pc:docMk/>
            <pc:sldMk cId="2462142125" sldId="256"/>
            <ac:spMk id="2" creationId="{CFBCF111-6215-5A61-38EF-E825A153AD91}"/>
          </ac:spMkLst>
        </pc:spChg>
        <pc:spChg chg="mod">
          <ac:chgData name="fernando alvarado caro" userId="3c0cb780f51a045c" providerId="LiveId" clId="{BA58B548-2C4E-4567-897E-8ACE2EBA8C1C}" dt="2022-10-25T03:38:51.814" v="106" actId="20577"/>
          <ac:spMkLst>
            <pc:docMk/>
            <pc:sldMk cId="2462142125" sldId="256"/>
            <ac:spMk id="3" creationId="{A2495B02-A0A0-0B98-681B-0C89DADC6176}"/>
          </ac:spMkLst>
        </pc:spChg>
      </pc:sldChg>
      <pc:sldChg chg="modSp new del mod">
        <pc:chgData name="fernando alvarado caro" userId="3c0cb780f51a045c" providerId="LiveId" clId="{BA58B548-2C4E-4567-897E-8ACE2EBA8C1C}" dt="2022-10-26T04:02:49.491" v="6780" actId="47"/>
        <pc:sldMkLst>
          <pc:docMk/>
          <pc:sldMk cId="1059164848" sldId="257"/>
        </pc:sldMkLst>
        <pc:spChg chg="mod">
          <ac:chgData name="fernando alvarado caro" userId="3c0cb780f51a045c" providerId="LiveId" clId="{BA58B548-2C4E-4567-897E-8ACE2EBA8C1C}" dt="2022-10-25T03:39:03.381" v="120" actId="5793"/>
          <ac:spMkLst>
            <pc:docMk/>
            <pc:sldMk cId="1059164848" sldId="257"/>
            <ac:spMk id="2" creationId="{527EEB37-671A-D236-0E58-6B85DAF41E69}"/>
          </ac:spMkLst>
        </pc:spChg>
        <pc:spChg chg="mod">
          <ac:chgData name="fernando alvarado caro" userId="3c0cb780f51a045c" providerId="LiveId" clId="{BA58B548-2C4E-4567-897E-8ACE2EBA8C1C}" dt="2022-10-25T03:39:19.950" v="203" actId="20577"/>
          <ac:spMkLst>
            <pc:docMk/>
            <pc:sldMk cId="1059164848" sldId="257"/>
            <ac:spMk id="3" creationId="{6D23CA23-90FF-CC5B-DF11-8E0F7393446E}"/>
          </ac:spMkLst>
        </pc:spChg>
      </pc:sldChg>
      <pc:sldChg chg="modSp new mod">
        <pc:chgData name="fernando alvarado caro" userId="3c0cb780f51a045c" providerId="LiveId" clId="{BA58B548-2C4E-4567-897E-8ACE2EBA8C1C}" dt="2022-10-25T03:41:29.483" v="214" actId="113"/>
        <pc:sldMkLst>
          <pc:docMk/>
          <pc:sldMk cId="312278376" sldId="258"/>
        </pc:sldMkLst>
        <pc:spChg chg="mod">
          <ac:chgData name="fernando alvarado caro" userId="3c0cb780f51a045c" providerId="LiveId" clId="{BA58B548-2C4E-4567-897E-8ACE2EBA8C1C}" dt="2022-10-25T03:41:22.213" v="212" actId="20577"/>
          <ac:spMkLst>
            <pc:docMk/>
            <pc:sldMk cId="312278376" sldId="258"/>
            <ac:spMk id="2" creationId="{7755ECEA-634D-F2A4-BEDD-D1571D074CE7}"/>
          </ac:spMkLst>
        </pc:spChg>
        <pc:spChg chg="mod">
          <ac:chgData name="fernando alvarado caro" userId="3c0cb780f51a045c" providerId="LiveId" clId="{BA58B548-2C4E-4567-897E-8ACE2EBA8C1C}" dt="2022-10-25T03:41:29.483" v="214" actId="113"/>
          <ac:spMkLst>
            <pc:docMk/>
            <pc:sldMk cId="312278376" sldId="258"/>
            <ac:spMk id="3" creationId="{B5C8DA8F-DAD1-DF46-5A11-CD1FA11D46A8}"/>
          </ac:spMkLst>
        </pc:spChg>
      </pc:sldChg>
      <pc:sldChg chg="modSp new mod">
        <pc:chgData name="fernando alvarado caro" userId="3c0cb780f51a045c" providerId="LiveId" clId="{BA58B548-2C4E-4567-897E-8ACE2EBA8C1C}" dt="2022-10-25T21:21:45.714" v="1085" actId="20577"/>
        <pc:sldMkLst>
          <pc:docMk/>
          <pc:sldMk cId="3072750850" sldId="259"/>
        </pc:sldMkLst>
        <pc:spChg chg="mod">
          <ac:chgData name="fernando alvarado caro" userId="3c0cb780f51a045c" providerId="LiveId" clId="{BA58B548-2C4E-4567-897E-8ACE2EBA8C1C}" dt="2022-10-25T21:15:31.978" v="225" actId="20577"/>
          <ac:spMkLst>
            <pc:docMk/>
            <pc:sldMk cId="3072750850" sldId="259"/>
            <ac:spMk id="2" creationId="{470B95D9-777E-6A4E-5DD6-3EEB4B88FC0D}"/>
          </ac:spMkLst>
        </pc:spChg>
        <pc:spChg chg="mod">
          <ac:chgData name="fernando alvarado caro" userId="3c0cb780f51a045c" providerId="LiveId" clId="{BA58B548-2C4E-4567-897E-8ACE2EBA8C1C}" dt="2022-10-25T21:21:45.714" v="1085" actId="20577"/>
          <ac:spMkLst>
            <pc:docMk/>
            <pc:sldMk cId="3072750850" sldId="259"/>
            <ac:spMk id="3" creationId="{F99A700E-A8F5-C5DB-87AD-AF22F62313E3}"/>
          </ac:spMkLst>
        </pc:spChg>
      </pc:sldChg>
      <pc:sldChg chg="modSp add mod">
        <pc:chgData name="fernando alvarado caro" userId="3c0cb780f51a045c" providerId="LiveId" clId="{BA58B548-2C4E-4567-897E-8ACE2EBA8C1C}" dt="2022-10-25T21:21:57.580" v="1089" actId="113"/>
        <pc:sldMkLst>
          <pc:docMk/>
          <pc:sldMk cId="225257949" sldId="260"/>
        </pc:sldMkLst>
        <pc:spChg chg="mod">
          <ac:chgData name="fernando alvarado caro" userId="3c0cb780f51a045c" providerId="LiveId" clId="{BA58B548-2C4E-4567-897E-8ACE2EBA8C1C}" dt="2022-10-25T21:21:57.580" v="1089" actId="113"/>
          <ac:spMkLst>
            <pc:docMk/>
            <pc:sldMk cId="225257949" sldId="260"/>
            <ac:spMk id="3" creationId="{F99A700E-A8F5-C5DB-87AD-AF22F62313E3}"/>
          </ac:spMkLst>
        </pc:spChg>
      </pc:sldChg>
      <pc:sldChg chg="new del">
        <pc:chgData name="fernando alvarado caro" userId="3c0cb780f51a045c" providerId="LiveId" clId="{BA58B548-2C4E-4567-897E-8ACE2EBA8C1C}" dt="2022-10-25T21:21:51.536" v="1087" actId="47"/>
        <pc:sldMkLst>
          <pc:docMk/>
          <pc:sldMk cId="236246015" sldId="260"/>
        </pc:sldMkLst>
      </pc:sldChg>
      <pc:sldChg chg="addSp modSp new mod">
        <pc:chgData name="fernando alvarado caro" userId="3c0cb780f51a045c" providerId="LiveId" clId="{BA58B548-2C4E-4567-897E-8ACE2EBA8C1C}" dt="2022-10-25T21:34:37.040" v="2116" actId="20577"/>
        <pc:sldMkLst>
          <pc:docMk/>
          <pc:sldMk cId="3003990765" sldId="261"/>
        </pc:sldMkLst>
        <pc:spChg chg="mod">
          <ac:chgData name="fernando alvarado caro" userId="3c0cb780f51a045c" providerId="LiveId" clId="{BA58B548-2C4E-4567-897E-8ACE2EBA8C1C}" dt="2022-10-25T21:22:23.366" v="1121" actId="20577"/>
          <ac:spMkLst>
            <pc:docMk/>
            <pc:sldMk cId="3003990765" sldId="261"/>
            <ac:spMk id="2" creationId="{B10E3C4B-2D06-F495-357D-9CC6215B985C}"/>
          </ac:spMkLst>
        </pc:spChg>
        <pc:spChg chg="mod">
          <ac:chgData name="fernando alvarado caro" userId="3c0cb780f51a045c" providerId="LiveId" clId="{BA58B548-2C4E-4567-897E-8ACE2EBA8C1C}" dt="2022-10-25T21:34:37.040" v="2116" actId="20577"/>
          <ac:spMkLst>
            <pc:docMk/>
            <pc:sldMk cId="3003990765" sldId="261"/>
            <ac:spMk id="3" creationId="{A599D8A5-2746-8FB2-DCC4-4B1D0553A283}"/>
          </ac:spMkLst>
        </pc:spChg>
        <pc:picChg chg="add mod">
          <ac:chgData name="fernando alvarado caro" userId="3c0cb780f51a045c" providerId="LiveId" clId="{BA58B548-2C4E-4567-897E-8ACE2EBA8C1C}" dt="2022-10-25T21:24:33.593" v="1257" actId="1076"/>
          <ac:picMkLst>
            <pc:docMk/>
            <pc:sldMk cId="3003990765" sldId="261"/>
            <ac:picMk id="1026" creationId="{6FF8B2B6-E00D-26EE-D63D-9D5038927BA3}"/>
          </ac:picMkLst>
        </pc:picChg>
      </pc:sldChg>
      <pc:sldChg chg="modSp new mod">
        <pc:chgData name="fernando alvarado caro" userId="3c0cb780f51a045c" providerId="LiveId" clId="{BA58B548-2C4E-4567-897E-8ACE2EBA8C1C}" dt="2022-10-25T21:33:04.571" v="1862" actId="20577"/>
        <pc:sldMkLst>
          <pc:docMk/>
          <pc:sldMk cId="2406469588" sldId="262"/>
        </pc:sldMkLst>
        <pc:spChg chg="mod">
          <ac:chgData name="fernando alvarado caro" userId="3c0cb780f51a045c" providerId="LiveId" clId="{BA58B548-2C4E-4567-897E-8ACE2EBA8C1C}" dt="2022-10-25T21:26:15.341" v="1350" actId="20577"/>
          <ac:spMkLst>
            <pc:docMk/>
            <pc:sldMk cId="2406469588" sldId="262"/>
            <ac:spMk id="2" creationId="{3ED3ACDF-3144-8441-504B-1E2599873DDE}"/>
          </ac:spMkLst>
        </pc:spChg>
        <pc:spChg chg="mod">
          <ac:chgData name="fernando alvarado caro" userId="3c0cb780f51a045c" providerId="LiveId" clId="{BA58B548-2C4E-4567-897E-8ACE2EBA8C1C}" dt="2022-10-25T21:33:04.571" v="1862" actId="20577"/>
          <ac:spMkLst>
            <pc:docMk/>
            <pc:sldMk cId="2406469588" sldId="262"/>
            <ac:spMk id="3" creationId="{B5D0401E-3D43-1BA7-AA17-2E4CE7657F3C}"/>
          </ac:spMkLst>
        </pc:spChg>
      </pc:sldChg>
      <pc:sldChg chg="modSp add mod">
        <pc:chgData name="fernando alvarado caro" userId="3c0cb780f51a045c" providerId="LiveId" clId="{BA58B548-2C4E-4567-897E-8ACE2EBA8C1C}" dt="2022-10-25T21:33:10.655" v="1864" actId="113"/>
        <pc:sldMkLst>
          <pc:docMk/>
          <pc:sldMk cId="1291908825" sldId="263"/>
        </pc:sldMkLst>
        <pc:spChg chg="mod">
          <ac:chgData name="fernando alvarado caro" userId="3c0cb780f51a045c" providerId="LiveId" clId="{BA58B548-2C4E-4567-897E-8ACE2EBA8C1C}" dt="2022-10-25T21:33:10.655" v="1864" actId="113"/>
          <ac:spMkLst>
            <pc:docMk/>
            <pc:sldMk cId="1291908825" sldId="263"/>
            <ac:spMk id="3" creationId="{B5D0401E-3D43-1BA7-AA17-2E4CE7657F3C}"/>
          </ac:spMkLst>
        </pc:spChg>
      </pc:sldChg>
      <pc:sldChg chg="addSp delSp modSp new mod">
        <pc:chgData name="fernando alvarado caro" userId="3c0cb780f51a045c" providerId="LiveId" clId="{BA58B548-2C4E-4567-897E-8ACE2EBA8C1C}" dt="2022-10-25T22:19:33.137" v="5130" actId="14100"/>
        <pc:sldMkLst>
          <pc:docMk/>
          <pc:sldMk cId="739622809" sldId="264"/>
        </pc:sldMkLst>
        <pc:spChg chg="mod">
          <ac:chgData name="fernando alvarado caro" userId="3c0cb780f51a045c" providerId="LiveId" clId="{BA58B548-2C4E-4567-897E-8ACE2EBA8C1C}" dt="2022-10-25T21:33:21.800" v="1886" actId="20577"/>
          <ac:spMkLst>
            <pc:docMk/>
            <pc:sldMk cId="739622809" sldId="264"/>
            <ac:spMk id="2" creationId="{900F64F7-439A-FC1E-6F59-EECF9DAAA446}"/>
          </ac:spMkLst>
        </pc:spChg>
        <pc:spChg chg="del mod">
          <ac:chgData name="fernando alvarado caro" userId="3c0cb780f51a045c" providerId="LiveId" clId="{BA58B548-2C4E-4567-897E-8ACE2EBA8C1C}" dt="2022-10-25T21:33:59.825" v="2041" actId="478"/>
          <ac:spMkLst>
            <pc:docMk/>
            <pc:sldMk cId="739622809" sldId="264"/>
            <ac:spMk id="3" creationId="{3AEDAC0E-FC77-B8FC-B246-B8D5762CA983}"/>
          </ac:spMkLst>
        </pc:spChg>
        <pc:spChg chg="add mod">
          <ac:chgData name="fernando alvarado caro" userId="3c0cb780f51a045c" providerId="LiveId" clId="{BA58B548-2C4E-4567-897E-8ACE2EBA8C1C}" dt="2022-10-25T21:33:59.825" v="2041" actId="478"/>
          <ac:spMkLst>
            <pc:docMk/>
            <pc:sldMk cId="739622809" sldId="264"/>
            <ac:spMk id="5" creationId="{FB604570-9F1F-5A76-28E4-3FC60BAE8CE5}"/>
          </ac:spMkLst>
        </pc:spChg>
        <pc:spChg chg="add mod">
          <ac:chgData name="fernando alvarado caro" userId="3c0cb780f51a045c" providerId="LiveId" clId="{BA58B548-2C4E-4567-897E-8ACE2EBA8C1C}" dt="2022-10-25T22:19:33.137" v="5130" actId="14100"/>
          <ac:spMkLst>
            <pc:docMk/>
            <pc:sldMk cId="739622809" sldId="264"/>
            <ac:spMk id="6" creationId="{87AEA0DE-C018-B5FC-42F8-CB2F114446C3}"/>
          </ac:spMkLst>
        </pc:spChg>
        <pc:picChg chg="add mod">
          <ac:chgData name="fernando alvarado caro" userId="3c0cb780f51a045c" providerId="LiveId" clId="{BA58B548-2C4E-4567-897E-8ACE2EBA8C1C}" dt="2022-10-25T21:34:19.564" v="2044" actId="1076"/>
          <ac:picMkLst>
            <pc:docMk/>
            <pc:sldMk cId="739622809" sldId="264"/>
            <ac:picMk id="2050" creationId="{5A839D51-A7D5-6D4C-B1BF-FA4C3DFC567C}"/>
          </ac:picMkLst>
        </pc:picChg>
      </pc:sldChg>
      <pc:sldChg chg="modSp new mod">
        <pc:chgData name="fernando alvarado caro" userId="3c0cb780f51a045c" providerId="LiveId" clId="{BA58B548-2C4E-4567-897E-8ACE2EBA8C1C}" dt="2022-10-25T21:43:45.447" v="2807" actId="20577"/>
        <pc:sldMkLst>
          <pc:docMk/>
          <pc:sldMk cId="3202059879" sldId="265"/>
        </pc:sldMkLst>
        <pc:spChg chg="mod">
          <ac:chgData name="fernando alvarado caro" userId="3c0cb780f51a045c" providerId="LiveId" clId="{BA58B548-2C4E-4567-897E-8ACE2EBA8C1C}" dt="2022-10-25T21:37:05.681" v="2131" actId="20577"/>
          <ac:spMkLst>
            <pc:docMk/>
            <pc:sldMk cId="3202059879" sldId="265"/>
            <ac:spMk id="2" creationId="{69A84A84-5D00-0531-1ED2-C161245FEA27}"/>
          </ac:spMkLst>
        </pc:spChg>
        <pc:spChg chg="mod">
          <ac:chgData name="fernando alvarado caro" userId="3c0cb780f51a045c" providerId="LiveId" clId="{BA58B548-2C4E-4567-897E-8ACE2EBA8C1C}" dt="2022-10-25T21:43:45.447" v="2807" actId="20577"/>
          <ac:spMkLst>
            <pc:docMk/>
            <pc:sldMk cId="3202059879" sldId="265"/>
            <ac:spMk id="3" creationId="{EE9F6D33-5993-A096-ABC5-3D895663DE6C}"/>
          </ac:spMkLst>
        </pc:spChg>
      </pc:sldChg>
      <pc:sldChg chg="modSp add mod">
        <pc:chgData name="fernando alvarado caro" userId="3c0cb780f51a045c" providerId="LiveId" clId="{BA58B548-2C4E-4567-897E-8ACE2EBA8C1C}" dt="2022-10-25T21:43:58.406" v="2809" actId="113"/>
        <pc:sldMkLst>
          <pc:docMk/>
          <pc:sldMk cId="2464626012" sldId="266"/>
        </pc:sldMkLst>
        <pc:spChg chg="mod">
          <ac:chgData name="fernando alvarado caro" userId="3c0cb780f51a045c" providerId="LiveId" clId="{BA58B548-2C4E-4567-897E-8ACE2EBA8C1C}" dt="2022-10-25T21:43:58.406" v="2809" actId="113"/>
          <ac:spMkLst>
            <pc:docMk/>
            <pc:sldMk cId="2464626012" sldId="266"/>
            <ac:spMk id="3" creationId="{EE9F6D33-5993-A096-ABC5-3D895663DE6C}"/>
          </ac:spMkLst>
        </pc:spChg>
      </pc:sldChg>
      <pc:sldChg chg="modSp new mod">
        <pc:chgData name="fernando alvarado caro" userId="3c0cb780f51a045c" providerId="LiveId" clId="{BA58B548-2C4E-4567-897E-8ACE2EBA8C1C}" dt="2022-10-25T21:45:57.508" v="3395" actId="20577"/>
        <pc:sldMkLst>
          <pc:docMk/>
          <pc:sldMk cId="645530791" sldId="267"/>
        </pc:sldMkLst>
        <pc:spChg chg="mod">
          <ac:chgData name="fernando alvarado caro" userId="3c0cb780f51a045c" providerId="LiveId" clId="{BA58B548-2C4E-4567-897E-8ACE2EBA8C1C}" dt="2022-10-25T21:44:05.528" v="2827" actId="20577"/>
          <ac:spMkLst>
            <pc:docMk/>
            <pc:sldMk cId="645530791" sldId="267"/>
            <ac:spMk id="2" creationId="{248A933E-C383-0962-F16E-E30C85C4D212}"/>
          </ac:spMkLst>
        </pc:spChg>
        <pc:spChg chg="mod">
          <ac:chgData name="fernando alvarado caro" userId="3c0cb780f51a045c" providerId="LiveId" clId="{BA58B548-2C4E-4567-897E-8ACE2EBA8C1C}" dt="2022-10-25T21:45:57.508" v="3395" actId="20577"/>
          <ac:spMkLst>
            <pc:docMk/>
            <pc:sldMk cId="645530791" sldId="267"/>
            <ac:spMk id="3" creationId="{71BAB465-A489-A47D-8A3A-377ECF6DD276}"/>
          </ac:spMkLst>
        </pc:spChg>
      </pc:sldChg>
      <pc:sldChg chg="modSp new mod">
        <pc:chgData name="fernando alvarado caro" userId="3c0cb780f51a045c" providerId="LiveId" clId="{BA58B548-2C4E-4567-897E-8ACE2EBA8C1C}" dt="2022-10-25T22:02:40.079" v="4169" actId="20577"/>
        <pc:sldMkLst>
          <pc:docMk/>
          <pc:sldMk cId="4133348906" sldId="268"/>
        </pc:sldMkLst>
        <pc:spChg chg="mod">
          <ac:chgData name="fernando alvarado caro" userId="3c0cb780f51a045c" providerId="LiveId" clId="{BA58B548-2C4E-4567-897E-8ACE2EBA8C1C}" dt="2022-10-25T21:46:28.810" v="3406" actId="20577"/>
          <ac:spMkLst>
            <pc:docMk/>
            <pc:sldMk cId="4133348906" sldId="268"/>
            <ac:spMk id="2" creationId="{2DE996E3-AF2D-6692-7D1E-5D691F3A6C99}"/>
          </ac:spMkLst>
        </pc:spChg>
        <pc:spChg chg="mod">
          <ac:chgData name="fernando alvarado caro" userId="3c0cb780f51a045c" providerId="LiveId" clId="{BA58B548-2C4E-4567-897E-8ACE2EBA8C1C}" dt="2022-10-25T22:02:40.079" v="4169" actId="20577"/>
          <ac:spMkLst>
            <pc:docMk/>
            <pc:sldMk cId="4133348906" sldId="268"/>
            <ac:spMk id="3" creationId="{F81225DC-D387-3946-BD9D-7C52E227660C}"/>
          </ac:spMkLst>
        </pc:spChg>
      </pc:sldChg>
      <pc:sldChg chg="modSp add mod">
        <pc:chgData name="fernando alvarado caro" userId="3c0cb780f51a045c" providerId="LiveId" clId="{BA58B548-2C4E-4567-897E-8ACE2EBA8C1C}" dt="2022-10-25T22:02:46.863" v="4171" actId="113"/>
        <pc:sldMkLst>
          <pc:docMk/>
          <pc:sldMk cId="1334738380" sldId="269"/>
        </pc:sldMkLst>
        <pc:spChg chg="mod">
          <ac:chgData name="fernando alvarado caro" userId="3c0cb780f51a045c" providerId="LiveId" clId="{BA58B548-2C4E-4567-897E-8ACE2EBA8C1C}" dt="2022-10-25T22:02:46.863" v="4171" actId="113"/>
          <ac:spMkLst>
            <pc:docMk/>
            <pc:sldMk cId="1334738380" sldId="269"/>
            <ac:spMk id="3" creationId="{F81225DC-D387-3946-BD9D-7C52E227660C}"/>
          </ac:spMkLst>
        </pc:spChg>
      </pc:sldChg>
      <pc:sldChg chg="modSp new mod">
        <pc:chgData name="fernando alvarado caro" userId="3c0cb780f51a045c" providerId="LiveId" clId="{BA58B548-2C4E-4567-897E-8ACE2EBA8C1C}" dt="2022-10-25T22:17:02.381" v="4715" actId="20577"/>
        <pc:sldMkLst>
          <pc:docMk/>
          <pc:sldMk cId="2815551036" sldId="270"/>
        </pc:sldMkLst>
        <pc:spChg chg="mod">
          <ac:chgData name="fernando alvarado caro" userId="3c0cb780f51a045c" providerId="LiveId" clId="{BA58B548-2C4E-4567-897E-8ACE2EBA8C1C}" dt="2022-10-25T22:02:55.228" v="4182" actId="20577"/>
          <ac:spMkLst>
            <pc:docMk/>
            <pc:sldMk cId="2815551036" sldId="270"/>
            <ac:spMk id="2" creationId="{B3319D24-948C-454D-5CDE-FD551EAC68A3}"/>
          </ac:spMkLst>
        </pc:spChg>
        <pc:spChg chg="mod">
          <ac:chgData name="fernando alvarado caro" userId="3c0cb780f51a045c" providerId="LiveId" clId="{BA58B548-2C4E-4567-897E-8ACE2EBA8C1C}" dt="2022-10-25T22:17:02.381" v="4715" actId="20577"/>
          <ac:spMkLst>
            <pc:docMk/>
            <pc:sldMk cId="2815551036" sldId="270"/>
            <ac:spMk id="3" creationId="{CD5CDD8F-391C-C4C2-638D-052743597D32}"/>
          </ac:spMkLst>
        </pc:spChg>
      </pc:sldChg>
      <pc:sldChg chg="modSp add mod">
        <pc:chgData name="fernando alvarado caro" userId="3c0cb780f51a045c" providerId="LiveId" clId="{BA58B548-2C4E-4567-897E-8ACE2EBA8C1C}" dt="2022-10-25T22:17:10.568" v="4717" actId="113"/>
        <pc:sldMkLst>
          <pc:docMk/>
          <pc:sldMk cId="2528519674" sldId="271"/>
        </pc:sldMkLst>
        <pc:spChg chg="mod">
          <ac:chgData name="fernando alvarado caro" userId="3c0cb780f51a045c" providerId="LiveId" clId="{BA58B548-2C4E-4567-897E-8ACE2EBA8C1C}" dt="2022-10-25T22:17:10.568" v="4717" actId="113"/>
          <ac:spMkLst>
            <pc:docMk/>
            <pc:sldMk cId="2528519674" sldId="271"/>
            <ac:spMk id="3" creationId="{CD5CDD8F-391C-C4C2-638D-052743597D32}"/>
          </ac:spMkLst>
        </pc:spChg>
      </pc:sldChg>
      <pc:sldChg chg="addSp modSp new mod">
        <pc:chgData name="fernando alvarado caro" userId="3c0cb780f51a045c" providerId="LiveId" clId="{BA58B548-2C4E-4567-897E-8ACE2EBA8C1C}" dt="2022-10-25T22:21:47.652" v="5230" actId="20577"/>
        <pc:sldMkLst>
          <pc:docMk/>
          <pc:sldMk cId="4193086200" sldId="272"/>
        </pc:sldMkLst>
        <pc:spChg chg="mod">
          <ac:chgData name="fernando alvarado caro" userId="3c0cb780f51a045c" providerId="LiveId" clId="{BA58B548-2C4E-4567-897E-8ACE2EBA8C1C}" dt="2022-10-25T22:17:41.386" v="4744" actId="20577"/>
          <ac:spMkLst>
            <pc:docMk/>
            <pc:sldMk cId="4193086200" sldId="272"/>
            <ac:spMk id="2" creationId="{F55938E3-3FE2-829D-1B5E-4178B5949564}"/>
          </ac:spMkLst>
        </pc:spChg>
        <pc:spChg chg="mod">
          <ac:chgData name="fernando alvarado caro" userId="3c0cb780f51a045c" providerId="LiveId" clId="{BA58B548-2C4E-4567-897E-8ACE2EBA8C1C}" dt="2022-10-25T22:21:47.652" v="5230" actId="20577"/>
          <ac:spMkLst>
            <pc:docMk/>
            <pc:sldMk cId="4193086200" sldId="272"/>
            <ac:spMk id="3" creationId="{FB093994-A4EA-6AD1-A6FF-C1C10613C0B3}"/>
          </ac:spMkLst>
        </pc:spChg>
        <pc:picChg chg="add mod">
          <ac:chgData name="fernando alvarado caro" userId="3c0cb780f51a045c" providerId="LiveId" clId="{BA58B548-2C4E-4567-897E-8ACE2EBA8C1C}" dt="2022-10-25T22:17:34.857" v="4721" actId="1076"/>
          <ac:picMkLst>
            <pc:docMk/>
            <pc:sldMk cId="4193086200" sldId="272"/>
            <ac:picMk id="3074" creationId="{D569D9FE-DF16-DB2D-A06F-5F689324A3CA}"/>
          </ac:picMkLst>
        </pc:picChg>
      </pc:sldChg>
      <pc:sldChg chg="modSp new mod">
        <pc:chgData name="fernando alvarado caro" userId="3c0cb780f51a045c" providerId="LiveId" clId="{BA58B548-2C4E-4567-897E-8ACE2EBA8C1C}" dt="2022-10-25T22:26:36.600" v="5606" actId="20577"/>
        <pc:sldMkLst>
          <pc:docMk/>
          <pc:sldMk cId="1593895055" sldId="273"/>
        </pc:sldMkLst>
        <pc:spChg chg="mod">
          <ac:chgData name="fernando alvarado caro" userId="3c0cb780f51a045c" providerId="LiveId" clId="{BA58B548-2C4E-4567-897E-8ACE2EBA8C1C}" dt="2022-10-25T22:21:57.231" v="5243" actId="20577"/>
          <ac:spMkLst>
            <pc:docMk/>
            <pc:sldMk cId="1593895055" sldId="273"/>
            <ac:spMk id="2" creationId="{9E0FE8EA-911B-0299-11D9-BCC409C12961}"/>
          </ac:spMkLst>
        </pc:spChg>
        <pc:spChg chg="mod">
          <ac:chgData name="fernando alvarado caro" userId="3c0cb780f51a045c" providerId="LiveId" clId="{BA58B548-2C4E-4567-897E-8ACE2EBA8C1C}" dt="2022-10-25T22:26:36.600" v="5606" actId="20577"/>
          <ac:spMkLst>
            <pc:docMk/>
            <pc:sldMk cId="1593895055" sldId="273"/>
            <ac:spMk id="3" creationId="{AF8C94F2-426C-F746-60C9-C7371A6AA0FB}"/>
          </ac:spMkLst>
        </pc:spChg>
      </pc:sldChg>
      <pc:sldChg chg="modSp add mod">
        <pc:chgData name="fernando alvarado caro" userId="3c0cb780f51a045c" providerId="LiveId" clId="{BA58B548-2C4E-4567-897E-8ACE2EBA8C1C}" dt="2022-10-25T22:26:47.705" v="5608" actId="113"/>
        <pc:sldMkLst>
          <pc:docMk/>
          <pc:sldMk cId="1398303212" sldId="274"/>
        </pc:sldMkLst>
        <pc:spChg chg="mod">
          <ac:chgData name="fernando alvarado caro" userId="3c0cb780f51a045c" providerId="LiveId" clId="{BA58B548-2C4E-4567-897E-8ACE2EBA8C1C}" dt="2022-10-25T22:26:47.705" v="5608" actId="113"/>
          <ac:spMkLst>
            <pc:docMk/>
            <pc:sldMk cId="1398303212" sldId="274"/>
            <ac:spMk id="3" creationId="{AF8C94F2-426C-F746-60C9-C7371A6AA0FB}"/>
          </ac:spMkLst>
        </pc:spChg>
      </pc:sldChg>
      <pc:sldChg chg="modSp new mod">
        <pc:chgData name="fernando alvarado caro" userId="3c0cb780f51a045c" providerId="LiveId" clId="{BA58B548-2C4E-4567-897E-8ACE2EBA8C1C}" dt="2022-10-25T22:52:50.120" v="6777" actId="20577"/>
        <pc:sldMkLst>
          <pc:docMk/>
          <pc:sldMk cId="1946201919" sldId="275"/>
        </pc:sldMkLst>
        <pc:spChg chg="mod">
          <ac:chgData name="fernando alvarado caro" userId="3c0cb780f51a045c" providerId="LiveId" clId="{BA58B548-2C4E-4567-897E-8ACE2EBA8C1C}" dt="2022-10-25T22:26:54.178" v="5619" actId="20577"/>
          <ac:spMkLst>
            <pc:docMk/>
            <pc:sldMk cId="1946201919" sldId="275"/>
            <ac:spMk id="2" creationId="{2BBA93DC-C8E5-4355-B87B-1EAC22C5580F}"/>
          </ac:spMkLst>
        </pc:spChg>
        <pc:spChg chg="mod">
          <ac:chgData name="fernando alvarado caro" userId="3c0cb780f51a045c" providerId="LiveId" clId="{BA58B548-2C4E-4567-897E-8ACE2EBA8C1C}" dt="2022-10-25T22:52:50.120" v="6777" actId="20577"/>
          <ac:spMkLst>
            <pc:docMk/>
            <pc:sldMk cId="1946201919" sldId="275"/>
            <ac:spMk id="3" creationId="{725A5565-5562-BD4C-5CD2-200599C9417C}"/>
          </ac:spMkLst>
        </pc:spChg>
      </pc:sldChg>
      <pc:sldChg chg="modSp add mod">
        <pc:chgData name="fernando alvarado caro" userId="3c0cb780f51a045c" providerId="LiveId" clId="{BA58B548-2C4E-4567-897E-8ACE2EBA8C1C}" dt="2022-10-25T22:53:00.743" v="6779" actId="113"/>
        <pc:sldMkLst>
          <pc:docMk/>
          <pc:sldMk cId="1595494193" sldId="276"/>
        </pc:sldMkLst>
        <pc:spChg chg="mod">
          <ac:chgData name="fernando alvarado caro" userId="3c0cb780f51a045c" providerId="LiveId" clId="{BA58B548-2C4E-4567-897E-8ACE2EBA8C1C}" dt="2022-10-25T22:53:00.743" v="6779" actId="113"/>
          <ac:spMkLst>
            <pc:docMk/>
            <pc:sldMk cId="1595494193" sldId="276"/>
            <ac:spMk id="3" creationId="{725A5565-5562-BD4C-5CD2-200599C9417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127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71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8141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538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66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8796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100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89817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321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180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537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57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281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821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057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153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00AD0-39C0-43BA-9C2B-8EA9AAB92AA6}" type="datetimeFigureOut">
              <a:rPr lang="es-CL" smtClean="0"/>
              <a:t>25-10-2022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78265E-834B-42E5-A096-D5042F0F26E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6943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BCF111-6215-5A61-38EF-E825A153AD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Metabolismo de lípidos II: Cuerpos cetónicos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495B02-A0A0-0B98-681B-0C89DADC6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Bioquímica T.O.</a:t>
            </a:r>
          </a:p>
          <a:p>
            <a:r>
              <a:rPr lang="es-CL" dirty="0"/>
              <a:t>Fernando Alvarado Caro</a:t>
            </a:r>
          </a:p>
          <a:p>
            <a:r>
              <a:rPr lang="es-CL" dirty="0"/>
              <a:t>Octubre de 2022</a:t>
            </a:r>
          </a:p>
        </p:txBody>
      </p:sp>
    </p:spTree>
    <p:extLst>
      <p:ext uri="{BB962C8B-B14F-4D97-AF65-F5344CB8AC3E}">
        <p14:creationId xmlns:p14="http://schemas.microsoft.com/office/powerpoint/2010/main" val="2462142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84A84-5D00-0531-1ED2-C161245F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9F6D33-5993-A096-ABC5-3D895663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Sobre los cuerpos cetónicos es correcto señalar que:</a:t>
            </a:r>
          </a:p>
          <a:p>
            <a:pPr lvl="1"/>
            <a:r>
              <a:rPr lang="es-CL" b="1" dirty="0"/>
              <a:t>A) La relación BHB/acetoacetato está relacionada a la de NADH/NAD+</a:t>
            </a:r>
          </a:p>
          <a:p>
            <a:pPr lvl="1"/>
            <a:r>
              <a:rPr lang="es-CL" dirty="0"/>
              <a:t>B) En el cuerpo habitualmente hay cantidades similares de acetona y BHB</a:t>
            </a:r>
          </a:p>
          <a:p>
            <a:pPr lvl="1"/>
            <a:r>
              <a:rPr lang="es-CL" dirty="0"/>
              <a:t>C) Acetoacetato puede salir mediante la respiración</a:t>
            </a:r>
          </a:p>
          <a:p>
            <a:pPr lvl="1"/>
            <a:r>
              <a:rPr lang="es-CL" dirty="0"/>
              <a:t>D) BHB es altamente volátil y tóxico</a:t>
            </a:r>
          </a:p>
        </p:txBody>
      </p:sp>
    </p:spTree>
    <p:extLst>
      <p:ext uri="{BB962C8B-B14F-4D97-AF65-F5344CB8AC3E}">
        <p14:creationId xmlns:p14="http://schemas.microsoft.com/office/powerpoint/2010/main" val="2464626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8A933E-C383-0962-F16E-E30C85C4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Reforzando puntos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BAB465-A489-A47D-8A3A-377ECF6DD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Acetona se excluye porque sale a través de la respiración (aliento cetónico = frutas o como cetona de limpiador de uñas)</a:t>
            </a:r>
          </a:p>
          <a:p>
            <a:r>
              <a:rPr lang="es-CL" dirty="0"/>
              <a:t>BHB/acetoacetato:</a:t>
            </a:r>
          </a:p>
          <a:p>
            <a:pPr lvl="1"/>
            <a:r>
              <a:rPr lang="es-CL" dirty="0"/>
              <a:t>Relación más común de evaluar</a:t>
            </a:r>
          </a:p>
          <a:p>
            <a:pPr lvl="1"/>
            <a:r>
              <a:rPr lang="es-CL" dirty="0"/>
              <a:t>Importancia clínica (ya la veremos)</a:t>
            </a:r>
          </a:p>
          <a:p>
            <a:pPr lvl="1"/>
            <a:r>
              <a:rPr lang="es-CL" dirty="0"/>
              <a:t>En condiciones de exceso hay mucho acetil-coa, mucha sustancia reductora (NADH), por tanto habitualmente tiende a predominar también BHB por sobre acetoacetato</a:t>
            </a:r>
          </a:p>
          <a:p>
            <a:pPr lvl="1"/>
            <a:r>
              <a:rPr lang="es-CL" dirty="0"/>
              <a:t>La relación varía según el poder reductor del medio, si hay muchas sustancias reductoras va a haber más BHB, si bajan vamos a tener más acetoacetato</a:t>
            </a:r>
          </a:p>
          <a:p>
            <a:pPr marL="457200" lvl="1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45530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996E3-AF2D-6692-7D1E-5D691F3A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225DC-D387-3946-BD9D-7C52E2276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 incorrecto señalar que:</a:t>
            </a:r>
          </a:p>
          <a:p>
            <a:pPr lvl="1"/>
            <a:r>
              <a:rPr lang="es-CL" dirty="0"/>
              <a:t>A) El cerebro en condiciones de ayuno o inanición utiliza los cuerpos cetónicos como fuente de energía</a:t>
            </a:r>
          </a:p>
          <a:p>
            <a:pPr lvl="1"/>
            <a:r>
              <a:rPr lang="es-CL" dirty="0"/>
              <a:t>B) Los cuerpos cetónicos coparticipan en la utilización de alanina en el proceso de gluconeogénesis </a:t>
            </a:r>
          </a:p>
          <a:p>
            <a:pPr lvl="1"/>
            <a:r>
              <a:rPr lang="es-CL" dirty="0"/>
              <a:t>C) Al llegar a los tejidos, los cuerpos cetónicos son transformados en acetil-coa en el citoplasma</a:t>
            </a:r>
          </a:p>
          <a:p>
            <a:pPr lvl="1"/>
            <a:r>
              <a:rPr lang="es-CL" dirty="0"/>
              <a:t>D) El exceso de cuerpos cetónicos se puede presentar en diabéticos que no se toman sus </a:t>
            </a:r>
            <a:r>
              <a:rPr lang="es-CL" dirty="0" err="1"/>
              <a:t>medicamentso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3348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996E3-AF2D-6692-7D1E-5D691F3A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225DC-D387-3946-BD9D-7C52E2276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 incorrecto señalar que:</a:t>
            </a:r>
          </a:p>
          <a:p>
            <a:pPr lvl="1"/>
            <a:r>
              <a:rPr lang="es-CL" dirty="0"/>
              <a:t>A) El cerebro en condiciones de ayuno o inanición utiliza los cuerpos cetónicos como fuente de energía</a:t>
            </a:r>
          </a:p>
          <a:p>
            <a:pPr lvl="1"/>
            <a:r>
              <a:rPr lang="es-CL" dirty="0"/>
              <a:t>B) Los cuerpos cetónicos coparticipan en la utilización de alanina en el proceso de gluconeogénesis </a:t>
            </a:r>
          </a:p>
          <a:p>
            <a:pPr lvl="1"/>
            <a:r>
              <a:rPr lang="es-CL" b="1" dirty="0"/>
              <a:t>C) Al llegar a los tejidos, los cuerpos cetónicos son transformados en acetil-coa en el citoplasma</a:t>
            </a:r>
          </a:p>
          <a:p>
            <a:pPr lvl="1"/>
            <a:r>
              <a:rPr lang="es-CL" dirty="0"/>
              <a:t>D) El exceso de cuerpos cetónicos se puede presentar en diabéticos que no se toman sus </a:t>
            </a:r>
            <a:r>
              <a:rPr lang="es-CL" dirty="0" err="1"/>
              <a:t>medicamentso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34738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19D24-948C-454D-5CDE-FD551EAC6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5CDD8F-391C-C4C2-638D-052743597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afirmación correcta en relación a la transformación de cuerpos cetónicos a acetil-coa en los tejidos extrahepáticos:</a:t>
            </a:r>
          </a:p>
          <a:p>
            <a:pPr lvl="1"/>
            <a:r>
              <a:rPr lang="es-CL" dirty="0"/>
              <a:t>A) Acetoacetato se transforma en BHB por una deshidrogenasa</a:t>
            </a:r>
          </a:p>
          <a:p>
            <a:pPr lvl="1"/>
            <a:r>
              <a:rPr lang="es-CL" dirty="0"/>
              <a:t>B) Succinil-CoA entrega su CoA a acetoacetato por una transferasa</a:t>
            </a:r>
          </a:p>
          <a:p>
            <a:pPr lvl="1"/>
            <a:r>
              <a:rPr lang="es-CL" dirty="0"/>
              <a:t>C) La ruptura de </a:t>
            </a:r>
            <a:r>
              <a:rPr lang="es-CL" dirty="0" err="1"/>
              <a:t>acetoacetil</a:t>
            </a:r>
            <a:r>
              <a:rPr lang="es-CL" dirty="0"/>
              <a:t>-CoA entrega 3 moléculas de acetil-CoA</a:t>
            </a:r>
          </a:p>
          <a:p>
            <a:pPr lvl="1"/>
            <a:r>
              <a:rPr lang="es-CL" dirty="0"/>
              <a:t>D) Acetona es transformada por la tiolasa en 2 moléculas de acetil-CoA</a:t>
            </a:r>
          </a:p>
        </p:txBody>
      </p:sp>
    </p:spTree>
    <p:extLst>
      <p:ext uri="{BB962C8B-B14F-4D97-AF65-F5344CB8AC3E}">
        <p14:creationId xmlns:p14="http://schemas.microsoft.com/office/powerpoint/2010/main" val="2815551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19D24-948C-454D-5CDE-FD551EAC6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5CDD8F-391C-C4C2-638D-052743597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afirmación correcta en relación a la transformación de cuerpos cetónicos a acetil-coa en los tejidos extrahepáticos:</a:t>
            </a:r>
          </a:p>
          <a:p>
            <a:pPr lvl="1"/>
            <a:r>
              <a:rPr lang="es-CL" dirty="0"/>
              <a:t>A) Acetoacetato se transforma en BHB por una deshidrogenasa</a:t>
            </a:r>
          </a:p>
          <a:p>
            <a:pPr lvl="1"/>
            <a:r>
              <a:rPr lang="es-CL" b="1" dirty="0"/>
              <a:t>B) Succinil-CoA entrega su CoA a acetoacetato por una transferasa</a:t>
            </a:r>
          </a:p>
          <a:p>
            <a:pPr lvl="1"/>
            <a:r>
              <a:rPr lang="es-CL" dirty="0"/>
              <a:t>C) La ruptura de </a:t>
            </a:r>
            <a:r>
              <a:rPr lang="es-CL" dirty="0" err="1"/>
              <a:t>acetoacetil</a:t>
            </a:r>
            <a:r>
              <a:rPr lang="es-CL" dirty="0"/>
              <a:t>-CoA entrega 3 moléculas de acetil-CoA</a:t>
            </a:r>
          </a:p>
          <a:p>
            <a:pPr lvl="1"/>
            <a:r>
              <a:rPr lang="es-CL" dirty="0"/>
              <a:t>D) Acetona es transformada por la tiolasa en 2 moléculas de acetil-CoA</a:t>
            </a:r>
          </a:p>
        </p:txBody>
      </p:sp>
    </p:spTree>
    <p:extLst>
      <p:ext uri="{BB962C8B-B14F-4D97-AF65-F5344CB8AC3E}">
        <p14:creationId xmlns:p14="http://schemas.microsoft.com/office/powerpoint/2010/main" val="2528519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938E3-3FE2-829D-1B5E-4178B5949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Puntos claves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093994-A4EA-6AD1-A6FF-C1C10613C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003685" cy="3880773"/>
          </a:xfrm>
        </p:spPr>
        <p:txBody>
          <a:bodyPr>
            <a:normAutofit fontScale="92500"/>
          </a:bodyPr>
          <a:lstStyle/>
          <a:p>
            <a:r>
              <a:rPr lang="es-CL" dirty="0"/>
              <a:t>Los cuerpos cetónicos viajan por la sangre y llegan los tejidos</a:t>
            </a:r>
          </a:p>
          <a:p>
            <a:r>
              <a:rPr lang="es-CL" dirty="0"/>
              <a:t>Al llegar a los tejidos deben ingresar a la mitocondria</a:t>
            </a:r>
          </a:p>
          <a:p>
            <a:r>
              <a:rPr lang="es-CL" dirty="0"/>
              <a:t>En la mitocondria diversas enzimas reaccionan y producen finalmente la formación de acetil-Coa</a:t>
            </a:r>
          </a:p>
          <a:p>
            <a:r>
              <a:rPr lang="es-CL" dirty="0" err="1"/>
              <a:t>Rxs</a:t>
            </a:r>
            <a:r>
              <a:rPr lang="es-CL" dirty="0"/>
              <a:t> reversibles</a:t>
            </a:r>
          </a:p>
          <a:p>
            <a:r>
              <a:rPr lang="es-CL" dirty="0"/>
              <a:t>Por un BHB se producen directamente 2 acetil-CoA</a:t>
            </a:r>
          </a:p>
          <a:p>
            <a:r>
              <a:rPr lang="es-CL" dirty="0"/>
              <a:t>Rendimiento total: 21,5 ATP</a:t>
            </a:r>
          </a:p>
          <a:p>
            <a:pPr lvl="1"/>
            <a:r>
              <a:rPr lang="es-CL" dirty="0"/>
              <a:t>2 acetil-coa: 20 ATP</a:t>
            </a:r>
          </a:p>
          <a:p>
            <a:pPr lvl="1"/>
            <a:r>
              <a:rPr lang="es-CL" dirty="0"/>
              <a:t>NADH: 2,5 ATP</a:t>
            </a:r>
          </a:p>
          <a:p>
            <a:pPr lvl="1"/>
            <a:r>
              <a:rPr lang="es-CL" dirty="0"/>
              <a:t>1 CoA: -1 ATP</a:t>
            </a:r>
          </a:p>
        </p:txBody>
      </p:sp>
      <p:pic>
        <p:nvPicPr>
          <p:cNvPr id="3074" name="Picture 2" descr="image">
            <a:extLst>
              <a:ext uri="{FF2B5EF4-FFF2-40B4-BE49-F238E27FC236}">
                <a16:creationId xmlns:a16="http://schemas.microsoft.com/office/drawing/2014/main" id="{D569D9FE-DF16-DB2D-A06F-5F689324A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400" y="0"/>
            <a:ext cx="5308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3086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FE8EA-911B-0299-11D9-BCC409C1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8C94F2-426C-F746-60C9-C7371A6AA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¿Por qué el hígado no puede utilizar los cuerpos cetónicos para generar energía?</a:t>
            </a:r>
          </a:p>
          <a:p>
            <a:pPr lvl="1"/>
            <a:r>
              <a:rPr lang="es-CL" dirty="0"/>
              <a:t>A) La ausencia de la enzima </a:t>
            </a:r>
            <a:r>
              <a:rPr lang="el-GR" dirty="0"/>
              <a:t>β-</a:t>
            </a:r>
            <a:r>
              <a:rPr lang="es-CL" dirty="0" err="1"/>
              <a:t>cetoacil</a:t>
            </a:r>
            <a:r>
              <a:rPr lang="es-CL" dirty="0"/>
              <a:t> CoA transferasa</a:t>
            </a:r>
          </a:p>
          <a:p>
            <a:pPr lvl="1"/>
            <a:r>
              <a:rPr lang="es-CL" dirty="0"/>
              <a:t>B) El exceso de sustancias reductoras</a:t>
            </a:r>
          </a:p>
          <a:p>
            <a:pPr lvl="1"/>
            <a:r>
              <a:rPr lang="es-CL" dirty="0"/>
              <a:t>C) El exceso de malonil-CoA</a:t>
            </a:r>
          </a:p>
          <a:p>
            <a:pPr lvl="1"/>
            <a:r>
              <a:rPr lang="es-CL" dirty="0"/>
              <a:t>D) La presencia de </a:t>
            </a:r>
            <a:r>
              <a:rPr lang="es-CL" dirty="0" err="1"/>
              <a:t>carnitil</a:t>
            </a:r>
            <a:r>
              <a:rPr lang="es-CL" dirty="0"/>
              <a:t>- acil- transferasa 1</a:t>
            </a:r>
          </a:p>
        </p:txBody>
      </p:sp>
    </p:spTree>
    <p:extLst>
      <p:ext uri="{BB962C8B-B14F-4D97-AF65-F5344CB8AC3E}">
        <p14:creationId xmlns:p14="http://schemas.microsoft.com/office/powerpoint/2010/main" val="15938950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FE8EA-911B-0299-11D9-BCC409C1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6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8C94F2-426C-F746-60C9-C7371A6AA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¿Por qué el hígado no puede utilizar los cuerpos cetónicos para generar energía?</a:t>
            </a:r>
          </a:p>
          <a:p>
            <a:pPr lvl="1"/>
            <a:r>
              <a:rPr lang="es-CL" b="1" dirty="0"/>
              <a:t>A) La ausencia de la enzima </a:t>
            </a:r>
            <a:r>
              <a:rPr lang="el-GR" b="1" dirty="0"/>
              <a:t>β-</a:t>
            </a:r>
            <a:r>
              <a:rPr lang="es-CL" b="1" dirty="0" err="1"/>
              <a:t>cetoacil</a:t>
            </a:r>
            <a:r>
              <a:rPr lang="es-CL" b="1" dirty="0"/>
              <a:t> CoA transferasa</a:t>
            </a:r>
          </a:p>
          <a:p>
            <a:pPr lvl="1"/>
            <a:r>
              <a:rPr lang="es-CL" dirty="0"/>
              <a:t>B) El exceso de sustancias reductoras</a:t>
            </a:r>
          </a:p>
          <a:p>
            <a:pPr lvl="1"/>
            <a:r>
              <a:rPr lang="es-CL" dirty="0"/>
              <a:t>C) El exceso de malonil-CoA</a:t>
            </a:r>
          </a:p>
          <a:p>
            <a:pPr lvl="1"/>
            <a:r>
              <a:rPr lang="es-CL" dirty="0"/>
              <a:t>D) La presencia de </a:t>
            </a:r>
            <a:r>
              <a:rPr lang="es-CL" dirty="0" err="1"/>
              <a:t>carnitil</a:t>
            </a:r>
            <a:r>
              <a:rPr lang="es-CL" dirty="0"/>
              <a:t>- acil- transferasa 1</a:t>
            </a:r>
          </a:p>
        </p:txBody>
      </p:sp>
    </p:spTree>
    <p:extLst>
      <p:ext uri="{BB962C8B-B14F-4D97-AF65-F5344CB8AC3E}">
        <p14:creationId xmlns:p14="http://schemas.microsoft.com/office/powerpoint/2010/main" val="1398303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BA93DC-C8E5-4355-B87B-1EAC22C55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7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5A5565-5562-BD4C-5CD2-200599C94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alternativa incorrecta en relación a la cetogénesis:</a:t>
            </a:r>
          </a:p>
          <a:p>
            <a:pPr lvl="1"/>
            <a:r>
              <a:rPr lang="es-CL" dirty="0"/>
              <a:t>A) El acetil-CoA generado por glicolisis después de la ingesta se utiliza rápidamente impidiendo la síntesis de cuerpos cetónicos</a:t>
            </a:r>
          </a:p>
          <a:p>
            <a:pPr lvl="1"/>
            <a:r>
              <a:rPr lang="es-CL" dirty="0"/>
              <a:t>B) En ayuno prolongado la acción de las catecolaminas aumenta la lipólisis, los </a:t>
            </a:r>
            <a:r>
              <a:rPr lang="es-CL" dirty="0" err="1"/>
              <a:t>AGs</a:t>
            </a:r>
            <a:r>
              <a:rPr lang="es-CL" dirty="0"/>
              <a:t> disponibles para beta-oxidación, los acetil-CoA y con ello la síntesis de cuerpos cetónicos</a:t>
            </a:r>
          </a:p>
          <a:p>
            <a:pPr lvl="1"/>
            <a:r>
              <a:rPr lang="es-CL" dirty="0"/>
              <a:t>C) Bajos niveles de insulina activan Acetil CoA carboxilasa, aumentan malonil-CoA, inhiben a la carnitina-acil-transferasa 1, bajan la b-oxidación y con ello los sustratos de los cetogénesis</a:t>
            </a:r>
          </a:p>
          <a:p>
            <a:pPr lvl="1"/>
            <a:r>
              <a:rPr lang="es-CL" dirty="0"/>
              <a:t>D) Ninguna de las anteriores</a:t>
            </a:r>
          </a:p>
        </p:txBody>
      </p:sp>
    </p:spTree>
    <p:extLst>
      <p:ext uri="{BB962C8B-B14F-4D97-AF65-F5344CB8AC3E}">
        <p14:creationId xmlns:p14="http://schemas.microsoft.com/office/powerpoint/2010/main" val="1946201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55ECEA-634D-F2A4-BEDD-D1571D074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C8DA8F-DAD1-DF46-5A11-CD1FA11D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Analiza el metabolismo de ácidos grasos, triglicéridos, colesterol y </a:t>
            </a:r>
            <a:r>
              <a:rPr lang="es-ES" b="1" dirty="0"/>
              <a:t>cuerpos cetónicos</a:t>
            </a:r>
            <a:r>
              <a:rPr lang="es-ES" dirty="0"/>
              <a:t>, así como su transporte en la circulación sanguínea y regulación a nivel hepático y en tejido adiposo.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2278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BA93DC-C8E5-4355-B87B-1EAC22C55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7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5A5565-5562-BD4C-5CD2-200599C94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alternativa incorrecta en relación a la cetogénesis:</a:t>
            </a:r>
          </a:p>
          <a:p>
            <a:pPr lvl="1"/>
            <a:r>
              <a:rPr lang="es-CL" dirty="0"/>
              <a:t>A) El acetil-CoA generado por glicolisis después de la ingesta se utiliza rápidamente impidiendo la síntesis de cuerpos cetónicos</a:t>
            </a:r>
          </a:p>
          <a:p>
            <a:pPr lvl="1"/>
            <a:r>
              <a:rPr lang="es-CL" dirty="0"/>
              <a:t>B) En ayuno prolongado la acción de las catecolaminas aumenta la lipólisis, los </a:t>
            </a:r>
            <a:r>
              <a:rPr lang="es-CL" dirty="0" err="1"/>
              <a:t>AGs</a:t>
            </a:r>
            <a:r>
              <a:rPr lang="es-CL" dirty="0"/>
              <a:t> disponibles para beta-oxidación, los acetil-CoA y con ello la síntesis de cuerpos cetónicos</a:t>
            </a:r>
          </a:p>
          <a:p>
            <a:pPr lvl="1"/>
            <a:r>
              <a:rPr lang="es-CL" dirty="0"/>
              <a:t>C) Bajos niveles de insulina activan Acetil CoA carboxilasa, aumentan malonil-CoA, inhiben a la carnitina-acil-transferasa 1, bajan la b-oxidación y con ello los sustratos de los cetogénesis</a:t>
            </a:r>
          </a:p>
          <a:p>
            <a:pPr lvl="1"/>
            <a:r>
              <a:rPr lang="es-CL" b="1" dirty="0"/>
              <a:t>D) Ninguna de las anteriores</a:t>
            </a:r>
          </a:p>
        </p:txBody>
      </p:sp>
    </p:spTree>
    <p:extLst>
      <p:ext uri="{BB962C8B-B14F-4D97-AF65-F5344CB8AC3E}">
        <p14:creationId xmlns:p14="http://schemas.microsoft.com/office/powerpoint/2010/main" val="1595494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B95D9-777E-6A4E-5DD6-3EEB4B88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9A700E-A8F5-C5DB-87AD-AF22F6231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condiciones normales la síntesis de cuerpos cetónicos es un proceso constante, pero en bajos niveles, principalmente porque:</a:t>
            </a:r>
          </a:p>
          <a:p>
            <a:pPr lvl="1"/>
            <a:r>
              <a:rPr lang="es-CL" dirty="0"/>
              <a:t>A) Las catecolaminas están deteniendo los procesos de lipolisis</a:t>
            </a:r>
          </a:p>
          <a:p>
            <a:pPr lvl="1"/>
            <a:r>
              <a:rPr lang="es-CL" dirty="0"/>
              <a:t>B) A nivel cerebral se utilizan preferentemente los TAG para la síntesis de energía</a:t>
            </a:r>
          </a:p>
          <a:p>
            <a:pPr lvl="1"/>
            <a:r>
              <a:rPr lang="es-CL" dirty="0"/>
              <a:t>C) Existen bajas concentraciones de acetil-coa en exceso</a:t>
            </a:r>
          </a:p>
          <a:p>
            <a:pPr lvl="1"/>
            <a:r>
              <a:rPr lang="es-CL" dirty="0"/>
              <a:t>D) El ciclo de Krebs está saturado y por ello más capaz de usar acetil-coa</a:t>
            </a:r>
          </a:p>
        </p:txBody>
      </p:sp>
    </p:spTree>
    <p:extLst>
      <p:ext uri="{BB962C8B-B14F-4D97-AF65-F5344CB8AC3E}">
        <p14:creationId xmlns:p14="http://schemas.microsoft.com/office/powerpoint/2010/main" val="307275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B95D9-777E-6A4E-5DD6-3EEB4B88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9A700E-A8F5-C5DB-87AD-AF22F6231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condiciones normales la síntesis de cuerpos cetónicos es un proceso constante, pero en bajos niveles, principalmente porque:</a:t>
            </a:r>
          </a:p>
          <a:p>
            <a:pPr lvl="1"/>
            <a:r>
              <a:rPr lang="es-CL" dirty="0"/>
              <a:t>A) Las catecolaminas están deteniendo los procesos de lipolisis</a:t>
            </a:r>
          </a:p>
          <a:p>
            <a:pPr lvl="1"/>
            <a:r>
              <a:rPr lang="es-CL" dirty="0"/>
              <a:t>B) A nivel cerebral se utilizan preferentemente los TAG para la síntesis de energía</a:t>
            </a:r>
          </a:p>
          <a:p>
            <a:pPr lvl="1"/>
            <a:r>
              <a:rPr lang="es-CL" b="1" dirty="0"/>
              <a:t>C) Existen bajas concentraciones de acetil-coa en exceso</a:t>
            </a:r>
          </a:p>
          <a:p>
            <a:pPr lvl="1"/>
            <a:r>
              <a:rPr lang="es-CL" dirty="0"/>
              <a:t>D) El ciclo de Krebs está saturado y por ello más capaz de usar acetil-coa</a:t>
            </a:r>
          </a:p>
        </p:txBody>
      </p:sp>
    </p:spTree>
    <p:extLst>
      <p:ext uri="{BB962C8B-B14F-4D97-AF65-F5344CB8AC3E}">
        <p14:creationId xmlns:p14="http://schemas.microsoft.com/office/powerpoint/2010/main" val="22525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0E3C4B-2D06-F495-357D-9CC6215B9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Partamos desde el principio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99D8A5-2746-8FB2-DCC4-4B1D0553A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Cetogénesis: producción de cuerpos cetónicos</a:t>
            </a:r>
          </a:p>
          <a:p>
            <a:r>
              <a:rPr lang="es-CL" dirty="0"/>
              <a:t>En condiciones normales SI se sintetizan cuerpos cetónicos, pero pocos.</a:t>
            </a:r>
          </a:p>
          <a:p>
            <a:r>
              <a:rPr lang="es-CL" dirty="0"/>
              <a:t>3 tipos: acetona &lt; acetoacetato &lt; b-</a:t>
            </a:r>
            <a:r>
              <a:rPr lang="es-CL" dirty="0" err="1"/>
              <a:t>hidroxibutiraro</a:t>
            </a:r>
            <a:endParaRPr lang="es-CL" dirty="0"/>
          </a:p>
          <a:p>
            <a:r>
              <a:rPr lang="es-CL" dirty="0"/>
              <a:t>Síntesis </a:t>
            </a:r>
            <a:r>
              <a:rPr lang="es-CL" b="1" u="sng" dirty="0"/>
              <a:t>exclusivamente</a:t>
            </a:r>
            <a:r>
              <a:rPr lang="es-CL" dirty="0"/>
              <a:t> hepática, específicamente en la matriz mitocondrial</a:t>
            </a:r>
          </a:p>
          <a:p>
            <a:r>
              <a:rPr lang="es-CL" dirty="0"/>
              <a:t>Función? Generar energía en algunos tejidos</a:t>
            </a:r>
          </a:p>
        </p:txBody>
      </p:sp>
      <p:pic>
        <p:nvPicPr>
          <p:cNvPr id="1026" name="Picture 2" descr="KetoLution - Cuerpos cetónicos">
            <a:extLst>
              <a:ext uri="{FF2B5EF4-FFF2-40B4-BE49-F238E27FC236}">
                <a16:creationId xmlns:a16="http://schemas.microsoft.com/office/drawing/2014/main" id="{6FF8B2B6-E00D-26EE-D63D-9D5038927B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5" y="4215522"/>
            <a:ext cx="6089241" cy="205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99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3ACDF-3144-8441-504B-1E259987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D0401E-3D43-1BA7-AA17-2E4CE765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afirmación correcta en relación a la síntesis de cuerpos cetónicos:</a:t>
            </a:r>
          </a:p>
          <a:p>
            <a:pPr lvl="1"/>
            <a:r>
              <a:rPr lang="es-CL" dirty="0"/>
              <a:t>A) Para la primera condensación se requiere de dos moléculas de oxalacetato</a:t>
            </a:r>
          </a:p>
          <a:p>
            <a:pPr lvl="1"/>
            <a:r>
              <a:rPr lang="es-CL" dirty="0"/>
              <a:t>B) B-</a:t>
            </a:r>
            <a:r>
              <a:rPr lang="es-CL" dirty="0" err="1"/>
              <a:t>hidroxibutirato</a:t>
            </a:r>
            <a:r>
              <a:rPr lang="es-CL" dirty="0"/>
              <a:t> surge la ruptura del intermediario 3-Hidroxi-3-Metil-Glutaril-CoA</a:t>
            </a:r>
          </a:p>
          <a:p>
            <a:pPr lvl="1"/>
            <a:r>
              <a:rPr lang="es-CL" dirty="0"/>
              <a:t>C) </a:t>
            </a:r>
            <a:r>
              <a:rPr lang="es-CL" dirty="0" err="1"/>
              <a:t>Acetoacetil</a:t>
            </a:r>
            <a:r>
              <a:rPr lang="es-CL" dirty="0"/>
              <a:t>-CoA es sintetizado gracias a una liasa</a:t>
            </a:r>
          </a:p>
          <a:p>
            <a:pPr lvl="1"/>
            <a:r>
              <a:rPr lang="es-CL" dirty="0"/>
              <a:t>D) </a:t>
            </a:r>
            <a:r>
              <a:rPr lang="es-ES" dirty="0"/>
              <a:t>Acetona se forma por la descarboxilación espontánea del acetoacetato cuando este está en exceso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0646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3ACDF-3144-8441-504B-1E259987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D0401E-3D43-1BA7-AA17-2E4CE765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afirmación correcta en relación a la síntesis de cuerpos cetónicos:</a:t>
            </a:r>
          </a:p>
          <a:p>
            <a:pPr lvl="1"/>
            <a:r>
              <a:rPr lang="es-CL" dirty="0"/>
              <a:t>A) Para la primera condensación se requiere de dos moléculas de oxalacetato</a:t>
            </a:r>
          </a:p>
          <a:p>
            <a:pPr lvl="1"/>
            <a:r>
              <a:rPr lang="es-CL" dirty="0"/>
              <a:t>B) B-</a:t>
            </a:r>
            <a:r>
              <a:rPr lang="es-CL" dirty="0" err="1"/>
              <a:t>hidroxibutirato</a:t>
            </a:r>
            <a:r>
              <a:rPr lang="es-CL" dirty="0"/>
              <a:t> surge la ruptura del intermediario 3-Hidroxi-3-Metil-Glutaril-CoA</a:t>
            </a:r>
          </a:p>
          <a:p>
            <a:pPr lvl="1"/>
            <a:r>
              <a:rPr lang="es-CL" dirty="0"/>
              <a:t>C) </a:t>
            </a:r>
            <a:r>
              <a:rPr lang="es-CL" dirty="0" err="1"/>
              <a:t>Acetoacetil</a:t>
            </a:r>
            <a:r>
              <a:rPr lang="es-CL" dirty="0"/>
              <a:t>-CoA es sintetizado gracias a una liasa</a:t>
            </a:r>
          </a:p>
          <a:p>
            <a:pPr lvl="1"/>
            <a:r>
              <a:rPr lang="es-CL" b="1" dirty="0"/>
              <a:t>D) </a:t>
            </a:r>
            <a:r>
              <a:rPr lang="es-ES" b="1" dirty="0"/>
              <a:t>Acetona se forma por la descarboxilación espontánea del acetoacetato cuando este está en exceso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1291908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F64F7-439A-FC1E-6F59-EECF9DAA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Sobre la síntesis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FB604570-9F1F-5A76-28E4-3FC60BAE8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 descr="image">
            <a:extLst>
              <a:ext uri="{FF2B5EF4-FFF2-40B4-BE49-F238E27FC236}">
                <a16:creationId xmlns:a16="http://schemas.microsoft.com/office/drawing/2014/main" id="{5A839D51-A7D5-6D4C-B1BF-FA4C3DFC5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768" y="1378519"/>
            <a:ext cx="6910234" cy="547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87AEA0DE-C018-B5FC-42F8-CB2F114446C3}"/>
              </a:ext>
            </a:extLst>
          </p:cNvPr>
          <p:cNvSpPr/>
          <p:nvPr/>
        </p:nvSpPr>
        <p:spPr>
          <a:xfrm>
            <a:off x="8524568" y="899652"/>
            <a:ext cx="33773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err="1"/>
              <a:t>Rxs</a:t>
            </a:r>
            <a:r>
              <a:rPr lang="es-CL" dirty="0"/>
              <a:t> irreversibles salvo de ACA a BHB</a:t>
            </a:r>
          </a:p>
        </p:txBody>
      </p:sp>
    </p:spTree>
    <p:extLst>
      <p:ext uri="{BB962C8B-B14F-4D97-AF65-F5344CB8AC3E}">
        <p14:creationId xmlns:p14="http://schemas.microsoft.com/office/powerpoint/2010/main" val="739622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84A84-5D00-0531-1ED2-C161245F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9F6D33-5993-A096-ABC5-3D895663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Sobre los cuerpos cetónicos es correcto señalar que:</a:t>
            </a:r>
          </a:p>
          <a:p>
            <a:pPr lvl="1"/>
            <a:r>
              <a:rPr lang="es-CL" dirty="0"/>
              <a:t>A) La relación BHB/acetoacetato está relacionada a la de NADH/NAD+</a:t>
            </a:r>
          </a:p>
          <a:p>
            <a:pPr lvl="1"/>
            <a:r>
              <a:rPr lang="es-CL" dirty="0"/>
              <a:t>B) En el cuerpo habitualmente hay cantidades similares de acetona y BHB</a:t>
            </a:r>
          </a:p>
          <a:p>
            <a:pPr lvl="1"/>
            <a:r>
              <a:rPr lang="es-CL" dirty="0"/>
              <a:t>C) Acetoacetato puede salir mediante la respiración</a:t>
            </a:r>
          </a:p>
          <a:p>
            <a:pPr lvl="1"/>
            <a:r>
              <a:rPr lang="es-CL" dirty="0"/>
              <a:t>D) BHB es altamente volátil y tóxico</a:t>
            </a:r>
          </a:p>
        </p:txBody>
      </p:sp>
    </p:spTree>
    <p:extLst>
      <p:ext uri="{BB962C8B-B14F-4D97-AF65-F5344CB8AC3E}">
        <p14:creationId xmlns:p14="http://schemas.microsoft.com/office/powerpoint/2010/main" val="320205987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</TotalTime>
  <Words>1233</Words>
  <Application>Microsoft Office PowerPoint</Application>
  <PresentationFormat>Panorámica</PresentationFormat>
  <Paragraphs>115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Faceta</vt:lpstr>
      <vt:lpstr>Metabolismo de lípidos II: Cuerpos cetónicos</vt:lpstr>
      <vt:lpstr>Objetivo</vt:lpstr>
      <vt:lpstr>Pregunta 1</vt:lpstr>
      <vt:lpstr>Pregunta 1</vt:lpstr>
      <vt:lpstr>Partamos desde el principio</vt:lpstr>
      <vt:lpstr>Pregunta 2</vt:lpstr>
      <vt:lpstr>Pregunta 2</vt:lpstr>
      <vt:lpstr>Sobre la síntesis</vt:lpstr>
      <vt:lpstr>Pregunta 3</vt:lpstr>
      <vt:lpstr>Pregunta 3</vt:lpstr>
      <vt:lpstr>Reforzando puntos</vt:lpstr>
      <vt:lpstr>Pregunta 4</vt:lpstr>
      <vt:lpstr>Pregunta 4</vt:lpstr>
      <vt:lpstr>Pregunta 5</vt:lpstr>
      <vt:lpstr>Pregunta 5</vt:lpstr>
      <vt:lpstr>Puntos claves</vt:lpstr>
      <vt:lpstr>Pregunta 6</vt:lpstr>
      <vt:lpstr>Pregunta 6</vt:lpstr>
      <vt:lpstr>Pregunta 7</vt:lpstr>
      <vt:lpstr>Pregunta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Metabolismo de lípidos II: Cuerpos cetónicos</dc:title>
  <dc:creator>fernando alvarado caro</dc:creator>
  <cp:lastModifiedBy>fernando alvarado caro</cp:lastModifiedBy>
  <cp:revision>1</cp:revision>
  <dcterms:created xsi:type="dcterms:W3CDTF">2022-10-25T03:36:17Z</dcterms:created>
  <dcterms:modified xsi:type="dcterms:W3CDTF">2022-10-26T04:02:58Z</dcterms:modified>
</cp:coreProperties>
</file>