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3" r:id="rId25"/>
    <p:sldId id="284" r:id="rId26"/>
    <p:sldId id="285" r:id="rId27"/>
    <p:sldId id="278" r:id="rId28"/>
    <p:sldId id="279" r:id="rId29"/>
    <p:sldId id="286" r:id="rId30"/>
    <p:sldId id="287" r:id="rId31"/>
    <p:sldId id="288" r:id="rId32"/>
    <p:sldId id="281" r:id="rId33"/>
    <p:sldId id="28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9C32D-E07F-4821-B8A2-3F39DD63C315}" v="15" dt="2022-10-13T04:04:03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alvarado caro" userId="3c0cb780f51a045c" providerId="LiveId" clId="{D939C32D-E07F-4821-B8A2-3F39DD63C315}"/>
    <pc:docChg chg="undo redo custSel addSld delSld modSld sldOrd">
      <pc:chgData name="fernando alvarado caro" userId="3c0cb780f51a045c" providerId="LiveId" clId="{D939C32D-E07F-4821-B8A2-3F39DD63C315}" dt="2022-10-13T04:52:06.630" v="7670" actId="1076"/>
      <pc:docMkLst>
        <pc:docMk/>
      </pc:docMkLst>
      <pc:sldChg chg="modSp new mod">
        <pc:chgData name="fernando alvarado caro" userId="3c0cb780f51a045c" providerId="LiveId" clId="{D939C32D-E07F-4821-B8A2-3F39DD63C315}" dt="2022-10-12T22:47:22.857" v="134" actId="20577"/>
        <pc:sldMkLst>
          <pc:docMk/>
          <pc:sldMk cId="3863624931" sldId="256"/>
        </pc:sldMkLst>
        <pc:spChg chg="mod">
          <ac:chgData name="fernando alvarado caro" userId="3c0cb780f51a045c" providerId="LiveId" clId="{D939C32D-E07F-4821-B8A2-3F39DD63C315}" dt="2022-10-12T22:47:00.849" v="35" actId="20577"/>
          <ac:spMkLst>
            <pc:docMk/>
            <pc:sldMk cId="3863624931" sldId="256"/>
            <ac:spMk id="2" creationId="{78048D81-CB51-9E39-BD14-3F4419E02A87}"/>
          </ac:spMkLst>
        </pc:spChg>
        <pc:spChg chg="mod">
          <ac:chgData name="fernando alvarado caro" userId="3c0cb780f51a045c" providerId="LiveId" clId="{D939C32D-E07F-4821-B8A2-3F39DD63C315}" dt="2022-10-12T22:47:22.857" v="134" actId="20577"/>
          <ac:spMkLst>
            <pc:docMk/>
            <pc:sldMk cId="3863624931" sldId="256"/>
            <ac:spMk id="3" creationId="{D77071BF-B904-5DA9-3BF0-8353969CEADD}"/>
          </ac:spMkLst>
        </pc:spChg>
      </pc:sldChg>
      <pc:sldChg chg="modSp new mod">
        <pc:chgData name="fernando alvarado caro" userId="3c0cb780f51a045c" providerId="LiveId" clId="{D939C32D-E07F-4821-B8A2-3F39DD63C315}" dt="2022-10-13T00:10:23.903" v="3890" actId="20577"/>
        <pc:sldMkLst>
          <pc:docMk/>
          <pc:sldMk cId="2145864353" sldId="257"/>
        </pc:sldMkLst>
        <pc:spChg chg="mod">
          <ac:chgData name="fernando alvarado caro" userId="3c0cb780f51a045c" providerId="LiveId" clId="{D939C32D-E07F-4821-B8A2-3F39DD63C315}" dt="2022-10-12T22:47:32.048" v="160" actId="20577"/>
          <ac:spMkLst>
            <pc:docMk/>
            <pc:sldMk cId="2145864353" sldId="257"/>
            <ac:spMk id="2" creationId="{311F3232-565C-3813-7550-3695DC3A0CC8}"/>
          </ac:spMkLst>
        </pc:spChg>
        <pc:spChg chg="mod">
          <ac:chgData name="fernando alvarado caro" userId="3c0cb780f51a045c" providerId="LiveId" clId="{D939C32D-E07F-4821-B8A2-3F39DD63C315}" dt="2022-10-13T00:10:23.903" v="3890" actId="20577"/>
          <ac:spMkLst>
            <pc:docMk/>
            <pc:sldMk cId="2145864353" sldId="257"/>
            <ac:spMk id="3" creationId="{9990E1A1-18CB-9136-CA80-538A0E28A4D9}"/>
          </ac:spMkLst>
        </pc:spChg>
      </pc:sldChg>
      <pc:sldChg chg="modSp new mod">
        <pc:chgData name="fernando alvarado caro" userId="3c0cb780f51a045c" providerId="LiveId" clId="{D939C32D-E07F-4821-B8A2-3F39DD63C315}" dt="2022-10-12T22:50:25.357" v="562" actId="20577"/>
        <pc:sldMkLst>
          <pc:docMk/>
          <pc:sldMk cId="4115003701" sldId="258"/>
        </pc:sldMkLst>
        <pc:spChg chg="mod">
          <ac:chgData name="fernando alvarado caro" userId="3c0cb780f51a045c" providerId="LiveId" clId="{D939C32D-E07F-4821-B8A2-3F39DD63C315}" dt="2022-10-12T22:47:36.302" v="171" actId="20577"/>
          <ac:spMkLst>
            <pc:docMk/>
            <pc:sldMk cId="4115003701" sldId="258"/>
            <ac:spMk id="2" creationId="{70EA4AF1-6FA3-1943-0409-6BA551262EE2}"/>
          </ac:spMkLst>
        </pc:spChg>
        <pc:spChg chg="mod">
          <ac:chgData name="fernando alvarado caro" userId="3c0cb780f51a045c" providerId="LiveId" clId="{D939C32D-E07F-4821-B8A2-3F39DD63C315}" dt="2022-10-12T22:50:25.357" v="562" actId="20577"/>
          <ac:spMkLst>
            <pc:docMk/>
            <pc:sldMk cId="4115003701" sldId="258"/>
            <ac:spMk id="3" creationId="{7F49F18C-452B-730A-B2DD-041083CCF2A4}"/>
          </ac:spMkLst>
        </pc:spChg>
      </pc:sldChg>
      <pc:sldChg chg="modSp add mod">
        <pc:chgData name="fernando alvarado caro" userId="3c0cb780f51a045c" providerId="LiveId" clId="{D939C32D-E07F-4821-B8A2-3F39DD63C315}" dt="2022-10-12T22:50:42.140" v="564" actId="113"/>
        <pc:sldMkLst>
          <pc:docMk/>
          <pc:sldMk cId="908016994" sldId="259"/>
        </pc:sldMkLst>
        <pc:spChg chg="mod">
          <ac:chgData name="fernando alvarado caro" userId="3c0cb780f51a045c" providerId="LiveId" clId="{D939C32D-E07F-4821-B8A2-3F39DD63C315}" dt="2022-10-12T22:50:42.140" v="564" actId="113"/>
          <ac:spMkLst>
            <pc:docMk/>
            <pc:sldMk cId="908016994" sldId="259"/>
            <ac:spMk id="3" creationId="{7F49F18C-452B-730A-B2DD-041083CCF2A4}"/>
          </ac:spMkLst>
        </pc:spChg>
      </pc:sldChg>
      <pc:sldChg chg="add del">
        <pc:chgData name="fernando alvarado caro" userId="3c0cb780f51a045c" providerId="LiveId" clId="{D939C32D-E07F-4821-B8A2-3F39DD63C315}" dt="2022-10-12T22:50:04.011" v="527" actId="47"/>
        <pc:sldMkLst>
          <pc:docMk/>
          <pc:sldMk cId="2826944858" sldId="259"/>
        </pc:sldMkLst>
      </pc:sldChg>
      <pc:sldChg chg="addSp new">
        <pc:chgData name="fernando alvarado caro" userId="3c0cb780f51a045c" providerId="LiveId" clId="{D939C32D-E07F-4821-B8A2-3F39DD63C315}" dt="2022-10-12T22:51:09.484" v="566"/>
        <pc:sldMkLst>
          <pc:docMk/>
          <pc:sldMk cId="3610925468" sldId="260"/>
        </pc:sldMkLst>
        <pc:picChg chg="add">
          <ac:chgData name="fernando alvarado caro" userId="3c0cb780f51a045c" providerId="LiveId" clId="{D939C32D-E07F-4821-B8A2-3F39DD63C315}" dt="2022-10-12T22:51:09.484" v="566"/>
          <ac:picMkLst>
            <pc:docMk/>
            <pc:sldMk cId="3610925468" sldId="260"/>
            <ac:picMk id="1026" creationId="{5503ECC6-11B4-1054-DAE8-5215DA35FEFC}"/>
          </ac:picMkLst>
        </pc:picChg>
      </pc:sldChg>
      <pc:sldChg chg="addSp delSp modSp new mod">
        <pc:chgData name="fernando alvarado caro" userId="3c0cb780f51a045c" providerId="LiveId" clId="{D939C32D-E07F-4821-B8A2-3F39DD63C315}" dt="2022-10-12T22:55:49.293" v="891" actId="14100"/>
        <pc:sldMkLst>
          <pc:docMk/>
          <pc:sldMk cId="2663527939" sldId="261"/>
        </pc:sldMkLst>
        <pc:spChg chg="mod">
          <ac:chgData name="fernando alvarado caro" userId="3c0cb780f51a045c" providerId="LiveId" clId="{D939C32D-E07F-4821-B8A2-3F39DD63C315}" dt="2022-10-12T22:51:59.794" v="575" actId="20577"/>
          <ac:spMkLst>
            <pc:docMk/>
            <pc:sldMk cId="2663527939" sldId="261"/>
            <ac:spMk id="2" creationId="{9F27F65E-BC04-FEFF-04F9-43C9BFA796AF}"/>
          </ac:spMkLst>
        </pc:spChg>
        <pc:spChg chg="mod">
          <ac:chgData name="fernando alvarado caro" userId="3c0cb780f51a045c" providerId="LiveId" clId="{D939C32D-E07F-4821-B8A2-3F39DD63C315}" dt="2022-10-12T22:53:06.404" v="884" actId="20577"/>
          <ac:spMkLst>
            <pc:docMk/>
            <pc:sldMk cId="2663527939" sldId="261"/>
            <ac:spMk id="3" creationId="{129DE8F1-3154-1CD8-04AA-D0938759579C}"/>
          </ac:spMkLst>
        </pc:spChg>
        <pc:picChg chg="add del">
          <ac:chgData name="fernando alvarado caro" userId="3c0cb780f51a045c" providerId="LiveId" clId="{D939C32D-E07F-4821-B8A2-3F39DD63C315}" dt="2022-10-12T22:54:06.450" v="886" actId="478"/>
          <ac:picMkLst>
            <pc:docMk/>
            <pc:sldMk cId="2663527939" sldId="261"/>
            <ac:picMk id="2050" creationId="{FA16D05C-15D8-4A23-3F60-EA38144CD322}"/>
          </ac:picMkLst>
        </pc:picChg>
        <pc:picChg chg="add mod">
          <ac:chgData name="fernando alvarado caro" userId="3c0cb780f51a045c" providerId="LiveId" clId="{D939C32D-E07F-4821-B8A2-3F39DD63C315}" dt="2022-10-12T22:55:49.293" v="891" actId="14100"/>
          <ac:picMkLst>
            <pc:docMk/>
            <pc:sldMk cId="2663527939" sldId="261"/>
            <ac:picMk id="2052" creationId="{CD324335-C068-A5B5-D6EE-6BA60A8028E5}"/>
          </ac:picMkLst>
        </pc:picChg>
      </pc:sldChg>
      <pc:sldChg chg="addSp new">
        <pc:chgData name="fernando alvarado caro" userId="3c0cb780f51a045c" providerId="LiveId" clId="{D939C32D-E07F-4821-B8A2-3F39DD63C315}" dt="2022-10-12T22:54:09.818" v="888"/>
        <pc:sldMkLst>
          <pc:docMk/>
          <pc:sldMk cId="1536166157" sldId="262"/>
        </pc:sldMkLst>
        <pc:picChg chg="add">
          <ac:chgData name="fernando alvarado caro" userId="3c0cb780f51a045c" providerId="LiveId" clId="{D939C32D-E07F-4821-B8A2-3F39DD63C315}" dt="2022-10-12T22:54:09.818" v="888"/>
          <ac:picMkLst>
            <pc:docMk/>
            <pc:sldMk cId="1536166157" sldId="262"/>
            <ac:picMk id="3074" creationId="{A8D52882-D171-6156-B97D-A2253799EE32}"/>
          </ac:picMkLst>
        </pc:picChg>
      </pc:sldChg>
      <pc:sldChg chg="modSp new mod">
        <pc:chgData name="fernando alvarado caro" userId="3c0cb780f51a045c" providerId="LiveId" clId="{D939C32D-E07F-4821-B8A2-3F39DD63C315}" dt="2022-10-12T23:02:08.485" v="1577" actId="20577"/>
        <pc:sldMkLst>
          <pc:docMk/>
          <pc:sldMk cId="2566528730" sldId="263"/>
        </pc:sldMkLst>
        <pc:spChg chg="mod">
          <ac:chgData name="fernando alvarado caro" userId="3c0cb780f51a045c" providerId="LiveId" clId="{D939C32D-E07F-4821-B8A2-3F39DD63C315}" dt="2022-10-12T22:56:12.593" v="911" actId="20577"/>
          <ac:spMkLst>
            <pc:docMk/>
            <pc:sldMk cId="2566528730" sldId="263"/>
            <ac:spMk id="2" creationId="{FAB8EE97-9A01-00C6-5D75-D88F9AA4924E}"/>
          </ac:spMkLst>
        </pc:spChg>
        <pc:spChg chg="mod">
          <ac:chgData name="fernando alvarado caro" userId="3c0cb780f51a045c" providerId="LiveId" clId="{D939C32D-E07F-4821-B8A2-3F39DD63C315}" dt="2022-10-12T23:02:08.485" v="1577" actId="20577"/>
          <ac:spMkLst>
            <pc:docMk/>
            <pc:sldMk cId="2566528730" sldId="263"/>
            <ac:spMk id="3" creationId="{43609C42-6A6A-FBAE-92E8-A1EE9486E99B}"/>
          </ac:spMkLst>
        </pc:spChg>
      </pc:sldChg>
      <pc:sldChg chg="modSp add mod">
        <pc:chgData name="fernando alvarado caro" userId="3c0cb780f51a045c" providerId="LiveId" clId="{D939C32D-E07F-4821-B8A2-3F39DD63C315}" dt="2022-10-12T23:02:16.821" v="1579" actId="113"/>
        <pc:sldMkLst>
          <pc:docMk/>
          <pc:sldMk cId="1099721459" sldId="264"/>
        </pc:sldMkLst>
        <pc:spChg chg="mod">
          <ac:chgData name="fernando alvarado caro" userId="3c0cb780f51a045c" providerId="LiveId" clId="{D939C32D-E07F-4821-B8A2-3F39DD63C315}" dt="2022-10-12T23:02:16.821" v="1579" actId="113"/>
          <ac:spMkLst>
            <pc:docMk/>
            <pc:sldMk cId="1099721459" sldId="264"/>
            <ac:spMk id="3" creationId="{43609C42-6A6A-FBAE-92E8-A1EE9486E99B}"/>
          </ac:spMkLst>
        </pc:spChg>
      </pc:sldChg>
      <pc:sldChg chg="addSp modSp new mod">
        <pc:chgData name="fernando alvarado caro" userId="3c0cb780f51a045c" providerId="LiveId" clId="{D939C32D-E07F-4821-B8A2-3F39DD63C315}" dt="2022-10-12T23:06:10.130" v="1587" actId="1076"/>
        <pc:sldMkLst>
          <pc:docMk/>
          <pc:sldMk cId="3022937036" sldId="265"/>
        </pc:sldMkLst>
        <pc:picChg chg="add mod modCrop">
          <ac:chgData name="fernando alvarado caro" userId="3c0cb780f51a045c" providerId="LiveId" clId="{D939C32D-E07F-4821-B8A2-3F39DD63C315}" dt="2022-10-12T23:06:10.130" v="1587" actId="1076"/>
          <ac:picMkLst>
            <pc:docMk/>
            <pc:sldMk cId="3022937036" sldId="265"/>
            <ac:picMk id="5" creationId="{25F46BAE-E236-198E-9714-67F9944DFCCE}"/>
          </ac:picMkLst>
        </pc:picChg>
      </pc:sldChg>
      <pc:sldChg chg="modSp new mod">
        <pc:chgData name="fernando alvarado caro" userId="3c0cb780f51a045c" providerId="LiveId" clId="{D939C32D-E07F-4821-B8A2-3F39DD63C315}" dt="2022-10-12T23:16:51.093" v="1988" actId="20577"/>
        <pc:sldMkLst>
          <pc:docMk/>
          <pc:sldMk cId="1978482881" sldId="266"/>
        </pc:sldMkLst>
        <pc:spChg chg="mod">
          <ac:chgData name="fernando alvarado caro" userId="3c0cb780f51a045c" providerId="LiveId" clId="{D939C32D-E07F-4821-B8A2-3F39DD63C315}" dt="2022-10-12T23:06:45.640" v="1598" actId="20577"/>
          <ac:spMkLst>
            <pc:docMk/>
            <pc:sldMk cId="1978482881" sldId="266"/>
            <ac:spMk id="2" creationId="{9B84BD03-D833-327A-535F-4A7E895A30B2}"/>
          </ac:spMkLst>
        </pc:spChg>
        <pc:spChg chg="mod">
          <ac:chgData name="fernando alvarado caro" userId="3c0cb780f51a045c" providerId="LiveId" clId="{D939C32D-E07F-4821-B8A2-3F39DD63C315}" dt="2022-10-12T23:16:51.093" v="1988" actId="20577"/>
          <ac:spMkLst>
            <pc:docMk/>
            <pc:sldMk cId="1978482881" sldId="266"/>
            <ac:spMk id="3" creationId="{74D7950C-793F-8F16-8235-3A3F3C3AFF72}"/>
          </ac:spMkLst>
        </pc:spChg>
      </pc:sldChg>
      <pc:sldChg chg="modSp new mod">
        <pc:chgData name="fernando alvarado caro" userId="3c0cb780f51a045c" providerId="LiveId" clId="{D939C32D-E07F-4821-B8A2-3F39DD63C315}" dt="2022-10-12T23:07:39.699" v="1689" actId="20577"/>
        <pc:sldMkLst>
          <pc:docMk/>
          <pc:sldMk cId="3386653612" sldId="267"/>
        </pc:sldMkLst>
        <pc:spChg chg="mod">
          <ac:chgData name="fernando alvarado caro" userId="3c0cb780f51a045c" providerId="LiveId" clId="{D939C32D-E07F-4821-B8A2-3F39DD63C315}" dt="2022-10-12T23:07:17.895" v="1607" actId="20577"/>
          <ac:spMkLst>
            <pc:docMk/>
            <pc:sldMk cId="3386653612" sldId="267"/>
            <ac:spMk id="2" creationId="{981567E1-D22A-7ECF-77C3-81DAA225A735}"/>
          </ac:spMkLst>
        </pc:spChg>
        <pc:spChg chg="mod">
          <ac:chgData name="fernando alvarado caro" userId="3c0cb780f51a045c" providerId="LiveId" clId="{D939C32D-E07F-4821-B8A2-3F39DD63C315}" dt="2022-10-12T23:07:39.699" v="1689" actId="20577"/>
          <ac:spMkLst>
            <pc:docMk/>
            <pc:sldMk cId="3386653612" sldId="267"/>
            <ac:spMk id="3" creationId="{FE99E424-2F94-90FB-E141-B3718CE4D7FF}"/>
          </ac:spMkLst>
        </pc:spChg>
      </pc:sldChg>
      <pc:sldChg chg="modSp add mod">
        <pc:chgData name="fernando alvarado caro" userId="3c0cb780f51a045c" providerId="LiveId" clId="{D939C32D-E07F-4821-B8A2-3F39DD63C315}" dt="2022-10-12T23:19:57.426" v="1990" actId="113"/>
        <pc:sldMkLst>
          <pc:docMk/>
          <pc:sldMk cId="534300030" sldId="268"/>
        </pc:sldMkLst>
        <pc:spChg chg="mod">
          <ac:chgData name="fernando alvarado caro" userId="3c0cb780f51a045c" providerId="LiveId" clId="{D939C32D-E07F-4821-B8A2-3F39DD63C315}" dt="2022-10-12T23:19:57.426" v="1990" actId="113"/>
          <ac:spMkLst>
            <pc:docMk/>
            <pc:sldMk cId="534300030" sldId="268"/>
            <ac:spMk id="3" creationId="{74D7950C-793F-8F16-8235-3A3F3C3AFF72}"/>
          </ac:spMkLst>
        </pc:spChg>
      </pc:sldChg>
      <pc:sldChg chg="addSp modSp new mod ord">
        <pc:chgData name="fernando alvarado caro" userId="3c0cb780f51a045c" providerId="LiveId" clId="{D939C32D-E07F-4821-B8A2-3F39DD63C315}" dt="2022-10-12T23:24:12.714" v="2369"/>
        <pc:sldMkLst>
          <pc:docMk/>
          <pc:sldMk cId="1161960426" sldId="269"/>
        </pc:sldMkLst>
        <pc:picChg chg="add mod modCrop">
          <ac:chgData name="fernando alvarado caro" userId="3c0cb780f51a045c" providerId="LiveId" clId="{D939C32D-E07F-4821-B8A2-3F39DD63C315}" dt="2022-10-12T23:20:22.456" v="1997" actId="1076"/>
          <ac:picMkLst>
            <pc:docMk/>
            <pc:sldMk cId="1161960426" sldId="269"/>
            <ac:picMk id="5" creationId="{565EE112-A351-F4E8-19B0-777F7A6D6A61}"/>
          </ac:picMkLst>
        </pc:picChg>
      </pc:sldChg>
      <pc:sldChg chg="modSp new mod">
        <pc:chgData name="fernando alvarado caro" userId="3c0cb780f51a045c" providerId="LiveId" clId="{D939C32D-E07F-4821-B8A2-3F39DD63C315}" dt="2022-10-12T23:44:31.585" v="2877"/>
        <pc:sldMkLst>
          <pc:docMk/>
          <pc:sldMk cId="1467903316" sldId="270"/>
        </pc:sldMkLst>
        <pc:spChg chg="mod">
          <ac:chgData name="fernando alvarado caro" userId="3c0cb780f51a045c" providerId="LiveId" clId="{D939C32D-E07F-4821-B8A2-3F39DD63C315}" dt="2022-10-12T23:20:36.467" v="2008" actId="20577"/>
          <ac:spMkLst>
            <pc:docMk/>
            <pc:sldMk cId="1467903316" sldId="270"/>
            <ac:spMk id="2" creationId="{174963B6-8F0A-B0DB-D30A-B73BEF3AB136}"/>
          </ac:spMkLst>
        </pc:spChg>
        <pc:spChg chg="mod">
          <ac:chgData name="fernando alvarado caro" userId="3c0cb780f51a045c" providerId="LiveId" clId="{D939C32D-E07F-4821-B8A2-3F39DD63C315}" dt="2022-10-12T23:44:31.585" v="2877"/>
          <ac:spMkLst>
            <pc:docMk/>
            <pc:sldMk cId="1467903316" sldId="270"/>
            <ac:spMk id="3" creationId="{4F6579D6-809E-15A5-FD78-8FBC180CE1AE}"/>
          </ac:spMkLst>
        </pc:spChg>
      </pc:sldChg>
      <pc:sldChg chg="modSp add mod">
        <pc:chgData name="fernando alvarado caro" userId="3c0cb780f51a045c" providerId="LiveId" clId="{D939C32D-E07F-4821-B8A2-3F39DD63C315}" dt="2022-10-12T23:44:27.322" v="2876" actId="20577"/>
        <pc:sldMkLst>
          <pc:docMk/>
          <pc:sldMk cId="3839166256" sldId="271"/>
        </pc:sldMkLst>
        <pc:spChg chg="mod">
          <ac:chgData name="fernando alvarado caro" userId="3c0cb780f51a045c" providerId="LiveId" clId="{D939C32D-E07F-4821-B8A2-3F39DD63C315}" dt="2022-10-12T23:44:27.322" v="2876" actId="20577"/>
          <ac:spMkLst>
            <pc:docMk/>
            <pc:sldMk cId="3839166256" sldId="271"/>
            <ac:spMk id="3" creationId="{4F6579D6-809E-15A5-FD78-8FBC180CE1AE}"/>
          </ac:spMkLst>
        </pc:spChg>
      </pc:sldChg>
      <pc:sldChg chg="addSp modSp new mod">
        <pc:chgData name="fernando alvarado caro" userId="3c0cb780f51a045c" providerId="LiveId" clId="{D939C32D-E07F-4821-B8A2-3F39DD63C315}" dt="2022-10-12T23:43:53.885" v="2819" actId="1076"/>
        <pc:sldMkLst>
          <pc:docMk/>
          <pc:sldMk cId="26060011" sldId="272"/>
        </pc:sldMkLst>
        <pc:picChg chg="add mod modCrop">
          <ac:chgData name="fernando alvarado caro" userId="3c0cb780f51a045c" providerId="LiveId" clId="{D939C32D-E07F-4821-B8A2-3F39DD63C315}" dt="2022-10-12T23:43:53.885" v="2819" actId="1076"/>
          <ac:picMkLst>
            <pc:docMk/>
            <pc:sldMk cId="26060011" sldId="272"/>
            <ac:picMk id="5" creationId="{F6B81D23-A92E-0319-2B03-7E2E23EF22FA}"/>
          </ac:picMkLst>
        </pc:picChg>
      </pc:sldChg>
      <pc:sldChg chg="modSp new mod">
        <pc:chgData name="fernando alvarado caro" userId="3c0cb780f51a045c" providerId="LiveId" clId="{D939C32D-E07F-4821-B8A2-3F39DD63C315}" dt="2022-10-13T00:11:12.447" v="3948"/>
        <pc:sldMkLst>
          <pc:docMk/>
          <pc:sldMk cId="3559497361" sldId="273"/>
        </pc:sldMkLst>
        <pc:spChg chg="mod">
          <ac:chgData name="fernando alvarado caro" userId="3c0cb780f51a045c" providerId="LiveId" clId="{D939C32D-E07F-4821-B8A2-3F39DD63C315}" dt="2022-10-12T23:48:35.629" v="3031" actId="20577"/>
          <ac:spMkLst>
            <pc:docMk/>
            <pc:sldMk cId="3559497361" sldId="273"/>
            <ac:spMk id="2" creationId="{F97A6464-0551-6954-1971-2518FF11E61A}"/>
          </ac:spMkLst>
        </pc:spChg>
        <pc:spChg chg="mod">
          <ac:chgData name="fernando alvarado caro" userId="3c0cb780f51a045c" providerId="LiveId" clId="{D939C32D-E07F-4821-B8A2-3F39DD63C315}" dt="2022-10-13T00:11:12.447" v="3948"/>
          <ac:spMkLst>
            <pc:docMk/>
            <pc:sldMk cId="3559497361" sldId="273"/>
            <ac:spMk id="3" creationId="{7EC30988-1888-43F2-0FDE-B584C494BC4D}"/>
          </ac:spMkLst>
        </pc:spChg>
      </pc:sldChg>
      <pc:sldChg chg="modSp add mod">
        <pc:chgData name="fernando alvarado caro" userId="3c0cb780f51a045c" providerId="LiveId" clId="{D939C32D-E07F-4821-B8A2-3F39DD63C315}" dt="2022-10-13T00:11:05.472" v="3947" actId="20577"/>
        <pc:sldMkLst>
          <pc:docMk/>
          <pc:sldMk cId="859463822" sldId="274"/>
        </pc:sldMkLst>
        <pc:spChg chg="mod">
          <ac:chgData name="fernando alvarado caro" userId="3c0cb780f51a045c" providerId="LiveId" clId="{D939C32D-E07F-4821-B8A2-3F39DD63C315}" dt="2022-10-13T00:11:05.472" v="3947" actId="20577"/>
          <ac:spMkLst>
            <pc:docMk/>
            <pc:sldMk cId="859463822" sldId="274"/>
            <ac:spMk id="3" creationId="{7EC30988-1888-43F2-0FDE-B584C494BC4D}"/>
          </ac:spMkLst>
        </pc:spChg>
      </pc:sldChg>
      <pc:sldChg chg="modSp new mod">
        <pc:chgData name="fernando alvarado caro" userId="3c0cb780f51a045c" providerId="LiveId" clId="{D939C32D-E07F-4821-B8A2-3F39DD63C315}" dt="2022-10-13T00:15:01.995" v="4341" actId="20577"/>
        <pc:sldMkLst>
          <pc:docMk/>
          <pc:sldMk cId="2038437163" sldId="275"/>
        </pc:sldMkLst>
        <pc:spChg chg="mod">
          <ac:chgData name="fernando alvarado caro" userId="3c0cb780f51a045c" providerId="LiveId" clId="{D939C32D-E07F-4821-B8A2-3F39DD63C315}" dt="2022-10-13T00:11:21.127" v="3964" actId="20577"/>
          <ac:spMkLst>
            <pc:docMk/>
            <pc:sldMk cId="2038437163" sldId="275"/>
            <ac:spMk id="2" creationId="{0C5250C8-DF41-C050-B36F-3449EDC52E06}"/>
          </ac:spMkLst>
        </pc:spChg>
        <pc:spChg chg="mod">
          <ac:chgData name="fernando alvarado caro" userId="3c0cb780f51a045c" providerId="LiveId" clId="{D939C32D-E07F-4821-B8A2-3F39DD63C315}" dt="2022-10-13T00:15:01.995" v="4341" actId="20577"/>
          <ac:spMkLst>
            <pc:docMk/>
            <pc:sldMk cId="2038437163" sldId="275"/>
            <ac:spMk id="3" creationId="{B4DDF175-6E59-0D44-71B9-F6FAFF893C7A}"/>
          </ac:spMkLst>
        </pc:spChg>
      </pc:sldChg>
      <pc:sldChg chg="addSp modSp new mod">
        <pc:chgData name="fernando alvarado caro" userId="3c0cb780f51a045c" providerId="LiveId" clId="{D939C32D-E07F-4821-B8A2-3F39DD63C315}" dt="2022-10-13T00:12:21.651" v="4152" actId="732"/>
        <pc:sldMkLst>
          <pc:docMk/>
          <pc:sldMk cId="1002993651" sldId="276"/>
        </pc:sldMkLst>
        <pc:picChg chg="add mod modCrop">
          <ac:chgData name="fernando alvarado caro" userId="3c0cb780f51a045c" providerId="LiveId" clId="{D939C32D-E07F-4821-B8A2-3F39DD63C315}" dt="2022-10-13T00:12:21.651" v="4152" actId="732"/>
          <ac:picMkLst>
            <pc:docMk/>
            <pc:sldMk cId="1002993651" sldId="276"/>
            <ac:picMk id="5" creationId="{A75E91B8-79E6-1432-E9D9-32D84E8CCAA6}"/>
          </ac:picMkLst>
        </pc:picChg>
      </pc:sldChg>
      <pc:sldChg chg="addSp modSp new mod">
        <pc:chgData name="fernando alvarado caro" userId="3c0cb780f51a045c" providerId="LiveId" clId="{D939C32D-E07F-4821-B8A2-3F39DD63C315}" dt="2022-10-13T03:52:56.376" v="5255" actId="20577"/>
        <pc:sldMkLst>
          <pc:docMk/>
          <pc:sldMk cId="128083047" sldId="277"/>
        </pc:sldMkLst>
        <pc:spChg chg="mod">
          <ac:chgData name="fernando alvarado caro" userId="3c0cb780f51a045c" providerId="LiveId" clId="{D939C32D-E07F-4821-B8A2-3F39DD63C315}" dt="2022-10-13T03:52:56.376" v="5255" actId="20577"/>
          <ac:spMkLst>
            <pc:docMk/>
            <pc:sldMk cId="128083047" sldId="277"/>
            <ac:spMk id="2" creationId="{828CBEE2-A244-968E-F4F4-3169FD558790}"/>
          </ac:spMkLst>
        </pc:spChg>
        <pc:picChg chg="add mod modCrop">
          <ac:chgData name="fernando alvarado caro" userId="3c0cb780f51a045c" providerId="LiveId" clId="{D939C32D-E07F-4821-B8A2-3F39DD63C315}" dt="2022-10-13T00:13:04.990" v="4156" actId="732"/>
          <ac:picMkLst>
            <pc:docMk/>
            <pc:sldMk cId="128083047" sldId="277"/>
            <ac:picMk id="5" creationId="{055668E3-3311-0CA7-CE68-4DE3A64CEB14}"/>
          </ac:picMkLst>
        </pc:picChg>
        <pc:picChg chg="add mod modCrop">
          <ac:chgData name="fernando alvarado caro" userId="3c0cb780f51a045c" providerId="LiveId" clId="{D939C32D-E07F-4821-B8A2-3F39DD63C315}" dt="2022-10-13T00:13:19.450" v="4160" actId="1076"/>
          <ac:picMkLst>
            <pc:docMk/>
            <pc:sldMk cId="128083047" sldId="277"/>
            <ac:picMk id="7" creationId="{4C9895AF-6B5B-5900-7806-D642BFCDF206}"/>
          </ac:picMkLst>
        </pc:picChg>
      </pc:sldChg>
      <pc:sldChg chg="modSp new mod">
        <pc:chgData name="fernando alvarado caro" userId="3c0cb780f51a045c" providerId="LiveId" clId="{D939C32D-E07F-4821-B8A2-3F39DD63C315}" dt="2022-10-13T00:58:23.786" v="5122" actId="20577"/>
        <pc:sldMkLst>
          <pc:docMk/>
          <pc:sldMk cId="1917473908" sldId="278"/>
        </pc:sldMkLst>
        <pc:spChg chg="mod">
          <ac:chgData name="fernando alvarado caro" userId="3c0cb780f51a045c" providerId="LiveId" clId="{D939C32D-E07F-4821-B8A2-3F39DD63C315}" dt="2022-10-13T00:44:48.596" v="4359" actId="20577"/>
          <ac:spMkLst>
            <pc:docMk/>
            <pc:sldMk cId="1917473908" sldId="278"/>
            <ac:spMk id="2" creationId="{703901A8-0481-CA64-DD14-570E270810C2}"/>
          </ac:spMkLst>
        </pc:spChg>
        <pc:spChg chg="mod">
          <ac:chgData name="fernando alvarado caro" userId="3c0cb780f51a045c" providerId="LiveId" clId="{D939C32D-E07F-4821-B8A2-3F39DD63C315}" dt="2022-10-13T00:58:23.786" v="5122" actId="20577"/>
          <ac:spMkLst>
            <pc:docMk/>
            <pc:sldMk cId="1917473908" sldId="278"/>
            <ac:spMk id="3" creationId="{3742153C-37FF-EE29-78E9-857A095A61EC}"/>
          </ac:spMkLst>
        </pc:spChg>
      </pc:sldChg>
      <pc:sldChg chg="modSp add mod">
        <pc:chgData name="fernando alvarado caro" userId="3c0cb780f51a045c" providerId="LiveId" clId="{D939C32D-E07F-4821-B8A2-3F39DD63C315}" dt="2022-10-13T00:58:31.127" v="5124" actId="113"/>
        <pc:sldMkLst>
          <pc:docMk/>
          <pc:sldMk cId="3355952271" sldId="279"/>
        </pc:sldMkLst>
        <pc:spChg chg="mod">
          <ac:chgData name="fernando alvarado caro" userId="3c0cb780f51a045c" providerId="LiveId" clId="{D939C32D-E07F-4821-B8A2-3F39DD63C315}" dt="2022-10-13T00:58:31.127" v="5124" actId="113"/>
          <ac:spMkLst>
            <pc:docMk/>
            <pc:sldMk cId="3355952271" sldId="279"/>
            <ac:spMk id="3" creationId="{3742153C-37FF-EE29-78E9-857A095A61EC}"/>
          </ac:spMkLst>
        </pc:spChg>
      </pc:sldChg>
      <pc:sldChg chg="modSp new mod">
        <pc:chgData name="fernando alvarado caro" userId="3c0cb780f51a045c" providerId="LiveId" clId="{D939C32D-E07F-4821-B8A2-3F39DD63C315}" dt="2022-10-13T00:59:19.143" v="5218"/>
        <pc:sldMkLst>
          <pc:docMk/>
          <pc:sldMk cId="2038895499" sldId="280"/>
        </pc:sldMkLst>
        <pc:spChg chg="mod">
          <ac:chgData name="fernando alvarado caro" userId="3c0cb780f51a045c" providerId="LiveId" clId="{D939C32D-E07F-4821-B8A2-3F39DD63C315}" dt="2022-10-13T00:58:38.554" v="5146" actId="20577"/>
          <ac:spMkLst>
            <pc:docMk/>
            <pc:sldMk cId="2038895499" sldId="280"/>
            <ac:spMk id="2" creationId="{F7D40601-E1FA-5277-0D15-55948B3D70C7}"/>
          </ac:spMkLst>
        </pc:spChg>
        <pc:spChg chg="mod">
          <ac:chgData name="fernando alvarado caro" userId="3c0cb780f51a045c" providerId="LiveId" clId="{D939C32D-E07F-4821-B8A2-3F39DD63C315}" dt="2022-10-13T00:59:19.143" v="5218"/>
          <ac:spMkLst>
            <pc:docMk/>
            <pc:sldMk cId="2038895499" sldId="280"/>
            <ac:spMk id="3" creationId="{6C9C5B7F-CE75-967D-0CEA-061B05CC6CC9}"/>
          </ac:spMkLst>
        </pc:spChg>
      </pc:sldChg>
      <pc:sldChg chg="modSp new mod">
        <pc:chgData name="fernando alvarado caro" userId="3c0cb780f51a045c" providerId="LiveId" clId="{D939C32D-E07F-4821-B8A2-3F39DD63C315}" dt="2022-10-13T00:59:46.298" v="5245" actId="20577"/>
        <pc:sldMkLst>
          <pc:docMk/>
          <pc:sldMk cId="2408768034" sldId="281"/>
        </pc:sldMkLst>
        <pc:spChg chg="mod">
          <ac:chgData name="fernando alvarado caro" userId="3c0cb780f51a045c" providerId="LiveId" clId="{D939C32D-E07F-4821-B8A2-3F39DD63C315}" dt="2022-10-13T00:59:34.197" v="5241" actId="20577"/>
          <ac:spMkLst>
            <pc:docMk/>
            <pc:sldMk cId="2408768034" sldId="281"/>
            <ac:spMk id="2" creationId="{CA531390-CE43-F68D-C179-F2BAE74655F3}"/>
          </ac:spMkLst>
        </pc:spChg>
        <pc:spChg chg="mod">
          <ac:chgData name="fernando alvarado caro" userId="3c0cb780f51a045c" providerId="LiveId" clId="{D939C32D-E07F-4821-B8A2-3F39DD63C315}" dt="2022-10-13T00:59:46.298" v="5245" actId="20577"/>
          <ac:spMkLst>
            <pc:docMk/>
            <pc:sldMk cId="2408768034" sldId="281"/>
            <ac:spMk id="3" creationId="{CD9BE6EF-BE05-78E4-D326-C60A55DD9468}"/>
          </ac:spMkLst>
        </pc:spChg>
      </pc:sldChg>
      <pc:sldChg chg="addSp new">
        <pc:chgData name="fernando alvarado caro" userId="3c0cb780f51a045c" providerId="LiveId" clId="{D939C32D-E07F-4821-B8A2-3F39DD63C315}" dt="2022-10-13T03:57:30.853" v="5257"/>
        <pc:sldMkLst>
          <pc:docMk/>
          <pc:sldMk cId="464853870" sldId="282"/>
        </pc:sldMkLst>
        <pc:picChg chg="add">
          <ac:chgData name="fernando alvarado caro" userId="3c0cb780f51a045c" providerId="LiveId" clId="{D939C32D-E07F-4821-B8A2-3F39DD63C315}" dt="2022-10-13T03:57:30.853" v="5257"/>
          <ac:picMkLst>
            <pc:docMk/>
            <pc:sldMk cId="464853870" sldId="282"/>
            <ac:picMk id="4098" creationId="{829503E4-70CB-06D7-CDDF-92CC713926BF}"/>
          </ac:picMkLst>
        </pc:picChg>
      </pc:sldChg>
      <pc:sldChg chg="addSp modSp new mod">
        <pc:chgData name="fernando alvarado caro" userId="3c0cb780f51a045c" providerId="LiveId" clId="{D939C32D-E07F-4821-B8A2-3F39DD63C315}" dt="2022-10-13T03:59:49.333" v="5274" actId="2085"/>
        <pc:sldMkLst>
          <pc:docMk/>
          <pc:sldMk cId="2845464961" sldId="283"/>
        </pc:sldMkLst>
        <pc:spChg chg="add mod">
          <ac:chgData name="fernando alvarado caro" userId="3c0cb780f51a045c" providerId="LiveId" clId="{D939C32D-E07F-4821-B8A2-3F39DD63C315}" dt="2022-10-13T03:59:49.333" v="5274" actId="2085"/>
          <ac:spMkLst>
            <pc:docMk/>
            <pc:sldMk cId="2845464961" sldId="283"/>
            <ac:spMk id="8" creationId="{BBEDFC04-7CC2-ECF8-B17D-52356D5F4D0B}"/>
          </ac:spMkLst>
        </pc:spChg>
        <pc:picChg chg="add mod modCrop">
          <ac:chgData name="fernando alvarado caro" userId="3c0cb780f51a045c" providerId="LiveId" clId="{D939C32D-E07F-4821-B8A2-3F39DD63C315}" dt="2022-10-13T03:58:54.657" v="5265" actId="14100"/>
          <ac:picMkLst>
            <pc:docMk/>
            <pc:sldMk cId="2845464961" sldId="283"/>
            <ac:picMk id="5" creationId="{88462C25-E490-BC83-6CEC-D730E70E03A7}"/>
          </ac:picMkLst>
        </pc:picChg>
        <pc:picChg chg="add mod modCrop">
          <ac:chgData name="fernando alvarado caro" userId="3c0cb780f51a045c" providerId="LiveId" clId="{D939C32D-E07F-4821-B8A2-3F39DD63C315}" dt="2022-10-13T03:59:37.738" v="5271" actId="14100"/>
          <ac:picMkLst>
            <pc:docMk/>
            <pc:sldMk cId="2845464961" sldId="283"/>
            <ac:picMk id="7" creationId="{8179BA49-9397-0AB4-8838-B7E38472FF56}"/>
          </ac:picMkLst>
        </pc:picChg>
      </pc:sldChg>
      <pc:sldChg chg="addSp delSp modSp new mod">
        <pc:chgData name="fernando alvarado caro" userId="3c0cb780f51a045c" providerId="LiveId" clId="{D939C32D-E07F-4821-B8A2-3F39DD63C315}" dt="2022-10-13T04:03:19.677" v="5341" actId="1076"/>
        <pc:sldMkLst>
          <pc:docMk/>
          <pc:sldMk cId="168717011" sldId="284"/>
        </pc:sldMkLst>
        <pc:spChg chg="mod">
          <ac:chgData name="fernando alvarado caro" userId="3c0cb780f51a045c" providerId="LiveId" clId="{D939C32D-E07F-4821-B8A2-3F39DD63C315}" dt="2022-10-13T04:00:16.688" v="5310" actId="20577"/>
          <ac:spMkLst>
            <pc:docMk/>
            <pc:sldMk cId="168717011" sldId="284"/>
            <ac:spMk id="2" creationId="{E46D65C5-06D8-A51C-1187-098FD19C40A3}"/>
          </ac:spMkLst>
        </pc:spChg>
        <pc:spChg chg="mod">
          <ac:chgData name="fernando alvarado caro" userId="3c0cb780f51a045c" providerId="LiveId" clId="{D939C32D-E07F-4821-B8A2-3F39DD63C315}" dt="2022-10-13T04:01:23.550" v="5338" actId="20577"/>
          <ac:spMkLst>
            <pc:docMk/>
            <pc:sldMk cId="168717011" sldId="284"/>
            <ac:spMk id="3" creationId="{D7939A34-CB72-743C-F067-DBFBAA966652}"/>
          </ac:spMkLst>
        </pc:spChg>
        <pc:picChg chg="add del mod modCrop">
          <ac:chgData name="fernando alvarado caro" userId="3c0cb780f51a045c" providerId="LiveId" clId="{D939C32D-E07F-4821-B8A2-3F39DD63C315}" dt="2022-10-13T04:03:15.961" v="5339" actId="478"/>
          <ac:picMkLst>
            <pc:docMk/>
            <pc:sldMk cId="168717011" sldId="284"/>
            <ac:picMk id="5" creationId="{E8E4251C-193F-9193-1ACB-16E24C57BE66}"/>
          </ac:picMkLst>
        </pc:picChg>
        <pc:picChg chg="add mod">
          <ac:chgData name="fernando alvarado caro" userId="3c0cb780f51a045c" providerId="LiveId" clId="{D939C32D-E07F-4821-B8A2-3F39DD63C315}" dt="2022-10-13T04:03:19.677" v="5341" actId="1076"/>
          <ac:picMkLst>
            <pc:docMk/>
            <pc:sldMk cId="168717011" sldId="284"/>
            <ac:picMk id="5122" creationId="{A7FE78B7-2AB5-BD36-5E39-EA5EBA08EC9D}"/>
          </ac:picMkLst>
        </pc:picChg>
      </pc:sldChg>
      <pc:sldChg chg="addSp delSp modSp new mod">
        <pc:chgData name="fernando alvarado caro" userId="3c0cb780f51a045c" providerId="LiveId" clId="{D939C32D-E07F-4821-B8A2-3F39DD63C315}" dt="2022-10-13T04:06:49.171" v="5618" actId="207"/>
        <pc:sldMkLst>
          <pc:docMk/>
          <pc:sldMk cId="1654554799" sldId="285"/>
        </pc:sldMkLst>
        <pc:spChg chg="mod">
          <ac:chgData name="fernando alvarado caro" userId="3c0cb780f51a045c" providerId="LiveId" clId="{D939C32D-E07F-4821-B8A2-3F39DD63C315}" dt="2022-10-13T04:05:46.706" v="5602" actId="20577"/>
          <ac:spMkLst>
            <pc:docMk/>
            <pc:sldMk cId="1654554799" sldId="285"/>
            <ac:spMk id="2" creationId="{18354AB5-0BE0-6C23-356B-1DA4378C8FF9}"/>
          </ac:spMkLst>
        </pc:spChg>
        <pc:spChg chg="mod">
          <ac:chgData name="fernando alvarado caro" userId="3c0cb780f51a045c" providerId="LiveId" clId="{D939C32D-E07F-4821-B8A2-3F39DD63C315}" dt="2022-10-13T04:06:49.171" v="5618" actId="207"/>
          <ac:spMkLst>
            <pc:docMk/>
            <pc:sldMk cId="1654554799" sldId="285"/>
            <ac:spMk id="3" creationId="{FF67639D-C6B6-5F60-74E7-B73EC099270C}"/>
          </ac:spMkLst>
        </pc:spChg>
        <pc:picChg chg="add mod modCrop">
          <ac:chgData name="fernando alvarado caro" userId="3c0cb780f51a045c" providerId="LiveId" clId="{D939C32D-E07F-4821-B8A2-3F39DD63C315}" dt="2022-10-13T04:06:15.968" v="5608" actId="1076"/>
          <ac:picMkLst>
            <pc:docMk/>
            <pc:sldMk cId="1654554799" sldId="285"/>
            <ac:picMk id="5" creationId="{32B338C9-D728-1119-C5ED-4183CFEC34CA}"/>
          </ac:picMkLst>
        </pc:picChg>
        <pc:picChg chg="add mod modCrop">
          <ac:chgData name="fernando alvarado caro" userId="3c0cb780f51a045c" providerId="LiveId" clId="{D939C32D-E07F-4821-B8A2-3F39DD63C315}" dt="2022-10-13T04:06:33.139" v="5616" actId="1076"/>
          <ac:picMkLst>
            <pc:docMk/>
            <pc:sldMk cId="1654554799" sldId="285"/>
            <ac:picMk id="7" creationId="{9AF259D1-1DAC-7FF4-B579-41A0D9D91049}"/>
          </ac:picMkLst>
        </pc:picChg>
        <pc:picChg chg="add del">
          <ac:chgData name="fernando alvarado caro" userId="3c0cb780f51a045c" providerId="LiveId" clId="{D939C32D-E07F-4821-B8A2-3F39DD63C315}" dt="2022-10-13T04:04:03.593" v="5371" actId="478"/>
          <ac:picMkLst>
            <pc:docMk/>
            <pc:sldMk cId="1654554799" sldId="285"/>
            <ac:picMk id="6146" creationId="{9E9A5EE5-559C-316C-A697-97078D73CEE3}"/>
          </ac:picMkLst>
        </pc:picChg>
      </pc:sldChg>
      <pc:sldChg chg="modSp new mod">
        <pc:chgData name="fernando alvarado caro" userId="3c0cb780f51a045c" providerId="LiveId" clId="{D939C32D-E07F-4821-B8A2-3F39DD63C315}" dt="2022-10-13T04:25:07.024" v="6093" actId="20577"/>
        <pc:sldMkLst>
          <pc:docMk/>
          <pc:sldMk cId="3927853713" sldId="286"/>
        </pc:sldMkLst>
        <pc:spChg chg="mod">
          <ac:chgData name="fernando alvarado caro" userId="3c0cb780f51a045c" providerId="LiveId" clId="{D939C32D-E07F-4821-B8A2-3F39DD63C315}" dt="2022-10-13T04:07:14.020" v="5635" actId="20577"/>
          <ac:spMkLst>
            <pc:docMk/>
            <pc:sldMk cId="3927853713" sldId="286"/>
            <ac:spMk id="2" creationId="{B9547EA6-C86E-4B95-E646-FFD6D6145FCC}"/>
          </ac:spMkLst>
        </pc:spChg>
        <pc:spChg chg="mod">
          <ac:chgData name="fernando alvarado caro" userId="3c0cb780f51a045c" providerId="LiveId" clId="{D939C32D-E07F-4821-B8A2-3F39DD63C315}" dt="2022-10-13T04:25:07.024" v="6093" actId="20577"/>
          <ac:spMkLst>
            <pc:docMk/>
            <pc:sldMk cId="3927853713" sldId="286"/>
            <ac:spMk id="3" creationId="{199DD272-141B-980A-278D-531A2EDFC781}"/>
          </ac:spMkLst>
        </pc:spChg>
      </pc:sldChg>
      <pc:sldChg chg="modSp add mod">
        <pc:chgData name="fernando alvarado caro" userId="3c0cb780f51a045c" providerId="LiveId" clId="{D939C32D-E07F-4821-B8A2-3F39DD63C315}" dt="2022-10-13T04:25:13.385" v="6095" actId="113"/>
        <pc:sldMkLst>
          <pc:docMk/>
          <pc:sldMk cId="951066872" sldId="287"/>
        </pc:sldMkLst>
        <pc:spChg chg="mod">
          <ac:chgData name="fernando alvarado caro" userId="3c0cb780f51a045c" providerId="LiveId" clId="{D939C32D-E07F-4821-B8A2-3F39DD63C315}" dt="2022-10-13T04:25:13.385" v="6095" actId="113"/>
          <ac:spMkLst>
            <pc:docMk/>
            <pc:sldMk cId="951066872" sldId="287"/>
            <ac:spMk id="3" creationId="{199DD272-141B-980A-278D-531A2EDFC781}"/>
          </ac:spMkLst>
        </pc:spChg>
      </pc:sldChg>
      <pc:sldChg chg="addSp modSp new mod">
        <pc:chgData name="fernando alvarado caro" userId="3c0cb780f51a045c" providerId="LiveId" clId="{D939C32D-E07F-4821-B8A2-3F39DD63C315}" dt="2022-10-13T04:52:06.630" v="7670" actId="1076"/>
        <pc:sldMkLst>
          <pc:docMk/>
          <pc:sldMk cId="468058638" sldId="288"/>
        </pc:sldMkLst>
        <pc:spChg chg="mod">
          <ac:chgData name="fernando alvarado caro" userId="3c0cb780f51a045c" providerId="LiveId" clId="{D939C32D-E07F-4821-B8A2-3F39DD63C315}" dt="2022-10-13T04:51:58.643" v="7666" actId="14100"/>
          <ac:spMkLst>
            <pc:docMk/>
            <pc:sldMk cId="468058638" sldId="288"/>
            <ac:spMk id="2" creationId="{58CF84F6-E4ED-04CC-6561-24AA22BA94F1}"/>
          </ac:spMkLst>
        </pc:spChg>
        <pc:spChg chg="mod">
          <ac:chgData name="fernando alvarado caro" userId="3c0cb780f51a045c" providerId="LiveId" clId="{D939C32D-E07F-4821-B8A2-3F39DD63C315}" dt="2022-10-13T04:51:26.014" v="7656" actId="27636"/>
          <ac:spMkLst>
            <pc:docMk/>
            <pc:sldMk cId="468058638" sldId="288"/>
            <ac:spMk id="3" creationId="{B711C7EC-5E7E-A2C1-1423-3E8AE9CEFD59}"/>
          </ac:spMkLst>
        </pc:spChg>
        <pc:picChg chg="add mod modCrop">
          <ac:chgData name="fernando alvarado caro" userId="3c0cb780f51a045c" providerId="LiveId" clId="{D939C32D-E07F-4821-B8A2-3F39DD63C315}" dt="2022-10-13T04:52:00.143" v="7667" actId="1076"/>
          <ac:picMkLst>
            <pc:docMk/>
            <pc:sldMk cId="468058638" sldId="288"/>
            <ac:picMk id="5" creationId="{82B567D5-3C25-ABCC-4A59-7595D9830E9E}"/>
          </ac:picMkLst>
        </pc:picChg>
        <pc:picChg chg="add mod modCrop">
          <ac:chgData name="fernando alvarado caro" userId="3c0cb780f51a045c" providerId="LiveId" clId="{D939C32D-E07F-4821-B8A2-3F39DD63C315}" dt="2022-10-13T04:52:06.630" v="7670" actId="1076"/>
          <ac:picMkLst>
            <pc:docMk/>
            <pc:sldMk cId="468058638" sldId="288"/>
            <ac:picMk id="7" creationId="{FB5BAD66-732F-6CCC-CE72-F5001FFBD3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413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33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652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623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236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4818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0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767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2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578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365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629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862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99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75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60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E3050-54BC-4472-8594-57359F1D14A5}" type="datetimeFigureOut">
              <a:rPr lang="es-CL" smtClean="0"/>
              <a:t>12-10-2022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FDF413-0F0A-40D5-897D-F4AA63669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019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odel.uah.es/metab/GlgGen.htm" TargetMode="External"/><Relationship Id="rId2" Type="http://schemas.openxmlformats.org/officeDocument/2006/relationships/hyperlink" Target="https://www.uv.es/marcof/Tema19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48D81-CB51-9E39-BD14-3F4419E02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Regulación de la glicemia 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7071BF-B904-5DA9-3BF0-8353969CE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Bioquímica T.O.</a:t>
            </a:r>
          </a:p>
          <a:p>
            <a:r>
              <a:rPr lang="es-MX" dirty="0"/>
              <a:t>Fernando Alvarado Caro</a:t>
            </a:r>
          </a:p>
          <a:p>
            <a:r>
              <a:rPr lang="es-CL" dirty="0"/>
              <a:t>Octubre de 2022</a:t>
            </a:r>
          </a:p>
        </p:txBody>
      </p:sp>
    </p:spTree>
    <p:extLst>
      <p:ext uri="{BB962C8B-B14F-4D97-AF65-F5344CB8AC3E}">
        <p14:creationId xmlns:p14="http://schemas.microsoft.com/office/powerpoint/2010/main" val="386362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0B067-445D-97D8-B3A7-5CF3CCDE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1CE813-0BBE-B439-4D4C-C8708A91D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F46BAE-E236-198E-9714-67F9944D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26" t="22352" r="9274" b="11890"/>
          <a:stretch/>
        </p:blipFill>
        <p:spPr>
          <a:xfrm>
            <a:off x="2908166" y="529051"/>
            <a:ext cx="5958349" cy="58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567E1-D22A-7ECF-77C3-81DAA225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Recordar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99E424-2F94-90FB-E141-B3718CE4D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Insulina activa una PKB que aumenta la transcripción de genes de si misma.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665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4BD03-D833-327A-535F-4A7E895A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3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7950C-793F-8F16-8235-3A3F3C3AF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Son efectos esperables del aumento de insulina, excepto:</a:t>
            </a:r>
          </a:p>
          <a:p>
            <a:pPr lvl="1"/>
            <a:r>
              <a:rPr lang="es-MX" dirty="0"/>
              <a:t>A) Estimular la glucogénesis</a:t>
            </a:r>
          </a:p>
          <a:p>
            <a:pPr lvl="1"/>
            <a:r>
              <a:rPr lang="es-MX" dirty="0"/>
              <a:t>B) Favorecer la lipolisis</a:t>
            </a:r>
          </a:p>
          <a:p>
            <a:pPr lvl="1"/>
            <a:r>
              <a:rPr lang="es-MX" dirty="0"/>
              <a:t>C) Síntesis de proteínas a nivel dé músculo esquelético</a:t>
            </a:r>
          </a:p>
          <a:p>
            <a:pPr lvl="1"/>
            <a:r>
              <a:rPr lang="es-MX" dirty="0"/>
              <a:t>D) Disminuir la síntesis de cuerpos cetónicos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8482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4BD03-D833-327A-535F-4A7E895A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3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7950C-793F-8F16-8235-3A3F3C3AF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Son efectos esperables del aumento de insulina, excepto:</a:t>
            </a:r>
          </a:p>
          <a:p>
            <a:pPr lvl="1"/>
            <a:r>
              <a:rPr lang="es-MX" dirty="0"/>
              <a:t>A) Estimular la glucogénesis</a:t>
            </a:r>
          </a:p>
          <a:p>
            <a:pPr lvl="1"/>
            <a:r>
              <a:rPr lang="es-MX" b="1" dirty="0"/>
              <a:t>B) Favorecer la lipolisis</a:t>
            </a:r>
          </a:p>
          <a:p>
            <a:pPr lvl="1"/>
            <a:r>
              <a:rPr lang="es-MX" dirty="0"/>
              <a:t>C) Síntesis de proteínas a nivel dé músculo esquelético</a:t>
            </a:r>
          </a:p>
          <a:p>
            <a:pPr lvl="1"/>
            <a:r>
              <a:rPr lang="es-MX" dirty="0"/>
              <a:t>D) Disminuir la síntesis de cuerpos cetónicos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4300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EFC8A-72E5-DA7D-E0FA-2F4BAC4A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07945-B383-37D5-EAEC-064BF339C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5EE112-A351-F4E8-19B0-777F7A6D6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7" t="21491" r="18105" b="35477"/>
          <a:stretch/>
        </p:blipFill>
        <p:spPr>
          <a:xfrm>
            <a:off x="677334" y="1270000"/>
            <a:ext cx="10736310" cy="40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963B6-8F0A-B0DB-D30A-B73BEF3A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4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6579D6-809E-15A5-FD78-8FBC180C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glucógeno es la primera fuente móvil de glucosa. La glucogenogénesis es el proceso de síntesis de glucógeno, se ve favorecido en presencia de insulina y aparece rápidamente tras consumir alimentos. La generación de glucógeno:</a:t>
            </a:r>
          </a:p>
          <a:p>
            <a:pPr lvl="1"/>
            <a:r>
              <a:rPr lang="es-MX" dirty="0"/>
              <a:t>A) En el hígado es una reserva de glucosa para cualquier tejido</a:t>
            </a:r>
          </a:p>
          <a:p>
            <a:pPr lvl="1"/>
            <a:r>
              <a:rPr lang="es-MX" dirty="0"/>
              <a:t>B) En el músculo busca mantener las concentraciones de glucosa en sangre</a:t>
            </a:r>
          </a:p>
          <a:p>
            <a:pPr lvl="1"/>
            <a:r>
              <a:rPr lang="es-MX" dirty="0"/>
              <a:t>C) Es continua en glóbulos rojos y riñón</a:t>
            </a:r>
          </a:p>
          <a:p>
            <a:pPr lvl="1"/>
            <a:r>
              <a:rPr lang="es-MX" dirty="0"/>
              <a:t>D) Alcanza su peak entorno a las 15 horas post ingesta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7903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963B6-8F0A-B0DB-D30A-B73BEF3A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4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6579D6-809E-15A5-FD78-8FBC180C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glucógeno es la primera fuente móvil de glucosa. La glucogenogénesis es el proceso de síntesis de glucógeno, se ve favorecido en presencia de insulina y aparece rápidamente tras consumir alimentos. La generación de glucógeno:</a:t>
            </a:r>
          </a:p>
          <a:p>
            <a:pPr lvl="1"/>
            <a:r>
              <a:rPr lang="es-MX" b="1" dirty="0"/>
              <a:t>A) En el hígado es una reserva de glucosa para cualquier tejido</a:t>
            </a:r>
          </a:p>
          <a:p>
            <a:pPr lvl="1"/>
            <a:r>
              <a:rPr lang="es-MX" dirty="0"/>
              <a:t>B) En el músculo busca mantener las concentraciones de glucosa en sangre</a:t>
            </a:r>
          </a:p>
          <a:p>
            <a:pPr lvl="1"/>
            <a:r>
              <a:rPr lang="es-MX" dirty="0"/>
              <a:t>C) Es continua en glóbulos rojos y riñón</a:t>
            </a:r>
          </a:p>
          <a:p>
            <a:pPr lvl="1"/>
            <a:r>
              <a:rPr lang="es-MX" dirty="0"/>
              <a:t>D) Alcanza su peak entorno a las 15 horas post ingesta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916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26882-1528-3699-D801-851915E1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D046DB-0B3E-4D74-9E87-0253D2EBB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B81D23-A92E-0319-2B03-7E2E23EF2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44" t="28137" r="32137" b="15248"/>
          <a:stretch/>
        </p:blipFill>
        <p:spPr>
          <a:xfrm>
            <a:off x="2448231" y="816638"/>
            <a:ext cx="6946492" cy="553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A6464-0551-6954-1971-2518FF11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5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C30988-1888-43F2-0FDE-B584C494B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Sobre la síntesis del glicógeno es correcto señalar:</a:t>
            </a:r>
          </a:p>
          <a:p>
            <a:pPr lvl="1"/>
            <a:r>
              <a:rPr lang="es-MX" dirty="0"/>
              <a:t>A) </a:t>
            </a:r>
            <a:r>
              <a:rPr lang="es-MX" dirty="0" err="1"/>
              <a:t>Glucogeno</a:t>
            </a:r>
            <a:r>
              <a:rPr lang="es-MX" dirty="0"/>
              <a:t> sintasa añade moléculas de glucosa 6p a la cadena de glucógeno</a:t>
            </a:r>
          </a:p>
          <a:p>
            <a:pPr lvl="1"/>
            <a:r>
              <a:rPr lang="es-MX" dirty="0"/>
              <a:t>B) UDP-glucosa-fosforilasa activa la glucosa para añadir el grupo </a:t>
            </a:r>
            <a:r>
              <a:rPr lang="es-MX" dirty="0" err="1"/>
              <a:t>glicosil</a:t>
            </a:r>
            <a:r>
              <a:rPr lang="es-MX" dirty="0"/>
              <a:t> a la cadena de glucógeno</a:t>
            </a:r>
          </a:p>
          <a:p>
            <a:pPr lvl="1"/>
            <a:r>
              <a:rPr lang="es-MX" dirty="0"/>
              <a:t>C) Glucógeno sintasa puede añadir </a:t>
            </a:r>
            <a:r>
              <a:rPr lang="es-MX" dirty="0" err="1"/>
              <a:t>glicoslilos</a:t>
            </a:r>
            <a:r>
              <a:rPr lang="es-MX" dirty="0"/>
              <a:t> a cadenas pequeñas (&lt;4)</a:t>
            </a:r>
          </a:p>
          <a:p>
            <a:pPr lvl="1"/>
            <a:r>
              <a:rPr lang="es-MX" dirty="0"/>
              <a:t>D) Los quiebres de la cadena se producen por la formación de enlaces alfa 1-4 gracias a la enzima </a:t>
            </a:r>
            <a:r>
              <a:rPr lang="es-MX" dirty="0" err="1"/>
              <a:t>ramificante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949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A6464-0551-6954-1971-2518FF11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5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C30988-1888-43F2-0FDE-B584C494B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Sobre la síntesis del glicógeno es correcto señalar:</a:t>
            </a:r>
          </a:p>
          <a:p>
            <a:pPr lvl="1"/>
            <a:r>
              <a:rPr lang="es-MX" dirty="0"/>
              <a:t>A) </a:t>
            </a:r>
            <a:r>
              <a:rPr lang="es-MX" dirty="0" err="1"/>
              <a:t>Glucogeno</a:t>
            </a:r>
            <a:r>
              <a:rPr lang="es-MX" dirty="0"/>
              <a:t> sintasa añade moléculas de glucosa 6p a la cadena de glucógeno</a:t>
            </a:r>
          </a:p>
          <a:p>
            <a:pPr lvl="1"/>
            <a:r>
              <a:rPr lang="es-MX" b="1" dirty="0"/>
              <a:t>B) UDP-glucosa-fosforilasa activa la glucosa para añadir el grupo </a:t>
            </a:r>
            <a:r>
              <a:rPr lang="es-MX" b="1" dirty="0" err="1"/>
              <a:t>glicosil</a:t>
            </a:r>
            <a:r>
              <a:rPr lang="es-MX" b="1" dirty="0"/>
              <a:t> a la cadena de glucógeno</a:t>
            </a:r>
          </a:p>
          <a:p>
            <a:pPr lvl="1"/>
            <a:r>
              <a:rPr lang="es-MX" dirty="0"/>
              <a:t>C) Glucógeno sintasa puede añadir </a:t>
            </a:r>
            <a:r>
              <a:rPr lang="es-MX" dirty="0" err="1"/>
              <a:t>glicoslilos</a:t>
            </a:r>
            <a:r>
              <a:rPr lang="es-MX" dirty="0"/>
              <a:t> a cadenas pequeñas (&lt;4)</a:t>
            </a:r>
          </a:p>
          <a:p>
            <a:pPr lvl="1"/>
            <a:r>
              <a:rPr lang="es-MX" dirty="0"/>
              <a:t>D) Los quiebres de la cadena se producen por la formación de enlaces alfa 1-4 gracias a la enzima </a:t>
            </a:r>
            <a:r>
              <a:rPr lang="es-MX" dirty="0" err="1"/>
              <a:t>ramificante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946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F3232-565C-3813-7550-3695DC3A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veremos?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90E1A1-18CB-9136-CA80-538A0E28A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Glicemia e insulina</a:t>
            </a:r>
          </a:p>
          <a:p>
            <a:r>
              <a:rPr lang="es-MX" dirty="0"/>
              <a:t>Glicógeno</a:t>
            </a:r>
          </a:p>
          <a:p>
            <a:pPr lvl="1"/>
            <a:r>
              <a:rPr lang="es-MX" dirty="0"/>
              <a:t>Síntesis</a:t>
            </a:r>
          </a:p>
          <a:p>
            <a:pPr lvl="1"/>
            <a:r>
              <a:rPr lang="es-MX" dirty="0"/>
              <a:t>Regulación</a:t>
            </a:r>
          </a:p>
          <a:p>
            <a:pPr lvl="1"/>
            <a:r>
              <a:rPr lang="es-MX" dirty="0"/>
              <a:t>Degradación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Glucagón e insulina</a:t>
            </a:r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marL="457200" lvl="1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5864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250C8-DF41-C050-B36F-3449EDC5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Conceptos claves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DDF175-6E59-0D44-71B9-F6FAFF893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Glucógeno se forma por la unión de varias glucosas en músculo e hígado</a:t>
            </a:r>
          </a:p>
          <a:p>
            <a:r>
              <a:rPr lang="es-MX" dirty="0"/>
              <a:t>Requiere de varias enzimas</a:t>
            </a:r>
          </a:p>
          <a:p>
            <a:r>
              <a:rPr lang="es-MX" dirty="0"/>
              <a:t>Altamente regulado</a:t>
            </a:r>
          </a:p>
          <a:p>
            <a:r>
              <a:rPr lang="es-MX" dirty="0"/>
              <a:t>Enzima clave: glucógeno sintasa</a:t>
            </a:r>
          </a:p>
          <a:p>
            <a:r>
              <a:rPr lang="es-MX" dirty="0"/>
              <a:t>Tres etapas claves: activación, adición, ramificación</a:t>
            </a:r>
          </a:p>
          <a:p>
            <a:r>
              <a:rPr lang="es-MX" dirty="0"/>
              <a:t>Después de adicionar una serie de </a:t>
            </a:r>
            <a:r>
              <a:rPr lang="es-MX" dirty="0" err="1"/>
              <a:t>glicosilos</a:t>
            </a:r>
            <a:r>
              <a:rPr lang="es-MX" dirty="0"/>
              <a:t> (7) funciona la enzima </a:t>
            </a:r>
            <a:r>
              <a:rPr lang="es-MX" dirty="0" err="1"/>
              <a:t>ramificante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38437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6706C-77BA-5719-F9E2-3EEC6DE4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6BC12E-2318-7663-7672-73C0C36B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5E91B8-79E6-1432-E9D9-32D84E8CC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1" t="20631" r="28992" b="16973"/>
          <a:stretch/>
        </p:blipFill>
        <p:spPr>
          <a:xfrm>
            <a:off x="3215148" y="1415846"/>
            <a:ext cx="5442155" cy="42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93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CBEE2-A244-968E-F4F4-3169FD5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Estructura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2CE5CB-42AA-AE0E-3D02-E8B993E98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5668E3-3311-0CA7-CE68-4DE3A64CE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t="38274" r="41694" b="21061"/>
          <a:stretch/>
        </p:blipFill>
        <p:spPr>
          <a:xfrm>
            <a:off x="677334" y="2625213"/>
            <a:ext cx="6431389" cy="27874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9895AF-6B5B-5900-7806-D642BFCDF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07" t="43385" r="6492" b="14283"/>
          <a:stretch/>
        </p:blipFill>
        <p:spPr>
          <a:xfrm>
            <a:off x="7403689" y="2510929"/>
            <a:ext cx="4291781" cy="29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DE931-F066-2F57-ADF6-C4EB1AC5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38765F-F121-FF98-F332-0761364C7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METABOLISMO DEL GLUCOGENO - ppt descargar">
            <a:extLst>
              <a:ext uri="{FF2B5EF4-FFF2-40B4-BE49-F238E27FC236}">
                <a16:creationId xmlns:a16="http://schemas.microsoft.com/office/drawing/2014/main" id="{829503E4-70CB-06D7-CDDF-92CC7139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53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F425A-F219-7BB3-659C-AB8EDCD6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23FC99-26B9-EBBF-23CD-07AD5DD0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462C25-E490-BC83-6CEC-D730E70E0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59" t="20846" r="45081" b="8869"/>
          <a:stretch/>
        </p:blipFill>
        <p:spPr>
          <a:xfrm>
            <a:off x="677334" y="471948"/>
            <a:ext cx="3732434" cy="59017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179BA49-9397-0AB4-8838-B7E38472F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22" t="20631" r="38548" b="26225"/>
          <a:stretch/>
        </p:blipFill>
        <p:spPr>
          <a:xfrm>
            <a:off x="4975668" y="897753"/>
            <a:ext cx="6660809" cy="512529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BEDFC04-7CC2-ECF8-B17D-52356D5F4D0B}"/>
              </a:ext>
            </a:extLst>
          </p:cNvPr>
          <p:cNvSpPr/>
          <p:nvPr/>
        </p:nvSpPr>
        <p:spPr>
          <a:xfrm>
            <a:off x="7831394" y="897753"/>
            <a:ext cx="3805083" cy="7098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5464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D65C5-06D8-A51C-1187-098FD19C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parte todo? Glucogenina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939A34-CB72-743C-F067-DBFBAA966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122" name="Picture 2" descr="Resumen metabolismo del Glucógeno | Bioquímica | Medicina | | Filadd">
            <a:extLst>
              <a:ext uri="{FF2B5EF4-FFF2-40B4-BE49-F238E27FC236}">
                <a16:creationId xmlns:a16="http://schemas.microsoft.com/office/drawing/2014/main" id="{A7FE78B7-2AB5-BD36-5E39-EA5EBA08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1590675"/>
            <a:ext cx="81057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17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54AB5-0BE0-6C23-356B-1DA4378C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Enzima </a:t>
            </a:r>
            <a:r>
              <a:rPr lang="es-MX" dirty="0" err="1"/>
              <a:t>ramificante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67639D-C6B6-5F60-74E7-B73EC099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950" y="254511"/>
            <a:ext cx="3712768" cy="2724663"/>
          </a:xfrm>
          <a:solidFill>
            <a:schemeClr val="accent2"/>
          </a:solidFill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Desde cadenas de largo de 11 residuos, se toman 7 y se mueven hacia el interior.</a:t>
            </a:r>
          </a:p>
          <a:p>
            <a:r>
              <a:rPr lang="es-MX" dirty="0">
                <a:solidFill>
                  <a:schemeClr val="bg1"/>
                </a:solidFill>
              </a:rPr>
              <a:t>Importancia:</a:t>
            </a:r>
          </a:p>
          <a:p>
            <a:pPr lvl="1"/>
            <a:r>
              <a:rPr lang="es-MX" dirty="0">
                <a:solidFill>
                  <a:schemeClr val="bg1"/>
                </a:solidFill>
              </a:rPr>
              <a:t>+solubilidad</a:t>
            </a:r>
          </a:p>
          <a:p>
            <a:pPr lvl="1"/>
            <a:r>
              <a:rPr lang="es-MX" dirty="0">
                <a:solidFill>
                  <a:schemeClr val="bg1"/>
                </a:solidFill>
              </a:rPr>
              <a:t>+acceso de enzimas que participan en formación y degradación de glucógeno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B338C9-D728-1119-C5ED-4183CFEC3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3" t="25150" r="23933" b="15682"/>
          <a:stretch/>
        </p:blipFill>
        <p:spPr>
          <a:xfrm>
            <a:off x="0" y="1503247"/>
            <a:ext cx="8156950" cy="51002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F259D1-1DAC-7FF4-B579-41A0D9D91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40" t="36123" r="31147" b="10949"/>
          <a:stretch/>
        </p:blipFill>
        <p:spPr>
          <a:xfrm>
            <a:off x="8156950" y="3523737"/>
            <a:ext cx="3782616" cy="27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54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901A8-0481-CA64-DD14-570E2708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6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42153C-37FF-EE29-78E9-857A095A6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relación a la síntesis de glucógeno es correcto señalar que:</a:t>
            </a:r>
          </a:p>
          <a:p>
            <a:pPr lvl="1"/>
            <a:r>
              <a:rPr lang="es-MX" dirty="0"/>
              <a:t>A) Su conformación ramificada facilita la síntesis y degradación</a:t>
            </a:r>
          </a:p>
          <a:p>
            <a:pPr lvl="1"/>
            <a:r>
              <a:rPr lang="es-MX" dirty="0"/>
              <a:t>B) La síntesis de UPD-glucosa es una reacción irreversible</a:t>
            </a:r>
          </a:p>
          <a:p>
            <a:pPr lvl="1"/>
            <a:r>
              <a:rPr lang="es-CL" dirty="0"/>
              <a:t>C) Los bloques de 7 residuos se transfieren hacia el exterior de la molécula de glicógeno</a:t>
            </a:r>
          </a:p>
          <a:p>
            <a:pPr lvl="1"/>
            <a:r>
              <a:rPr lang="es-CL" dirty="0"/>
              <a:t>D) El UDP que queda tras disociarse del residuo de </a:t>
            </a:r>
            <a:r>
              <a:rPr lang="es-CL" dirty="0" err="1"/>
              <a:t>glucosilo</a:t>
            </a:r>
            <a:r>
              <a:rPr lang="es-CL" dirty="0"/>
              <a:t> se elimina en el nucleosoma</a:t>
            </a:r>
          </a:p>
        </p:txBody>
      </p:sp>
    </p:spTree>
    <p:extLst>
      <p:ext uri="{BB962C8B-B14F-4D97-AF65-F5344CB8AC3E}">
        <p14:creationId xmlns:p14="http://schemas.microsoft.com/office/powerpoint/2010/main" val="1917473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901A8-0481-CA64-DD14-570E2708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6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42153C-37FF-EE29-78E9-857A095A6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relación a la síntesis de glucógeno es correcto señalar que:</a:t>
            </a:r>
          </a:p>
          <a:p>
            <a:pPr lvl="1"/>
            <a:r>
              <a:rPr lang="es-MX" b="1" dirty="0"/>
              <a:t>A) Su conformación ramificada facilita la síntesis y degradación</a:t>
            </a:r>
          </a:p>
          <a:p>
            <a:pPr lvl="1"/>
            <a:r>
              <a:rPr lang="es-MX" dirty="0"/>
              <a:t>B) La síntesis de UPD-glucosa es una reacción irreversible</a:t>
            </a:r>
          </a:p>
          <a:p>
            <a:pPr lvl="1"/>
            <a:r>
              <a:rPr lang="es-CL" dirty="0"/>
              <a:t>C) Los bloques de 7 residuos se transfieren hacia el exterior de la molécula de glicógeno</a:t>
            </a:r>
          </a:p>
          <a:p>
            <a:pPr lvl="1"/>
            <a:r>
              <a:rPr lang="es-CL" dirty="0"/>
              <a:t>D) El UDP que queda tras disociarse del residuo de </a:t>
            </a:r>
            <a:r>
              <a:rPr lang="es-CL" dirty="0" err="1"/>
              <a:t>glucosilo</a:t>
            </a:r>
            <a:r>
              <a:rPr lang="es-CL" dirty="0"/>
              <a:t> se elimina en el nucleosoma</a:t>
            </a:r>
          </a:p>
        </p:txBody>
      </p:sp>
    </p:spTree>
    <p:extLst>
      <p:ext uri="{BB962C8B-B14F-4D97-AF65-F5344CB8AC3E}">
        <p14:creationId xmlns:p14="http://schemas.microsoft.com/office/powerpoint/2010/main" val="3355952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47EA6-C86E-4B95-E646-FFD6D614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7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9DD272-141B-980A-278D-531A2EDFC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relación a la regulación de la glucogenogénesis es correcto que:</a:t>
            </a:r>
          </a:p>
          <a:p>
            <a:pPr lvl="1"/>
            <a:r>
              <a:rPr lang="es-MX" dirty="0"/>
              <a:t>A) Glucógeno sintasa en forma desfosforilada aumenta la síntesis</a:t>
            </a:r>
          </a:p>
          <a:p>
            <a:pPr lvl="1"/>
            <a:r>
              <a:rPr lang="es-MX" dirty="0"/>
              <a:t>B) Insulina al unirse a su receptor de membrana favorece un estado desfosforilado de GSK3</a:t>
            </a:r>
          </a:p>
          <a:p>
            <a:pPr lvl="1"/>
            <a:r>
              <a:rPr lang="es-MX" dirty="0"/>
              <a:t>C) PKA aumenta la síntesis al fosforilar a glicógeno fosforilasa</a:t>
            </a:r>
          </a:p>
          <a:p>
            <a:pPr lvl="1"/>
            <a:r>
              <a:rPr lang="es-MX" dirty="0"/>
              <a:t>D) PP1 activa favorece la fosforilación de glucógeno sintasa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2785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A4AF1-6FA3-1943-0409-6BA55126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1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9F18C-452B-730A-B2DD-041083CCF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relación a las enzimas encargadas de fosforilar a glucosa es correcto señalar que:</a:t>
            </a:r>
          </a:p>
          <a:p>
            <a:pPr lvl="1"/>
            <a:r>
              <a:rPr lang="es-MX" dirty="0"/>
              <a:t>A) Glucoquinasa funciona en tejido adiposo y muscular</a:t>
            </a:r>
          </a:p>
          <a:p>
            <a:pPr lvl="1"/>
            <a:r>
              <a:rPr lang="es-MX" dirty="0"/>
              <a:t>B) Hexoquinasa es menos afín a glucosa</a:t>
            </a:r>
          </a:p>
          <a:p>
            <a:pPr lvl="1"/>
            <a:r>
              <a:rPr lang="es-MX" dirty="0"/>
              <a:t>C) En condiciones normales Glucoquinasa está saturada a nivel hepático</a:t>
            </a:r>
          </a:p>
          <a:p>
            <a:pPr lvl="1"/>
            <a:r>
              <a:rPr lang="es-MX" dirty="0"/>
              <a:t>D) Hexoquinasa tiene una Km menor que </a:t>
            </a:r>
            <a:r>
              <a:rPr lang="es-MX" dirty="0" err="1"/>
              <a:t>glucoquinasa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15003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47EA6-C86E-4B95-E646-FFD6D614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7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9DD272-141B-980A-278D-531A2EDFC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relación a la regulación de la glucogenogénesis es correcto que:</a:t>
            </a:r>
          </a:p>
          <a:p>
            <a:pPr lvl="1"/>
            <a:r>
              <a:rPr lang="es-MX" b="1" dirty="0"/>
              <a:t>A) Glucógeno sintasa en forma desfosforilada aumenta la síntesis</a:t>
            </a:r>
          </a:p>
          <a:p>
            <a:pPr lvl="1"/>
            <a:r>
              <a:rPr lang="es-MX" dirty="0"/>
              <a:t>B) Insulina al unirse a su receptor de membrana favorece un estado desfosforilado de GSK3</a:t>
            </a:r>
          </a:p>
          <a:p>
            <a:pPr lvl="1"/>
            <a:r>
              <a:rPr lang="es-MX" dirty="0"/>
              <a:t>C) PKA aumenta la síntesis al fosforilar a glicógeno fosforilasa</a:t>
            </a:r>
          </a:p>
          <a:p>
            <a:pPr lvl="1"/>
            <a:r>
              <a:rPr lang="es-MX" dirty="0"/>
              <a:t>D) PP1 activa favorece la fosforilación de glucógeno sintasa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1066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F84F6-E4ED-04CC-6561-24AA22BA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036072" cy="1320800"/>
          </a:xfrm>
        </p:spPr>
        <p:txBody>
          <a:bodyPr/>
          <a:lstStyle/>
          <a:p>
            <a:r>
              <a:rPr lang="es-MX" dirty="0"/>
              <a:t>Conceptos esenciales de regulación de la síntesis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11C7EC-5E7E-A2C1-1423-3E8AE9CEF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0310"/>
            <a:ext cx="6298653" cy="5117689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Regulación del metabolismo del glucógeno depende de actividad de glucógeno sintasas (sintasa) o fosforilasa (degradación).</a:t>
            </a:r>
          </a:p>
          <a:p>
            <a:pPr lvl="1"/>
            <a:r>
              <a:rPr lang="es-MX" dirty="0"/>
              <a:t>Cuando la sintasa esta desfosforilada está más activa -&gt; favorece síntesis</a:t>
            </a:r>
          </a:p>
          <a:p>
            <a:pPr lvl="1"/>
            <a:r>
              <a:rPr lang="es-MX" dirty="0"/>
              <a:t>Cuando la fosforilasa está fosforilada está más activa -&gt; favorece degradación</a:t>
            </a:r>
          </a:p>
          <a:p>
            <a:r>
              <a:rPr lang="es-MX" dirty="0"/>
              <a:t>Regulación por fosforilación, hormonal y genética. De más lenta a más rápida.</a:t>
            </a:r>
          </a:p>
          <a:p>
            <a:r>
              <a:rPr lang="es-MX" dirty="0"/>
              <a:t>Hormonas</a:t>
            </a:r>
          </a:p>
          <a:p>
            <a:pPr lvl="1"/>
            <a:r>
              <a:rPr lang="es-MX" dirty="0"/>
              <a:t>Insulina</a:t>
            </a:r>
          </a:p>
          <a:p>
            <a:pPr lvl="2"/>
            <a:r>
              <a:rPr lang="es-MX" dirty="0"/>
              <a:t>Se une al receptor de insulina, se activan una serie de fosforilaciones que llegan a activar a PP1 (Proteína fosfatasa 1). Esta: desfosforila a la sintasa y a la fosforilasa = favorece síntesis y disminuye degradación / También se desfosforila GSK3 (</a:t>
            </a:r>
            <a:r>
              <a:rPr lang="es-MX" dirty="0" err="1"/>
              <a:t>kinasa</a:t>
            </a:r>
            <a:r>
              <a:rPr lang="es-MX" dirty="0"/>
              <a:t> de la glucosa sintasa) evitándose la fosforilación de la sintasa.</a:t>
            </a:r>
          </a:p>
          <a:p>
            <a:pPr lvl="2"/>
            <a:r>
              <a:rPr lang="es-MX" dirty="0"/>
              <a:t>Traductor: HAY QUE GUARDAR AZUCAR PA CUANDO FALTE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Adrenalina y glucagón</a:t>
            </a:r>
          </a:p>
          <a:p>
            <a:pPr lvl="2" indent="-285750">
              <a:buClr>
                <a:srgbClr val="90C226"/>
              </a:buClr>
              <a:defRPr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Aumentan AMPc, esta se une a PKA, aumentando su capacidad de fosforilar a proteínas.</a:t>
            </a:r>
          </a:p>
          <a:p>
            <a:pPr lvl="2" indent="-285750">
              <a:buClr>
                <a:srgbClr val="90C226"/>
              </a:buClr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PKA fosforila a la sintasa y a la fosforilasa = activar la degradación y disminuir la síntesis.</a:t>
            </a:r>
          </a:p>
          <a:p>
            <a:pPr lvl="2" indent="-285750">
              <a:buClr>
                <a:srgbClr val="90C226"/>
              </a:buClr>
              <a:defRPr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Traductor: NECESITAMOS AZUCAAAR!!!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lvl="2"/>
            <a:endParaRPr lang="es-MX" dirty="0"/>
          </a:p>
          <a:p>
            <a:pPr marL="914400" lvl="2" indent="0">
              <a:buNone/>
            </a:pPr>
            <a:endParaRPr lang="es-MX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B567D5-3C25-ABCC-4A59-7595D9830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6" t="35262" r="23934" b="15467"/>
          <a:stretch/>
        </p:blipFill>
        <p:spPr>
          <a:xfrm>
            <a:off x="6975987" y="208279"/>
            <a:ext cx="4510274" cy="37998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5BAD66-732F-6CCC-CE72-F5001FFBD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68" t="30313" r="10363" b="8869"/>
          <a:stretch/>
        </p:blipFill>
        <p:spPr>
          <a:xfrm>
            <a:off x="7459168" y="3682505"/>
            <a:ext cx="4055498" cy="31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31390-CE43-F68D-C179-F2BAE746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Fuentes para consultar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9BE6EF-BE05-78E4-D326-C60A55DD9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https://www.uv.es/marcof/Tema19.pdf</a:t>
            </a:r>
            <a:endParaRPr lang="es-CL" dirty="0"/>
          </a:p>
          <a:p>
            <a:r>
              <a:rPr lang="es-CL" dirty="0">
                <a:hlinkClick r:id="rId3"/>
              </a:rPr>
              <a:t>https://biomodel.uah.es/metab/GlgGen.htm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768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40601-E1FA-5277-0D15-55948B3D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Duda,preguntas</a:t>
            </a:r>
            <a:r>
              <a:rPr lang="es-MX" dirty="0"/>
              <a:t>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9C5B7F-CE75-967D-0CEA-061B05CC6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E</a:t>
            </a:r>
            <a:r>
              <a:rPr lang="es-CL" dirty="0"/>
              <a:t>SCRIBEME!!!!</a:t>
            </a:r>
          </a:p>
          <a:p>
            <a:pPr marL="0" indent="0">
              <a:buNone/>
            </a:pPr>
            <a:r>
              <a:rPr lang="es-CL" dirty="0"/>
              <a:t>Próxima sesión: </a:t>
            </a:r>
            <a:r>
              <a:rPr lang="es-ES" dirty="0"/>
              <a:t>Lipólisis, beta-oxidación y cuerpos cetónicos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889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A4AF1-6FA3-1943-0409-6BA55126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1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9F18C-452B-730A-B2DD-041083CCF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relación a las enzimas encargadas de fosforilar a glucosa es correcto señalar que:</a:t>
            </a:r>
          </a:p>
          <a:p>
            <a:pPr lvl="1"/>
            <a:r>
              <a:rPr lang="es-MX" dirty="0"/>
              <a:t>A) Glucoquinasa funciona en tejido adiposo y muscular</a:t>
            </a:r>
          </a:p>
          <a:p>
            <a:pPr lvl="1"/>
            <a:r>
              <a:rPr lang="es-MX" dirty="0"/>
              <a:t>B) Hexoquinasa es menos afín a glucosa</a:t>
            </a:r>
          </a:p>
          <a:p>
            <a:pPr lvl="1"/>
            <a:r>
              <a:rPr lang="es-MX" dirty="0"/>
              <a:t>C) En condiciones normales Glucoquinasa está saturada a nivel hepático</a:t>
            </a:r>
          </a:p>
          <a:p>
            <a:pPr lvl="1"/>
            <a:r>
              <a:rPr lang="es-MX" b="1" dirty="0"/>
              <a:t>D) Hexoquinasa tiene una Km menor que </a:t>
            </a:r>
            <a:r>
              <a:rPr lang="es-MX" b="1" dirty="0" err="1"/>
              <a:t>glucoquinasa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90801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33D7F-ED25-7A9D-95B3-99E3FA05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5AA99A-ADDA-4324-872A-A3AF5A46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LIC. NUTRICIÓN QUÍMICA BIOLÓGICA ppt descargar">
            <a:extLst>
              <a:ext uri="{FF2B5EF4-FFF2-40B4-BE49-F238E27FC236}">
                <a16:creationId xmlns:a16="http://schemas.microsoft.com/office/drawing/2014/main" id="{5503ECC6-11B4-1054-DAE8-5215DA35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2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7F65E-BC04-FEFF-04F9-43C9BFA7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Recordar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9DE8F1-3154-1CD8-04AA-D09387595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Glut-5: paso de células intestinales a sangre</a:t>
            </a:r>
          </a:p>
          <a:p>
            <a:r>
              <a:rPr lang="es-MX" dirty="0"/>
              <a:t>Glut-2: ingreso a hígado y células beta pancreáticas</a:t>
            </a:r>
          </a:p>
          <a:p>
            <a:r>
              <a:rPr lang="es-MX" dirty="0"/>
              <a:t>Glut-4: músculo y tejido adiposo. En vesículas, salen a membrana cuando insulina actúa.</a:t>
            </a:r>
            <a:endParaRPr lang="es-CL" dirty="0"/>
          </a:p>
        </p:txBody>
      </p:sp>
      <p:pic>
        <p:nvPicPr>
          <p:cNvPr id="2052" name="Picture 4" descr="GLUT4: características, estructura, funciones">
            <a:extLst>
              <a:ext uri="{FF2B5EF4-FFF2-40B4-BE49-F238E27FC236}">
                <a16:creationId xmlns:a16="http://schemas.microsoft.com/office/drawing/2014/main" id="{CD324335-C068-A5B5-D6EE-6BA60A80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74" y="3441701"/>
            <a:ext cx="4860992" cy="328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2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73CF5-890F-9AB5-99EC-28ED703C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6A14E3-C858-20A1-0F42-92CECDC43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Glucose Transporters (GLUTs and SGLTs) - Biochemistry Lesson - YouTube">
            <a:extLst>
              <a:ext uri="{FF2B5EF4-FFF2-40B4-BE49-F238E27FC236}">
                <a16:creationId xmlns:a16="http://schemas.microsoft.com/office/drawing/2014/main" id="{A8D52882-D171-6156-B97D-A2253799E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6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8EE97-9A01-00C6-5D75-D88F9AA4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2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609C42-6A6A-FBAE-92E8-A1EE9486E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los pacientes mayores frecuentemente se detecta el uso de unos fármacos llamados sulfonilureas, estos pueden exponer a que los pacientes presenten graves hipoglicemias. El mecanismo de acción de las </a:t>
            </a:r>
            <a:r>
              <a:rPr lang="es-MX" dirty="0" err="1"/>
              <a:t>sulfo</a:t>
            </a:r>
            <a:r>
              <a:rPr lang="es-MX" dirty="0"/>
              <a:t> se basa en bloquear la actividad del canal de potasio de las células beta pancreáticas. Esta acción generará directamente:</a:t>
            </a:r>
          </a:p>
          <a:p>
            <a:pPr lvl="1"/>
            <a:r>
              <a:rPr lang="es-MX" dirty="0"/>
              <a:t>A) Fusión de vesículas de insulina con la membrana celular</a:t>
            </a:r>
          </a:p>
          <a:p>
            <a:pPr lvl="1"/>
            <a:r>
              <a:rPr lang="es-MX" dirty="0"/>
              <a:t>B) Aumento en los niveles de ATP intracelular</a:t>
            </a:r>
          </a:p>
          <a:p>
            <a:pPr lvl="1"/>
            <a:r>
              <a:rPr lang="es-MX" dirty="0"/>
              <a:t>C) Fosforilación de glucosa</a:t>
            </a:r>
          </a:p>
          <a:p>
            <a:pPr lvl="1"/>
            <a:r>
              <a:rPr lang="es-MX" dirty="0"/>
              <a:t>D) Despolarización de la membrana celular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652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8EE97-9A01-00C6-5D75-D88F9AA4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2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609C42-6A6A-FBAE-92E8-A1EE9486E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los pacientes mayores frecuentemente se detecta el uso de unos fármacos llamados sulfonilureas, estos pueden exponer a que los pacientes presenten graves hipoglicemias. El mecanismo de acción de las </a:t>
            </a:r>
            <a:r>
              <a:rPr lang="es-MX" dirty="0" err="1"/>
              <a:t>sulfo</a:t>
            </a:r>
            <a:r>
              <a:rPr lang="es-MX" dirty="0"/>
              <a:t> se basa en bloquear la actividad del canal de potasio de las células beta pancreáticas. Esta acción generará directamente:</a:t>
            </a:r>
          </a:p>
          <a:p>
            <a:pPr lvl="1"/>
            <a:r>
              <a:rPr lang="es-MX" dirty="0"/>
              <a:t>A) Fusión de vesículas de insulina con la membrana celular</a:t>
            </a:r>
          </a:p>
          <a:p>
            <a:pPr lvl="1"/>
            <a:r>
              <a:rPr lang="es-MX" dirty="0"/>
              <a:t>B) Aumento en los niveles de ATP intracelular</a:t>
            </a:r>
          </a:p>
          <a:p>
            <a:pPr lvl="1"/>
            <a:r>
              <a:rPr lang="es-MX" dirty="0"/>
              <a:t>C) Fosforilación de glucosa</a:t>
            </a:r>
          </a:p>
          <a:p>
            <a:pPr lvl="1"/>
            <a:r>
              <a:rPr lang="es-MX" b="1" dirty="0"/>
              <a:t>D) Despolarización de la membrana celular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97214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372</TotalTime>
  <Words>1340</Words>
  <Application>Microsoft Office PowerPoint</Application>
  <PresentationFormat>Panorámica</PresentationFormat>
  <Paragraphs>136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Trebuchet MS</vt:lpstr>
      <vt:lpstr>Wingdings 3</vt:lpstr>
      <vt:lpstr>Faceta</vt:lpstr>
      <vt:lpstr>Regulación de la glicemia </vt:lpstr>
      <vt:lpstr>¿Qué veremos?</vt:lpstr>
      <vt:lpstr>Pregunta 1</vt:lpstr>
      <vt:lpstr>Pregunta 1</vt:lpstr>
      <vt:lpstr>Presentación de PowerPoint</vt:lpstr>
      <vt:lpstr>Recordar</vt:lpstr>
      <vt:lpstr>Presentación de PowerPoint</vt:lpstr>
      <vt:lpstr>Pregunta 2</vt:lpstr>
      <vt:lpstr>Pregunta 2</vt:lpstr>
      <vt:lpstr>Presentación de PowerPoint</vt:lpstr>
      <vt:lpstr>Recordar</vt:lpstr>
      <vt:lpstr>Pregunta 3</vt:lpstr>
      <vt:lpstr>Pregunta 3</vt:lpstr>
      <vt:lpstr>Presentación de PowerPoint</vt:lpstr>
      <vt:lpstr>Pregunta 4</vt:lpstr>
      <vt:lpstr>Pregunta 4</vt:lpstr>
      <vt:lpstr>Presentación de PowerPoint</vt:lpstr>
      <vt:lpstr>Pregunta 5</vt:lpstr>
      <vt:lpstr>Pregunta 5</vt:lpstr>
      <vt:lpstr>Conceptos claves</vt:lpstr>
      <vt:lpstr>Presentación de PowerPoint</vt:lpstr>
      <vt:lpstr>Estructura</vt:lpstr>
      <vt:lpstr>Presentación de PowerPoint</vt:lpstr>
      <vt:lpstr>Presentación de PowerPoint</vt:lpstr>
      <vt:lpstr>¿Cómo parte todo? Glucogenina</vt:lpstr>
      <vt:lpstr>Enzima ramificante</vt:lpstr>
      <vt:lpstr>Pregunta 6</vt:lpstr>
      <vt:lpstr>Pregunta 6</vt:lpstr>
      <vt:lpstr>Pregunta 7</vt:lpstr>
      <vt:lpstr>Pregunta 7</vt:lpstr>
      <vt:lpstr>Conceptos esenciales de regulación de la síntesis</vt:lpstr>
      <vt:lpstr>Fuentes para consultar</vt:lpstr>
      <vt:lpstr>Duda,preguntas?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Regulación de la glicemia </dc:title>
  <dc:creator>fernando alvarado caro</dc:creator>
  <cp:lastModifiedBy>fernando alvarado caro</cp:lastModifiedBy>
  <cp:revision>1</cp:revision>
  <dcterms:created xsi:type="dcterms:W3CDTF">2022-10-12T22:39:36Z</dcterms:created>
  <dcterms:modified xsi:type="dcterms:W3CDTF">2022-10-13T04:52:11Z</dcterms:modified>
</cp:coreProperties>
</file>