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6" r:id="rId31"/>
    <p:sldId id="287" r:id="rId32"/>
    <p:sldId id="288" r:id="rId33"/>
    <p:sldId id="290" r:id="rId34"/>
    <p:sldId id="291" r:id="rId35"/>
    <p:sldId id="292" r:id="rId36"/>
    <p:sldId id="289"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1AFC1-2B40-4C89-9EA9-43572DBA6464}" v="32" dt="2022-10-18T22:34:55.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65" d="100"/>
          <a:sy n="65"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alvarado caro" userId="3c0cb780f51a045c" providerId="LiveId" clId="{BCD1AFC1-2B40-4C89-9EA9-43572DBA6464}"/>
    <pc:docChg chg="undo redo custSel addSld delSld modSld sldOrd">
      <pc:chgData name="fernando alvarado caro" userId="3c0cb780f51a045c" providerId="LiveId" clId="{BCD1AFC1-2B40-4C89-9EA9-43572DBA6464}" dt="2022-10-18T22:49:15.205" v="10402" actId="20577"/>
      <pc:docMkLst>
        <pc:docMk/>
      </pc:docMkLst>
      <pc:sldChg chg="modSp new mod">
        <pc:chgData name="fernando alvarado caro" userId="3c0cb780f51a045c" providerId="LiveId" clId="{BCD1AFC1-2B40-4C89-9EA9-43572DBA6464}" dt="2022-10-18T22:17:44.767" v="8538" actId="20577"/>
        <pc:sldMkLst>
          <pc:docMk/>
          <pc:sldMk cId="2830556507" sldId="256"/>
        </pc:sldMkLst>
        <pc:spChg chg="mod">
          <ac:chgData name="fernando alvarado caro" userId="3c0cb780f51a045c" providerId="LiveId" clId="{BCD1AFC1-2B40-4C89-9EA9-43572DBA6464}" dt="2022-10-18T22:17:44.767" v="8538" actId="20577"/>
          <ac:spMkLst>
            <pc:docMk/>
            <pc:sldMk cId="2830556507" sldId="256"/>
            <ac:spMk id="2" creationId="{EFDA7364-AC11-5A1E-6306-026554C2C76F}"/>
          </ac:spMkLst>
        </pc:spChg>
        <pc:spChg chg="mod">
          <ac:chgData name="fernando alvarado caro" userId="3c0cb780f51a045c" providerId="LiveId" clId="{BCD1AFC1-2B40-4C89-9EA9-43572DBA6464}" dt="2022-10-18T06:30:50.953" v="94" actId="20577"/>
          <ac:spMkLst>
            <pc:docMk/>
            <pc:sldMk cId="2830556507" sldId="256"/>
            <ac:spMk id="3" creationId="{1A7C4FFE-84FF-3154-6CF9-EC6C57C29ED2}"/>
          </ac:spMkLst>
        </pc:spChg>
      </pc:sldChg>
      <pc:sldChg chg="modSp new mod ord">
        <pc:chgData name="fernando alvarado caro" userId="3c0cb780f51a045c" providerId="LiveId" clId="{BCD1AFC1-2B40-4C89-9EA9-43572DBA6464}" dt="2022-10-18T22:46:45.487" v="10207" actId="20577"/>
        <pc:sldMkLst>
          <pc:docMk/>
          <pc:sldMk cId="3960233846" sldId="257"/>
        </pc:sldMkLst>
        <pc:spChg chg="mod">
          <ac:chgData name="fernando alvarado caro" userId="3c0cb780f51a045c" providerId="LiveId" clId="{BCD1AFC1-2B40-4C89-9EA9-43572DBA6464}" dt="2022-10-18T22:18:04.055" v="8553" actId="20577"/>
          <ac:spMkLst>
            <pc:docMk/>
            <pc:sldMk cId="3960233846" sldId="257"/>
            <ac:spMk id="2" creationId="{FB3B4879-3764-9026-9CAB-DF7A6425B745}"/>
          </ac:spMkLst>
        </pc:spChg>
        <pc:spChg chg="mod">
          <ac:chgData name="fernando alvarado caro" userId="3c0cb780f51a045c" providerId="LiveId" clId="{BCD1AFC1-2B40-4C89-9EA9-43572DBA6464}" dt="2022-10-18T22:46:45.487" v="10207" actId="20577"/>
          <ac:spMkLst>
            <pc:docMk/>
            <pc:sldMk cId="3960233846" sldId="257"/>
            <ac:spMk id="3" creationId="{DCCAAF69-1967-6126-735D-5062E41FCE74}"/>
          </ac:spMkLst>
        </pc:spChg>
      </pc:sldChg>
      <pc:sldChg chg="modSp new mod">
        <pc:chgData name="fernando alvarado caro" userId="3c0cb780f51a045c" providerId="LiveId" clId="{BCD1AFC1-2B40-4C89-9EA9-43572DBA6464}" dt="2022-10-18T20:21:32.441" v="557" actId="20577"/>
        <pc:sldMkLst>
          <pc:docMk/>
          <pc:sldMk cId="3141371440" sldId="258"/>
        </pc:sldMkLst>
        <pc:spChg chg="mod">
          <ac:chgData name="fernando alvarado caro" userId="3c0cb780f51a045c" providerId="LiveId" clId="{BCD1AFC1-2B40-4C89-9EA9-43572DBA6464}" dt="2022-10-18T20:14:05.185" v="155" actId="20577"/>
          <ac:spMkLst>
            <pc:docMk/>
            <pc:sldMk cId="3141371440" sldId="258"/>
            <ac:spMk id="2" creationId="{99C522D1-12C0-1476-278C-29EA6EAD541D}"/>
          </ac:spMkLst>
        </pc:spChg>
        <pc:spChg chg="mod">
          <ac:chgData name="fernando alvarado caro" userId="3c0cb780f51a045c" providerId="LiveId" clId="{BCD1AFC1-2B40-4C89-9EA9-43572DBA6464}" dt="2022-10-18T20:21:32.441" v="557" actId="20577"/>
          <ac:spMkLst>
            <pc:docMk/>
            <pc:sldMk cId="3141371440" sldId="258"/>
            <ac:spMk id="3" creationId="{F322846E-21CD-17BC-D3C3-C63C2290371E}"/>
          </ac:spMkLst>
        </pc:spChg>
      </pc:sldChg>
      <pc:sldChg chg="modSp add mod">
        <pc:chgData name="fernando alvarado caro" userId="3c0cb780f51a045c" providerId="LiveId" clId="{BCD1AFC1-2B40-4C89-9EA9-43572DBA6464}" dt="2022-10-18T20:21:36.043" v="558" actId="20577"/>
        <pc:sldMkLst>
          <pc:docMk/>
          <pc:sldMk cId="771686358" sldId="259"/>
        </pc:sldMkLst>
        <pc:spChg chg="mod">
          <ac:chgData name="fernando alvarado caro" userId="3c0cb780f51a045c" providerId="LiveId" clId="{BCD1AFC1-2B40-4C89-9EA9-43572DBA6464}" dt="2022-10-18T20:21:36.043" v="558" actId="20577"/>
          <ac:spMkLst>
            <pc:docMk/>
            <pc:sldMk cId="771686358" sldId="259"/>
            <ac:spMk id="3" creationId="{F322846E-21CD-17BC-D3C3-C63C2290371E}"/>
          </ac:spMkLst>
        </pc:spChg>
      </pc:sldChg>
      <pc:sldChg chg="addSp new">
        <pc:chgData name="fernando alvarado caro" userId="3c0cb780f51a045c" providerId="LiveId" clId="{BCD1AFC1-2B40-4C89-9EA9-43572DBA6464}" dt="2022-10-18T20:22:28.528" v="560"/>
        <pc:sldMkLst>
          <pc:docMk/>
          <pc:sldMk cId="1143735735" sldId="260"/>
        </pc:sldMkLst>
        <pc:picChg chg="add">
          <ac:chgData name="fernando alvarado caro" userId="3c0cb780f51a045c" providerId="LiveId" clId="{BCD1AFC1-2B40-4C89-9EA9-43572DBA6464}" dt="2022-10-18T20:22:28.528" v="560"/>
          <ac:picMkLst>
            <pc:docMk/>
            <pc:sldMk cId="1143735735" sldId="260"/>
            <ac:picMk id="1026" creationId="{1D3277F5-D25F-FC56-C95B-BE94290D03AF}"/>
          </ac:picMkLst>
        </pc:picChg>
      </pc:sldChg>
      <pc:sldChg chg="modSp new mod">
        <pc:chgData name="fernando alvarado caro" userId="3c0cb780f51a045c" providerId="LiveId" clId="{BCD1AFC1-2B40-4C89-9EA9-43572DBA6464}" dt="2022-10-18T20:31:55.352" v="1185" actId="20577"/>
        <pc:sldMkLst>
          <pc:docMk/>
          <pc:sldMk cId="257224323" sldId="261"/>
        </pc:sldMkLst>
        <pc:spChg chg="mod">
          <ac:chgData name="fernando alvarado caro" userId="3c0cb780f51a045c" providerId="LiveId" clId="{BCD1AFC1-2B40-4C89-9EA9-43572DBA6464}" dt="2022-10-18T20:22:34.521" v="572" actId="20577"/>
          <ac:spMkLst>
            <pc:docMk/>
            <pc:sldMk cId="257224323" sldId="261"/>
            <ac:spMk id="2" creationId="{707795D9-66BD-AE34-910E-958A58497211}"/>
          </ac:spMkLst>
        </pc:spChg>
        <pc:spChg chg="mod">
          <ac:chgData name="fernando alvarado caro" userId="3c0cb780f51a045c" providerId="LiveId" clId="{BCD1AFC1-2B40-4C89-9EA9-43572DBA6464}" dt="2022-10-18T20:31:55.352" v="1185" actId="20577"/>
          <ac:spMkLst>
            <pc:docMk/>
            <pc:sldMk cId="257224323" sldId="261"/>
            <ac:spMk id="3" creationId="{CAA91D87-D1CC-BC05-ABF8-53538ABCE849}"/>
          </ac:spMkLst>
        </pc:spChg>
      </pc:sldChg>
      <pc:sldChg chg="modSp new mod">
        <pc:chgData name="fernando alvarado caro" userId="3c0cb780f51a045c" providerId="LiveId" clId="{BCD1AFC1-2B40-4C89-9EA9-43572DBA6464}" dt="2022-10-18T20:43:07.615" v="1745" actId="20577"/>
        <pc:sldMkLst>
          <pc:docMk/>
          <pc:sldMk cId="1442861007" sldId="262"/>
        </pc:sldMkLst>
        <pc:spChg chg="mod">
          <ac:chgData name="fernando alvarado caro" userId="3c0cb780f51a045c" providerId="LiveId" clId="{BCD1AFC1-2B40-4C89-9EA9-43572DBA6464}" dt="2022-10-18T20:25:06.917" v="672" actId="20577"/>
          <ac:spMkLst>
            <pc:docMk/>
            <pc:sldMk cId="1442861007" sldId="262"/>
            <ac:spMk id="2" creationId="{071DC3FA-462D-2F2D-4129-BAA0086522F4}"/>
          </ac:spMkLst>
        </pc:spChg>
        <pc:spChg chg="mod">
          <ac:chgData name="fernando alvarado caro" userId="3c0cb780f51a045c" providerId="LiveId" clId="{BCD1AFC1-2B40-4C89-9EA9-43572DBA6464}" dt="2022-10-18T20:43:07.615" v="1745" actId="20577"/>
          <ac:spMkLst>
            <pc:docMk/>
            <pc:sldMk cId="1442861007" sldId="262"/>
            <ac:spMk id="3" creationId="{334E07BA-DEB9-4C1C-DEF9-FC2C9E98B76C}"/>
          </ac:spMkLst>
        </pc:spChg>
      </pc:sldChg>
      <pc:sldChg chg="modSp add mod">
        <pc:chgData name="fernando alvarado caro" userId="3c0cb780f51a045c" providerId="LiveId" clId="{BCD1AFC1-2B40-4C89-9EA9-43572DBA6464}" dt="2022-10-18T20:43:13.283" v="1747" actId="113"/>
        <pc:sldMkLst>
          <pc:docMk/>
          <pc:sldMk cId="916889019" sldId="263"/>
        </pc:sldMkLst>
        <pc:spChg chg="mod">
          <ac:chgData name="fernando alvarado caro" userId="3c0cb780f51a045c" providerId="LiveId" clId="{BCD1AFC1-2B40-4C89-9EA9-43572DBA6464}" dt="2022-10-18T20:43:13.283" v="1747" actId="113"/>
          <ac:spMkLst>
            <pc:docMk/>
            <pc:sldMk cId="916889019" sldId="263"/>
            <ac:spMk id="3" creationId="{334E07BA-DEB9-4C1C-DEF9-FC2C9E98B76C}"/>
          </ac:spMkLst>
        </pc:spChg>
      </pc:sldChg>
      <pc:sldChg chg="addSp delSp modSp new mod setBg">
        <pc:chgData name="fernando alvarado caro" userId="3c0cb780f51a045c" providerId="LiveId" clId="{BCD1AFC1-2B40-4C89-9EA9-43572DBA6464}" dt="2022-10-18T20:51:30.550" v="2657" actId="20577"/>
        <pc:sldMkLst>
          <pc:docMk/>
          <pc:sldMk cId="996510252" sldId="264"/>
        </pc:sldMkLst>
        <pc:spChg chg="mod">
          <ac:chgData name="fernando alvarado caro" userId="3c0cb780f51a045c" providerId="LiveId" clId="{BCD1AFC1-2B40-4C89-9EA9-43572DBA6464}" dt="2022-10-18T20:44:29.242" v="1770" actId="20577"/>
          <ac:spMkLst>
            <pc:docMk/>
            <pc:sldMk cId="996510252" sldId="264"/>
            <ac:spMk id="2" creationId="{9C2691FC-22FA-7AA8-191B-D892C60183A5}"/>
          </ac:spMkLst>
        </pc:spChg>
        <pc:spChg chg="mod">
          <ac:chgData name="fernando alvarado caro" userId="3c0cb780f51a045c" providerId="LiveId" clId="{BCD1AFC1-2B40-4C89-9EA9-43572DBA6464}" dt="2022-10-18T20:51:30.550" v="2657" actId="20577"/>
          <ac:spMkLst>
            <pc:docMk/>
            <pc:sldMk cId="996510252" sldId="264"/>
            <ac:spMk id="3" creationId="{6EF5237A-A0CB-23C7-A8FB-FBCC175B8939}"/>
          </ac:spMkLst>
        </pc:spChg>
        <pc:spChg chg="add del">
          <ac:chgData name="fernando alvarado caro" userId="3c0cb780f51a045c" providerId="LiveId" clId="{BCD1AFC1-2B40-4C89-9EA9-43572DBA6464}" dt="2022-10-18T20:43:32.230" v="1752" actId="26606"/>
          <ac:spMkLst>
            <pc:docMk/>
            <pc:sldMk cId="996510252" sldId="264"/>
            <ac:spMk id="2055" creationId="{3BCB5F6A-9EB0-40B0-9D13-3023E9A20508}"/>
          </ac:spMkLst>
        </pc:spChg>
        <pc:picChg chg="add mod">
          <ac:chgData name="fernando alvarado caro" userId="3c0cb780f51a045c" providerId="LiveId" clId="{BCD1AFC1-2B40-4C89-9EA9-43572DBA6464}" dt="2022-10-18T20:44:26.322" v="1754" actId="1076"/>
          <ac:picMkLst>
            <pc:docMk/>
            <pc:sldMk cId="996510252" sldId="264"/>
            <ac:picMk id="2050" creationId="{8F733C39-03A8-7855-82DA-EB8DEBB78891}"/>
          </ac:picMkLst>
        </pc:picChg>
      </pc:sldChg>
      <pc:sldChg chg="modSp new mod">
        <pc:chgData name="fernando alvarado caro" userId="3c0cb780f51a045c" providerId="LiveId" clId="{BCD1AFC1-2B40-4C89-9EA9-43572DBA6464}" dt="2022-10-18T20:52:26.915" v="2804" actId="20577"/>
        <pc:sldMkLst>
          <pc:docMk/>
          <pc:sldMk cId="3147722811" sldId="265"/>
        </pc:sldMkLst>
        <pc:spChg chg="mod">
          <ac:chgData name="fernando alvarado caro" userId="3c0cb780f51a045c" providerId="LiveId" clId="{BCD1AFC1-2B40-4C89-9EA9-43572DBA6464}" dt="2022-10-18T20:47:03.599" v="2167" actId="20577"/>
          <ac:spMkLst>
            <pc:docMk/>
            <pc:sldMk cId="3147722811" sldId="265"/>
            <ac:spMk id="2" creationId="{AC48CA0D-8220-3D2F-F7EA-A5596330BC21}"/>
          </ac:spMkLst>
        </pc:spChg>
        <pc:spChg chg="mod">
          <ac:chgData name="fernando alvarado caro" userId="3c0cb780f51a045c" providerId="LiveId" clId="{BCD1AFC1-2B40-4C89-9EA9-43572DBA6464}" dt="2022-10-18T20:52:26.915" v="2804" actId="20577"/>
          <ac:spMkLst>
            <pc:docMk/>
            <pc:sldMk cId="3147722811" sldId="265"/>
            <ac:spMk id="3" creationId="{6C6B41DA-4D77-074F-0424-A49149448886}"/>
          </ac:spMkLst>
        </pc:spChg>
      </pc:sldChg>
      <pc:sldChg chg="modSp add mod">
        <pc:chgData name="fernando alvarado caro" userId="3c0cb780f51a045c" providerId="LiveId" clId="{BCD1AFC1-2B40-4C89-9EA9-43572DBA6464}" dt="2022-10-18T21:01:24.099" v="3589" actId="20577"/>
        <pc:sldMkLst>
          <pc:docMk/>
          <pc:sldMk cId="1867604245" sldId="266"/>
        </pc:sldMkLst>
        <pc:spChg chg="mod">
          <ac:chgData name="fernando alvarado caro" userId="3c0cb780f51a045c" providerId="LiveId" clId="{BCD1AFC1-2B40-4C89-9EA9-43572DBA6464}" dt="2022-10-18T21:01:24.099" v="3589" actId="20577"/>
          <ac:spMkLst>
            <pc:docMk/>
            <pc:sldMk cId="1867604245" sldId="266"/>
            <ac:spMk id="3" creationId="{6C6B41DA-4D77-074F-0424-A49149448886}"/>
          </ac:spMkLst>
        </pc:spChg>
      </pc:sldChg>
      <pc:sldChg chg="modSp new mod">
        <pc:chgData name="fernando alvarado caro" userId="3c0cb780f51a045c" providerId="LiveId" clId="{BCD1AFC1-2B40-4C89-9EA9-43572DBA6464}" dt="2022-10-18T20:59:03.487" v="3277" actId="20577"/>
        <pc:sldMkLst>
          <pc:docMk/>
          <pc:sldMk cId="3502624286" sldId="267"/>
        </pc:sldMkLst>
        <pc:spChg chg="mod">
          <ac:chgData name="fernando alvarado caro" userId="3c0cb780f51a045c" providerId="LiveId" clId="{BCD1AFC1-2B40-4C89-9EA9-43572DBA6464}" dt="2022-10-18T20:55:28.650" v="2838" actId="20577"/>
          <ac:spMkLst>
            <pc:docMk/>
            <pc:sldMk cId="3502624286" sldId="267"/>
            <ac:spMk id="2" creationId="{5BA3428E-F485-6BBB-58FB-C597B5B8B4A1}"/>
          </ac:spMkLst>
        </pc:spChg>
        <pc:spChg chg="mod">
          <ac:chgData name="fernando alvarado caro" userId="3c0cb780f51a045c" providerId="LiveId" clId="{BCD1AFC1-2B40-4C89-9EA9-43572DBA6464}" dt="2022-10-18T20:59:03.487" v="3277" actId="20577"/>
          <ac:spMkLst>
            <pc:docMk/>
            <pc:sldMk cId="3502624286" sldId="267"/>
            <ac:spMk id="3" creationId="{22E6B256-E1E3-820F-B4C8-97E0E7D937A5}"/>
          </ac:spMkLst>
        </pc:spChg>
      </pc:sldChg>
      <pc:sldChg chg="modSp new mod">
        <pc:chgData name="fernando alvarado caro" userId="3c0cb780f51a045c" providerId="LiveId" clId="{BCD1AFC1-2B40-4C89-9EA9-43572DBA6464}" dt="2022-10-18T21:15:31.873" v="4666" actId="20577"/>
        <pc:sldMkLst>
          <pc:docMk/>
          <pc:sldMk cId="2065345198" sldId="268"/>
        </pc:sldMkLst>
        <pc:spChg chg="mod">
          <ac:chgData name="fernando alvarado caro" userId="3c0cb780f51a045c" providerId="LiveId" clId="{BCD1AFC1-2B40-4C89-9EA9-43572DBA6464}" dt="2022-10-18T20:59:19.097" v="3307" actId="20577"/>
          <ac:spMkLst>
            <pc:docMk/>
            <pc:sldMk cId="2065345198" sldId="268"/>
            <ac:spMk id="2" creationId="{FDFA8F4F-9378-D5B6-D01D-7DDC23A43C2F}"/>
          </ac:spMkLst>
        </pc:spChg>
        <pc:spChg chg="mod">
          <ac:chgData name="fernando alvarado caro" userId="3c0cb780f51a045c" providerId="LiveId" clId="{BCD1AFC1-2B40-4C89-9EA9-43572DBA6464}" dt="2022-10-18T21:15:31.873" v="4666" actId="20577"/>
          <ac:spMkLst>
            <pc:docMk/>
            <pc:sldMk cId="2065345198" sldId="268"/>
            <ac:spMk id="3" creationId="{BFF7BDA1-C150-64E6-D345-6B07CC028180}"/>
          </ac:spMkLst>
        </pc:spChg>
      </pc:sldChg>
      <pc:sldChg chg="addSp modSp new mod">
        <pc:chgData name="fernando alvarado caro" userId="3c0cb780f51a045c" providerId="LiveId" clId="{BCD1AFC1-2B40-4C89-9EA9-43572DBA6464}" dt="2022-10-18T21:10:06.446" v="4634" actId="14100"/>
        <pc:sldMkLst>
          <pc:docMk/>
          <pc:sldMk cId="3865433734" sldId="269"/>
        </pc:sldMkLst>
        <pc:picChg chg="add mod modCrop">
          <ac:chgData name="fernando alvarado caro" userId="3c0cb780f51a045c" providerId="LiveId" clId="{BCD1AFC1-2B40-4C89-9EA9-43572DBA6464}" dt="2022-10-18T21:09:43.756" v="4629" actId="1076"/>
          <ac:picMkLst>
            <pc:docMk/>
            <pc:sldMk cId="3865433734" sldId="269"/>
            <ac:picMk id="5" creationId="{FF12ACBB-10F3-BBFE-3957-05AD130EDFC4}"/>
          </ac:picMkLst>
        </pc:picChg>
        <pc:picChg chg="add mod modCrop">
          <ac:chgData name="fernando alvarado caro" userId="3c0cb780f51a045c" providerId="LiveId" clId="{BCD1AFC1-2B40-4C89-9EA9-43572DBA6464}" dt="2022-10-18T21:10:06.446" v="4634" actId="14100"/>
          <ac:picMkLst>
            <pc:docMk/>
            <pc:sldMk cId="3865433734" sldId="269"/>
            <ac:picMk id="7" creationId="{0AD5A312-D8B4-ECAB-FCA8-42F08F4B162E}"/>
          </ac:picMkLst>
        </pc:picChg>
      </pc:sldChg>
      <pc:sldChg chg="modSp new mod">
        <pc:chgData name="fernando alvarado caro" userId="3c0cb780f51a045c" providerId="LiveId" clId="{BCD1AFC1-2B40-4C89-9EA9-43572DBA6464}" dt="2022-10-18T21:23:33.957" v="5031" actId="20577"/>
        <pc:sldMkLst>
          <pc:docMk/>
          <pc:sldMk cId="494160656" sldId="270"/>
        </pc:sldMkLst>
        <pc:spChg chg="mod">
          <ac:chgData name="fernando alvarado caro" userId="3c0cb780f51a045c" providerId="LiveId" clId="{BCD1AFC1-2B40-4C89-9EA9-43572DBA6464}" dt="2022-10-18T21:16:37.797" v="4700" actId="20577"/>
          <ac:spMkLst>
            <pc:docMk/>
            <pc:sldMk cId="494160656" sldId="270"/>
            <ac:spMk id="2" creationId="{C45AD4EC-8BB8-755E-19E5-153CA22EA719}"/>
          </ac:spMkLst>
        </pc:spChg>
        <pc:spChg chg="mod">
          <ac:chgData name="fernando alvarado caro" userId="3c0cb780f51a045c" providerId="LiveId" clId="{BCD1AFC1-2B40-4C89-9EA9-43572DBA6464}" dt="2022-10-18T21:23:33.957" v="5031" actId="20577"/>
          <ac:spMkLst>
            <pc:docMk/>
            <pc:sldMk cId="494160656" sldId="270"/>
            <ac:spMk id="3" creationId="{91BECB71-78C4-5113-7B0D-25CFCD4B2D87}"/>
          </ac:spMkLst>
        </pc:spChg>
      </pc:sldChg>
      <pc:sldChg chg="modSp add mod">
        <pc:chgData name="fernando alvarado caro" userId="3c0cb780f51a045c" providerId="LiveId" clId="{BCD1AFC1-2B40-4C89-9EA9-43572DBA6464}" dt="2022-10-18T21:23:38.366" v="5033" actId="113"/>
        <pc:sldMkLst>
          <pc:docMk/>
          <pc:sldMk cId="1630945597" sldId="271"/>
        </pc:sldMkLst>
        <pc:spChg chg="mod">
          <ac:chgData name="fernando alvarado caro" userId="3c0cb780f51a045c" providerId="LiveId" clId="{BCD1AFC1-2B40-4C89-9EA9-43572DBA6464}" dt="2022-10-18T21:23:38.366" v="5033" actId="113"/>
          <ac:spMkLst>
            <pc:docMk/>
            <pc:sldMk cId="1630945597" sldId="271"/>
            <ac:spMk id="3" creationId="{91BECB71-78C4-5113-7B0D-25CFCD4B2D87}"/>
          </ac:spMkLst>
        </pc:spChg>
      </pc:sldChg>
      <pc:sldChg chg="addSp delSp modSp new mod">
        <pc:chgData name="fernando alvarado caro" userId="3c0cb780f51a045c" providerId="LiveId" clId="{BCD1AFC1-2B40-4C89-9EA9-43572DBA6464}" dt="2022-10-18T21:50:11.020" v="6914" actId="478"/>
        <pc:sldMkLst>
          <pc:docMk/>
          <pc:sldMk cId="2020046165" sldId="272"/>
        </pc:sldMkLst>
        <pc:spChg chg="mod">
          <ac:chgData name="fernando alvarado caro" userId="3c0cb780f51a045c" providerId="LiveId" clId="{BCD1AFC1-2B40-4C89-9EA9-43572DBA6464}" dt="2022-10-18T21:23:49.983" v="5082" actId="20577"/>
          <ac:spMkLst>
            <pc:docMk/>
            <pc:sldMk cId="2020046165" sldId="272"/>
            <ac:spMk id="2" creationId="{73623C5F-07D9-12A6-A0ED-9447A239B985}"/>
          </ac:spMkLst>
        </pc:spChg>
        <pc:spChg chg="add del mod">
          <ac:chgData name="fernando alvarado caro" userId="3c0cb780f51a045c" providerId="LiveId" clId="{BCD1AFC1-2B40-4C89-9EA9-43572DBA6464}" dt="2022-10-18T21:50:11.020" v="6914" actId="478"/>
          <ac:spMkLst>
            <pc:docMk/>
            <pc:sldMk cId="2020046165" sldId="272"/>
            <ac:spMk id="4" creationId="{C4E96D50-4F9E-D23F-A49A-396F0852DBC6}"/>
          </ac:spMkLst>
        </pc:spChg>
        <pc:spChg chg="add del">
          <ac:chgData name="fernando alvarado caro" userId="3c0cb780f51a045c" providerId="LiveId" clId="{BCD1AFC1-2B40-4C89-9EA9-43572DBA6464}" dt="2022-10-18T21:39:54.886" v="6815" actId="478"/>
          <ac:spMkLst>
            <pc:docMk/>
            <pc:sldMk cId="2020046165" sldId="272"/>
            <ac:spMk id="5" creationId="{BD9B166C-10D1-FCF8-6BEF-268EA0B08DB2}"/>
          </ac:spMkLst>
        </pc:spChg>
        <pc:picChg chg="add mod modCrop">
          <ac:chgData name="fernando alvarado caro" userId="3c0cb780f51a045c" providerId="LiveId" clId="{BCD1AFC1-2B40-4C89-9EA9-43572DBA6464}" dt="2022-10-18T21:50:04.520" v="6913"/>
          <ac:picMkLst>
            <pc:docMk/>
            <pc:sldMk cId="2020046165" sldId="272"/>
            <ac:picMk id="7" creationId="{1F071DF1-6E07-3AF5-44C0-6EDF3C4A3B36}"/>
          </ac:picMkLst>
        </pc:picChg>
        <pc:picChg chg="add del mod">
          <ac:chgData name="fernando alvarado caro" userId="3c0cb780f51a045c" providerId="LiveId" clId="{BCD1AFC1-2B40-4C89-9EA9-43572DBA6464}" dt="2022-10-18T21:49:37.129" v="6906" actId="478"/>
          <ac:picMkLst>
            <pc:docMk/>
            <pc:sldMk cId="2020046165" sldId="272"/>
            <ac:picMk id="3074" creationId="{C12154A9-EDE7-BF1B-5083-228D509F015C}"/>
          </ac:picMkLst>
        </pc:picChg>
      </pc:sldChg>
      <pc:sldChg chg="delSp modSp new mod">
        <pc:chgData name="fernando alvarado caro" userId="3c0cb780f51a045c" providerId="LiveId" clId="{BCD1AFC1-2B40-4C89-9EA9-43572DBA6464}" dt="2022-10-18T21:33:11.432" v="5786" actId="27636"/>
        <pc:sldMkLst>
          <pc:docMk/>
          <pc:sldMk cId="2941141268" sldId="273"/>
        </pc:sldMkLst>
        <pc:spChg chg="del">
          <ac:chgData name="fernando alvarado caro" userId="3c0cb780f51a045c" providerId="LiveId" clId="{BCD1AFC1-2B40-4C89-9EA9-43572DBA6464}" dt="2022-10-18T21:33:09.163" v="5784" actId="478"/>
          <ac:spMkLst>
            <pc:docMk/>
            <pc:sldMk cId="2941141268" sldId="273"/>
            <ac:spMk id="2" creationId="{D3A76F9D-B5D0-37E9-4D9F-A5AC34D1A532}"/>
          </ac:spMkLst>
        </pc:spChg>
        <pc:spChg chg="mod">
          <ac:chgData name="fernando alvarado caro" userId="3c0cb780f51a045c" providerId="LiveId" clId="{BCD1AFC1-2B40-4C89-9EA9-43572DBA6464}" dt="2022-10-18T21:33:11.432" v="5786" actId="27636"/>
          <ac:spMkLst>
            <pc:docMk/>
            <pc:sldMk cId="2941141268" sldId="273"/>
            <ac:spMk id="3" creationId="{523E008C-672C-FFD3-5F69-E49F72B65891}"/>
          </ac:spMkLst>
        </pc:spChg>
      </pc:sldChg>
      <pc:sldChg chg="modSp new mod">
        <pc:chgData name="fernando alvarado caro" userId="3c0cb780f51a045c" providerId="LiveId" clId="{BCD1AFC1-2B40-4C89-9EA9-43572DBA6464}" dt="2022-10-18T21:38:22.481" v="6811" actId="20577"/>
        <pc:sldMkLst>
          <pc:docMk/>
          <pc:sldMk cId="601379740" sldId="274"/>
        </pc:sldMkLst>
        <pc:spChg chg="mod">
          <ac:chgData name="fernando alvarado caro" userId="3c0cb780f51a045c" providerId="LiveId" clId="{BCD1AFC1-2B40-4C89-9EA9-43572DBA6464}" dt="2022-10-18T21:33:22.093" v="5797" actId="20577"/>
          <ac:spMkLst>
            <pc:docMk/>
            <pc:sldMk cId="601379740" sldId="274"/>
            <ac:spMk id="2" creationId="{0C068F2D-B160-E294-012E-259E97ECA002}"/>
          </ac:spMkLst>
        </pc:spChg>
        <pc:spChg chg="mod">
          <ac:chgData name="fernando alvarado caro" userId="3c0cb780f51a045c" providerId="LiveId" clId="{BCD1AFC1-2B40-4C89-9EA9-43572DBA6464}" dt="2022-10-18T21:38:22.481" v="6811" actId="20577"/>
          <ac:spMkLst>
            <pc:docMk/>
            <pc:sldMk cId="601379740" sldId="274"/>
            <ac:spMk id="3" creationId="{79F7CA49-185D-1493-F5B7-CF3E18FB37A2}"/>
          </ac:spMkLst>
        </pc:spChg>
      </pc:sldChg>
      <pc:sldChg chg="modSp add mod">
        <pc:chgData name="fernando alvarado caro" userId="3c0cb780f51a045c" providerId="LiveId" clId="{BCD1AFC1-2B40-4C89-9EA9-43572DBA6464}" dt="2022-10-18T21:50:34.142" v="6916" actId="113"/>
        <pc:sldMkLst>
          <pc:docMk/>
          <pc:sldMk cId="74812462" sldId="275"/>
        </pc:sldMkLst>
        <pc:spChg chg="mod">
          <ac:chgData name="fernando alvarado caro" userId="3c0cb780f51a045c" providerId="LiveId" clId="{BCD1AFC1-2B40-4C89-9EA9-43572DBA6464}" dt="2022-10-18T21:50:34.142" v="6916" actId="113"/>
          <ac:spMkLst>
            <pc:docMk/>
            <pc:sldMk cId="74812462" sldId="275"/>
            <ac:spMk id="3" creationId="{79F7CA49-185D-1493-F5B7-CF3E18FB37A2}"/>
          </ac:spMkLst>
        </pc:spChg>
      </pc:sldChg>
      <pc:sldChg chg="modSp new mod">
        <pc:chgData name="fernando alvarado caro" userId="3c0cb780f51a045c" providerId="LiveId" clId="{BCD1AFC1-2B40-4C89-9EA9-43572DBA6464}" dt="2022-10-18T21:53:07.090" v="7220" actId="20577"/>
        <pc:sldMkLst>
          <pc:docMk/>
          <pc:sldMk cId="3545194426" sldId="276"/>
        </pc:sldMkLst>
        <pc:spChg chg="mod">
          <ac:chgData name="fernando alvarado caro" userId="3c0cb780f51a045c" providerId="LiveId" clId="{BCD1AFC1-2B40-4C89-9EA9-43572DBA6464}" dt="2022-10-18T21:50:40.099" v="6933" actId="20577"/>
          <ac:spMkLst>
            <pc:docMk/>
            <pc:sldMk cId="3545194426" sldId="276"/>
            <ac:spMk id="2" creationId="{F564EB11-E86B-98E3-1C78-2939B829ECD6}"/>
          </ac:spMkLst>
        </pc:spChg>
        <pc:spChg chg="mod">
          <ac:chgData name="fernando alvarado caro" userId="3c0cb780f51a045c" providerId="LiveId" clId="{BCD1AFC1-2B40-4C89-9EA9-43572DBA6464}" dt="2022-10-18T21:53:07.090" v="7220" actId="20577"/>
          <ac:spMkLst>
            <pc:docMk/>
            <pc:sldMk cId="3545194426" sldId="276"/>
            <ac:spMk id="3" creationId="{F02720D3-7774-414D-FA21-DC19AEC68A29}"/>
          </ac:spMkLst>
        </pc:spChg>
      </pc:sldChg>
      <pc:sldChg chg="modSp add mod">
        <pc:chgData name="fernando alvarado caro" userId="3c0cb780f51a045c" providerId="LiveId" clId="{BCD1AFC1-2B40-4C89-9EA9-43572DBA6464}" dt="2022-10-18T21:54:01.687" v="7222" actId="113"/>
        <pc:sldMkLst>
          <pc:docMk/>
          <pc:sldMk cId="196341246" sldId="277"/>
        </pc:sldMkLst>
        <pc:spChg chg="mod">
          <ac:chgData name="fernando alvarado caro" userId="3c0cb780f51a045c" providerId="LiveId" clId="{BCD1AFC1-2B40-4C89-9EA9-43572DBA6464}" dt="2022-10-18T21:54:01.687" v="7222" actId="113"/>
          <ac:spMkLst>
            <pc:docMk/>
            <pc:sldMk cId="196341246" sldId="277"/>
            <ac:spMk id="3" creationId="{F02720D3-7774-414D-FA21-DC19AEC68A29}"/>
          </ac:spMkLst>
        </pc:spChg>
      </pc:sldChg>
      <pc:sldChg chg="modSp new mod">
        <pc:chgData name="fernando alvarado caro" userId="3c0cb780f51a045c" providerId="LiveId" clId="{BCD1AFC1-2B40-4C89-9EA9-43572DBA6464}" dt="2022-10-18T22:10:45.071" v="7750" actId="20577"/>
        <pc:sldMkLst>
          <pc:docMk/>
          <pc:sldMk cId="1720068857" sldId="278"/>
        </pc:sldMkLst>
        <pc:spChg chg="mod">
          <ac:chgData name="fernando alvarado caro" userId="3c0cb780f51a045c" providerId="LiveId" clId="{BCD1AFC1-2B40-4C89-9EA9-43572DBA6464}" dt="2022-10-18T21:54:16.739" v="7233" actId="20577"/>
          <ac:spMkLst>
            <pc:docMk/>
            <pc:sldMk cId="1720068857" sldId="278"/>
            <ac:spMk id="2" creationId="{CE4803A1-4A9E-9624-1CF4-9D278C9B9CF4}"/>
          </ac:spMkLst>
        </pc:spChg>
        <pc:spChg chg="mod">
          <ac:chgData name="fernando alvarado caro" userId="3c0cb780f51a045c" providerId="LiveId" clId="{BCD1AFC1-2B40-4C89-9EA9-43572DBA6464}" dt="2022-10-18T22:10:45.071" v="7750" actId="20577"/>
          <ac:spMkLst>
            <pc:docMk/>
            <pc:sldMk cId="1720068857" sldId="278"/>
            <ac:spMk id="3" creationId="{8AD61B0D-B51C-9066-B8D0-EF66743B8044}"/>
          </ac:spMkLst>
        </pc:spChg>
      </pc:sldChg>
      <pc:sldChg chg="modSp add mod">
        <pc:chgData name="fernando alvarado caro" userId="3c0cb780f51a045c" providerId="LiveId" clId="{BCD1AFC1-2B40-4C89-9EA9-43572DBA6464}" dt="2022-10-18T22:10:51.828" v="7752" actId="113"/>
        <pc:sldMkLst>
          <pc:docMk/>
          <pc:sldMk cId="682487547" sldId="279"/>
        </pc:sldMkLst>
        <pc:spChg chg="mod">
          <ac:chgData name="fernando alvarado caro" userId="3c0cb780f51a045c" providerId="LiveId" clId="{BCD1AFC1-2B40-4C89-9EA9-43572DBA6464}" dt="2022-10-18T22:10:51.828" v="7752" actId="113"/>
          <ac:spMkLst>
            <pc:docMk/>
            <pc:sldMk cId="682487547" sldId="279"/>
            <ac:spMk id="3" creationId="{8AD61B0D-B51C-9066-B8D0-EF66743B8044}"/>
          </ac:spMkLst>
        </pc:spChg>
      </pc:sldChg>
      <pc:sldChg chg="addSp modSp new mod">
        <pc:chgData name="fernando alvarado caro" userId="3c0cb780f51a045c" providerId="LiveId" clId="{BCD1AFC1-2B40-4C89-9EA9-43572DBA6464}" dt="2022-10-18T22:13:36.338" v="8063" actId="1076"/>
        <pc:sldMkLst>
          <pc:docMk/>
          <pc:sldMk cId="157509553" sldId="280"/>
        </pc:sldMkLst>
        <pc:spChg chg="mod">
          <ac:chgData name="fernando alvarado caro" userId="3c0cb780f51a045c" providerId="LiveId" clId="{BCD1AFC1-2B40-4C89-9EA9-43572DBA6464}" dt="2022-10-18T22:11:03.250" v="7767" actId="20577"/>
          <ac:spMkLst>
            <pc:docMk/>
            <pc:sldMk cId="157509553" sldId="280"/>
            <ac:spMk id="2" creationId="{D9C997D9-053A-62D5-F6BD-5FB959C8842A}"/>
          </ac:spMkLst>
        </pc:spChg>
        <pc:spChg chg="mod">
          <ac:chgData name="fernando alvarado caro" userId="3c0cb780f51a045c" providerId="LiveId" clId="{BCD1AFC1-2B40-4C89-9EA9-43572DBA6464}" dt="2022-10-18T22:13:36.338" v="8063" actId="1076"/>
          <ac:spMkLst>
            <pc:docMk/>
            <pc:sldMk cId="157509553" sldId="280"/>
            <ac:spMk id="3" creationId="{A5019F4D-787E-DB78-C5BA-C9EE4C14BD47}"/>
          </ac:spMkLst>
        </pc:spChg>
        <pc:picChg chg="add mod">
          <ac:chgData name="fernando alvarado caro" userId="3c0cb780f51a045c" providerId="LiveId" clId="{BCD1AFC1-2B40-4C89-9EA9-43572DBA6464}" dt="2022-10-18T22:12:36.186" v="7941" actId="1076"/>
          <ac:picMkLst>
            <pc:docMk/>
            <pc:sldMk cId="157509553" sldId="280"/>
            <ac:picMk id="4098" creationId="{700649B4-151D-C231-10D6-A1F4B3B5F76E}"/>
          </ac:picMkLst>
        </pc:picChg>
      </pc:sldChg>
      <pc:sldChg chg="modSp new mod">
        <pc:chgData name="fernando alvarado caro" userId="3c0cb780f51a045c" providerId="LiveId" clId="{BCD1AFC1-2B40-4C89-9EA9-43572DBA6464}" dt="2022-10-18T22:33:20.196" v="9064" actId="20577"/>
        <pc:sldMkLst>
          <pc:docMk/>
          <pc:sldMk cId="1708028799" sldId="281"/>
        </pc:sldMkLst>
        <pc:spChg chg="mod">
          <ac:chgData name="fernando alvarado caro" userId="3c0cb780f51a045c" providerId="LiveId" clId="{BCD1AFC1-2B40-4C89-9EA9-43572DBA6464}" dt="2022-10-18T22:26:44.409" v="8565" actId="20577"/>
          <ac:spMkLst>
            <pc:docMk/>
            <pc:sldMk cId="1708028799" sldId="281"/>
            <ac:spMk id="2" creationId="{06C48D93-0E13-3C05-2194-892D46A32F9D}"/>
          </ac:spMkLst>
        </pc:spChg>
        <pc:spChg chg="mod">
          <ac:chgData name="fernando alvarado caro" userId="3c0cb780f51a045c" providerId="LiveId" clId="{BCD1AFC1-2B40-4C89-9EA9-43572DBA6464}" dt="2022-10-18T22:33:20.196" v="9064" actId="20577"/>
          <ac:spMkLst>
            <pc:docMk/>
            <pc:sldMk cId="1708028799" sldId="281"/>
            <ac:spMk id="3" creationId="{1BE4A386-306A-EAC3-EB87-F810338D1B82}"/>
          </ac:spMkLst>
        </pc:spChg>
      </pc:sldChg>
      <pc:sldChg chg="modSp new mod">
        <pc:chgData name="fernando alvarado caro" userId="3c0cb780f51a045c" providerId="LiveId" clId="{BCD1AFC1-2B40-4C89-9EA9-43572DBA6464}" dt="2022-10-18T22:14:55.511" v="8092"/>
        <pc:sldMkLst>
          <pc:docMk/>
          <pc:sldMk cId="2951173385" sldId="282"/>
        </pc:sldMkLst>
        <pc:spChg chg="mod">
          <ac:chgData name="fernando alvarado caro" userId="3c0cb780f51a045c" providerId="LiveId" clId="{BCD1AFC1-2B40-4C89-9EA9-43572DBA6464}" dt="2022-10-18T22:14:11.969" v="8091" actId="20577"/>
          <ac:spMkLst>
            <pc:docMk/>
            <pc:sldMk cId="2951173385" sldId="282"/>
            <ac:spMk id="2" creationId="{0E219B0D-78D2-24BB-1F6B-9C524D390CB0}"/>
          </ac:spMkLst>
        </pc:spChg>
        <pc:spChg chg="mod">
          <ac:chgData name="fernando alvarado caro" userId="3c0cb780f51a045c" providerId="LiveId" clId="{BCD1AFC1-2B40-4C89-9EA9-43572DBA6464}" dt="2022-10-18T22:14:55.511" v="8092"/>
          <ac:spMkLst>
            <pc:docMk/>
            <pc:sldMk cId="2951173385" sldId="282"/>
            <ac:spMk id="3" creationId="{6CCDE936-DA26-7BDF-F114-FAA527862FE4}"/>
          </ac:spMkLst>
        </pc:spChg>
      </pc:sldChg>
      <pc:sldChg chg="modSp new mod">
        <pc:chgData name="fernando alvarado caro" userId="3c0cb780f51a045c" providerId="LiveId" clId="{BCD1AFC1-2B40-4C89-9EA9-43572DBA6464}" dt="2022-10-18T22:17:56.234" v="8542" actId="27636"/>
        <pc:sldMkLst>
          <pc:docMk/>
          <pc:sldMk cId="3502727819" sldId="283"/>
        </pc:sldMkLst>
        <pc:spChg chg="mod">
          <ac:chgData name="fernando alvarado caro" userId="3c0cb780f51a045c" providerId="LiveId" clId="{BCD1AFC1-2B40-4C89-9EA9-43572DBA6464}" dt="2022-10-18T22:15:18.609" v="8124" actId="20577"/>
          <ac:spMkLst>
            <pc:docMk/>
            <pc:sldMk cId="3502727819" sldId="283"/>
            <ac:spMk id="2" creationId="{66340743-60D9-D551-58A2-E144853B81D6}"/>
          </ac:spMkLst>
        </pc:spChg>
        <pc:spChg chg="mod">
          <ac:chgData name="fernando alvarado caro" userId="3c0cb780f51a045c" providerId="LiveId" clId="{BCD1AFC1-2B40-4C89-9EA9-43572DBA6464}" dt="2022-10-18T22:17:56.234" v="8542" actId="27636"/>
          <ac:spMkLst>
            <pc:docMk/>
            <pc:sldMk cId="3502727819" sldId="283"/>
            <ac:spMk id="3" creationId="{9920855E-D874-0539-65BE-52A1E2C04E23}"/>
          </ac:spMkLst>
        </pc:spChg>
      </pc:sldChg>
      <pc:sldChg chg="modSp add mod">
        <pc:chgData name="fernando alvarado caro" userId="3c0cb780f51a045c" providerId="LiveId" clId="{BCD1AFC1-2B40-4C89-9EA9-43572DBA6464}" dt="2022-10-18T22:33:30.261" v="9067" actId="14100"/>
        <pc:sldMkLst>
          <pc:docMk/>
          <pc:sldMk cId="781854528" sldId="284"/>
        </pc:sldMkLst>
        <pc:spChg chg="mod">
          <ac:chgData name="fernando alvarado caro" userId="3c0cb780f51a045c" providerId="LiveId" clId="{BCD1AFC1-2B40-4C89-9EA9-43572DBA6464}" dt="2022-10-18T22:33:30.261" v="9067" actId="14100"/>
          <ac:spMkLst>
            <pc:docMk/>
            <pc:sldMk cId="781854528" sldId="284"/>
            <ac:spMk id="3" creationId="{1BE4A386-306A-EAC3-EB87-F810338D1B82}"/>
          </ac:spMkLst>
        </pc:spChg>
      </pc:sldChg>
      <pc:sldChg chg="addSp delSp modSp new ord">
        <pc:chgData name="fernando alvarado caro" userId="3c0cb780f51a045c" providerId="LiveId" clId="{BCD1AFC1-2B40-4C89-9EA9-43572DBA6464}" dt="2022-10-18T22:36:24.571" v="9106"/>
        <pc:sldMkLst>
          <pc:docMk/>
          <pc:sldMk cId="3039258070" sldId="285"/>
        </pc:sldMkLst>
        <pc:picChg chg="add del mod">
          <ac:chgData name="fernando alvarado caro" userId="3c0cb780f51a045c" providerId="LiveId" clId="{BCD1AFC1-2B40-4C89-9EA9-43572DBA6464}" dt="2022-10-18T22:34:18.684" v="9071" actId="478"/>
          <ac:picMkLst>
            <pc:docMk/>
            <pc:sldMk cId="3039258070" sldId="285"/>
            <ac:picMk id="5122" creationId="{30D73ECB-249F-D90A-B5F8-074555B0144B}"/>
          </ac:picMkLst>
        </pc:picChg>
        <pc:picChg chg="add mod">
          <ac:chgData name="fernando alvarado caro" userId="3c0cb780f51a045c" providerId="LiveId" clId="{BCD1AFC1-2B40-4C89-9EA9-43572DBA6464}" dt="2022-10-18T22:34:23.157" v="9073" actId="1076"/>
          <ac:picMkLst>
            <pc:docMk/>
            <pc:sldMk cId="3039258070" sldId="285"/>
            <ac:picMk id="5124" creationId="{1B1CAF58-FA24-3783-D50E-E4C361BCD0E0}"/>
          </ac:picMkLst>
        </pc:picChg>
        <pc:picChg chg="add mod">
          <ac:chgData name="fernando alvarado caro" userId="3c0cb780f51a045c" providerId="LiveId" clId="{BCD1AFC1-2B40-4C89-9EA9-43572DBA6464}" dt="2022-10-18T22:34:55.718" v="9077" actId="1076"/>
          <ac:picMkLst>
            <pc:docMk/>
            <pc:sldMk cId="3039258070" sldId="285"/>
            <ac:picMk id="5126" creationId="{9E358566-10F4-5E09-1F6D-49688C6569A6}"/>
          </ac:picMkLst>
        </pc:picChg>
      </pc:sldChg>
      <pc:sldChg chg="modSp new del mod">
        <pc:chgData name="fernando alvarado caro" userId="3c0cb780f51a045c" providerId="LiveId" clId="{BCD1AFC1-2B40-4C89-9EA9-43572DBA6464}" dt="2022-10-18T22:35:18.904" v="9093" actId="47"/>
        <pc:sldMkLst>
          <pc:docMk/>
          <pc:sldMk cId="224885109" sldId="286"/>
        </pc:sldMkLst>
        <pc:spChg chg="mod">
          <ac:chgData name="fernando alvarado caro" userId="3c0cb780f51a045c" providerId="LiveId" clId="{BCD1AFC1-2B40-4C89-9EA9-43572DBA6464}" dt="2022-10-18T22:35:13.088" v="9092" actId="20577"/>
          <ac:spMkLst>
            <pc:docMk/>
            <pc:sldMk cId="224885109" sldId="286"/>
            <ac:spMk id="2" creationId="{41878C6F-A3F3-DEA9-59D8-31F52AE140AB}"/>
          </ac:spMkLst>
        </pc:spChg>
      </pc:sldChg>
      <pc:sldChg chg="modSp new mod">
        <pc:chgData name="fernando alvarado caro" userId="3c0cb780f51a045c" providerId="LiveId" clId="{BCD1AFC1-2B40-4C89-9EA9-43572DBA6464}" dt="2022-10-18T22:37:48.151" v="9287" actId="20577"/>
        <pc:sldMkLst>
          <pc:docMk/>
          <pc:sldMk cId="1714286180" sldId="286"/>
        </pc:sldMkLst>
        <pc:spChg chg="mod">
          <ac:chgData name="fernando alvarado caro" userId="3c0cb780f51a045c" providerId="LiveId" clId="{BCD1AFC1-2B40-4C89-9EA9-43572DBA6464}" dt="2022-10-18T22:36:20.253" v="9104" actId="20577"/>
          <ac:spMkLst>
            <pc:docMk/>
            <pc:sldMk cId="1714286180" sldId="286"/>
            <ac:spMk id="2" creationId="{8778B49C-1B85-397D-C2F5-BB80B924DDF8}"/>
          </ac:spMkLst>
        </pc:spChg>
        <pc:spChg chg="mod">
          <ac:chgData name="fernando alvarado caro" userId="3c0cb780f51a045c" providerId="LiveId" clId="{BCD1AFC1-2B40-4C89-9EA9-43572DBA6464}" dt="2022-10-18T22:37:48.151" v="9287" actId="20577"/>
          <ac:spMkLst>
            <pc:docMk/>
            <pc:sldMk cId="1714286180" sldId="286"/>
            <ac:spMk id="3" creationId="{3BDD6567-F8C1-82CB-2338-6F354BD2F08A}"/>
          </ac:spMkLst>
        </pc:spChg>
      </pc:sldChg>
      <pc:sldChg chg="modSp add mod">
        <pc:chgData name="fernando alvarado caro" userId="3c0cb780f51a045c" providerId="LiveId" clId="{BCD1AFC1-2B40-4C89-9EA9-43572DBA6464}" dt="2022-10-18T22:37:53.219" v="9289" actId="113"/>
        <pc:sldMkLst>
          <pc:docMk/>
          <pc:sldMk cId="3412271901" sldId="287"/>
        </pc:sldMkLst>
        <pc:spChg chg="mod">
          <ac:chgData name="fernando alvarado caro" userId="3c0cb780f51a045c" providerId="LiveId" clId="{BCD1AFC1-2B40-4C89-9EA9-43572DBA6464}" dt="2022-10-18T22:37:53.219" v="9289" actId="113"/>
          <ac:spMkLst>
            <pc:docMk/>
            <pc:sldMk cId="3412271901" sldId="287"/>
            <ac:spMk id="3" creationId="{3BDD6567-F8C1-82CB-2338-6F354BD2F08A}"/>
          </ac:spMkLst>
        </pc:spChg>
      </pc:sldChg>
      <pc:sldChg chg="modSp new mod">
        <pc:chgData name="fernando alvarado caro" userId="3c0cb780f51a045c" providerId="LiveId" clId="{BCD1AFC1-2B40-4C89-9EA9-43572DBA6464}" dt="2022-10-18T22:42:13.391" v="9801" actId="14100"/>
        <pc:sldMkLst>
          <pc:docMk/>
          <pc:sldMk cId="3104893886" sldId="288"/>
        </pc:sldMkLst>
        <pc:spChg chg="mod">
          <ac:chgData name="fernando alvarado caro" userId="3c0cb780f51a045c" providerId="LiveId" clId="{BCD1AFC1-2B40-4C89-9EA9-43572DBA6464}" dt="2022-10-18T22:37:58.152" v="9300" actId="20577"/>
          <ac:spMkLst>
            <pc:docMk/>
            <pc:sldMk cId="3104893886" sldId="288"/>
            <ac:spMk id="2" creationId="{ED511B4C-07F9-F3F2-C054-E293D4AD3426}"/>
          </ac:spMkLst>
        </pc:spChg>
        <pc:spChg chg="mod">
          <ac:chgData name="fernando alvarado caro" userId="3c0cb780f51a045c" providerId="LiveId" clId="{BCD1AFC1-2B40-4C89-9EA9-43572DBA6464}" dt="2022-10-18T22:42:13.391" v="9801" actId="14100"/>
          <ac:spMkLst>
            <pc:docMk/>
            <pc:sldMk cId="3104893886" sldId="288"/>
            <ac:spMk id="3" creationId="{8CBD2D87-1106-B596-C7C9-2CC9BA29F63F}"/>
          </ac:spMkLst>
        </pc:spChg>
      </pc:sldChg>
      <pc:sldChg chg="addSp modSp new mod">
        <pc:chgData name="fernando alvarado caro" userId="3c0cb780f51a045c" providerId="LiveId" clId="{BCD1AFC1-2B40-4C89-9EA9-43572DBA6464}" dt="2022-10-18T22:46:33.808" v="10203" actId="1076"/>
        <pc:sldMkLst>
          <pc:docMk/>
          <pc:sldMk cId="94101646" sldId="289"/>
        </pc:sldMkLst>
        <pc:spChg chg="mod">
          <ac:chgData name="fernando alvarado caro" userId="3c0cb780f51a045c" providerId="LiveId" clId="{BCD1AFC1-2B40-4C89-9EA9-43572DBA6464}" dt="2022-10-18T22:43:23.783" v="9818" actId="20577"/>
          <ac:spMkLst>
            <pc:docMk/>
            <pc:sldMk cId="94101646" sldId="289"/>
            <ac:spMk id="2" creationId="{2A0337A6-5C3D-7FB1-90C0-79FEFB8F10BE}"/>
          </ac:spMkLst>
        </pc:spChg>
        <pc:picChg chg="add mod modCrop">
          <ac:chgData name="fernando alvarado caro" userId="3c0cb780f51a045c" providerId="LiveId" clId="{BCD1AFC1-2B40-4C89-9EA9-43572DBA6464}" dt="2022-10-18T22:46:33.808" v="10203" actId="1076"/>
          <ac:picMkLst>
            <pc:docMk/>
            <pc:sldMk cId="94101646" sldId="289"/>
            <ac:picMk id="5" creationId="{2636CB61-3FB3-7DCA-09DC-32FC95FA7ED2}"/>
          </ac:picMkLst>
        </pc:picChg>
      </pc:sldChg>
      <pc:sldChg chg="modSp new mod">
        <pc:chgData name="fernando alvarado caro" userId="3c0cb780f51a045c" providerId="LiveId" clId="{BCD1AFC1-2B40-4C89-9EA9-43572DBA6464}" dt="2022-10-18T22:46:24.132" v="10201" actId="20577"/>
        <pc:sldMkLst>
          <pc:docMk/>
          <pc:sldMk cId="3687020930" sldId="290"/>
        </pc:sldMkLst>
        <pc:spChg chg="mod">
          <ac:chgData name="fernando alvarado caro" userId="3c0cb780f51a045c" providerId="LiveId" clId="{BCD1AFC1-2B40-4C89-9EA9-43572DBA6464}" dt="2022-10-18T22:44:08.898" v="9830" actId="20577"/>
          <ac:spMkLst>
            <pc:docMk/>
            <pc:sldMk cId="3687020930" sldId="290"/>
            <ac:spMk id="2" creationId="{6BFAE330-8FDE-6E00-5C8F-F4279C4ABC7D}"/>
          </ac:spMkLst>
        </pc:spChg>
        <pc:spChg chg="mod">
          <ac:chgData name="fernando alvarado caro" userId="3c0cb780f51a045c" providerId="LiveId" clId="{BCD1AFC1-2B40-4C89-9EA9-43572DBA6464}" dt="2022-10-18T22:46:24.132" v="10201" actId="20577"/>
          <ac:spMkLst>
            <pc:docMk/>
            <pc:sldMk cId="3687020930" sldId="290"/>
            <ac:spMk id="3" creationId="{DC15434E-457A-9FE9-1CAA-DABEA9707F76}"/>
          </ac:spMkLst>
        </pc:spChg>
      </pc:sldChg>
      <pc:sldChg chg="modSp add mod">
        <pc:chgData name="fernando alvarado caro" userId="3c0cb780f51a045c" providerId="LiveId" clId="{BCD1AFC1-2B40-4C89-9EA9-43572DBA6464}" dt="2022-10-18T22:47:02.070" v="10225" actId="20577"/>
        <pc:sldMkLst>
          <pc:docMk/>
          <pc:sldMk cId="2055405244" sldId="291"/>
        </pc:sldMkLst>
        <pc:spChg chg="mod">
          <ac:chgData name="fernando alvarado caro" userId="3c0cb780f51a045c" providerId="LiveId" clId="{BCD1AFC1-2B40-4C89-9EA9-43572DBA6464}" dt="2022-10-18T22:47:02.070" v="10225" actId="20577"/>
          <ac:spMkLst>
            <pc:docMk/>
            <pc:sldMk cId="2055405244" sldId="291"/>
            <ac:spMk id="3" creationId="{DC15434E-457A-9FE9-1CAA-DABEA9707F76}"/>
          </ac:spMkLst>
        </pc:spChg>
      </pc:sldChg>
      <pc:sldChg chg="modSp add mod">
        <pc:chgData name="fernando alvarado caro" userId="3c0cb780f51a045c" providerId="LiveId" clId="{BCD1AFC1-2B40-4C89-9EA9-43572DBA6464}" dt="2022-10-18T22:49:15.205" v="10402" actId="20577"/>
        <pc:sldMkLst>
          <pc:docMk/>
          <pc:sldMk cId="2488255785" sldId="292"/>
        </pc:sldMkLst>
        <pc:spChg chg="mod">
          <ac:chgData name="fernando alvarado caro" userId="3c0cb780f51a045c" providerId="LiveId" clId="{BCD1AFC1-2B40-4C89-9EA9-43572DBA6464}" dt="2022-10-18T22:49:15.205" v="10402" actId="20577"/>
          <ac:spMkLst>
            <pc:docMk/>
            <pc:sldMk cId="2488255785" sldId="292"/>
            <ac:spMk id="3" creationId="{DC15434E-457A-9FE9-1CAA-DABEA9707F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121391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32865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57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332426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2138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22117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112837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6348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401617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51409E-301F-488E-93EE-22C58BE5963D}" type="datetimeFigureOut">
              <a:rPr lang="es-CL" smtClean="0"/>
              <a:t>18-10-2022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129746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B51409E-301F-488E-93EE-22C58BE5963D}" type="datetimeFigureOut">
              <a:rPr lang="es-CL" smtClean="0"/>
              <a:t>18-10-2022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252362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B51409E-301F-488E-93EE-22C58BE5963D}" type="datetimeFigureOut">
              <a:rPr lang="es-CL" smtClean="0"/>
              <a:t>18-10-2022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2892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B51409E-301F-488E-93EE-22C58BE5963D}" type="datetimeFigureOut">
              <a:rPr lang="es-CL" smtClean="0"/>
              <a:t>18-10-2022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416722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409E-301F-488E-93EE-22C58BE5963D}" type="datetimeFigureOut">
              <a:rPr lang="es-CL" smtClean="0"/>
              <a:t>18-10-2022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32370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51409E-301F-488E-93EE-22C58BE5963D}" type="datetimeFigureOut">
              <a:rPr lang="es-CL" smtClean="0"/>
              <a:t>18-10-2022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100709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51409E-301F-488E-93EE-22C58BE5963D}" type="datetimeFigureOut">
              <a:rPr lang="es-CL" smtClean="0"/>
              <a:t>18-10-2022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07D534-03D3-488D-A99F-0807B1549173}" type="slidenum">
              <a:rPr lang="es-CL" smtClean="0"/>
              <a:t>‹Nº›</a:t>
            </a:fld>
            <a:endParaRPr lang="es-CL"/>
          </a:p>
        </p:txBody>
      </p:sp>
    </p:spTree>
    <p:extLst>
      <p:ext uri="{BB962C8B-B14F-4D97-AF65-F5344CB8AC3E}">
        <p14:creationId xmlns:p14="http://schemas.microsoft.com/office/powerpoint/2010/main" val="285824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51409E-301F-488E-93EE-22C58BE5963D}" type="datetimeFigureOut">
              <a:rPr lang="es-CL" smtClean="0"/>
              <a:t>18-10-2022</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07D534-03D3-488D-A99F-0807B1549173}" type="slidenum">
              <a:rPr lang="es-CL" smtClean="0"/>
              <a:t>‹Nº›</a:t>
            </a:fld>
            <a:endParaRPr lang="es-CL"/>
          </a:p>
        </p:txBody>
      </p:sp>
    </p:spTree>
    <p:extLst>
      <p:ext uri="{BB962C8B-B14F-4D97-AF65-F5344CB8AC3E}">
        <p14:creationId xmlns:p14="http://schemas.microsoft.com/office/powerpoint/2010/main" val="3908513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ccessmedicina-mhmedical-com.uchile.idm.oclc.org/content.aspx?bookid=2971&amp;sectionid=251483632#117725755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A7364-AC11-5A1E-6306-026554C2C76F}"/>
              </a:ext>
            </a:extLst>
          </p:cNvPr>
          <p:cNvSpPr>
            <a:spLocks noGrp="1"/>
          </p:cNvSpPr>
          <p:nvPr>
            <p:ph type="ctrTitle"/>
          </p:nvPr>
        </p:nvSpPr>
        <p:spPr/>
        <p:txBody>
          <a:bodyPr/>
          <a:lstStyle/>
          <a:p>
            <a:r>
              <a:rPr lang="es-MX" dirty="0"/>
              <a:t>Metabolismo de lípidos I</a:t>
            </a:r>
            <a:br>
              <a:rPr lang="es-MX" dirty="0"/>
            </a:br>
            <a:r>
              <a:rPr lang="es-MX" sz="3500" dirty="0"/>
              <a:t>(lipólisis y beta-oxidación)</a:t>
            </a:r>
            <a:endParaRPr lang="es-CL" sz="3500" dirty="0"/>
          </a:p>
        </p:txBody>
      </p:sp>
      <p:sp>
        <p:nvSpPr>
          <p:cNvPr id="3" name="Subtítulo 2">
            <a:extLst>
              <a:ext uri="{FF2B5EF4-FFF2-40B4-BE49-F238E27FC236}">
                <a16:creationId xmlns:a16="http://schemas.microsoft.com/office/drawing/2014/main" id="{1A7C4FFE-84FF-3154-6CF9-EC6C57C29ED2}"/>
              </a:ext>
            </a:extLst>
          </p:cNvPr>
          <p:cNvSpPr>
            <a:spLocks noGrp="1"/>
          </p:cNvSpPr>
          <p:nvPr>
            <p:ph type="subTitle" idx="1"/>
          </p:nvPr>
        </p:nvSpPr>
        <p:spPr/>
        <p:txBody>
          <a:bodyPr>
            <a:normAutofit lnSpcReduction="10000"/>
          </a:bodyPr>
          <a:lstStyle/>
          <a:p>
            <a:r>
              <a:rPr lang="es-MX" dirty="0"/>
              <a:t>Bioquímica T.O.</a:t>
            </a:r>
          </a:p>
          <a:p>
            <a:r>
              <a:rPr lang="es-MX" dirty="0"/>
              <a:t>Fernando Alvarado Caro</a:t>
            </a:r>
          </a:p>
          <a:p>
            <a:r>
              <a:rPr lang="es-MX" dirty="0"/>
              <a:t>Octubre de 2022</a:t>
            </a:r>
            <a:endParaRPr lang="es-CL" dirty="0"/>
          </a:p>
        </p:txBody>
      </p:sp>
    </p:spTree>
    <p:extLst>
      <p:ext uri="{BB962C8B-B14F-4D97-AF65-F5344CB8AC3E}">
        <p14:creationId xmlns:p14="http://schemas.microsoft.com/office/powerpoint/2010/main" val="283055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691FC-22FA-7AA8-191B-D892C60183A5}"/>
              </a:ext>
            </a:extLst>
          </p:cNvPr>
          <p:cNvSpPr>
            <a:spLocks noGrp="1"/>
          </p:cNvSpPr>
          <p:nvPr>
            <p:ph type="title"/>
          </p:nvPr>
        </p:nvSpPr>
        <p:spPr/>
        <p:txBody>
          <a:bodyPr/>
          <a:lstStyle/>
          <a:p>
            <a:r>
              <a:rPr lang="es-CL" dirty="0"/>
              <a:t>Conceptos claves</a:t>
            </a:r>
          </a:p>
        </p:txBody>
      </p:sp>
      <p:sp>
        <p:nvSpPr>
          <p:cNvPr id="3" name="Marcador de contenido 2">
            <a:extLst>
              <a:ext uri="{FF2B5EF4-FFF2-40B4-BE49-F238E27FC236}">
                <a16:creationId xmlns:a16="http://schemas.microsoft.com/office/drawing/2014/main" id="{6EF5237A-A0CB-23C7-A8FB-FBCC175B8939}"/>
              </a:ext>
            </a:extLst>
          </p:cNvPr>
          <p:cNvSpPr>
            <a:spLocks noGrp="1"/>
          </p:cNvSpPr>
          <p:nvPr>
            <p:ph idx="1"/>
          </p:nvPr>
        </p:nvSpPr>
        <p:spPr>
          <a:xfrm>
            <a:off x="677334" y="2160589"/>
            <a:ext cx="7050821" cy="3880773"/>
          </a:xfrm>
        </p:spPr>
        <p:txBody>
          <a:bodyPr/>
          <a:lstStyle/>
          <a:p>
            <a:r>
              <a:rPr lang="es-CL" dirty="0"/>
              <a:t>La absorción a nivel intestinal requiere de sales biliares que forman micelas, actúa ahí la lipasa formando AG, MAG</a:t>
            </a:r>
          </a:p>
          <a:p>
            <a:r>
              <a:rPr lang="es-CL" dirty="0"/>
              <a:t>En simultáneo que se absorbe TAG, se absorbe </a:t>
            </a:r>
            <a:r>
              <a:rPr lang="es-CL" dirty="0" err="1"/>
              <a:t>coleserol</a:t>
            </a:r>
            <a:endParaRPr lang="es-CL" dirty="0"/>
          </a:p>
          <a:p>
            <a:r>
              <a:rPr lang="es-CL" dirty="0"/>
              <a:t>En el enterocito hay </a:t>
            </a:r>
            <a:r>
              <a:rPr lang="es-CL" dirty="0" err="1"/>
              <a:t>reesterificación</a:t>
            </a:r>
            <a:endParaRPr lang="es-CL" dirty="0"/>
          </a:p>
          <a:p>
            <a:r>
              <a:rPr lang="es-CL" dirty="0"/>
              <a:t>Se incorporan proteínas (apoproteínas)</a:t>
            </a:r>
          </a:p>
          <a:p>
            <a:r>
              <a:rPr lang="es-CL" dirty="0"/>
              <a:t>Salen quilomicrones a la linfa, luego a la sangre y así a todo el organismo </a:t>
            </a:r>
          </a:p>
          <a:p>
            <a:r>
              <a:rPr lang="es-CL" dirty="0"/>
              <a:t>LIPOPROTEINAS: lo van a escuchar harto</a:t>
            </a:r>
          </a:p>
          <a:p>
            <a:pPr lvl="1"/>
            <a:r>
              <a:rPr lang="es-CL" dirty="0"/>
              <a:t>Quilomicrones son un tipo</a:t>
            </a:r>
          </a:p>
        </p:txBody>
      </p:sp>
      <p:pic>
        <p:nvPicPr>
          <p:cNvPr id="2050" name="Picture 2" descr="image">
            <a:extLst>
              <a:ext uri="{FF2B5EF4-FFF2-40B4-BE49-F238E27FC236}">
                <a16:creationId xmlns:a16="http://schemas.microsoft.com/office/drawing/2014/main" id="{8F733C39-03A8-7855-82DA-EB8DEBB78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098" y="0"/>
            <a:ext cx="4276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8CA0D-8220-3D2F-F7EA-A5596330BC21}"/>
              </a:ext>
            </a:extLst>
          </p:cNvPr>
          <p:cNvSpPr>
            <a:spLocks noGrp="1"/>
          </p:cNvSpPr>
          <p:nvPr>
            <p:ph type="title"/>
          </p:nvPr>
        </p:nvSpPr>
        <p:spPr/>
        <p:txBody>
          <a:bodyPr/>
          <a:lstStyle/>
          <a:p>
            <a:r>
              <a:rPr lang="es-CL" dirty="0"/>
              <a:t>Pregunta 3</a:t>
            </a:r>
          </a:p>
        </p:txBody>
      </p:sp>
      <p:sp>
        <p:nvSpPr>
          <p:cNvPr id="3" name="Marcador de contenido 2">
            <a:extLst>
              <a:ext uri="{FF2B5EF4-FFF2-40B4-BE49-F238E27FC236}">
                <a16:creationId xmlns:a16="http://schemas.microsoft.com/office/drawing/2014/main" id="{6C6B41DA-4D77-074F-0424-A49149448886}"/>
              </a:ext>
            </a:extLst>
          </p:cNvPr>
          <p:cNvSpPr>
            <a:spLocks noGrp="1"/>
          </p:cNvSpPr>
          <p:nvPr>
            <p:ph idx="1"/>
          </p:nvPr>
        </p:nvSpPr>
        <p:spPr/>
        <p:txBody>
          <a:bodyPr/>
          <a:lstStyle/>
          <a:p>
            <a:r>
              <a:rPr lang="es-CL" dirty="0"/>
              <a:t>Sobre los quilomicrones generados en el enterocito tras la absorción de lípidos se sabe que se distribuyen al músculo, tejido adiposo e hígado principalmente. Para que los TAG que están contenidos sean utilizables por los dos primeros tejidos es esencial:</a:t>
            </a:r>
          </a:p>
          <a:p>
            <a:pPr lvl="1"/>
            <a:r>
              <a:rPr lang="es-CL" dirty="0"/>
              <a:t>A) La actividad de la </a:t>
            </a:r>
            <a:r>
              <a:rPr lang="es-CL" dirty="0" err="1"/>
              <a:t>lipoproteinlipasa</a:t>
            </a:r>
            <a:r>
              <a:rPr lang="es-CL" dirty="0"/>
              <a:t> presente en el endotelio</a:t>
            </a:r>
          </a:p>
          <a:p>
            <a:pPr lvl="1"/>
            <a:r>
              <a:rPr lang="es-CL" dirty="0"/>
              <a:t>B) La actividad de los transportadores de TAG</a:t>
            </a:r>
          </a:p>
          <a:p>
            <a:pPr lvl="1"/>
            <a:r>
              <a:rPr lang="es-CL" dirty="0"/>
              <a:t>C) La síntesis de LDLD</a:t>
            </a:r>
          </a:p>
          <a:p>
            <a:pPr lvl="1"/>
            <a:r>
              <a:rPr lang="es-CL" dirty="0"/>
              <a:t>D) La actividad de la enzima glucagón</a:t>
            </a:r>
          </a:p>
        </p:txBody>
      </p:sp>
    </p:spTree>
    <p:extLst>
      <p:ext uri="{BB962C8B-B14F-4D97-AF65-F5344CB8AC3E}">
        <p14:creationId xmlns:p14="http://schemas.microsoft.com/office/powerpoint/2010/main" val="314772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8CA0D-8220-3D2F-F7EA-A5596330BC21}"/>
              </a:ext>
            </a:extLst>
          </p:cNvPr>
          <p:cNvSpPr>
            <a:spLocks noGrp="1"/>
          </p:cNvSpPr>
          <p:nvPr>
            <p:ph type="title"/>
          </p:nvPr>
        </p:nvSpPr>
        <p:spPr/>
        <p:txBody>
          <a:bodyPr/>
          <a:lstStyle/>
          <a:p>
            <a:r>
              <a:rPr lang="es-CL" dirty="0"/>
              <a:t>Pregunta 3</a:t>
            </a:r>
          </a:p>
        </p:txBody>
      </p:sp>
      <p:sp>
        <p:nvSpPr>
          <p:cNvPr id="3" name="Marcador de contenido 2">
            <a:extLst>
              <a:ext uri="{FF2B5EF4-FFF2-40B4-BE49-F238E27FC236}">
                <a16:creationId xmlns:a16="http://schemas.microsoft.com/office/drawing/2014/main" id="{6C6B41DA-4D77-074F-0424-A49149448886}"/>
              </a:ext>
            </a:extLst>
          </p:cNvPr>
          <p:cNvSpPr>
            <a:spLocks noGrp="1"/>
          </p:cNvSpPr>
          <p:nvPr>
            <p:ph idx="1"/>
          </p:nvPr>
        </p:nvSpPr>
        <p:spPr/>
        <p:txBody>
          <a:bodyPr/>
          <a:lstStyle/>
          <a:p>
            <a:r>
              <a:rPr lang="es-CL" dirty="0"/>
              <a:t>Sobre los quilomicrones generados en el enterocito tras la absorción de lípidos se sabe que se distribuyen al músculo, tejido adiposo e hígado principalmente. Para que los TAG que están contenidos sean utilizables por los dos primeros tejidos es esencial:</a:t>
            </a:r>
          </a:p>
          <a:p>
            <a:pPr lvl="1"/>
            <a:r>
              <a:rPr lang="es-CL" b="1" dirty="0"/>
              <a:t>A) La actividad de la </a:t>
            </a:r>
            <a:r>
              <a:rPr lang="es-CL" b="1" dirty="0" err="1"/>
              <a:t>lipoproteinlipasa</a:t>
            </a:r>
            <a:r>
              <a:rPr lang="es-CL" b="1" dirty="0"/>
              <a:t> presente en el endotelio</a:t>
            </a:r>
          </a:p>
          <a:p>
            <a:pPr lvl="1"/>
            <a:r>
              <a:rPr lang="es-CL" dirty="0"/>
              <a:t>B) La actividad de los transportadores de TAG</a:t>
            </a:r>
          </a:p>
          <a:p>
            <a:pPr lvl="1"/>
            <a:r>
              <a:rPr lang="es-CL" dirty="0"/>
              <a:t>C) La síntesis de LDL</a:t>
            </a:r>
          </a:p>
          <a:p>
            <a:pPr lvl="1"/>
            <a:r>
              <a:rPr lang="es-CL" dirty="0"/>
              <a:t>D) La actividad de la enzima glucagón</a:t>
            </a:r>
          </a:p>
        </p:txBody>
      </p:sp>
    </p:spTree>
    <p:extLst>
      <p:ext uri="{BB962C8B-B14F-4D97-AF65-F5344CB8AC3E}">
        <p14:creationId xmlns:p14="http://schemas.microsoft.com/office/powerpoint/2010/main" val="186760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3428E-F485-6BBB-58FB-C597B5B8B4A1}"/>
              </a:ext>
            </a:extLst>
          </p:cNvPr>
          <p:cNvSpPr>
            <a:spLocks noGrp="1"/>
          </p:cNvSpPr>
          <p:nvPr>
            <p:ph type="title"/>
          </p:nvPr>
        </p:nvSpPr>
        <p:spPr/>
        <p:txBody>
          <a:bodyPr/>
          <a:lstStyle/>
          <a:p>
            <a:r>
              <a:rPr lang="es-CL" dirty="0"/>
              <a:t>¿Cómo sigue esto?</a:t>
            </a:r>
          </a:p>
        </p:txBody>
      </p:sp>
      <p:sp>
        <p:nvSpPr>
          <p:cNvPr id="3" name="Marcador de contenido 2">
            <a:extLst>
              <a:ext uri="{FF2B5EF4-FFF2-40B4-BE49-F238E27FC236}">
                <a16:creationId xmlns:a16="http://schemas.microsoft.com/office/drawing/2014/main" id="{22E6B256-E1E3-820F-B4C8-97E0E7D937A5}"/>
              </a:ext>
            </a:extLst>
          </p:cNvPr>
          <p:cNvSpPr>
            <a:spLocks noGrp="1"/>
          </p:cNvSpPr>
          <p:nvPr>
            <p:ph idx="1"/>
          </p:nvPr>
        </p:nvSpPr>
        <p:spPr/>
        <p:txBody>
          <a:bodyPr/>
          <a:lstStyle/>
          <a:p>
            <a:r>
              <a:rPr lang="es-CL" dirty="0"/>
              <a:t>Tenemos los AG en la sangre… están fuera de los tejidos, pero ¿cómo se utilizan?</a:t>
            </a:r>
          </a:p>
          <a:p>
            <a:r>
              <a:rPr lang="es-CL" dirty="0"/>
              <a:t>Rol de la LPL: actúa sobre quilomicrones -&gt; TAG pasan a ser AG</a:t>
            </a:r>
          </a:p>
          <a:p>
            <a:r>
              <a:rPr lang="es-CL" dirty="0"/>
              <a:t>Luego los AG se incorporan a la producción de energía</a:t>
            </a:r>
          </a:p>
          <a:p>
            <a:r>
              <a:rPr lang="es-CL" dirty="0"/>
              <a:t>¿Colesterol? Cumple funciones estructurales y de precursor -&gt; Su producción aumenta cuando baja el consumo y disminuye cuando aumenta el consumo en la dieta.</a:t>
            </a:r>
          </a:p>
        </p:txBody>
      </p:sp>
    </p:spTree>
    <p:extLst>
      <p:ext uri="{BB962C8B-B14F-4D97-AF65-F5344CB8AC3E}">
        <p14:creationId xmlns:p14="http://schemas.microsoft.com/office/powerpoint/2010/main" val="350262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A8F4F-9378-D5B6-D01D-7DDC23A43C2F}"/>
              </a:ext>
            </a:extLst>
          </p:cNvPr>
          <p:cNvSpPr>
            <a:spLocks noGrp="1"/>
          </p:cNvSpPr>
          <p:nvPr>
            <p:ph type="title"/>
          </p:nvPr>
        </p:nvSpPr>
        <p:spPr/>
        <p:txBody>
          <a:bodyPr/>
          <a:lstStyle/>
          <a:p>
            <a:r>
              <a:rPr lang="es-CL" dirty="0"/>
              <a:t>Otras cosas solo para conocer</a:t>
            </a:r>
          </a:p>
        </p:txBody>
      </p:sp>
      <p:sp>
        <p:nvSpPr>
          <p:cNvPr id="3" name="Marcador de contenido 2">
            <a:extLst>
              <a:ext uri="{FF2B5EF4-FFF2-40B4-BE49-F238E27FC236}">
                <a16:creationId xmlns:a16="http://schemas.microsoft.com/office/drawing/2014/main" id="{BFF7BDA1-C150-64E6-D345-6B07CC028180}"/>
              </a:ext>
            </a:extLst>
          </p:cNvPr>
          <p:cNvSpPr>
            <a:spLocks noGrp="1"/>
          </p:cNvSpPr>
          <p:nvPr>
            <p:ph idx="1"/>
          </p:nvPr>
        </p:nvSpPr>
        <p:spPr/>
        <p:txBody>
          <a:bodyPr>
            <a:normAutofit fontScale="92500" lnSpcReduction="10000"/>
          </a:bodyPr>
          <a:lstStyle/>
          <a:p>
            <a:r>
              <a:rPr lang="es-CL" dirty="0"/>
              <a:t>Cuando hay déficit de AG en dieta (ej. ayuno), el tejido adiposo libera AG de reserva que van al hígado, ahí se sintetiza TAG que salen mediante lipoproteínas llamadas VLDL. Entonces, los AG se transportan a través de VLDL y de los quilomicrones.</a:t>
            </a:r>
          </a:p>
          <a:p>
            <a:r>
              <a:rPr lang="es-CL" dirty="0"/>
              <a:t>Cuando VLDL se van quedando sin TAG van al hígado, ahí se terminan de sacar. Cuando quedan muy pocos predomina el colesterol y se le quitan unas ciertas proteínas (por la HDL) formando el IDL, pero cuando ya solo queda una apoproteína (apB100) hablamos de LDL (el colesterol “malo”)… el organismo debe ser capaz de eliminarlo (receptor de LDL presente en </a:t>
            </a:r>
            <a:r>
              <a:rPr lang="es-CL" dirty="0" err="1"/>
              <a:t>macrófaogos</a:t>
            </a:r>
            <a:r>
              <a:rPr lang="es-CL" dirty="0"/>
              <a:t>, hepatocitos, etc.), pero cuando hay exceso se unen a proteínas de los vasos </a:t>
            </a:r>
            <a:r>
              <a:rPr lang="es-CL" dirty="0" err="1"/>
              <a:t>sanguineos</a:t>
            </a:r>
            <a:r>
              <a:rPr lang="es-CL" dirty="0"/>
              <a:t>, se transforman y son comidos por macrófagos, se forman células espumosas (macrófagos ricos en colesterol) que se van muriendo, se liberan sustancias tóxicas, se altera el endotelio, se forman placas…. Hasta llegar a los infartos</a:t>
            </a:r>
          </a:p>
          <a:p>
            <a:r>
              <a:rPr lang="es-CL" dirty="0"/>
              <a:t>CLAVE: COMER COLESTEROL ADECUADO</a:t>
            </a:r>
          </a:p>
        </p:txBody>
      </p:sp>
    </p:spTree>
    <p:extLst>
      <p:ext uri="{BB962C8B-B14F-4D97-AF65-F5344CB8AC3E}">
        <p14:creationId xmlns:p14="http://schemas.microsoft.com/office/powerpoint/2010/main" val="206534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B460A-F5E6-F6A6-81A6-0DD8069F8D0C}"/>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6558D31-C2F3-EEF4-0676-DA1513A4F675}"/>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FF12ACBB-10F3-BBFE-3957-05AD130EDFC4}"/>
              </a:ext>
            </a:extLst>
          </p:cNvPr>
          <p:cNvPicPr>
            <a:picLocks noChangeAspect="1"/>
          </p:cNvPicPr>
          <p:nvPr/>
        </p:nvPicPr>
        <p:blipFill rotWithShape="1">
          <a:blip r:embed="rId2"/>
          <a:srcRect l="23934" t="17188" r="50000" b="11889"/>
          <a:stretch/>
        </p:blipFill>
        <p:spPr>
          <a:xfrm>
            <a:off x="500352" y="264056"/>
            <a:ext cx="3776679" cy="5777306"/>
          </a:xfrm>
          <a:prstGeom prst="rect">
            <a:avLst/>
          </a:prstGeom>
        </p:spPr>
      </p:pic>
      <p:pic>
        <p:nvPicPr>
          <p:cNvPr id="7" name="Imagen 6">
            <a:extLst>
              <a:ext uri="{FF2B5EF4-FFF2-40B4-BE49-F238E27FC236}">
                <a16:creationId xmlns:a16="http://schemas.microsoft.com/office/drawing/2014/main" id="{0AD5A312-D8B4-ECAB-FCA8-42F08F4B162E}"/>
              </a:ext>
            </a:extLst>
          </p:cNvPr>
          <p:cNvPicPr>
            <a:picLocks noChangeAspect="1"/>
          </p:cNvPicPr>
          <p:nvPr/>
        </p:nvPicPr>
        <p:blipFill rotWithShape="1">
          <a:blip r:embed="rId3"/>
          <a:srcRect l="23934" t="43385" r="29597" b="19770"/>
          <a:stretch/>
        </p:blipFill>
        <p:spPr>
          <a:xfrm>
            <a:off x="4614063" y="264056"/>
            <a:ext cx="6594711" cy="2939791"/>
          </a:xfrm>
          <a:prstGeom prst="rect">
            <a:avLst/>
          </a:prstGeom>
        </p:spPr>
      </p:pic>
    </p:spTree>
    <p:extLst>
      <p:ext uri="{BB962C8B-B14F-4D97-AF65-F5344CB8AC3E}">
        <p14:creationId xmlns:p14="http://schemas.microsoft.com/office/powerpoint/2010/main" val="386543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AD4EC-8BB8-755E-19E5-153CA22EA719}"/>
              </a:ext>
            </a:extLst>
          </p:cNvPr>
          <p:cNvSpPr>
            <a:spLocks noGrp="1"/>
          </p:cNvSpPr>
          <p:nvPr>
            <p:ph type="title"/>
          </p:nvPr>
        </p:nvSpPr>
        <p:spPr/>
        <p:txBody>
          <a:bodyPr/>
          <a:lstStyle/>
          <a:p>
            <a:r>
              <a:rPr lang="es-CL" dirty="0"/>
              <a:t>Pregunta 4</a:t>
            </a:r>
          </a:p>
        </p:txBody>
      </p:sp>
      <p:sp>
        <p:nvSpPr>
          <p:cNvPr id="3" name="Marcador de contenido 2">
            <a:extLst>
              <a:ext uri="{FF2B5EF4-FFF2-40B4-BE49-F238E27FC236}">
                <a16:creationId xmlns:a16="http://schemas.microsoft.com/office/drawing/2014/main" id="{91BECB71-78C4-5113-7B0D-25CFCD4B2D87}"/>
              </a:ext>
            </a:extLst>
          </p:cNvPr>
          <p:cNvSpPr>
            <a:spLocks noGrp="1"/>
          </p:cNvSpPr>
          <p:nvPr>
            <p:ph idx="1"/>
          </p:nvPr>
        </p:nvSpPr>
        <p:spPr/>
        <p:txBody>
          <a:bodyPr/>
          <a:lstStyle/>
          <a:p>
            <a:r>
              <a:rPr lang="es-CL" dirty="0"/>
              <a:t>¿Cuál es la alternativa correcta en relación a la formación de ácidos grasos en la lipolisis?:</a:t>
            </a:r>
          </a:p>
          <a:p>
            <a:pPr lvl="1"/>
            <a:r>
              <a:rPr lang="es-CL" dirty="0"/>
              <a:t>A) ATGL pasa de DAG a MAG y glicerol</a:t>
            </a:r>
          </a:p>
          <a:p>
            <a:pPr lvl="1"/>
            <a:r>
              <a:rPr lang="es-CL" dirty="0"/>
              <a:t>B) HSL pasa de MAG a ácido graso y glicerol</a:t>
            </a:r>
          </a:p>
          <a:p>
            <a:pPr lvl="1"/>
            <a:r>
              <a:rPr lang="es-CL" dirty="0"/>
              <a:t>C) MGL pasa de TAG a DAG</a:t>
            </a:r>
          </a:p>
          <a:p>
            <a:pPr lvl="1"/>
            <a:r>
              <a:rPr lang="es-CL" dirty="0"/>
              <a:t>D) Ninguna de las anteriores</a:t>
            </a:r>
          </a:p>
        </p:txBody>
      </p:sp>
    </p:spTree>
    <p:extLst>
      <p:ext uri="{BB962C8B-B14F-4D97-AF65-F5344CB8AC3E}">
        <p14:creationId xmlns:p14="http://schemas.microsoft.com/office/powerpoint/2010/main" val="49416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AD4EC-8BB8-755E-19E5-153CA22EA719}"/>
              </a:ext>
            </a:extLst>
          </p:cNvPr>
          <p:cNvSpPr>
            <a:spLocks noGrp="1"/>
          </p:cNvSpPr>
          <p:nvPr>
            <p:ph type="title"/>
          </p:nvPr>
        </p:nvSpPr>
        <p:spPr/>
        <p:txBody>
          <a:bodyPr/>
          <a:lstStyle/>
          <a:p>
            <a:r>
              <a:rPr lang="es-CL" dirty="0"/>
              <a:t>Pregunta 4</a:t>
            </a:r>
          </a:p>
        </p:txBody>
      </p:sp>
      <p:sp>
        <p:nvSpPr>
          <p:cNvPr id="3" name="Marcador de contenido 2">
            <a:extLst>
              <a:ext uri="{FF2B5EF4-FFF2-40B4-BE49-F238E27FC236}">
                <a16:creationId xmlns:a16="http://schemas.microsoft.com/office/drawing/2014/main" id="{91BECB71-78C4-5113-7B0D-25CFCD4B2D87}"/>
              </a:ext>
            </a:extLst>
          </p:cNvPr>
          <p:cNvSpPr>
            <a:spLocks noGrp="1"/>
          </p:cNvSpPr>
          <p:nvPr>
            <p:ph idx="1"/>
          </p:nvPr>
        </p:nvSpPr>
        <p:spPr/>
        <p:txBody>
          <a:bodyPr/>
          <a:lstStyle/>
          <a:p>
            <a:r>
              <a:rPr lang="es-CL" dirty="0"/>
              <a:t>¿Cuál es la alternativa correcta en relación a la formación de ácidos grasos en la lipolisis?:</a:t>
            </a:r>
          </a:p>
          <a:p>
            <a:pPr lvl="1"/>
            <a:r>
              <a:rPr lang="es-CL" dirty="0"/>
              <a:t>A) ATGL pasa de DAG a MAG y glicerol</a:t>
            </a:r>
          </a:p>
          <a:p>
            <a:pPr lvl="1"/>
            <a:r>
              <a:rPr lang="es-CL" dirty="0"/>
              <a:t>B) HSL pasa de MAG a ácido graso y glicerol</a:t>
            </a:r>
          </a:p>
          <a:p>
            <a:pPr lvl="1"/>
            <a:r>
              <a:rPr lang="es-CL" dirty="0"/>
              <a:t>C) MGL pasa de TAG a DAG</a:t>
            </a:r>
          </a:p>
          <a:p>
            <a:pPr lvl="1"/>
            <a:r>
              <a:rPr lang="es-CL" b="1" dirty="0"/>
              <a:t>D) Ninguna de las anteriores</a:t>
            </a:r>
          </a:p>
        </p:txBody>
      </p:sp>
    </p:spTree>
    <p:extLst>
      <p:ext uri="{BB962C8B-B14F-4D97-AF65-F5344CB8AC3E}">
        <p14:creationId xmlns:p14="http://schemas.microsoft.com/office/powerpoint/2010/main" val="163094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23C5F-07D9-12A6-A0ED-9447A239B985}"/>
              </a:ext>
            </a:extLst>
          </p:cNvPr>
          <p:cNvSpPr>
            <a:spLocks noGrp="1"/>
          </p:cNvSpPr>
          <p:nvPr>
            <p:ph type="title"/>
          </p:nvPr>
        </p:nvSpPr>
        <p:spPr/>
        <p:txBody>
          <a:bodyPr/>
          <a:lstStyle/>
          <a:p>
            <a:r>
              <a:rPr lang="es-CL" dirty="0"/>
              <a:t>Lipolisis… el primer paso para usar TAG</a:t>
            </a:r>
          </a:p>
        </p:txBody>
      </p:sp>
      <p:sp>
        <p:nvSpPr>
          <p:cNvPr id="3" name="Marcador de contenido 2">
            <a:extLst>
              <a:ext uri="{FF2B5EF4-FFF2-40B4-BE49-F238E27FC236}">
                <a16:creationId xmlns:a16="http://schemas.microsoft.com/office/drawing/2014/main" id="{C5801207-D081-A49C-577C-21C13EC358AD}"/>
              </a:ext>
            </a:extLst>
          </p:cNvPr>
          <p:cNvSpPr>
            <a:spLocks noGrp="1"/>
          </p:cNvSpPr>
          <p:nvPr>
            <p:ph idx="1"/>
          </p:nvPr>
        </p:nvSpPr>
        <p:spPr/>
        <p:txBody>
          <a:bodyPr/>
          <a:lstStyle/>
          <a:p>
            <a:endParaRPr lang="es-CL" dirty="0"/>
          </a:p>
        </p:txBody>
      </p:sp>
      <p:pic>
        <p:nvPicPr>
          <p:cNvPr id="7" name="Imagen 6">
            <a:extLst>
              <a:ext uri="{FF2B5EF4-FFF2-40B4-BE49-F238E27FC236}">
                <a16:creationId xmlns:a16="http://schemas.microsoft.com/office/drawing/2014/main" id="{1F071DF1-6E07-3AF5-44C0-6EDF3C4A3B3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6815" t="25150" r="40121" b="18236"/>
          <a:stretch/>
        </p:blipFill>
        <p:spPr>
          <a:xfrm>
            <a:off x="2064772" y="1612795"/>
            <a:ext cx="6799007" cy="5025383"/>
          </a:xfrm>
          <a:prstGeom prst="rect">
            <a:avLst/>
          </a:prstGeom>
        </p:spPr>
      </p:pic>
    </p:spTree>
    <p:extLst>
      <p:ext uri="{BB962C8B-B14F-4D97-AF65-F5344CB8AC3E}">
        <p14:creationId xmlns:p14="http://schemas.microsoft.com/office/powerpoint/2010/main" val="202004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3E008C-672C-FFD3-5F69-E49F72B65891}"/>
              </a:ext>
            </a:extLst>
          </p:cNvPr>
          <p:cNvSpPr>
            <a:spLocks noGrp="1"/>
          </p:cNvSpPr>
          <p:nvPr>
            <p:ph idx="1"/>
          </p:nvPr>
        </p:nvSpPr>
        <p:spPr>
          <a:xfrm>
            <a:off x="677334" y="678427"/>
            <a:ext cx="8596668" cy="5362936"/>
          </a:xfrm>
        </p:spPr>
        <p:txBody>
          <a:bodyPr>
            <a:normAutofit/>
          </a:bodyPr>
          <a:lstStyle/>
          <a:p>
            <a:r>
              <a:rPr lang="es-CL" dirty="0"/>
              <a:t>En situaciones de baja energía (ayuno o actividad intensa) se liberan catecolaminas (adrenalina, NO glucagón) que favorecen la lipolisis. = Hipoglicemia</a:t>
            </a:r>
          </a:p>
          <a:p>
            <a:r>
              <a:rPr lang="es-CL" dirty="0"/>
              <a:t>En situaciones con mucha energía disponible (ej. hiperglicemia post comida) se libera insulina que inhibe la lipolisis</a:t>
            </a:r>
          </a:p>
          <a:p>
            <a:r>
              <a:rPr lang="es-CL" dirty="0"/>
              <a:t>Insulina activa la </a:t>
            </a:r>
            <a:r>
              <a:rPr lang="es-CL" dirty="0" err="1"/>
              <a:t>fosfoproteinfosfatasa</a:t>
            </a:r>
            <a:r>
              <a:rPr lang="es-CL" dirty="0"/>
              <a:t> -&gt; desfosforila HSL-P -&gt; inactiva</a:t>
            </a:r>
          </a:p>
          <a:p>
            <a:r>
              <a:rPr lang="es-CL" dirty="0"/>
              <a:t>Lipolisis depende entonces de equilibrio catecolaminas/insulina</a:t>
            </a:r>
          </a:p>
          <a:p>
            <a:r>
              <a:rPr lang="es-CL" dirty="0"/>
              <a:t>AG salen a la sangre unidos a albumina y llegan a tejidos que los puedan usar, </a:t>
            </a:r>
            <a:r>
              <a:rPr lang="es-CL" dirty="0" err="1"/>
              <a:t>ppalmente</a:t>
            </a:r>
            <a:r>
              <a:rPr lang="es-CL" dirty="0"/>
              <a:t> a hígado (Cerebro NO)</a:t>
            </a:r>
          </a:p>
          <a:p>
            <a:r>
              <a:rPr lang="es-CL" dirty="0"/>
              <a:t>¿Glicerol? A </a:t>
            </a:r>
            <a:r>
              <a:rPr lang="es-CL" dirty="0" err="1"/>
              <a:t>síntetizar</a:t>
            </a:r>
            <a:r>
              <a:rPr lang="es-CL" dirty="0"/>
              <a:t> glucosa (gluconeogénesis)</a:t>
            </a:r>
          </a:p>
          <a:p>
            <a:r>
              <a:rPr lang="es-CL" dirty="0"/>
              <a:t>ATGL= triglicérido lipasa adiposa</a:t>
            </a:r>
          </a:p>
          <a:p>
            <a:r>
              <a:rPr lang="es-CL" dirty="0"/>
              <a:t>HSL = lipasa sensible a hormonas</a:t>
            </a:r>
          </a:p>
          <a:p>
            <a:r>
              <a:rPr lang="es-CL" dirty="0"/>
              <a:t>MGL = </a:t>
            </a:r>
            <a:r>
              <a:rPr lang="es-CL" dirty="0" err="1"/>
              <a:t>monoacilglicerol</a:t>
            </a:r>
            <a:r>
              <a:rPr lang="es-CL" dirty="0"/>
              <a:t> lipasa</a:t>
            </a:r>
          </a:p>
        </p:txBody>
      </p:sp>
    </p:spTree>
    <p:extLst>
      <p:ext uri="{BB962C8B-B14F-4D97-AF65-F5344CB8AC3E}">
        <p14:creationId xmlns:p14="http://schemas.microsoft.com/office/powerpoint/2010/main" val="294114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19B0D-78D2-24BB-1F6B-9C524D390CB0}"/>
              </a:ext>
            </a:extLst>
          </p:cNvPr>
          <p:cNvSpPr>
            <a:spLocks noGrp="1"/>
          </p:cNvSpPr>
          <p:nvPr>
            <p:ph type="title"/>
          </p:nvPr>
        </p:nvSpPr>
        <p:spPr/>
        <p:txBody>
          <a:bodyPr/>
          <a:lstStyle/>
          <a:p>
            <a:r>
              <a:rPr lang="es-CL" dirty="0"/>
              <a:t>¿Qué dice su programa?</a:t>
            </a:r>
          </a:p>
        </p:txBody>
      </p:sp>
      <p:sp>
        <p:nvSpPr>
          <p:cNvPr id="3" name="Marcador de contenido 2">
            <a:extLst>
              <a:ext uri="{FF2B5EF4-FFF2-40B4-BE49-F238E27FC236}">
                <a16:creationId xmlns:a16="http://schemas.microsoft.com/office/drawing/2014/main" id="{6CCDE936-DA26-7BDF-F114-FAA527862FE4}"/>
              </a:ext>
            </a:extLst>
          </p:cNvPr>
          <p:cNvSpPr>
            <a:spLocks noGrp="1"/>
          </p:cNvSpPr>
          <p:nvPr>
            <p:ph idx="1"/>
          </p:nvPr>
        </p:nvSpPr>
        <p:spPr/>
        <p:txBody>
          <a:bodyPr/>
          <a:lstStyle/>
          <a:p>
            <a:r>
              <a:rPr lang="es-ES" dirty="0"/>
              <a:t>Analiza el metabolismo de ácidos grasos, triglicéridos, colesterol y cuerpos cetónicos, así como su transporte en la circulación sanguínea y regulación a nivel hepático y en tejido adiposo. </a:t>
            </a:r>
            <a:endParaRPr lang="es-CL" dirty="0"/>
          </a:p>
        </p:txBody>
      </p:sp>
    </p:spTree>
    <p:extLst>
      <p:ext uri="{BB962C8B-B14F-4D97-AF65-F5344CB8AC3E}">
        <p14:creationId xmlns:p14="http://schemas.microsoft.com/office/powerpoint/2010/main" val="295117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68F2D-B160-E294-012E-259E97ECA002}"/>
              </a:ext>
            </a:extLst>
          </p:cNvPr>
          <p:cNvSpPr>
            <a:spLocks noGrp="1"/>
          </p:cNvSpPr>
          <p:nvPr>
            <p:ph type="title"/>
          </p:nvPr>
        </p:nvSpPr>
        <p:spPr/>
        <p:txBody>
          <a:bodyPr/>
          <a:lstStyle/>
          <a:p>
            <a:r>
              <a:rPr lang="es-CL" dirty="0"/>
              <a:t>Pregunta 5</a:t>
            </a:r>
          </a:p>
        </p:txBody>
      </p:sp>
      <p:sp>
        <p:nvSpPr>
          <p:cNvPr id="3" name="Marcador de contenido 2">
            <a:extLst>
              <a:ext uri="{FF2B5EF4-FFF2-40B4-BE49-F238E27FC236}">
                <a16:creationId xmlns:a16="http://schemas.microsoft.com/office/drawing/2014/main" id="{79F7CA49-185D-1493-F5B7-CF3E18FB37A2}"/>
              </a:ext>
            </a:extLst>
          </p:cNvPr>
          <p:cNvSpPr>
            <a:spLocks noGrp="1"/>
          </p:cNvSpPr>
          <p:nvPr>
            <p:ph idx="1"/>
          </p:nvPr>
        </p:nvSpPr>
        <p:spPr/>
        <p:txBody>
          <a:bodyPr/>
          <a:lstStyle/>
          <a:p>
            <a:r>
              <a:rPr lang="es-CL" dirty="0"/>
              <a:t>Señale la alternativa correcta en relación a la lipolisis:</a:t>
            </a:r>
          </a:p>
          <a:p>
            <a:pPr lvl="1"/>
            <a:r>
              <a:rPr lang="es-CL" dirty="0"/>
              <a:t>A) Las catecolaminas aumentan la actividad de </a:t>
            </a:r>
            <a:r>
              <a:rPr lang="es-CL" dirty="0" err="1"/>
              <a:t>fosfoproteinfosfatasa</a:t>
            </a:r>
            <a:endParaRPr lang="es-CL" dirty="0"/>
          </a:p>
          <a:p>
            <a:pPr lvl="1"/>
            <a:r>
              <a:rPr lang="es-CL" dirty="0"/>
              <a:t>B) Glucagón es la enzima principal involucrada en los procesos de lipolisis</a:t>
            </a:r>
          </a:p>
          <a:p>
            <a:pPr lvl="1"/>
            <a:r>
              <a:rPr lang="es-CL" dirty="0"/>
              <a:t>C) Las neuronas del cerebro poseen transportadores para los AG y el glicerol generado</a:t>
            </a:r>
          </a:p>
          <a:p>
            <a:pPr lvl="1"/>
            <a:r>
              <a:rPr lang="es-CL" dirty="0"/>
              <a:t>D) </a:t>
            </a:r>
            <a:r>
              <a:rPr lang="es-CL" dirty="0" err="1"/>
              <a:t>Perilipina</a:t>
            </a:r>
            <a:r>
              <a:rPr lang="es-CL" dirty="0"/>
              <a:t> debe sufrir un cambio conformacional para liberar CGI-58</a:t>
            </a:r>
          </a:p>
        </p:txBody>
      </p:sp>
    </p:spTree>
    <p:extLst>
      <p:ext uri="{BB962C8B-B14F-4D97-AF65-F5344CB8AC3E}">
        <p14:creationId xmlns:p14="http://schemas.microsoft.com/office/powerpoint/2010/main" val="60137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68F2D-B160-E294-012E-259E97ECA002}"/>
              </a:ext>
            </a:extLst>
          </p:cNvPr>
          <p:cNvSpPr>
            <a:spLocks noGrp="1"/>
          </p:cNvSpPr>
          <p:nvPr>
            <p:ph type="title"/>
          </p:nvPr>
        </p:nvSpPr>
        <p:spPr/>
        <p:txBody>
          <a:bodyPr/>
          <a:lstStyle/>
          <a:p>
            <a:r>
              <a:rPr lang="es-CL" dirty="0"/>
              <a:t>Pregunta 5</a:t>
            </a:r>
          </a:p>
        </p:txBody>
      </p:sp>
      <p:sp>
        <p:nvSpPr>
          <p:cNvPr id="3" name="Marcador de contenido 2">
            <a:extLst>
              <a:ext uri="{FF2B5EF4-FFF2-40B4-BE49-F238E27FC236}">
                <a16:creationId xmlns:a16="http://schemas.microsoft.com/office/drawing/2014/main" id="{79F7CA49-185D-1493-F5B7-CF3E18FB37A2}"/>
              </a:ext>
            </a:extLst>
          </p:cNvPr>
          <p:cNvSpPr>
            <a:spLocks noGrp="1"/>
          </p:cNvSpPr>
          <p:nvPr>
            <p:ph idx="1"/>
          </p:nvPr>
        </p:nvSpPr>
        <p:spPr/>
        <p:txBody>
          <a:bodyPr/>
          <a:lstStyle/>
          <a:p>
            <a:r>
              <a:rPr lang="es-CL" dirty="0"/>
              <a:t>Señale la alternativa correcta en relación a la lipolisis:</a:t>
            </a:r>
          </a:p>
          <a:p>
            <a:pPr lvl="1"/>
            <a:r>
              <a:rPr lang="es-CL" dirty="0"/>
              <a:t>A) Las catecolaminas aumentan la actividad de </a:t>
            </a:r>
            <a:r>
              <a:rPr lang="es-CL" dirty="0" err="1"/>
              <a:t>fosfoproteinfosfatasa</a:t>
            </a:r>
            <a:endParaRPr lang="es-CL" dirty="0"/>
          </a:p>
          <a:p>
            <a:pPr lvl="1"/>
            <a:r>
              <a:rPr lang="es-CL" dirty="0"/>
              <a:t>B) Glucagón es la enzima principal involucrada en los procesos de lipolisis</a:t>
            </a:r>
          </a:p>
          <a:p>
            <a:pPr lvl="1"/>
            <a:r>
              <a:rPr lang="es-CL" dirty="0"/>
              <a:t>C) Las neuronas del cerebro poseen transportadores para los AG y el glicerol generado</a:t>
            </a:r>
          </a:p>
          <a:p>
            <a:pPr lvl="1"/>
            <a:r>
              <a:rPr lang="es-CL" b="1" dirty="0"/>
              <a:t>D) </a:t>
            </a:r>
            <a:r>
              <a:rPr lang="es-CL" b="1" dirty="0" err="1"/>
              <a:t>Perilipina</a:t>
            </a:r>
            <a:r>
              <a:rPr lang="es-CL" b="1" dirty="0"/>
              <a:t> debe sufrir un cambio conformacional para liberar CGI-58</a:t>
            </a:r>
          </a:p>
        </p:txBody>
      </p:sp>
    </p:spTree>
    <p:extLst>
      <p:ext uri="{BB962C8B-B14F-4D97-AF65-F5344CB8AC3E}">
        <p14:creationId xmlns:p14="http://schemas.microsoft.com/office/powerpoint/2010/main" val="7481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4EB11-E86B-98E3-1C78-2939B829ECD6}"/>
              </a:ext>
            </a:extLst>
          </p:cNvPr>
          <p:cNvSpPr>
            <a:spLocks noGrp="1"/>
          </p:cNvSpPr>
          <p:nvPr>
            <p:ph type="title"/>
          </p:nvPr>
        </p:nvSpPr>
        <p:spPr/>
        <p:txBody>
          <a:bodyPr/>
          <a:lstStyle/>
          <a:p>
            <a:r>
              <a:rPr lang="es-CL" dirty="0"/>
              <a:t>Pregunta 6</a:t>
            </a:r>
          </a:p>
        </p:txBody>
      </p:sp>
      <p:sp>
        <p:nvSpPr>
          <p:cNvPr id="3" name="Marcador de contenido 2">
            <a:extLst>
              <a:ext uri="{FF2B5EF4-FFF2-40B4-BE49-F238E27FC236}">
                <a16:creationId xmlns:a16="http://schemas.microsoft.com/office/drawing/2014/main" id="{F02720D3-7774-414D-FA21-DC19AEC68A29}"/>
              </a:ext>
            </a:extLst>
          </p:cNvPr>
          <p:cNvSpPr>
            <a:spLocks noGrp="1"/>
          </p:cNvSpPr>
          <p:nvPr>
            <p:ph idx="1"/>
          </p:nvPr>
        </p:nvSpPr>
        <p:spPr/>
        <p:txBody>
          <a:bodyPr/>
          <a:lstStyle/>
          <a:p>
            <a:r>
              <a:rPr lang="es-CL" dirty="0"/>
              <a:t>La activación de HSL para degradar DAG es dependiente directamente de:</a:t>
            </a:r>
          </a:p>
          <a:p>
            <a:pPr lvl="1"/>
            <a:r>
              <a:rPr lang="es-CL" dirty="0"/>
              <a:t>A) La coactivación con CGI-58</a:t>
            </a:r>
          </a:p>
          <a:p>
            <a:pPr lvl="1"/>
            <a:r>
              <a:rPr lang="es-CL" dirty="0"/>
              <a:t>B) La fosforilación por PKA</a:t>
            </a:r>
          </a:p>
          <a:p>
            <a:pPr lvl="1"/>
            <a:r>
              <a:rPr lang="es-CL" dirty="0"/>
              <a:t>C) La elevación de Acetil-CoA</a:t>
            </a:r>
          </a:p>
          <a:p>
            <a:pPr lvl="1"/>
            <a:r>
              <a:rPr lang="es-CL" dirty="0"/>
              <a:t>D) La coactivación con Mg+</a:t>
            </a:r>
          </a:p>
        </p:txBody>
      </p:sp>
    </p:spTree>
    <p:extLst>
      <p:ext uri="{BB962C8B-B14F-4D97-AF65-F5344CB8AC3E}">
        <p14:creationId xmlns:p14="http://schemas.microsoft.com/office/powerpoint/2010/main" val="354519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4EB11-E86B-98E3-1C78-2939B829ECD6}"/>
              </a:ext>
            </a:extLst>
          </p:cNvPr>
          <p:cNvSpPr>
            <a:spLocks noGrp="1"/>
          </p:cNvSpPr>
          <p:nvPr>
            <p:ph type="title"/>
          </p:nvPr>
        </p:nvSpPr>
        <p:spPr/>
        <p:txBody>
          <a:bodyPr/>
          <a:lstStyle/>
          <a:p>
            <a:r>
              <a:rPr lang="es-CL" dirty="0"/>
              <a:t>Pregunta 6</a:t>
            </a:r>
          </a:p>
        </p:txBody>
      </p:sp>
      <p:sp>
        <p:nvSpPr>
          <p:cNvPr id="3" name="Marcador de contenido 2">
            <a:extLst>
              <a:ext uri="{FF2B5EF4-FFF2-40B4-BE49-F238E27FC236}">
                <a16:creationId xmlns:a16="http://schemas.microsoft.com/office/drawing/2014/main" id="{F02720D3-7774-414D-FA21-DC19AEC68A29}"/>
              </a:ext>
            </a:extLst>
          </p:cNvPr>
          <p:cNvSpPr>
            <a:spLocks noGrp="1"/>
          </p:cNvSpPr>
          <p:nvPr>
            <p:ph idx="1"/>
          </p:nvPr>
        </p:nvSpPr>
        <p:spPr/>
        <p:txBody>
          <a:bodyPr/>
          <a:lstStyle/>
          <a:p>
            <a:r>
              <a:rPr lang="es-CL" dirty="0"/>
              <a:t>La activación de HSL para degradar DAG es dependiente directamente de:</a:t>
            </a:r>
          </a:p>
          <a:p>
            <a:pPr lvl="1"/>
            <a:r>
              <a:rPr lang="es-CL" dirty="0"/>
              <a:t>A) La coactivación con CGI-58</a:t>
            </a:r>
          </a:p>
          <a:p>
            <a:pPr lvl="1"/>
            <a:r>
              <a:rPr lang="es-CL" b="1" dirty="0"/>
              <a:t>B) La fosforilación por PKA</a:t>
            </a:r>
          </a:p>
          <a:p>
            <a:pPr lvl="1"/>
            <a:r>
              <a:rPr lang="es-CL" dirty="0"/>
              <a:t>C) La elevación de Acetil-CoA</a:t>
            </a:r>
          </a:p>
          <a:p>
            <a:pPr lvl="1"/>
            <a:r>
              <a:rPr lang="es-CL" dirty="0"/>
              <a:t>D) La coactivación con Mg+</a:t>
            </a:r>
          </a:p>
        </p:txBody>
      </p:sp>
    </p:spTree>
    <p:extLst>
      <p:ext uri="{BB962C8B-B14F-4D97-AF65-F5344CB8AC3E}">
        <p14:creationId xmlns:p14="http://schemas.microsoft.com/office/powerpoint/2010/main" val="19634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803A1-4A9E-9624-1CF4-9D278C9B9CF4}"/>
              </a:ext>
            </a:extLst>
          </p:cNvPr>
          <p:cNvSpPr>
            <a:spLocks noGrp="1"/>
          </p:cNvSpPr>
          <p:nvPr>
            <p:ph type="title"/>
          </p:nvPr>
        </p:nvSpPr>
        <p:spPr/>
        <p:txBody>
          <a:bodyPr/>
          <a:lstStyle/>
          <a:p>
            <a:r>
              <a:rPr lang="es-CL" dirty="0"/>
              <a:t>Pregunta 7</a:t>
            </a:r>
          </a:p>
        </p:txBody>
      </p:sp>
      <p:sp>
        <p:nvSpPr>
          <p:cNvPr id="3" name="Marcador de contenido 2">
            <a:extLst>
              <a:ext uri="{FF2B5EF4-FFF2-40B4-BE49-F238E27FC236}">
                <a16:creationId xmlns:a16="http://schemas.microsoft.com/office/drawing/2014/main" id="{8AD61B0D-B51C-9066-B8D0-EF66743B8044}"/>
              </a:ext>
            </a:extLst>
          </p:cNvPr>
          <p:cNvSpPr>
            <a:spLocks noGrp="1"/>
          </p:cNvSpPr>
          <p:nvPr>
            <p:ph idx="1"/>
          </p:nvPr>
        </p:nvSpPr>
        <p:spPr/>
        <p:txBody>
          <a:bodyPr/>
          <a:lstStyle/>
          <a:p>
            <a:r>
              <a:rPr lang="es-CL" dirty="0"/>
              <a:t>En el proceso de beta-</a:t>
            </a:r>
            <a:r>
              <a:rPr lang="es-CL" dirty="0" err="1"/>
              <a:t>oxidacion</a:t>
            </a:r>
            <a:r>
              <a:rPr lang="es-CL" dirty="0"/>
              <a:t> para que exista disponibilidad de acil-coa en la matriz mitocondrial previamente debe ocurrir:</a:t>
            </a:r>
          </a:p>
          <a:p>
            <a:pPr lvl="1"/>
            <a:r>
              <a:rPr lang="es-CL" dirty="0"/>
              <a:t>A) La esterificación de glicerol con coenzima A</a:t>
            </a:r>
          </a:p>
          <a:p>
            <a:pPr lvl="1"/>
            <a:r>
              <a:rPr lang="es-CL" dirty="0"/>
              <a:t>B) La formación de </a:t>
            </a:r>
            <a:r>
              <a:rPr lang="es-CL" dirty="0" err="1"/>
              <a:t>acilcarnitina</a:t>
            </a:r>
            <a:r>
              <a:rPr lang="es-CL" dirty="0"/>
              <a:t> por la carnitina transferasa 1</a:t>
            </a:r>
          </a:p>
          <a:p>
            <a:pPr lvl="1"/>
            <a:r>
              <a:rPr lang="es-CL" dirty="0"/>
              <a:t>C) La degradación de acetil-coa</a:t>
            </a:r>
          </a:p>
          <a:p>
            <a:pPr lvl="1"/>
            <a:r>
              <a:rPr lang="es-CL" dirty="0"/>
              <a:t>D) La esterificación de ácidos grasos en el espacio intermembrana </a:t>
            </a:r>
          </a:p>
        </p:txBody>
      </p:sp>
    </p:spTree>
    <p:extLst>
      <p:ext uri="{BB962C8B-B14F-4D97-AF65-F5344CB8AC3E}">
        <p14:creationId xmlns:p14="http://schemas.microsoft.com/office/powerpoint/2010/main" val="1720068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803A1-4A9E-9624-1CF4-9D278C9B9CF4}"/>
              </a:ext>
            </a:extLst>
          </p:cNvPr>
          <p:cNvSpPr>
            <a:spLocks noGrp="1"/>
          </p:cNvSpPr>
          <p:nvPr>
            <p:ph type="title"/>
          </p:nvPr>
        </p:nvSpPr>
        <p:spPr/>
        <p:txBody>
          <a:bodyPr/>
          <a:lstStyle/>
          <a:p>
            <a:r>
              <a:rPr lang="es-CL" dirty="0"/>
              <a:t>Pregunta 7</a:t>
            </a:r>
          </a:p>
        </p:txBody>
      </p:sp>
      <p:sp>
        <p:nvSpPr>
          <p:cNvPr id="3" name="Marcador de contenido 2">
            <a:extLst>
              <a:ext uri="{FF2B5EF4-FFF2-40B4-BE49-F238E27FC236}">
                <a16:creationId xmlns:a16="http://schemas.microsoft.com/office/drawing/2014/main" id="{8AD61B0D-B51C-9066-B8D0-EF66743B8044}"/>
              </a:ext>
            </a:extLst>
          </p:cNvPr>
          <p:cNvSpPr>
            <a:spLocks noGrp="1"/>
          </p:cNvSpPr>
          <p:nvPr>
            <p:ph idx="1"/>
          </p:nvPr>
        </p:nvSpPr>
        <p:spPr/>
        <p:txBody>
          <a:bodyPr/>
          <a:lstStyle/>
          <a:p>
            <a:r>
              <a:rPr lang="es-CL" dirty="0"/>
              <a:t>En el proceso de beta-</a:t>
            </a:r>
            <a:r>
              <a:rPr lang="es-CL" dirty="0" err="1"/>
              <a:t>oxidacion</a:t>
            </a:r>
            <a:r>
              <a:rPr lang="es-CL" dirty="0"/>
              <a:t> para que exista disponibilidad de acil-coa en la matriz mitocondrial previamente debe ocurrir:</a:t>
            </a:r>
          </a:p>
          <a:p>
            <a:pPr lvl="1"/>
            <a:r>
              <a:rPr lang="es-CL" dirty="0"/>
              <a:t>A) La esterificación de glicerol con coenzima A</a:t>
            </a:r>
          </a:p>
          <a:p>
            <a:pPr lvl="1"/>
            <a:r>
              <a:rPr lang="es-CL" b="1" dirty="0"/>
              <a:t>B) La formación de </a:t>
            </a:r>
            <a:r>
              <a:rPr lang="es-CL" b="1" dirty="0" err="1"/>
              <a:t>acilcarnitina</a:t>
            </a:r>
            <a:r>
              <a:rPr lang="es-CL" b="1" dirty="0"/>
              <a:t> por la carnitina transferasa 1</a:t>
            </a:r>
          </a:p>
          <a:p>
            <a:pPr lvl="1"/>
            <a:r>
              <a:rPr lang="es-CL" dirty="0"/>
              <a:t>C) La degradación de acetil-coa</a:t>
            </a:r>
          </a:p>
          <a:p>
            <a:pPr lvl="1"/>
            <a:r>
              <a:rPr lang="es-CL" dirty="0"/>
              <a:t>D) La esterificación de ácidos grasos en el espacio intermembrana </a:t>
            </a:r>
          </a:p>
        </p:txBody>
      </p:sp>
    </p:spTree>
    <p:extLst>
      <p:ext uri="{BB962C8B-B14F-4D97-AF65-F5344CB8AC3E}">
        <p14:creationId xmlns:p14="http://schemas.microsoft.com/office/powerpoint/2010/main" val="68248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997D9-053A-62D5-F6BD-5FB959C8842A}"/>
              </a:ext>
            </a:extLst>
          </p:cNvPr>
          <p:cNvSpPr>
            <a:spLocks noGrp="1"/>
          </p:cNvSpPr>
          <p:nvPr>
            <p:ph type="title"/>
          </p:nvPr>
        </p:nvSpPr>
        <p:spPr/>
        <p:txBody>
          <a:bodyPr/>
          <a:lstStyle/>
          <a:p>
            <a:r>
              <a:rPr lang="es-CL" dirty="0"/>
              <a:t>Beta oxidación</a:t>
            </a:r>
          </a:p>
        </p:txBody>
      </p:sp>
      <p:sp>
        <p:nvSpPr>
          <p:cNvPr id="3" name="Marcador de contenido 2">
            <a:extLst>
              <a:ext uri="{FF2B5EF4-FFF2-40B4-BE49-F238E27FC236}">
                <a16:creationId xmlns:a16="http://schemas.microsoft.com/office/drawing/2014/main" id="{A5019F4D-787E-DB78-C5BA-C9EE4C14BD47}"/>
              </a:ext>
            </a:extLst>
          </p:cNvPr>
          <p:cNvSpPr>
            <a:spLocks noGrp="1"/>
          </p:cNvSpPr>
          <p:nvPr>
            <p:ph idx="1"/>
          </p:nvPr>
        </p:nvSpPr>
        <p:spPr>
          <a:xfrm>
            <a:off x="645655" y="1930400"/>
            <a:ext cx="5418666" cy="3880773"/>
          </a:xfrm>
        </p:spPr>
        <p:txBody>
          <a:bodyPr/>
          <a:lstStyle/>
          <a:p>
            <a:r>
              <a:rPr lang="es-CL" dirty="0"/>
              <a:t>Teníamos los AG en el citoplasma, pero hay que activarlos y transportarlos para que lleguen a la matriz</a:t>
            </a:r>
          </a:p>
          <a:p>
            <a:r>
              <a:rPr lang="es-CL" dirty="0"/>
              <a:t>Confusiones comunes: carnitina no es un canal transportador es un portador, es como el Transantiago del acil</a:t>
            </a:r>
          </a:p>
        </p:txBody>
      </p:sp>
      <p:pic>
        <p:nvPicPr>
          <p:cNvPr id="4098" name="Picture 2" descr="image">
            <a:extLst>
              <a:ext uri="{FF2B5EF4-FFF2-40B4-BE49-F238E27FC236}">
                <a16:creationId xmlns:a16="http://schemas.microsoft.com/office/drawing/2014/main" id="{700649B4-151D-C231-10D6-A1F4B3B5F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792" y="157954"/>
            <a:ext cx="5717458" cy="654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48D93-0E13-3C05-2194-892D46A32F9D}"/>
              </a:ext>
            </a:extLst>
          </p:cNvPr>
          <p:cNvSpPr>
            <a:spLocks noGrp="1"/>
          </p:cNvSpPr>
          <p:nvPr>
            <p:ph type="title"/>
          </p:nvPr>
        </p:nvSpPr>
        <p:spPr/>
        <p:txBody>
          <a:bodyPr/>
          <a:lstStyle/>
          <a:p>
            <a:r>
              <a:rPr lang="es-CL" dirty="0"/>
              <a:t>Pregunta 8</a:t>
            </a:r>
          </a:p>
        </p:txBody>
      </p:sp>
      <p:sp>
        <p:nvSpPr>
          <p:cNvPr id="3" name="Marcador de contenido 2">
            <a:extLst>
              <a:ext uri="{FF2B5EF4-FFF2-40B4-BE49-F238E27FC236}">
                <a16:creationId xmlns:a16="http://schemas.microsoft.com/office/drawing/2014/main" id="{1BE4A386-306A-EAC3-EB87-F810338D1B82}"/>
              </a:ext>
            </a:extLst>
          </p:cNvPr>
          <p:cNvSpPr>
            <a:spLocks noGrp="1"/>
          </p:cNvSpPr>
          <p:nvPr>
            <p:ph idx="1"/>
          </p:nvPr>
        </p:nvSpPr>
        <p:spPr/>
        <p:txBody>
          <a:bodyPr/>
          <a:lstStyle/>
          <a:p>
            <a:r>
              <a:rPr lang="es-CL" dirty="0"/>
              <a:t>Sobre las reacciones de la beta-oxidación es correcto señalar que:</a:t>
            </a:r>
          </a:p>
          <a:p>
            <a:pPr lvl="1"/>
            <a:r>
              <a:rPr lang="es-CL" dirty="0"/>
              <a:t>A) Finalizan cuando se tiene un acil-</a:t>
            </a:r>
            <a:r>
              <a:rPr lang="es-CL" dirty="0" err="1"/>
              <a:t>coA</a:t>
            </a:r>
            <a:r>
              <a:rPr lang="es-CL" dirty="0"/>
              <a:t> de 6 carbonos generando dos acetil-CoA</a:t>
            </a:r>
          </a:p>
          <a:p>
            <a:pPr lvl="1"/>
            <a:r>
              <a:rPr lang="es-CL" dirty="0"/>
              <a:t>B) En cada reacción ocurren dos deshidrogenaciones, una hidratación y una </a:t>
            </a:r>
            <a:r>
              <a:rPr lang="es-CL" dirty="0" err="1"/>
              <a:t>tiólisis</a:t>
            </a:r>
            <a:endParaRPr lang="es-CL" dirty="0"/>
          </a:p>
          <a:p>
            <a:pPr lvl="1"/>
            <a:r>
              <a:rPr lang="es-CL" dirty="0"/>
              <a:t>C) La segunda deshidrogenación es llevada a cabo por la acil-CoA-deshidrogenasa</a:t>
            </a:r>
          </a:p>
          <a:p>
            <a:pPr lvl="1"/>
            <a:r>
              <a:rPr lang="es-CL" dirty="0"/>
              <a:t>D) Se dan a nivel del enlace entre el carbono beta y gamma</a:t>
            </a:r>
          </a:p>
        </p:txBody>
      </p:sp>
    </p:spTree>
    <p:extLst>
      <p:ext uri="{BB962C8B-B14F-4D97-AF65-F5344CB8AC3E}">
        <p14:creationId xmlns:p14="http://schemas.microsoft.com/office/powerpoint/2010/main" val="170802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48D93-0E13-3C05-2194-892D46A32F9D}"/>
              </a:ext>
            </a:extLst>
          </p:cNvPr>
          <p:cNvSpPr>
            <a:spLocks noGrp="1"/>
          </p:cNvSpPr>
          <p:nvPr>
            <p:ph type="title"/>
          </p:nvPr>
        </p:nvSpPr>
        <p:spPr/>
        <p:txBody>
          <a:bodyPr/>
          <a:lstStyle/>
          <a:p>
            <a:r>
              <a:rPr lang="es-CL" dirty="0"/>
              <a:t>Pregunta 8</a:t>
            </a:r>
          </a:p>
        </p:txBody>
      </p:sp>
      <p:sp>
        <p:nvSpPr>
          <p:cNvPr id="3" name="Marcador de contenido 2">
            <a:extLst>
              <a:ext uri="{FF2B5EF4-FFF2-40B4-BE49-F238E27FC236}">
                <a16:creationId xmlns:a16="http://schemas.microsoft.com/office/drawing/2014/main" id="{1BE4A386-306A-EAC3-EB87-F810338D1B82}"/>
              </a:ext>
            </a:extLst>
          </p:cNvPr>
          <p:cNvSpPr>
            <a:spLocks noGrp="1"/>
          </p:cNvSpPr>
          <p:nvPr>
            <p:ph idx="1"/>
          </p:nvPr>
        </p:nvSpPr>
        <p:spPr>
          <a:xfrm>
            <a:off x="677333" y="2160589"/>
            <a:ext cx="9130343" cy="3880773"/>
          </a:xfrm>
        </p:spPr>
        <p:txBody>
          <a:bodyPr/>
          <a:lstStyle/>
          <a:p>
            <a:r>
              <a:rPr lang="es-CL" dirty="0"/>
              <a:t>Sobre las reacciones de la beta-oxidación es correcto señalar que:</a:t>
            </a:r>
          </a:p>
          <a:p>
            <a:pPr lvl="1"/>
            <a:r>
              <a:rPr lang="es-CL" dirty="0"/>
              <a:t>A) Finalizan cuando se tiene un acil-</a:t>
            </a:r>
            <a:r>
              <a:rPr lang="es-CL" dirty="0" err="1"/>
              <a:t>coA</a:t>
            </a:r>
            <a:r>
              <a:rPr lang="es-CL" dirty="0"/>
              <a:t> de 6 carbonos generando dos acetil-CoA</a:t>
            </a:r>
          </a:p>
          <a:p>
            <a:pPr lvl="1"/>
            <a:r>
              <a:rPr lang="es-CL" b="1" dirty="0"/>
              <a:t>B) En cada reacción ocurren dos deshidrogenaciones, una hidratación y una </a:t>
            </a:r>
            <a:r>
              <a:rPr lang="es-CL" b="1" dirty="0" err="1"/>
              <a:t>tiólisis</a:t>
            </a:r>
            <a:endParaRPr lang="es-CL" b="1" dirty="0"/>
          </a:p>
          <a:p>
            <a:pPr lvl="1"/>
            <a:r>
              <a:rPr lang="es-CL" dirty="0"/>
              <a:t>C) La segunda deshidrogenación es llevada a cabo por la acil-CoA-deshidrogenasa</a:t>
            </a:r>
          </a:p>
          <a:p>
            <a:pPr lvl="1"/>
            <a:r>
              <a:rPr lang="es-CL" dirty="0"/>
              <a:t>D) Se dan a nivel del enlace entre el carbono beta y gamma</a:t>
            </a:r>
          </a:p>
        </p:txBody>
      </p:sp>
    </p:spTree>
    <p:extLst>
      <p:ext uri="{BB962C8B-B14F-4D97-AF65-F5344CB8AC3E}">
        <p14:creationId xmlns:p14="http://schemas.microsoft.com/office/powerpoint/2010/main" val="78185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A7F69-E902-F184-FB5B-8329EB57B2E7}"/>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0CC0674C-E8F8-5468-D9CD-36A487F2DA8C}"/>
              </a:ext>
            </a:extLst>
          </p:cNvPr>
          <p:cNvSpPr>
            <a:spLocks noGrp="1"/>
          </p:cNvSpPr>
          <p:nvPr>
            <p:ph idx="1"/>
          </p:nvPr>
        </p:nvSpPr>
        <p:spPr/>
        <p:txBody>
          <a:bodyPr/>
          <a:lstStyle/>
          <a:p>
            <a:endParaRPr lang="es-CL"/>
          </a:p>
        </p:txBody>
      </p:sp>
      <p:pic>
        <p:nvPicPr>
          <p:cNvPr id="5124" name="Picture 4" descr="image">
            <a:extLst>
              <a:ext uri="{FF2B5EF4-FFF2-40B4-BE49-F238E27FC236}">
                <a16:creationId xmlns:a16="http://schemas.microsoft.com/office/drawing/2014/main" id="{1B1CAF58-FA24-3783-D50E-E4C361BCD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36" y="504825"/>
            <a:ext cx="4953000" cy="58483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a:extLst>
              <a:ext uri="{FF2B5EF4-FFF2-40B4-BE49-F238E27FC236}">
                <a16:creationId xmlns:a16="http://schemas.microsoft.com/office/drawing/2014/main" id="{9E358566-10F4-5E09-1F6D-49688C656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738" y="1848776"/>
            <a:ext cx="5615464" cy="105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5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40743-60D9-D551-58A2-E144853B81D6}"/>
              </a:ext>
            </a:extLst>
          </p:cNvPr>
          <p:cNvSpPr>
            <a:spLocks noGrp="1"/>
          </p:cNvSpPr>
          <p:nvPr>
            <p:ph type="title"/>
          </p:nvPr>
        </p:nvSpPr>
        <p:spPr/>
        <p:txBody>
          <a:bodyPr/>
          <a:lstStyle/>
          <a:p>
            <a:r>
              <a:rPr lang="es-CL" dirty="0"/>
              <a:t>Por tanto, el temario de hoy es</a:t>
            </a:r>
          </a:p>
        </p:txBody>
      </p:sp>
      <p:sp>
        <p:nvSpPr>
          <p:cNvPr id="3" name="Marcador de contenido 2">
            <a:extLst>
              <a:ext uri="{FF2B5EF4-FFF2-40B4-BE49-F238E27FC236}">
                <a16:creationId xmlns:a16="http://schemas.microsoft.com/office/drawing/2014/main" id="{9920855E-D874-0539-65BE-52A1E2C04E23}"/>
              </a:ext>
            </a:extLst>
          </p:cNvPr>
          <p:cNvSpPr>
            <a:spLocks noGrp="1"/>
          </p:cNvSpPr>
          <p:nvPr>
            <p:ph idx="1"/>
          </p:nvPr>
        </p:nvSpPr>
        <p:spPr>
          <a:xfrm>
            <a:off x="677334" y="1570654"/>
            <a:ext cx="11047634" cy="4918636"/>
          </a:xfrm>
        </p:spPr>
        <p:txBody>
          <a:bodyPr>
            <a:normAutofit fontScale="92500" lnSpcReduction="20000"/>
          </a:bodyPr>
          <a:lstStyle/>
          <a:p>
            <a:r>
              <a:rPr lang="es-CL" dirty="0"/>
              <a:t>Generalidades de lípidos</a:t>
            </a:r>
          </a:p>
          <a:p>
            <a:pPr lvl="1"/>
            <a:r>
              <a:rPr lang="es-CL" dirty="0"/>
              <a:t>Estructura</a:t>
            </a:r>
          </a:p>
          <a:p>
            <a:pPr lvl="1"/>
            <a:r>
              <a:rPr lang="es-CL" dirty="0"/>
              <a:t>Absorción, digestión, distribución, utilización</a:t>
            </a:r>
          </a:p>
          <a:p>
            <a:pPr lvl="1"/>
            <a:r>
              <a:rPr lang="es-CL" dirty="0"/>
              <a:t>Rol de hígado, tejido adiposo</a:t>
            </a:r>
          </a:p>
          <a:p>
            <a:pPr lvl="1"/>
            <a:r>
              <a:rPr lang="es-CL" dirty="0"/>
              <a:t>Lipoproteínas</a:t>
            </a:r>
          </a:p>
          <a:p>
            <a:pPr lvl="1"/>
            <a:r>
              <a:rPr lang="es-CL" dirty="0"/>
              <a:t>Regulación</a:t>
            </a:r>
          </a:p>
          <a:p>
            <a:r>
              <a:rPr lang="es-CL" dirty="0"/>
              <a:t>Lipólisis</a:t>
            </a:r>
          </a:p>
          <a:p>
            <a:pPr lvl="1"/>
            <a:r>
              <a:rPr lang="es-CL" dirty="0"/>
              <a:t>Localización</a:t>
            </a:r>
          </a:p>
          <a:p>
            <a:pPr lvl="1"/>
            <a:r>
              <a:rPr lang="es-CL" dirty="0"/>
              <a:t>Utilidad</a:t>
            </a:r>
          </a:p>
          <a:p>
            <a:pPr lvl="1"/>
            <a:r>
              <a:rPr lang="es-CL" dirty="0"/>
              <a:t>Regulación</a:t>
            </a:r>
          </a:p>
          <a:p>
            <a:pPr lvl="1"/>
            <a:r>
              <a:rPr lang="es-CL" dirty="0"/>
              <a:t>Enzimas y reacciones</a:t>
            </a:r>
          </a:p>
          <a:p>
            <a:r>
              <a:rPr lang="es-CL" dirty="0"/>
              <a:t>Beta-oxidación</a:t>
            </a:r>
          </a:p>
          <a:p>
            <a:pPr lvl="1"/>
            <a:r>
              <a:rPr lang="es-CL" dirty="0"/>
              <a:t>Utilidad</a:t>
            </a:r>
          </a:p>
          <a:p>
            <a:pPr lvl="1"/>
            <a:r>
              <a:rPr lang="es-CL" dirty="0"/>
              <a:t>Enzimas y reacciones</a:t>
            </a:r>
          </a:p>
          <a:p>
            <a:pPr lvl="1"/>
            <a:r>
              <a:rPr lang="es-CL" dirty="0"/>
              <a:t>Regulación</a:t>
            </a:r>
          </a:p>
        </p:txBody>
      </p:sp>
    </p:spTree>
    <p:extLst>
      <p:ext uri="{BB962C8B-B14F-4D97-AF65-F5344CB8AC3E}">
        <p14:creationId xmlns:p14="http://schemas.microsoft.com/office/powerpoint/2010/main" val="350272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8B49C-1B85-397D-C2F5-BB80B924DDF8}"/>
              </a:ext>
            </a:extLst>
          </p:cNvPr>
          <p:cNvSpPr>
            <a:spLocks noGrp="1"/>
          </p:cNvSpPr>
          <p:nvPr>
            <p:ph type="title"/>
          </p:nvPr>
        </p:nvSpPr>
        <p:spPr/>
        <p:txBody>
          <a:bodyPr/>
          <a:lstStyle/>
          <a:p>
            <a:r>
              <a:rPr lang="es-CL" dirty="0"/>
              <a:t>Pregunta 9</a:t>
            </a:r>
          </a:p>
        </p:txBody>
      </p:sp>
      <p:sp>
        <p:nvSpPr>
          <p:cNvPr id="3" name="Marcador de contenido 2">
            <a:extLst>
              <a:ext uri="{FF2B5EF4-FFF2-40B4-BE49-F238E27FC236}">
                <a16:creationId xmlns:a16="http://schemas.microsoft.com/office/drawing/2014/main" id="{3BDD6567-F8C1-82CB-2338-6F354BD2F08A}"/>
              </a:ext>
            </a:extLst>
          </p:cNvPr>
          <p:cNvSpPr>
            <a:spLocks noGrp="1"/>
          </p:cNvSpPr>
          <p:nvPr>
            <p:ph idx="1"/>
          </p:nvPr>
        </p:nvSpPr>
        <p:spPr/>
        <p:txBody>
          <a:bodyPr/>
          <a:lstStyle/>
          <a:p>
            <a:r>
              <a:rPr lang="es-CL" dirty="0"/>
              <a:t>La regulación de la beta-oxidación ocurre a nivel de:</a:t>
            </a:r>
          </a:p>
          <a:p>
            <a:pPr lvl="1"/>
            <a:r>
              <a:rPr lang="es-CL" dirty="0"/>
              <a:t>A) La actividad de la </a:t>
            </a:r>
            <a:r>
              <a:rPr lang="es-CL" dirty="0" err="1"/>
              <a:t>aci</a:t>
            </a:r>
            <a:r>
              <a:rPr lang="es-CL" dirty="0"/>
              <a:t>-coa-deshidrogenasa</a:t>
            </a:r>
          </a:p>
          <a:p>
            <a:pPr lvl="1"/>
            <a:r>
              <a:rPr lang="es-CL" dirty="0"/>
              <a:t>B) La actividad de Carnitina Acil Transferasa 1</a:t>
            </a:r>
          </a:p>
          <a:p>
            <a:pPr lvl="1"/>
            <a:r>
              <a:rPr lang="es-CL" dirty="0"/>
              <a:t>C) La actividad de Carnitina Acil Transferasa 2</a:t>
            </a:r>
          </a:p>
          <a:p>
            <a:pPr lvl="1"/>
            <a:r>
              <a:rPr lang="es-CL" dirty="0"/>
              <a:t>D) La actividad de tiolasa</a:t>
            </a:r>
          </a:p>
          <a:p>
            <a:pPr lvl="1"/>
            <a:endParaRPr lang="es-CL" dirty="0"/>
          </a:p>
        </p:txBody>
      </p:sp>
    </p:spTree>
    <p:extLst>
      <p:ext uri="{BB962C8B-B14F-4D97-AF65-F5344CB8AC3E}">
        <p14:creationId xmlns:p14="http://schemas.microsoft.com/office/powerpoint/2010/main" val="171428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8B49C-1B85-397D-C2F5-BB80B924DDF8}"/>
              </a:ext>
            </a:extLst>
          </p:cNvPr>
          <p:cNvSpPr>
            <a:spLocks noGrp="1"/>
          </p:cNvSpPr>
          <p:nvPr>
            <p:ph type="title"/>
          </p:nvPr>
        </p:nvSpPr>
        <p:spPr/>
        <p:txBody>
          <a:bodyPr/>
          <a:lstStyle/>
          <a:p>
            <a:r>
              <a:rPr lang="es-CL" dirty="0"/>
              <a:t>Pregunta 9</a:t>
            </a:r>
          </a:p>
        </p:txBody>
      </p:sp>
      <p:sp>
        <p:nvSpPr>
          <p:cNvPr id="3" name="Marcador de contenido 2">
            <a:extLst>
              <a:ext uri="{FF2B5EF4-FFF2-40B4-BE49-F238E27FC236}">
                <a16:creationId xmlns:a16="http://schemas.microsoft.com/office/drawing/2014/main" id="{3BDD6567-F8C1-82CB-2338-6F354BD2F08A}"/>
              </a:ext>
            </a:extLst>
          </p:cNvPr>
          <p:cNvSpPr>
            <a:spLocks noGrp="1"/>
          </p:cNvSpPr>
          <p:nvPr>
            <p:ph idx="1"/>
          </p:nvPr>
        </p:nvSpPr>
        <p:spPr/>
        <p:txBody>
          <a:bodyPr/>
          <a:lstStyle/>
          <a:p>
            <a:r>
              <a:rPr lang="es-CL" dirty="0"/>
              <a:t>La regulación de la beta-oxidación ocurre a nivel de:</a:t>
            </a:r>
          </a:p>
          <a:p>
            <a:pPr lvl="1"/>
            <a:r>
              <a:rPr lang="es-CL" dirty="0"/>
              <a:t>A) La actividad de la </a:t>
            </a:r>
            <a:r>
              <a:rPr lang="es-CL" dirty="0" err="1"/>
              <a:t>aci</a:t>
            </a:r>
            <a:r>
              <a:rPr lang="es-CL" dirty="0"/>
              <a:t>-coa-deshidrogenasa</a:t>
            </a:r>
          </a:p>
          <a:p>
            <a:pPr lvl="1"/>
            <a:r>
              <a:rPr lang="es-CL" b="1" dirty="0"/>
              <a:t>B) La actividad de Carnitina Acil Transferasa 1</a:t>
            </a:r>
          </a:p>
          <a:p>
            <a:pPr lvl="1"/>
            <a:r>
              <a:rPr lang="es-CL" dirty="0"/>
              <a:t>C) La actividad de Carnitina Acil Transferasa 2</a:t>
            </a:r>
          </a:p>
          <a:p>
            <a:pPr lvl="1"/>
            <a:r>
              <a:rPr lang="es-CL" dirty="0"/>
              <a:t>D) La actividad de tiolasa</a:t>
            </a:r>
          </a:p>
          <a:p>
            <a:pPr lvl="1"/>
            <a:endParaRPr lang="es-CL" dirty="0"/>
          </a:p>
        </p:txBody>
      </p:sp>
    </p:spTree>
    <p:extLst>
      <p:ext uri="{BB962C8B-B14F-4D97-AF65-F5344CB8AC3E}">
        <p14:creationId xmlns:p14="http://schemas.microsoft.com/office/powerpoint/2010/main" val="3412271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11B4C-07F9-F3F2-C054-E293D4AD3426}"/>
              </a:ext>
            </a:extLst>
          </p:cNvPr>
          <p:cNvSpPr>
            <a:spLocks noGrp="1"/>
          </p:cNvSpPr>
          <p:nvPr>
            <p:ph type="title"/>
          </p:nvPr>
        </p:nvSpPr>
        <p:spPr/>
        <p:txBody>
          <a:bodyPr/>
          <a:lstStyle/>
          <a:p>
            <a:r>
              <a:rPr lang="es-CL" dirty="0"/>
              <a:t>Regulación</a:t>
            </a:r>
          </a:p>
        </p:txBody>
      </p:sp>
      <p:sp>
        <p:nvSpPr>
          <p:cNvPr id="3" name="Marcador de contenido 2">
            <a:extLst>
              <a:ext uri="{FF2B5EF4-FFF2-40B4-BE49-F238E27FC236}">
                <a16:creationId xmlns:a16="http://schemas.microsoft.com/office/drawing/2014/main" id="{8CBD2D87-1106-B596-C7C9-2CC9BA29F63F}"/>
              </a:ext>
            </a:extLst>
          </p:cNvPr>
          <p:cNvSpPr>
            <a:spLocks noGrp="1"/>
          </p:cNvSpPr>
          <p:nvPr>
            <p:ph idx="1"/>
          </p:nvPr>
        </p:nvSpPr>
        <p:spPr>
          <a:xfrm>
            <a:off x="677333" y="2160589"/>
            <a:ext cx="11047635" cy="3880773"/>
          </a:xfrm>
        </p:spPr>
        <p:txBody>
          <a:bodyPr/>
          <a:lstStyle/>
          <a:p>
            <a:r>
              <a:rPr lang="es-CL" dirty="0"/>
              <a:t>La anterior era una pregunta de sabe o no sabe = memorizar</a:t>
            </a:r>
          </a:p>
          <a:p>
            <a:r>
              <a:rPr lang="es-CL" dirty="0"/>
              <a:t>Malonil-CoA es un intermediario de la síntesis de ácidos grasos (lipogénesis) sintetizado por Acetil CoA Carboxilasa</a:t>
            </a:r>
          </a:p>
          <a:p>
            <a:r>
              <a:rPr lang="es-CL" dirty="0"/>
              <a:t>Inhibe a Carnitina Acil Transferasa I</a:t>
            </a:r>
          </a:p>
          <a:p>
            <a:r>
              <a:rPr lang="es-CL" dirty="0"/>
              <a:t>Acetil CoA carboxilasa SI tiene regulación hormonal:</a:t>
            </a:r>
          </a:p>
          <a:p>
            <a:pPr lvl="1"/>
            <a:r>
              <a:rPr lang="es-CL" dirty="0"/>
              <a:t>Insulina -&gt; desfosforila la enzima -&gt; aumenta actividad</a:t>
            </a:r>
          </a:p>
          <a:p>
            <a:pPr lvl="1"/>
            <a:r>
              <a:rPr lang="es-CL" dirty="0"/>
              <a:t>Glucagón -&gt; fosforila -&gt; baja actividad -&gt; menos malonil -&gt; mayor </a:t>
            </a:r>
            <a:r>
              <a:rPr lang="es-CL" dirty="0" err="1"/>
              <a:t>act</a:t>
            </a:r>
            <a:r>
              <a:rPr lang="es-CL" dirty="0"/>
              <a:t> de carnitina -&gt; + beta </a:t>
            </a:r>
            <a:r>
              <a:rPr lang="es-CL" dirty="0" err="1"/>
              <a:t>oxidacion</a:t>
            </a:r>
            <a:endParaRPr lang="es-CL" dirty="0"/>
          </a:p>
        </p:txBody>
      </p:sp>
    </p:spTree>
    <p:extLst>
      <p:ext uri="{BB962C8B-B14F-4D97-AF65-F5344CB8AC3E}">
        <p14:creationId xmlns:p14="http://schemas.microsoft.com/office/powerpoint/2010/main" val="3104893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AE330-8FDE-6E00-5C8F-F4279C4ABC7D}"/>
              </a:ext>
            </a:extLst>
          </p:cNvPr>
          <p:cNvSpPr>
            <a:spLocks noGrp="1"/>
          </p:cNvSpPr>
          <p:nvPr>
            <p:ph type="title"/>
          </p:nvPr>
        </p:nvSpPr>
        <p:spPr/>
        <p:txBody>
          <a:bodyPr/>
          <a:lstStyle/>
          <a:p>
            <a:r>
              <a:rPr lang="es-CL" dirty="0"/>
              <a:t>Pregunta 10</a:t>
            </a:r>
          </a:p>
        </p:txBody>
      </p:sp>
      <p:sp>
        <p:nvSpPr>
          <p:cNvPr id="3" name="Marcador de contenido 2">
            <a:extLst>
              <a:ext uri="{FF2B5EF4-FFF2-40B4-BE49-F238E27FC236}">
                <a16:creationId xmlns:a16="http://schemas.microsoft.com/office/drawing/2014/main" id="{DC15434E-457A-9FE9-1CAA-DABEA9707F76}"/>
              </a:ext>
            </a:extLst>
          </p:cNvPr>
          <p:cNvSpPr>
            <a:spLocks noGrp="1"/>
          </p:cNvSpPr>
          <p:nvPr>
            <p:ph idx="1"/>
          </p:nvPr>
        </p:nvSpPr>
        <p:spPr/>
        <p:txBody>
          <a:bodyPr/>
          <a:lstStyle/>
          <a:p>
            <a:r>
              <a:rPr lang="es-CL" dirty="0"/>
              <a:t>Tenemos un ácido graso de 16 carbonos (palmítico) que ingresa al proceso de beta-oxidación. ¿Qué variable bioquímica es correcta en relación al proceso?</a:t>
            </a:r>
          </a:p>
          <a:p>
            <a:pPr lvl="1"/>
            <a:r>
              <a:rPr lang="es-CL" dirty="0"/>
              <a:t>A) Se producen 7 acetil-coa</a:t>
            </a:r>
          </a:p>
          <a:p>
            <a:pPr lvl="1"/>
            <a:r>
              <a:rPr lang="es-CL" dirty="0"/>
              <a:t>B) Se producen 8 NADH Y FADH2</a:t>
            </a:r>
          </a:p>
          <a:p>
            <a:pPr lvl="1"/>
            <a:r>
              <a:rPr lang="es-CL" dirty="0"/>
              <a:t>C) Ocurren 8 ciclos</a:t>
            </a:r>
          </a:p>
          <a:p>
            <a:pPr lvl="1"/>
            <a:r>
              <a:rPr lang="es-CL" dirty="0"/>
              <a:t>D) Se producen 16 ATP</a:t>
            </a:r>
          </a:p>
        </p:txBody>
      </p:sp>
    </p:spTree>
    <p:extLst>
      <p:ext uri="{BB962C8B-B14F-4D97-AF65-F5344CB8AC3E}">
        <p14:creationId xmlns:p14="http://schemas.microsoft.com/office/powerpoint/2010/main" val="368702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AE330-8FDE-6E00-5C8F-F4279C4ABC7D}"/>
              </a:ext>
            </a:extLst>
          </p:cNvPr>
          <p:cNvSpPr>
            <a:spLocks noGrp="1"/>
          </p:cNvSpPr>
          <p:nvPr>
            <p:ph type="title"/>
          </p:nvPr>
        </p:nvSpPr>
        <p:spPr/>
        <p:txBody>
          <a:bodyPr/>
          <a:lstStyle/>
          <a:p>
            <a:r>
              <a:rPr lang="es-CL" dirty="0"/>
              <a:t>Pregunta 10</a:t>
            </a:r>
          </a:p>
        </p:txBody>
      </p:sp>
      <p:sp>
        <p:nvSpPr>
          <p:cNvPr id="3" name="Marcador de contenido 2">
            <a:extLst>
              <a:ext uri="{FF2B5EF4-FFF2-40B4-BE49-F238E27FC236}">
                <a16:creationId xmlns:a16="http://schemas.microsoft.com/office/drawing/2014/main" id="{DC15434E-457A-9FE9-1CAA-DABEA9707F76}"/>
              </a:ext>
            </a:extLst>
          </p:cNvPr>
          <p:cNvSpPr>
            <a:spLocks noGrp="1"/>
          </p:cNvSpPr>
          <p:nvPr>
            <p:ph idx="1"/>
          </p:nvPr>
        </p:nvSpPr>
        <p:spPr/>
        <p:txBody>
          <a:bodyPr/>
          <a:lstStyle/>
          <a:p>
            <a:r>
              <a:rPr lang="es-CL" dirty="0"/>
              <a:t>Tenemos un ácido graso de 16 carbonos (ácido palmítico) que ingresa al proceso de beta-oxidación. ¿Qué variable bioquímica es correcta en relación al proceso?</a:t>
            </a:r>
          </a:p>
          <a:p>
            <a:pPr lvl="1"/>
            <a:r>
              <a:rPr lang="es-CL" dirty="0"/>
              <a:t>A) Se producen 7 acetil-coa</a:t>
            </a:r>
          </a:p>
          <a:p>
            <a:pPr lvl="1"/>
            <a:r>
              <a:rPr lang="es-CL" dirty="0"/>
              <a:t>B) Se producen 8 NADH Y FADH2</a:t>
            </a:r>
          </a:p>
          <a:p>
            <a:pPr lvl="1"/>
            <a:r>
              <a:rPr lang="es-CL" dirty="0"/>
              <a:t>C) Ocurren 8 ciclos</a:t>
            </a:r>
          </a:p>
          <a:p>
            <a:pPr lvl="1"/>
            <a:r>
              <a:rPr lang="es-CL" dirty="0"/>
              <a:t>D) Se producen 16 ATP</a:t>
            </a:r>
          </a:p>
        </p:txBody>
      </p:sp>
    </p:spTree>
    <p:extLst>
      <p:ext uri="{BB962C8B-B14F-4D97-AF65-F5344CB8AC3E}">
        <p14:creationId xmlns:p14="http://schemas.microsoft.com/office/powerpoint/2010/main" val="205540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AE330-8FDE-6E00-5C8F-F4279C4ABC7D}"/>
              </a:ext>
            </a:extLst>
          </p:cNvPr>
          <p:cNvSpPr>
            <a:spLocks noGrp="1"/>
          </p:cNvSpPr>
          <p:nvPr>
            <p:ph type="title"/>
          </p:nvPr>
        </p:nvSpPr>
        <p:spPr/>
        <p:txBody>
          <a:bodyPr/>
          <a:lstStyle/>
          <a:p>
            <a:r>
              <a:rPr lang="es-CL" dirty="0"/>
              <a:t>Pregunta 10</a:t>
            </a:r>
          </a:p>
        </p:txBody>
      </p:sp>
      <p:sp>
        <p:nvSpPr>
          <p:cNvPr id="3" name="Marcador de contenido 2">
            <a:extLst>
              <a:ext uri="{FF2B5EF4-FFF2-40B4-BE49-F238E27FC236}">
                <a16:creationId xmlns:a16="http://schemas.microsoft.com/office/drawing/2014/main" id="{DC15434E-457A-9FE9-1CAA-DABEA9707F76}"/>
              </a:ext>
            </a:extLst>
          </p:cNvPr>
          <p:cNvSpPr>
            <a:spLocks noGrp="1"/>
          </p:cNvSpPr>
          <p:nvPr>
            <p:ph idx="1"/>
          </p:nvPr>
        </p:nvSpPr>
        <p:spPr/>
        <p:txBody>
          <a:bodyPr/>
          <a:lstStyle/>
          <a:p>
            <a:r>
              <a:rPr lang="es-CL" dirty="0"/>
              <a:t>Tenemos un ácido graso de 16 carbonos (ácido palmítico) que ingresa al proceso de beta-oxidación. ¿Qué variable bioquímica es correcta en relación al proceso?</a:t>
            </a:r>
          </a:p>
          <a:p>
            <a:pPr lvl="1"/>
            <a:r>
              <a:rPr lang="es-CL" dirty="0"/>
              <a:t>A) Se producen 7 acetil-coa (son 8)</a:t>
            </a:r>
          </a:p>
          <a:p>
            <a:pPr lvl="1"/>
            <a:r>
              <a:rPr lang="es-CL" b="1" dirty="0"/>
              <a:t>B) Se producen 8 NADH Y FADH2</a:t>
            </a:r>
          </a:p>
          <a:p>
            <a:pPr lvl="1"/>
            <a:r>
              <a:rPr lang="es-CL" dirty="0"/>
              <a:t>C) Ocurren 8 ciclos (7, recordar que el último da altiro 2 acetil-coa)</a:t>
            </a:r>
          </a:p>
          <a:p>
            <a:pPr lvl="1"/>
            <a:r>
              <a:rPr lang="es-CL" dirty="0"/>
              <a:t>D) Se producen 16 ATP (no,106; recordar que en el proceso global se consumieron 2 ATP en la activación)</a:t>
            </a:r>
          </a:p>
        </p:txBody>
      </p:sp>
    </p:spTree>
    <p:extLst>
      <p:ext uri="{BB962C8B-B14F-4D97-AF65-F5344CB8AC3E}">
        <p14:creationId xmlns:p14="http://schemas.microsoft.com/office/powerpoint/2010/main" val="2488255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337A6-5C3D-7FB1-90C0-79FEFB8F10BE}"/>
              </a:ext>
            </a:extLst>
          </p:cNvPr>
          <p:cNvSpPr>
            <a:spLocks noGrp="1"/>
          </p:cNvSpPr>
          <p:nvPr>
            <p:ph type="title"/>
          </p:nvPr>
        </p:nvSpPr>
        <p:spPr/>
        <p:txBody>
          <a:bodyPr/>
          <a:lstStyle/>
          <a:p>
            <a:r>
              <a:rPr lang="es-CL" dirty="0"/>
              <a:t>Resumen</a:t>
            </a:r>
          </a:p>
        </p:txBody>
      </p:sp>
      <p:sp>
        <p:nvSpPr>
          <p:cNvPr id="3" name="Marcador de contenido 2">
            <a:extLst>
              <a:ext uri="{FF2B5EF4-FFF2-40B4-BE49-F238E27FC236}">
                <a16:creationId xmlns:a16="http://schemas.microsoft.com/office/drawing/2014/main" id="{38E8F33E-45CD-108B-8B01-CC4FB2228D97}"/>
              </a:ext>
            </a:extLst>
          </p:cNvPr>
          <p:cNvSpPr>
            <a:spLocks noGrp="1"/>
          </p:cNvSpPr>
          <p:nvPr>
            <p:ph idx="1"/>
          </p:nvPr>
        </p:nvSpPr>
        <p:spPr/>
        <p:txBody>
          <a:bodyPr/>
          <a:lstStyle/>
          <a:p>
            <a:endParaRPr lang="es-CL" dirty="0"/>
          </a:p>
        </p:txBody>
      </p:sp>
      <p:pic>
        <p:nvPicPr>
          <p:cNvPr id="5" name="Imagen 4">
            <a:extLst>
              <a:ext uri="{FF2B5EF4-FFF2-40B4-BE49-F238E27FC236}">
                <a16:creationId xmlns:a16="http://schemas.microsoft.com/office/drawing/2014/main" id="{2636CB61-3FB3-7DCA-09DC-32FC95FA7ED2}"/>
              </a:ext>
            </a:extLst>
          </p:cNvPr>
          <p:cNvPicPr>
            <a:picLocks noChangeAspect="1"/>
          </p:cNvPicPr>
          <p:nvPr/>
        </p:nvPicPr>
        <p:blipFill rotWithShape="1">
          <a:blip r:embed="rId2"/>
          <a:srcRect l="19476" t="17833" r="54879" b="6215"/>
          <a:stretch/>
        </p:blipFill>
        <p:spPr>
          <a:xfrm>
            <a:off x="4646282" y="301558"/>
            <a:ext cx="3756474" cy="6254883"/>
          </a:xfrm>
          <a:prstGeom prst="rect">
            <a:avLst/>
          </a:prstGeom>
        </p:spPr>
      </p:pic>
    </p:spTree>
    <p:extLst>
      <p:ext uri="{BB962C8B-B14F-4D97-AF65-F5344CB8AC3E}">
        <p14:creationId xmlns:p14="http://schemas.microsoft.com/office/powerpoint/2010/main" val="94101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B4879-3764-9026-9CAB-DF7A6425B745}"/>
              </a:ext>
            </a:extLst>
          </p:cNvPr>
          <p:cNvSpPr>
            <a:spLocks noGrp="1"/>
          </p:cNvSpPr>
          <p:nvPr>
            <p:ph type="title"/>
          </p:nvPr>
        </p:nvSpPr>
        <p:spPr/>
        <p:txBody>
          <a:bodyPr/>
          <a:lstStyle/>
          <a:p>
            <a:r>
              <a:rPr lang="es-CL" dirty="0"/>
              <a:t>Fuente guía</a:t>
            </a:r>
          </a:p>
        </p:txBody>
      </p:sp>
      <p:sp>
        <p:nvSpPr>
          <p:cNvPr id="3" name="Marcador de contenido 2">
            <a:extLst>
              <a:ext uri="{FF2B5EF4-FFF2-40B4-BE49-F238E27FC236}">
                <a16:creationId xmlns:a16="http://schemas.microsoft.com/office/drawing/2014/main" id="{DCCAAF69-1967-6126-735D-5062E41FCE74}"/>
              </a:ext>
            </a:extLst>
          </p:cNvPr>
          <p:cNvSpPr>
            <a:spLocks noGrp="1"/>
          </p:cNvSpPr>
          <p:nvPr>
            <p:ph idx="1"/>
          </p:nvPr>
        </p:nvSpPr>
        <p:spPr/>
        <p:txBody>
          <a:bodyPr/>
          <a:lstStyle/>
          <a:p>
            <a:r>
              <a:rPr lang="es-CL" dirty="0">
                <a:hlinkClick r:id="rId2"/>
              </a:rPr>
              <a:t>https://accessmedicina-mhmedical-com.uchile.idm.oclc.org/content.aspx?bookid=2971&amp;sectionid=251483632#1177257555</a:t>
            </a:r>
            <a:r>
              <a:rPr lang="es-CL" dirty="0"/>
              <a:t> </a:t>
            </a:r>
          </a:p>
        </p:txBody>
      </p:sp>
    </p:spTree>
    <p:extLst>
      <p:ext uri="{BB962C8B-B14F-4D97-AF65-F5344CB8AC3E}">
        <p14:creationId xmlns:p14="http://schemas.microsoft.com/office/powerpoint/2010/main" val="396023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522D1-12C0-1476-278C-29EA6EAD541D}"/>
              </a:ext>
            </a:extLst>
          </p:cNvPr>
          <p:cNvSpPr>
            <a:spLocks noGrp="1"/>
          </p:cNvSpPr>
          <p:nvPr>
            <p:ph type="title"/>
          </p:nvPr>
        </p:nvSpPr>
        <p:spPr/>
        <p:txBody>
          <a:bodyPr/>
          <a:lstStyle/>
          <a:p>
            <a:r>
              <a:rPr lang="es-CL" dirty="0"/>
              <a:t>Pregunta 1</a:t>
            </a:r>
          </a:p>
        </p:txBody>
      </p:sp>
      <p:sp>
        <p:nvSpPr>
          <p:cNvPr id="3" name="Marcador de contenido 2">
            <a:extLst>
              <a:ext uri="{FF2B5EF4-FFF2-40B4-BE49-F238E27FC236}">
                <a16:creationId xmlns:a16="http://schemas.microsoft.com/office/drawing/2014/main" id="{F322846E-21CD-17BC-D3C3-C63C2290371E}"/>
              </a:ext>
            </a:extLst>
          </p:cNvPr>
          <p:cNvSpPr>
            <a:spLocks noGrp="1"/>
          </p:cNvSpPr>
          <p:nvPr>
            <p:ph idx="1"/>
          </p:nvPr>
        </p:nvSpPr>
        <p:spPr/>
        <p:txBody>
          <a:bodyPr/>
          <a:lstStyle/>
          <a:p>
            <a:r>
              <a:rPr lang="es-CL" dirty="0"/>
              <a:t>En relación a la estructura de los lípidos, es correcto señalar que:</a:t>
            </a:r>
          </a:p>
          <a:p>
            <a:pPr lvl="1"/>
            <a:r>
              <a:rPr lang="es-CL" dirty="0"/>
              <a:t>A) Los TAG son moléculas polares</a:t>
            </a:r>
          </a:p>
          <a:p>
            <a:pPr lvl="1"/>
            <a:r>
              <a:rPr lang="es-CL" dirty="0"/>
              <a:t>B) Un ácido graso esencial se define según su importancia</a:t>
            </a:r>
          </a:p>
          <a:p>
            <a:pPr lvl="1"/>
            <a:r>
              <a:rPr lang="es-CL" dirty="0"/>
              <a:t>C) El colesterol al esterificarse pierde totalmente su polaridad</a:t>
            </a:r>
          </a:p>
          <a:p>
            <a:pPr lvl="1"/>
            <a:r>
              <a:rPr lang="es-CL" dirty="0"/>
              <a:t>D) El colesterol es precursor de hormonas </a:t>
            </a:r>
            <a:r>
              <a:rPr lang="es-CL" dirty="0" err="1"/>
              <a:t>proteícas</a:t>
            </a:r>
            <a:endParaRPr lang="es-CL" dirty="0"/>
          </a:p>
        </p:txBody>
      </p:sp>
    </p:spTree>
    <p:extLst>
      <p:ext uri="{BB962C8B-B14F-4D97-AF65-F5344CB8AC3E}">
        <p14:creationId xmlns:p14="http://schemas.microsoft.com/office/powerpoint/2010/main" val="314137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522D1-12C0-1476-278C-29EA6EAD541D}"/>
              </a:ext>
            </a:extLst>
          </p:cNvPr>
          <p:cNvSpPr>
            <a:spLocks noGrp="1"/>
          </p:cNvSpPr>
          <p:nvPr>
            <p:ph type="title"/>
          </p:nvPr>
        </p:nvSpPr>
        <p:spPr/>
        <p:txBody>
          <a:bodyPr/>
          <a:lstStyle/>
          <a:p>
            <a:r>
              <a:rPr lang="es-CL" dirty="0"/>
              <a:t>Pregunta 1</a:t>
            </a:r>
          </a:p>
        </p:txBody>
      </p:sp>
      <p:sp>
        <p:nvSpPr>
          <p:cNvPr id="3" name="Marcador de contenido 2">
            <a:extLst>
              <a:ext uri="{FF2B5EF4-FFF2-40B4-BE49-F238E27FC236}">
                <a16:creationId xmlns:a16="http://schemas.microsoft.com/office/drawing/2014/main" id="{F322846E-21CD-17BC-D3C3-C63C2290371E}"/>
              </a:ext>
            </a:extLst>
          </p:cNvPr>
          <p:cNvSpPr>
            <a:spLocks noGrp="1"/>
          </p:cNvSpPr>
          <p:nvPr>
            <p:ph idx="1"/>
          </p:nvPr>
        </p:nvSpPr>
        <p:spPr/>
        <p:txBody>
          <a:bodyPr/>
          <a:lstStyle/>
          <a:p>
            <a:r>
              <a:rPr lang="es-CL" dirty="0"/>
              <a:t>En relación a la estructura de los lípidos, es correcto señalar que:</a:t>
            </a:r>
          </a:p>
          <a:p>
            <a:pPr lvl="1"/>
            <a:r>
              <a:rPr lang="es-CL" dirty="0"/>
              <a:t>A) Los TAG son moléculas polares</a:t>
            </a:r>
          </a:p>
          <a:p>
            <a:pPr lvl="1"/>
            <a:r>
              <a:rPr lang="es-CL" dirty="0"/>
              <a:t>B) Un ácido graso esencial se define según su importancia</a:t>
            </a:r>
          </a:p>
          <a:p>
            <a:pPr lvl="1"/>
            <a:r>
              <a:rPr lang="es-CL" b="1" dirty="0"/>
              <a:t>C) El colesterol al esterificarse pierde totalmente su polaridad</a:t>
            </a:r>
          </a:p>
          <a:p>
            <a:pPr lvl="1"/>
            <a:r>
              <a:rPr lang="es-CL" dirty="0"/>
              <a:t>D) El colesterol es precursor de hormonas </a:t>
            </a:r>
            <a:r>
              <a:rPr lang="es-CL" dirty="0" err="1"/>
              <a:t>proteícas</a:t>
            </a:r>
            <a:endParaRPr lang="es-CL" dirty="0"/>
          </a:p>
        </p:txBody>
      </p:sp>
    </p:spTree>
    <p:extLst>
      <p:ext uri="{BB962C8B-B14F-4D97-AF65-F5344CB8AC3E}">
        <p14:creationId xmlns:p14="http://schemas.microsoft.com/office/powerpoint/2010/main" val="77168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60CE2-3E5A-2272-58EF-970B98A01FA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DFB393A9-2F19-A02A-54F7-515388CD59B4}"/>
              </a:ext>
            </a:extLst>
          </p:cNvPr>
          <p:cNvSpPr>
            <a:spLocks noGrp="1"/>
          </p:cNvSpPr>
          <p:nvPr>
            <p:ph idx="1"/>
          </p:nvPr>
        </p:nvSpPr>
        <p:spPr/>
        <p:txBody>
          <a:bodyPr/>
          <a:lstStyle/>
          <a:p>
            <a:endParaRPr lang="es-CL"/>
          </a:p>
        </p:txBody>
      </p:sp>
      <p:pic>
        <p:nvPicPr>
          <p:cNvPr id="1026" name="Picture 2" descr="Lípido - Wikipedia, la enciclopedia libre">
            <a:extLst>
              <a:ext uri="{FF2B5EF4-FFF2-40B4-BE49-F238E27FC236}">
                <a16:creationId xmlns:a16="http://schemas.microsoft.com/office/drawing/2014/main" id="{1D3277F5-D25F-FC56-C95B-BE94290D0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888" y="0"/>
            <a:ext cx="6880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3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795D9-66BD-AE34-910E-958A58497211}"/>
              </a:ext>
            </a:extLst>
          </p:cNvPr>
          <p:cNvSpPr>
            <a:spLocks noGrp="1"/>
          </p:cNvSpPr>
          <p:nvPr>
            <p:ph type="title"/>
          </p:nvPr>
        </p:nvSpPr>
        <p:spPr/>
        <p:txBody>
          <a:bodyPr/>
          <a:lstStyle/>
          <a:p>
            <a:r>
              <a:rPr lang="es-CL" dirty="0"/>
              <a:t>Importancia</a:t>
            </a:r>
          </a:p>
        </p:txBody>
      </p:sp>
      <p:sp>
        <p:nvSpPr>
          <p:cNvPr id="3" name="Marcador de contenido 2">
            <a:extLst>
              <a:ext uri="{FF2B5EF4-FFF2-40B4-BE49-F238E27FC236}">
                <a16:creationId xmlns:a16="http://schemas.microsoft.com/office/drawing/2014/main" id="{CAA91D87-D1CC-BC05-ABF8-53538ABCE849}"/>
              </a:ext>
            </a:extLst>
          </p:cNvPr>
          <p:cNvSpPr>
            <a:spLocks noGrp="1"/>
          </p:cNvSpPr>
          <p:nvPr>
            <p:ph idx="1"/>
          </p:nvPr>
        </p:nvSpPr>
        <p:spPr/>
        <p:txBody>
          <a:bodyPr/>
          <a:lstStyle/>
          <a:p>
            <a:r>
              <a:rPr lang="es-CL" dirty="0"/>
              <a:t>Parte fundamental de la dieta</a:t>
            </a:r>
          </a:p>
          <a:p>
            <a:r>
              <a:rPr lang="es-CL" dirty="0"/>
              <a:t>Son fuente de múltiples derivados (ej. hormonas)</a:t>
            </a:r>
          </a:p>
          <a:p>
            <a:r>
              <a:rPr lang="es-CL" dirty="0"/>
              <a:t>TAG, Colesterol y cuerpos cetónicos son de nuestro interés en este curso</a:t>
            </a:r>
          </a:p>
          <a:p>
            <a:r>
              <a:rPr lang="es-CL" dirty="0"/>
              <a:t>Sobre colesterol: viene de la alimentación, pero también de la síntesis propia</a:t>
            </a:r>
          </a:p>
          <a:p>
            <a:r>
              <a:rPr lang="es-CL" dirty="0"/>
              <a:t>LDL, HDL, VLDL… les suenan?</a:t>
            </a:r>
          </a:p>
          <a:p>
            <a:endParaRPr lang="es-CL" dirty="0"/>
          </a:p>
        </p:txBody>
      </p:sp>
    </p:spTree>
    <p:extLst>
      <p:ext uri="{BB962C8B-B14F-4D97-AF65-F5344CB8AC3E}">
        <p14:creationId xmlns:p14="http://schemas.microsoft.com/office/powerpoint/2010/main" val="25722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DC3FA-462D-2F2D-4129-BAA0086522F4}"/>
              </a:ext>
            </a:extLst>
          </p:cNvPr>
          <p:cNvSpPr>
            <a:spLocks noGrp="1"/>
          </p:cNvSpPr>
          <p:nvPr>
            <p:ph type="title"/>
          </p:nvPr>
        </p:nvSpPr>
        <p:spPr/>
        <p:txBody>
          <a:bodyPr/>
          <a:lstStyle/>
          <a:p>
            <a:r>
              <a:rPr lang="es-CL" dirty="0"/>
              <a:t>Pregunta 2</a:t>
            </a:r>
          </a:p>
        </p:txBody>
      </p:sp>
      <p:sp>
        <p:nvSpPr>
          <p:cNvPr id="3" name="Marcador de contenido 2">
            <a:extLst>
              <a:ext uri="{FF2B5EF4-FFF2-40B4-BE49-F238E27FC236}">
                <a16:creationId xmlns:a16="http://schemas.microsoft.com/office/drawing/2014/main" id="{334E07BA-DEB9-4C1C-DEF9-FC2C9E98B76C}"/>
              </a:ext>
            </a:extLst>
          </p:cNvPr>
          <p:cNvSpPr>
            <a:spLocks noGrp="1"/>
          </p:cNvSpPr>
          <p:nvPr>
            <p:ph idx="1"/>
          </p:nvPr>
        </p:nvSpPr>
        <p:spPr/>
        <p:txBody>
          <a:bodyPr/>
          <a:lstStyle/>
          <a:p>
            <a:r>
              <a:rPr lang="es-CL" dirty="0"/>
              <a:t>En relación al proceso de digestión y absorción de los lípidos ¿cuál de las siguientes afirmaciones es falsa?</a:t>
            </a:r>
          </a:p>
          <a:p>
            <a:pPr lvl="1"/>
            <a:r>
              <a:rPr lang="es-CL" dirty="0"/>
              <a:t>A) Las sales biliares liberadas al intestino favorecen la absorción de </a:t>
            </a:r>
            <a:r>
              <a:rPr lang="es-CL" dirty="0" err="1"/>
              <a:t>lipidos</a:t>
            </a:r>
            <a:endParaRPr lang="es-CL" dirty="0"/>
          </a:p>
          <a:p>
            <a:pPr lvl="1"/>
            <a:r>
              <a:rPr lang="es-CL" dirty="0"/>
              <a:t>B) La lipasa pancreática transforma el colesterol en </a:t>
            </a:r>
            <a:r>
              <a:rPr lang="es-CL" dirty="0" err="1"/>
              <a:t>ester</a:t>
            </a:r>
            <a:r>
              <a:rPr lang="es-CL" dirty="0"/>
              <a:t> de colesterol</a:t>
            </a:r>
          </a:p>
          <a:p>
            <a:pPr lvl="1"/>
            <a:r>
              <a:rPr lang="es-CL" dirty="0"/>
              <a:t>C) Los quilomicrones son moléculas compuestas principalmente de triglicéridos, esteres de colesterol, fosfolípidos y apoproteínas</a:t>
            </a:r>
          </a:p>
          <a:p>
            <a:pPr lvl="1"/>
            <a:r>
              <a:rPr lang="es-CL" dirty="0"/>
              <a:t>D) Los quilomicrones alcanzan la circulación sanguínea después de su formación a nivel intestinal</a:t>
            </a:r>
          </a:p>
        </p:txBody>
      </p:sp>
    </p:spTree>
    <p:extLst>
      <p:ext uri="{BB962C8B-B14F-4D97-AF65-F5344CB8AC3E}">
        <p14:creationId xmlns:p14="http://schemas.microsoft.com/office/powerpoint/2010/main" val="144286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DC3FA-462D-2F2D-4129-BAA0086522F4}"/>
              </a:ext>
            </a:extLst>
          </p:cNvPr>
          <p:cNvSpPr>
            <a:spLocks noGrp="1"/>
          </p:cNvSpPr>
          <p:nvPr>
            <p:ph type="title"/>
          </p:nvPr>
        </p:nvSpPr>
        <p:spPr/>
        <p:txBody>
          <a:bodyPr/>
          <a:lstStyle/>
          <a:p>
            <a:r>
              <a:rPr lang="es-CL" dirty="0"/>
              <a:t>Pregunta 2</a:t>
            </a:r>
          </a:p>
        </p:txBody>
      </p:sp>
      <p:sp>
        <p:nvSpPr>
          <p:cNvPr id="3" name="Marcador de contenido 2">
            <a:extLst>
              <a:ext uri="{FF2B5EF4-FFF2-40B4-BE49-F238E27FC236}">
                <a16:creationId xmlns:a16="http://schemas.microsoft.com/office/drawing/2014/main" id="{334E07BA-DEB9-4C1C-DEF9-FC2C9E98B76C}"/>
              </a:ext>
            </a:extLst>
          </p:cNvPr>
          <p:cNvSpPr>
            <a:spLocks noGrp="1"/>
          </p:cNvSpPr>
          <p:nvPr>
            <p:ph idx="1"/>
          </p:nvPr>
        </p:nvSpPr>
        <p:spPr/>
        <p:txBody>
          <a:bodyPr/>
          <a:lstStyle/>
          <a:p>
            <a:r>
              <a:rPr lang="es-CL" dirty="0"/>
              <a:t>En relación al proceso de digestión y absorción de los lípidos ¿cuál de las siguientes afirmaciones es falsa?</a:t>
            </a:r>
          </a:p>
          <a:p>
            <a:pPr lvl="1"/>
            <a:r>
              <a:rPr lang="es-CL" dirty="0"/>
              <a:t>A) Las sales biliares liberadas al intestino favorecen la absorción de </a:t>
            </a:r>
            <a:r>
              <a:rPr lang="es-CL" dirty="0" err="1"/>
              <a:t>lipidos</a:t>
            </a:r>
            <a:endParaRPr lang="es-CL" dirty="0"/>
          </a:p>
          <a:p>
            <a:pPr lvl="1"/>
            <a:r>
              <a:rPr lang="es-CL" b="1" dirty="0"/>
              <a:t>B) La lipasa pancreática transforma el colesterol en </a:t>
            </a:r>
            <a:r>
              <a:rPr lang="es-CL" b="1" dirty="0" err="1"/>
              <a:t>ester</a:t>
            </a:r>
            <a:r>
              <a:rPr lang="es-CL" b="1" dirty="0"/>
              <a:t> de colesterol</a:t>
            </a:r>
          </a:p>
          <a:p>
            <a:pPr lvl="1"/>
            <a:r>
              <a:rPr lang="es-CL" dirty="0"/>
              <a:t>C) Los quilomicrones son moléculas compuestas principalmente de triglicéridos, esteres de colesterol, fosfolípidos y apoproteínas</a:t>
            </a:r>
          </a:p>
          <a:p>
            <a:pPr lvl="1"/>
            <a:r>
              <a:rPr lang="es-CL" dirty="0"/>
              <a:t>D) Los quilomicrones alcanzan la circulación sanguínea después de su formación a nivel intestinal</a:t>
            </a:r>
          </a:p>
        </p:txBody>
      </p:sp>
    </p:spTree>
    <p:extLst>
      <p:ext uri="{BB962C8B-B14F-4D97-AF65-F5344CB8AC3E}">
        <p14:creationId xmlns:p14="http://schemas.microsoft.com/office/powerpoint/2010/main" val="91688901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261</TotalTime>
  <Words>2017</Words>
  <Application>Microsoft Office PowerPoint</Application>
  <PresentationFormat>Panorámica</PresentationFormat>
  <Paragraphs>194</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Trebuchet MS</vt:lpstr>
      <vt:lpstr>Wingdings 3</vt:lpstr>
      <vt:lpstr>Faceta</vt:lpstr>
      <vt:lpstr>Metabolismo de lípidos I (lipólisis y beta-oxidación)</vt:lpstr>
      <vt:lpstr>¿Qué dice su programa?</vt:lpstr>
      <vt:lpstr>Por tanto, el temario de hoy es</vt:lpstr>
      <vt:lpstr>Pregunta 1</vt:lpstr>
      <vt:lpstr>Pregunta 1</vt:lpstr>
      <vt:lpstr>Presentación de PowerPoint</vt:lpstr>
      <vt:lpstr>Importancia</vt:lpstr>
      <vt:lpstr>Pregunta 2</vt:lpstr>
      <vt:lpstr>Pregunta 2</vt:lpstr>
      <vt:lpstr>Conceptos claves</vt:lpstr>
      <vt:lpstr>Pregunta 3</vt:lpstr>
      <vt:lpstr>Pregunta 3</vt:lpstr>
      <vt:lpstr>¿Cómo sigue esto?</vt:lpstr>
      <vt:lpstr>Otras cosas solo para conocer</vt:lpstr>
      <vt:lpstr>Presentación de PowerPoint</vt:lpstr>
      <vt:lpstr>Pregunta 4</vt:lpstr>
      <vt:lpstr>Pregunta 4</vt:lpstr>
      <vt:lpstr>Lipolisis… el primer paso para usar TAG</vt:lpstr>
      <vt:lpstr>Presentación de PowerPoint</vt:lpstr>
      <vt:lpstr>Pregunta 5</vt:lpstr>
      <vt:lpstr>Pregunta 5</vt:lpstr>
      <vt:lpstr>Pregunta 6</vt:lpstr>
      <vt:lpstr>Pregunta 6</vt:lpstr>
      <vt:lpstr>Pregunta 7</vt:lpstr>
      <vt:lpstr>Pregunta 7</vt:lpstr>
      <vt:lpstr>Beta oxidación</vt:lpstr>
      <vt:lpstr>Pregunta 8</vt:lpstr>
      <vt:lpstr>Pregunta 8</vt:lpstr>
      <vt:lpstr>Presentación de PowerPoint</vt:lpstr>
      <vt:lpstr>Pregunta 9</vt:lpstr>
      <vt:lpstr>Pregunta 9</vt:lpstr>
      <vt:lpstr>Regulación</vt:lpstr>
      <vt:lpstr>Pregunta 10</vt:lpstr>
      <vt:lpstr>Pregunta 10</vt:lpstr>
      <vt:lpstr>Pregunta 10</vt:lpstr>
      <vt:lpstr>Resumen</vt:lpstr>
      <vt:lpstr>Fuente guía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Metabolismo de lípidos I</dc:title>
  <dc:creator>fernando alvarado caro</dc:creator>
  <cp:lastModifiedBy>fernando alvarado caro</cp:lastModifiedBy>
  <cp:revision>1</cp:revision>
  <dcterms:created xsi:type="dcterms:W3CDTF">2022-10-18T06:26:24Z</dcterms:created>
  <dcterms:modified xsi:type="dcterms:W3CDTF">2022-10-18T22:49:23Z</dcterms:modified>
</cp:coreProperties>
</file>