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96344A-763C-49E5-A895-767A28E73027}" v="53" dt="2022-10-11T05:38:08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alvarado caro" userId="3c0cb780f51a045c" providerId="LiveId" clId="{7C96344A-763C-49E5-A895-767A28E73027}"/>
    <pc:docChg chg="undo redo custSel addSld delSld modSld">
      <pc:chgData name="fernando alvarado caro" userId="3c0cb780f51a045c" providerId="LiveId" clId="{7C96344A-763C-49E5-A895-767A28E73027}" dt="2022-10-11T06:18:23.230" v="4009" actId="680"/>
      <pc:docMkLst>
        <pc:docMk/>
      </pc:docMkLst>
      <pc:sldChg chg="modSp new mod">
        <pc:chgData name="fernando alvarado caro" userId="3c0cb780f51a045c" providerId="LiveId" clId="{7C96344A-763C-49E5-A895-767A28E73027}" dt="2022-10-11T05:25:18.649" v="3286" actId="20577"/>
        <pc:sldMkLst>
          <pc:docMk/>
          <pc:sldMk cId="1259154556" sldId="256"/>
        </pc:sldMkLst>
        <pc:spChg chg="mod">
          <ac:chgData name="fernando alvarado caro" userId="3c0cb780f51a045c" providerId="LiveId" clId="{7C96344A-763C-49E5-A895-767A28E73027}" dt="2022-10-11T05:25:18.649" v="3286" actId="20577"/>
          <ac:spMkLst>
            <pc:docMk/>
            <pc:sldMk cId="1259154556" sldId="256"/>
            <ac:spMk id="2" creationId="{15A405AB-C14C-FF3F-C6C6-CE6AE96E7C81}"/>
          </ac:spMkLst>
        </pc:spChg>
        <pc:spChg chg="mod">
          <ac:chgData name="fernando alvarado caro" userId="3c0cb780f51a045c" providerId="LiveId" clId="{7C96344A-763C-49E5-A895-767A28E73027}" dt="2022-10-11T02:05:14.712" v="165" actId="20577"/>
          <ac:spMkLst>
            <pc:docMk/>
            <pc:sldMk cId="1259154556" sldId="256"/>
            <ac:spMk id="3" creationId="{7C557245-C17C-79DB-AA6F-1B6ED9E8D615}"/>
          </ac:spMkLst>
        </pc:spChg>
      </pc:sldChg>
      <pc:sldChg chg="modSp new mod">
        <pc:chgData name="fernando alvarado caro" userId="3c0cb780f51a045c" providerId="LiveId" clId="{7C96344A-763C-49E5-A895-767A28E73027}" dt="2022-10-11T05:25:25.133" v="3287" actId="20577"/>
        <pc:sldMkLst>
          <pc:docMk/>
          <pc:sldMk cId="692144060" sldId="257"/>
        </pc:sldMkLst>
        <pc:spChg chg="mod">
          <ac:chgData name="fernando alvarado caro" userId="3c0cb780f51a045c" providerId="LiveId" clId="{7C96344A-763C-49E5-A895-767A28E73027}" dt="2022-10-11T02:05:25.748" v="180" actId="20577"/>
          <ac:spMkLst>
            <pc:docMk/>
            <pc:sldMk cId="692144060" sldId="257"/>
            <ac:spMk id="2" creationId="{D86290BF-ADBD-0D28-18FB-CEEF6AD888D8}"/>
          </ac:spMkLst>
        </pc:spChg>
        <pc:spChg chg="mod">
          <ac:chgData name="fernando alvarado caro" userId="3c0cb780f51a045c" providerId="LiveId" clId="{7C96344A-763C-49E5-A895-767A28E73027}" dt="2022-10-11T05:25:25.133" v="3287" actId="20577"/>
          <ac:spMkLst>
            <pc:docMk/>
            <pc:sldMk cId="692144060" sldId="257"/>
            <ac:spMk id="3" creationId="{8A5392CE-4254-60FF-F393-9E08ACC5D337}"/>
          </ac:spMkLst>
        </pc:spChg>
      </pc:sldChg>
      <pc:sldChg chg="modSp new mod">
        <pc:chgData name="fernando alvarado caro" userId="3c0cb780f51a045c" providerId="LiveId" clId="{7C96344A-763C-49E5-A895-767A28E73027}" dt="2022-10-11T02:09:28.740" v="690" actId="20577"/>
        <pc:sldMkLst>
          <pc:docMk/>
          <pc:sldMk cId="15302033" sldId="258"/>
        </pc:sldMkLst>
        <pc:spChg chg="mod">
          <ac:chgData name="fernando alvarado caro" userId="3c0cb780f51a045c" providerId="LiveId" clId="{7C96344A-763C-49E5-A895-767A28E73027}" dt="2022-10-11T02:06:57.782" v="328" actId="20577"/>
          <ac:spMkLst>
            <pc:docMk/>
            <pc:sldMk cId="15302033" sldId="258"/>
            <ac:spMk id="2" creationId="{F8609FAA-F2EF-768D-C405-FD3AE45F770B}"/>
          </ac:spMkLst>
        </pc:spChg>
        <pc:spChg chg="mod">
          <ac:chgData name="fernando alvarado caro" userId="3c0cb780f51a045c" providerId="LiveId" clId="{7C96344A-763C-49E5-A895-767A28E73027}" dt="2022-10-11T02:09:28.740" v="690" actId="20577"/>
          <ac:spMkLst>
            <pc:docMk/>
            <pc:sldMk cId="15302033" sldId="258"/>
            <ac:spMk id="3" creationId="{FC8E518C-AF21-EECB-EEB5-95C2DB0B2219}"/>
          </ac:spMkLst>
        </pc:spChg>
      </pc:sldChg>
      <pc:sldChg chg="modSp add mod">
        <pc:chgData name="fernando alvarado caro" userId="3c0cb780f51a045c" providerId="LiveId" clId="{7C96344A-763C-49E5-A895-767A28E73027}" dt="2022-10-11T02:09:26.063" v="689" actId="20577"/>
        <pc:sldMkLst>
          <pc:docMk/>
          <pc:sldMk cId="2028046357" sldId="259"/>
        </pc:sldMkLst>
        <pc:spChg chg="mod">
          <ac:chgData name="fernando alvarado caro" userId="3c0cb780f51a045c" providerId="LiveId" clId="{7C96344A-763C-49E5-A895-767A28E73027}" dt="2022-10-11T02:09:26.063" v="689" actId="20577"/>
          <ac:spMkLst>
            <pc:docMk/>
            <pc:sldMk cId="2028046357" sldId="259"/>
            <ac:spMk id="3" creationId="{FC8E518C-AF21-EECB-EEB5-95C2DB0B2219}"/>
          </ac:spMkLst>
        </pc:spChg>
      </pc:sldChg>
      <pc:sldChg chg="modSp new mod">
        <pc:chgData name="fernando alvarado caro" userId="3c0cb780f51a045c" providerId="LiveId" clId="{7C96344A-763C-49E5-A895-767A28E73027}" dt="2022-10-11T04:41:16.952" v="1233" actId="20577"/>
        <pc:sldMkLst>
          <pc:docMk/>
          <pc:sldMk cId="995144810" sldId="260"/>
        </pc:sldMkLst>
        <pc:spChg chg="mod">
          <ac:chgData name="fernando alvarado caro" userId="3c0cb780f51a045c" providerId="LiveId" clId="{7C96344A-763C-49E5-A895-767A28E73027}" dt="2022-10-11T04:38:07.696" v="707" actId="20577"/>
          <ac:spMkLst>
            <pc:docMk/>
            <pc:sldMk cId="995144810" sldId="260"/>
            <ac:spMk id="2" creationId="{61033EBA-EED0-2C88-04C6-1F9FAB04D61D}"/>
          </ac:spMkLst>
        </pc:spChg>
        <pc:spChg chg="mod">
          <ac:chgData name="fernando alvarado caro" userId="3c0cb780f51a045c" providerId="LiveId" clId="{7C96344A-763C-49E5-A895-767A28E73027}" dt="2022-10-11T04:41:16.952" v="1233" actId="20577"/>
          <ac:spMkLst>
            <pc:docMk/>
            <pc:sldMk cId="995144810" sldId="260"/>
            <ac:spMk id="3" creationId="{8EC5880B-5008-724C-3C10-B9B38EC5FF41}"/>
          </ac:spMkLst>
        </pc:spChg>
      </pc:sldChg>
      <pc:sldChg chg="modSp add mod">
        <pc:chgData name="fernando alvarado caro" userId="3c0cb780f51a045c" providerId="LiveId" clId="{7C96344A-763C-49E5-A895-767A28E73027}" dt="2022-10-11T04:41:23.925" v="1235" actId="113"/>
        <pc:sldMkLst>
          <pc:docMk/>
          <pc:sldMk cId="2385442499" sldId="261"/>
        </pc:sldMkLst>
        <pc:spChg chg="mod">
          <ac:chgData name="fernando alvarado caro" userId="3c0cb780f51a045c" providerId="LiveId" clId="{7C96344A-763C-49E5-A895-767A28E73027}" dt="2022-10-11T04:41:23.925" v="1235" actId="113"/>
          <ac:spMkLst>
            <pc:docMk/>
            <pc:sldMk cId="2385442499" sldId="261"/>
            <ac:spMk id="3" creationId="{8EC5880B-5008-724C-3C10-B9B38EC5FF41}"/>
          </ac:spMkLst>
        </pc:spChg>
      </pc:sldChg>
      <pc:sldChg chg="addSp delSp modSp new mod">
        <pc:chgData name="fernando alvarado caro" userId="3c0cb780f51a045c" providerId="LiveId" clId="{7C96344A-763C-49E5-A895-767A28E73027}" dt="2022-10-11T04:52:54.219" v="1865" actId="20577"/>
        <pc:sldMkLst>
          <pc:docMk/>
          <pc:sldMk cId="3339583062" sldId="262"/>
        </pc:sldMkLst>
        <pc:spChg chg="mod">
          <ac:chgData name="fernando alvarado caro" userId="3c0cb780f51a045c" providerId="LiveId" clId="{7C96344A-763C-49E5-A895-767A28E73027}" dt="2022-10-11T04:41:45.250" v="1256" actId="20577"/>
          <ac:spMkLst>
            <pc:docMk/>
            <pc:sldMk cId="3339583062" sldId="262"/>
            <ac:spMk id="2" creationId="{4E7C1D38-1A5D-73B6-CDFC-2747980C6426}"/>
          </ac:spMkLst>
        </pc:spChg>
        <pc:spChg chg="mod">
          <ac:chgData name="fernando alvarado caro" userId="3c0cb780f51a045c" providerId="LiveId" clId="{7C96344A-763C-49E5-A895-767A28E73027}" dt="2022-10-11T04:52:54.219" v="1865" actId="20577"/>
          <ac:spMkLst>
            <pc:docMk/>
            <pc:sldMk cId="3339583062" sldId="262"/>
            <ac:spMk id="3" creationId="{D2C24FE8-208D-7F6C-995B-F2AEE28B4826}"/>
          </ac:spMkLst>
        </pc:spChg>
        <pc:spChg chg="add mod">
          <ac:chgData name="fernando alvarado caro" userId="3c0cb780f51a045c" providerId="LiveId" clId="{7C96344A-763C-49E5-A895-767A28E73027}" dt="2022-10-11T04:47:43.317" v="1665" actId="14100"/>
          <ac:spMkLst>
            <pc:docMk/>
            <pc:sldMk cId="3339583062" sldId="262"/>
            <ac:spMk id="6" creationId="{9F6D0CAB-0C1B-A579-CA67-4A183331AA37}"/>
          </ac:spMkLst>
        </pc:spChg>
        <pc:spChg chg="add del mod">
          <ac:chgData name="fernando alvarado caro" userId="3c0cb780f51a045c" providerId="LiveId" clId="{7C96344A-763C-49E5-A895-767A28E73027}" dt="2022-10-11T04:47:36.409" v="1663"/>
          <ac:spMkLst>
            <pc:docMk/>
            <pc:sldMk cId="3339583062" sldId="262"/>
            <ac:spMk id="7" creationId="{0347CF9D-1B72-5510-EE91-CA8481A37289}"/>
          </ac:spMkLst>
        </pc:spChg>
        <pc:spChg chg="add mod">
          <ac:chgData name="fernando alvarado caro" userId="3c0cb780f51a045c" providerId="LiveId" clId="{7C96344A-763C-49E5-A895-767A28E73027}" dt="2022-10-11T04:47:50.380" v="1668" actId="1076"/>
          <ac:spMkLst>
            <pc:docMk/>
            <pc:sldMk cId="3339583062" sldId="262"/>
            <ac:spMk id="8" creationId="{B36E8E59-AC5B-A47E-9170-FD19217DCDBE}"/>
          </ac:spMkLst>
        </pc:spChg>
        <pc:spChg chg="add mod">
          <ac:chgData name="fernando alvarado caro" userId="3c0cb780f51a045c" providerId="LiveId" clId="{7C96344A-763C-49E5-A895-767A28E73027}" dt="2022-10-11T04:47:59.072" v="1671" actId="14100"/>
          <ac:spMkLst>
            <pc:docMk/>
            <pc:sldMk cId="3339583062" sldId="262"/>
            <ac:spMk id="9" creationId="{886E5C70-EECE-D6B9-ECD2-99E363C9B60F}"/>
          </ac:spMkLst>
        </pc:spChg>
        <pc:picChg chg="add del">
          <ac:chgData name="fernando alvarado caro" userId="3c0cb780f51a045c" providerId="LiveId" clId="{7C96344A-763C-49E5-A895-767A28E73027}" dt="2022-10-11T04:45:37.748" v="1641" actId="478"/>
          <ac:picMkLst>
            <pc:docMk/>
            <pc:sldMk cId="3339583062" sldId="262"/>
            <ac:picMk id="5" creationId="{35DE40DC-1CA7-C218-7A92-EFF5033FE670}"/>
          </ac:picMkLst>
        </pc:picChg>
        <pc:picChg chg="add mod modCrop">
          <ac:chgData name="fernando alvarado caro" userId="3c0cb780f51a045c" providerId="LiveId" clId="{7C96344A-763C-49E5-A895-767A28E73027}" dt="2022-10-11T04:49:00.096" v="1675" actId="1076"/>
          <ac:picMkLst>
            <pc:docMk/>
            <pc:sldMk cId="3339583062" sldId="262"/>
            <ac:picMk id="11" creationId="{F785F206-D484-B7FD-9EDE-3F206765A6B3}"/>
          </ac:picMkLst>
        </pc:picChg>
        <pc:picChg chg="add del mod">
          <ac:chgData name="fernando alvarado caro" userId="3c0cb780f51a045c" providerId="LiveId" clId="{7C96344A-763C-49E5-A895-767A28E73027}" dt="2022-10-11T04:46:44.094" v="1642" actId="478"/>
          <ac:picMkLst>
            <pc:docMk/>
            <pc:sldMk cId="3339583062" sldId="262"/>
            <ac:picMk id="1026" creationId="{A2DEF6BE-C89A-F587-E45A-F9753D67F4E1}"/>
          </ac:picMkLst>
        </pc:picChg>
        <pc:picChg chg="add mod">
          <ac:chgData name="fernando alvarado caro" userId="3c0cb780f51a045c" providerId="LiveId" clId="{7C96344A-763C-49E5-A895-767A28E73027}" dt="2022-10-11T04:47:33.141" v="1662" actId="167"/>
          <ac:picMkLst>
            <pc:docMk/>
            <pc:sldMk cId="3339583062" sldId="262"/>
            <ac:picMk id="1028" creationId="{94FB8944-F8C7-25B4-B5ED-2D068432D842}"/>
          </ac:picMkLst>
        </pc:picChg>
      </pc:sldChg>
      <pc:sldChg chg="modSp new mod">
        <pc:chgData name="fernando alvarado caro" userId="3c0cb780f51a045c" providerId="LiveId" clId="{7C96344A-763C-49E5-A895-767A28E73027}" dt="2022-10-11T04:56:28.619" v="2335" actId="20577"/>
        <pc:sldMkLst>
          <pc:docMk/>
          <pc:sldMk cId="3758472114" sldId="263"/>
        </pc:sldMkLst>
        <pc:spChg chg="mod">
          <ac:chgData name="fernando alvarado caro" userId="3c0cb780f51a045c" providerId="LiveId" clId="{7C96344A-763C-49E5-A895-767A28E73027}" dt="2022-10-11T04:51:29.094" v="1686" actId="20577"/>
          <ac:spMkLst>
            <pc:docMk/>
            <pc:sldMk cId="3758472114" sldId="263"/>
            <ac:spMk id="2" creationId="{7EB9886C-97F5-586A-20CB-6320EF5CB613}"/>
          </ac:spMkLst>
        </pc:spChg>
        <pc:spChg chg="mod">
          <ac:chgData name="fernando alvarado caro" userId="3c0cb780f51a045c" providerId="LiveId" clId="{7C96344A-763C-49E5-A895-767A28E73027}" dt="2022-10-11T04:56:28.619" v="2335" actId="20577"/>
          <ac:spMkLst>
            <pc:docMk/>
            <pc:sldMk cId="3758472114" sldId="263"/>
            <ac:spMk id="3" creationId="{48C668BA-D2FE-F35B-C276-A05693583B9B}"/>
          </ac:spMkLst>
        </pc:spChg>
      </pc:sldChg>
      <pc:sldChg chg="modSp new del mod">
        <pc:chgData name="fernando alvarado caro" userId="3c0cb780f51a045c" providerId="LiveId" clId="{7C96344A-763C-49E5-A895-767A28E73027}" dt="2022-10-11T04:52:37.230" v="1807" actId="47"/>
        <pc:sldMkLst>
          <pc:docMk/>
          <pc:sldMk cId="912206750" sldId="264"/>
        </pc:sldMkLst>
        <pc:spChg chg="mod">
          <ac:chgData name="fernando alvarado caro" userId="3c0cb780f51a045c" providerId="LiveId" clId="{7C96344A-763C-49E5-A895-767A28E73027}" dt="2022-10-11T04:51:47.641" v="1707" actId="20577"/>
          <ac:spMkLst>
            <pc:docMk/>
            <pc:sldMk cId="912206750" sldId="264"/>
            <ac:spMk id="2" creationId="{A592900F-FEEA-D2C0-A617-26C7B868F25D}"/>
          </ac:spMkLst>
        </pc:spChg>
        <pc:spChg chg="mod">
          <ac:chgData name="fernando alvarado caro" userId="3c0cb780f51a045c" providerId="LiveId" clId="{7C96344A-763C-49E5-A895-767A28E73027}" dt="2022-10-11T04:52:08.191" v="1806" actId="20577"/>
          <ac:spMkLst>
            <pc:docMk/>
            <pc:sldMk cId="912206750" sldId="264"/>
            <ac:spMk id="3" creationId="{D376C9E6-960B-18BC-B030-1E60C8DFC4A3}"/>
          </ac:spMkLst>
        </pc:spChg>
      </pc:sldChg>
      <pc:sldChg chg="modSp add mod">
        <pc:chgData name="fernando alvarado caro" userId="3c0cb780f51a045c" providerId="LiveId" clId="{7C96344A-763C-49E5-A895-767A28E73027}" dt="2022-10-11T04:56:37.637" v="2337" actId="113"/>
        <pc:sldMkLst>
          <pc:docMk/>
          <pc:sldMk cId="3043289104" sldId="264"/>
        </pc:sldMkLst>
        <pc:spChg chg="mod">
          <ac:chgData name="fernando alvarado caro" userId="3c0cb780f51a045c" providerId="LiveId" clId="{7C96344A-763C-49E5-A895-767A28E73027}" dt="2022-10-11T04:56:37.637" v="2337" actId="113"/>
          <ac:spMkLst>
            <pc:docMk/>
            <pc:sldMk cId="3043289104" sldId="264"/>
            <ac:spMk id="3" creationId="{48C668BA-D2FE-F35B-C276-A05693583B9B}"/>
          </ac:spMkLst>
        </pc:spChg>
      </pc:sldChg>
      <pc:sldChg chg="modSp new mod">
        <pc:chgData name="fernando alvarado caro" userId="3c0cb780f51a045c" providerId="LiveId" clId="{7C96344A-763C-49E5-A895-767A28E73027}" dt="2022-10-11T05:07:48.158" v="2811" actId="20577"/>
        <pc:sldMkLst>
          <pc:docMk/>
          <pc:sldMk cId="3769323802" sldId="265"/>
        </pc:sldMkLst>
        <pc:spChg chg="mod">
          <ac:chgData name="fernando alvarado caro" userId="3c0cb780f51a045c" providerId="LiveId" clId="{7C96344A-763C-49E5-A895-767A28E73027}" dt="2022-10-11T05:04:03.062" v="2348" actId="20577"/>
          <ac:spMkLst>
            <pc:docMk/>
            <pc:sldMk cId="3769323802" sldId="265"/>
            <ac:spMk id="2" creationId="{C38A54B1-22AE-A536-871D-3530BF717AA8}"/>
          </ac:spMkLst>
        </pc:spChg>
        <pc:spChg chg="mod">
          <ac:chgData name="fernando alvarado caro" userId="3c0cb780f51a045c" providerId="LiveId" clId="{7C96344A-763C-49E5-A895-767A28E73027}" dt="2022-10-11T05:07:48.158" v="2811" actId="20577"/>
          <ac:spMkLst>
            <pc:docMk/>
            <pc:sldMk cId="3769323802" sldId="265"/>
            <ac:spMk id="3" creationId="{2B084AF8-A4F0-1601-C725-2837A1EC66A4}"/>
          </ac:spMkLst>
        </pc:spChg>
      </pc:sldChg>
      <pc:sldChg chg="modSp add mod">
        <pc:chgData name="fernando alvarado caro" userId="3c0cb780f51a045c" providerId="LiveId" clId="{7C96344A-763C-49E5-A895-767A28E73027}" dt="2022-10-11T05:07:55.162" v="2813" actId="113"/>
        <pc:sldMkLst>
          <pc:docMk/>
          <pc:sldMk cId="2082952426" sldId="266"/>
        </pc:sldMkLst>
        <pc:spChg chg="mod">
          <ac:chgData name="fernando alvarado caro" userId="3c0cb780f51a045c" providerId="LiveId" clId="{7C96344A-763C-49E5-A895-767A28E73027}" dt="2022-10-11T05:07:55.162" v="2813" actId="113"/>
          <ac:spMkLst>
            <pc:docMk/>
            <pc:sldMk cId="2082952426" sldId="266"/>
            <ac:spMk id="3" creationId="{2B084AF8-A4F0-1601-C725-2837A1EC66A4}"/>
          </ac:spMkLst>
        </pc:spChg>
      </pc:sldChg>
      <pc:sldChg chg="modSp new mod">
        <pc:chgData name="fernando alvarado caro" userId="3c0cb780f51a045c" providerId="LiveId" clId="{7C96344A-763C-49E5-A895-767A28E73027}" dt="2022-10-11T05:24:53.613" v="3275" actId="20577"/>
        <pc:sldMkLst>
          <pc:docMk/>
          <pc:sldMk cId="63491261" sldId="267"/>
        </pc:sldMkLst>
        <pc:spChg chg="mod">
          <ac:chgData name="fernando alvarado caro" userId="3c0cb780f51a045c" providerId="LiveId" clId="{7C96344A-763C-49E5-A895-767A28E73027}" dt="2022-10-11T05:15:04.899" v="2844" actId="20577"/>
          <ac:spMkLst>
            <pc:docMk/>
            <pc:sldMk cId="63491261" sldId="267"/>
            <ac:spMk id="2" creationId="{DE947F87-291C-F7BD-B7F5-EFDB459042DD}"/>
          </ac:spMkLst>
        </pc:spChg>
        <pc:spChg chg="mod">
          <ac:chgData name="fernando alvarado caro" userId="3c0cb780f51a045c" providerId="LiveId" clId="{7C96344A-763C-49E5-A895-767A28E73027}" dt="2022-10-11T05:24:53.613" v="3275" actId="20577"/>
          <ac:spMkLst>
            <pc:docMk/>
            <pc:sldMk cId="63491261" sldId="267"/>
            <ac:spMk id="3" creationId="{4AECF09D-46E0-8152-86AE-419F4E8758F0}"/>
          </ac:spMkLst>
        </pc:spChg>
      </pc:sldChg>
      <pc:sldChg chg="addSp delSp modSp new">
        <pc:chgData name="fernando alvarado caro" userId="3c0cb780f51a045c" providerId="LiveId" clId="{7C96344A-763C-49E5-A895-767A28E73027}" dt="2022-10-11T05:21:22.087" v="3116" actId="1076"/>
        <pc:sldMkLst>
          <pc:docMk/>
          <pc:sldMk cId="3806119080" sldId="268"/>
        </pc:sldMkLst>
        <pc:picChg chg="add del mod">
          <ac:chgData name="fernando alvarado caro" userId="3c0cb780f51a045c" providerId="LiveId" clId="{7C96344A-763C-49E5-A895-767A28E73027}" dt="2022-10-11T05:18:21.586" v="3095" actId="478"/>
          <ac:picMkLst>
            <pc:docMk/>
            <pc:sldMk cId="3806119080" sldId="268"/>
            <ac:picMk id="2050" creationId="{2763BB38-58D9-DB5F-702F-D2DD3D57721C}"/>
          </ac:picMkLst>
        </pc:picChg>
        <pc:picChg chg="add del mod">
          <ac:chgData name="fernando alvarado caro" userId="3c0cb780f51a045c" providerId="LiveId" clId="{7C96344A-763C-49E5-A895-767A28E73027}" dt="2022-10-11T05:18:36.222" v="3099" actId="478"/>
          <ac:picMkLst>
            <pc:docMk/>
            <pc:sldMk cId="3806119080" sldId="268"/>
            <ac:picMk id="2052" creationId="{213A2497-4799-9BC7-86FC-BF9035B17EE5}"/>
          </ac:picMkLst>
        </pc:picChg>
        <pc:picChg chg="add mod">
          <ac:chgData name="fernando alvarado caro" userId="3c0cb780f51a045c" providerId="LiveId" clId="{7C96344A-763C-49E5-A895-767A28E73027}" dt="2022-10-11T05:18:42.241" v="3102" actId="1076"/>
          <ac:picMkLst>
            <pc:docMk/>
            <pc:sldMk cId="3806119080" sldId="268"/>
            <ac:picMk id="2054" creationId="{D919D3BC-6515-C72A-FAB7-FE2033BD8BCC}"/>
          </ac:picMkLst>
        </pc:picChg>
        <pc:picChg chg="add mod">
          <ac:chgData name="fernando alvarado caro" userId="3c0cb780f51a045c" providerId="LiveId" clId="{7C96344A-763C-49E5-A895-767A28E73027}" dt="2022-10-11T05:20:08.228" v="3107" actId="1076"/>
          <ac:picMkLst>
            <pc:docMk/>
            <pc:sldMk cId="3806119080" sldId="268"/>
            <ac:picMk id="2056" creationId="{C68C902E-D5F1-C798-08FD-569BF2DF0642}"/>
          </ac:picMkLst>
        </pc:picChg>
        <pc:picChg chg="add del mod">
          <ac:chgData name="fernando alvarado caro" userId="3c0cb780f51a045c" providerId="LiveId" clId="{7C96344A-763C-49E5-A895-767A28E73027}" dt="2022-10-11T05:21:17.231" v="3112" actId="478"/>
          <ac:picMkLst>
            <pc:docMk/>
            <pc:sldMk cId="3806119080" sldId="268"/>
            <ac:picMk id="2058" creationId="{43A28C67-3F76-AB68-9E9B-A8B73F55FDC7}"/>
          </ac:picMkLst>
        </pc:picChg>
        <pc:picChg chg="add mod">
          <ac:chgData name="fernando alvarado caro" userId="3c0cb780f51a045c" providerId="LiveId" clId="{7C96344A-763C-49E5-A895-767A28E73027}" dt="2022-10-11T05:21:22.087" v="3116" actId="1076"/>
          <ac:picMkLst>
            <pc:docMk/>
            <pc:sldMk cId="3806119080" sldId="268"/>
            <ac:picMk id="2060" creationId="{18884F31-A1A8-F7C7-DF40-9252562F0FFA}"/>
          </ac:picMkLst>
        </pc:picChg>
      </pc:sldChg>
      <pc:sldChg chg="modSp new mod">
        <pc:chgData name="fernando alvarado caro" userId="3c0cb780f51a045c" providerId="LiveId" clId="{7C96344A-763C-49E5-A895-767A28E73027}" dt="2022-10-11T05:32:00.584" v="3567" actId="20577"/>
        <pc:sldMkLst>
          <pc:docMk/>
          <pc:sldMk cId="2049055351" sldId="269"/>
        </pc:sldMkLst>
        <pc:spChg chg="mod">
          <ac:chgData name="fernando alvarado caro" userId="3c0cb780f51a045c" providerId="LiveId" clId="{7C96344A-763C-49E5-A895-767A28E73027}" dt="2022-10-11T05:25:01.816" v="3285" actId="20577"/>
          <ac:spMkLst>
            <pc:docMk/>
            <pc:sldMk cId="2049055351" sldId="269"/>
            <ac:spMk id="2" creationId="{85C252B1-A24D-BD2D-21D7-0E3394BC6072}"/>
          </ac:spMkLst>
        </pc:spChg>
        <pc:spChg chg="mod">
          <ac:chgData name="fernando alvarado caro" userId="3c0cb780f51a045c" providerId="LiveId" clId="{7C96344A-763C-49E5-A895-767A28E73027}" dt="2022-10-11T05:32:00.584" v="3567" actId="20577"/>
          <ac:spMkLst>
            <pc:docMk/>
            <pc:sldMk cId="2049055351" sldId="269"/>
            <ac:spMk id="3" creationId="{2159FDC5-4115-9737-8D92-FC5FDFC9C9B5}"/>
          </ac:spMkLst>
        </pc:spChg>
      </pc:sldChg>
      <pc:sldChg chg="modSp add mod">
        <pc:chgData name="fernando alvarado caro" userId="3c0cb780f51a045c" providerId="LiveId" clId="{7C96344A-763C-49E5-A895-767A28E73027}" dt="2022-10-11T05:32:07.559" v="3569" actId="113"/>
        <pc:sldMkLst>
          <pc:docMk/>
          <pc:sldMk cId="899895167" sldId="270"/>
        </pc:sldMkLst>
        <pc:spChg chg="mod">
          <ac:chgData name="fernando alvarado caro" userId="3c0cb780f51a045c" providerId="LiveId" clId="{7C96344A-763C-49E5-A895-767A28E73027}" dt="2022-10-11T05:32:07.559" v="3569" actId="113"/>
          <ac:spMkLst>
            <pc:docMk/>
            <pc:sldMk cId="899895167" sldId="270"/>
            <ac:spMk id="3" creationId="{2159FDC5-4115-9737-8D92-FC5FDFC9C9B5}"/>
          </ac:spMkLst>
        </pc:spChg>
      </pc:sldChg>
      <pc:sldChg chg="modSp new mod">
        <pc:chgData name="fernando alvarado caro" userId="3c0cb780f51a045c" providerId="LiveId" clId="{7C96344A-763C-49E5-A895-767A28E73027}" dt="2022-10-11T05:34:30.170" v="3915" actId="20577"/>
        <pc:sldMkLst>
          <pc:docMk/>
          <pc:sldMk cId="2389639319" sldId="271"/>
        </pc:sldMkLst>
        <pc:spChg chg="mod">
          <ac:chgData name="fernando alvarado caro" userId="3c0cb780f51a045c" providerId="LiveId" clId="{7C96344A-763C-49E5-A895-767A28E73027}" dt="2022-10-11T05:32:23.591" v="3640" actId="20577"/>
          <ac:spMkLst>
            <pc:docMk/>
            <pc:sldMk cId="2389639319" sldId="271"/>
            <ac:spMk id="2" creationId="{04BF3480-DFC4-8078-588C-4ABD460451C3}"/>
          </ac:spMkLst>
        </pc:spChg>
        <pc:spChg chg="mod">
          <ac:chgData name="fernando alvarado caro" userId="3c0cb780f51a045c" providerId="LiveId" clId="{7C96344A-763C-49E5-A895-767A28E73027}" dt="2022-10-11T05:34:30.170" v="3915" actId="20577"/>
          <ac:spMkLst>
            <pc:docMk/>
            <pc:sldMk cId="2389639319" sldId="271"/>
            <ac:spMk id="3" creationId="{485D65F4-4A9C-C164-AE30-55963EFEA27B}"/>
          </ac:spMkLst>
        </pc:spChg>
      </pc:sldChg>
      <pc:sldChg chg="addSp modSp new">
        <pc:chgData name="fernando alvarado caro" userId="3c0cb780f51a045c" providerId="LiveId" clId="{7C96344A-763C-49E5-A895-767A28E73027}" dt="2022-10-11T05:38:08.696" v="3920" actId="1076"/>
        <pc:sldMkLst>
          <pc:docMk/>
          <pc:sldMk cId="3642714231" sldId="272"/>
        </pc:sldMkLst>
        <pc:picChg chg="add mod">
          <ac:chgData name="fernando alvarado caro" userId="3c0cb780f51a045c" providerId="LiveId" clId="{7C96344A-763C-49E5-A895-767A28E73027}" dt="2022-10-11T05:38:08.696" v="3920" actId="1076"/>
          <ac:picMkLst>
            <pc:docMk/>
            <pc:sldMk cId="3642714231" sldId="272"/>
            <ac:picMk id="3074" creationId="{76258606-77F7-6386-99E7-2FF672E8F76B}"/>
          </ac:picMkLst>
        </pc:picChg>
      </pc:sldChg>
      <pc:sldChg chg="modSp new mod">
        <pc:chgData name="fernando alvarado caro" userId="3c0cb780f51a045c" providerId="LiveId" clId="{7C96344A-763C-49E5-A895-767A28E73027}" dt="2022-10-11T05:40:05.728" v="4008" actId="20577"/>
        <pc:sldMkLst>
          <pc:docMk/>
          <pc:sldMk cId="1637503887" sldId="273"/>
        </pc:sldMkLst>
        <pc:spChg chg="mod">
          <ac:chgData name="fernando alvarado caro" userId="3c0cb780f51a045c" providerId="LiveId" clId="{7C96344A-763C-49E5-A895-767A28E73027}" dt="2022-10-11T05:40:05.728" v="4008" actId="20577"/>
          <ac:spMkLst>
            <pc:docMk/>
            <pc:sldMk cId="1637503887" sldId="273"/>
            <ac:spMk id="3" creationId="{5E549E33-A2D6-1E64-49E2-A80EC5807C74}"/>
          </ac:spMkLst>
        </pc:spChg>
      </pc:sldChg>
      <pc:sldChg chg="new">
        <pc:chgData name="fernando alvarado caro" userId="3c0cb780f51a045c" providerId="LiveId" clId="{7C96344A-763C-49E5-A895-767A28E73027}" dt="2022-10-11T06:18:23.230" v="4009" actId="680"/>
        <pc:sldMkLst>
          <pc:docMk/>
          <pc:sldMk cId="3462923525" sldId="27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650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505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712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51188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7925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8720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3012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0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233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411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3668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019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374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1401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577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9882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061E5-FB8E-42C7-AD73-BE14830BFF9E}" type="datetimeFigureOut">
              <a:rPr lang="es-CL" smtClean="0"/>
              <a:t>10-10-2022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05994E-D6ED-455D-BDF8-3FCEED82C0D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538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A405AB-C14C-FF3F-C6C6-CE6AE96E7C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Gluconeogénesis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C557245-C17C-79DB-AA6F-1B6ED9E8D6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Bioquímica T.O.</a:t>
            </a:r>
          </a:p>
          <a:p>
            <a:r>
              <a:rPr lang="es-CL" dirty="0"/>
              <a:t>Fernando Alvarado Caro</a:t>
            </a:r>
          </a:p>
          <a:p>
            <a:r>
              <a:rPr lang="es-CL" dirty="0"/>
              <a:t>Octubre de 2022</a:t>
            </a:r>
          </a:p>
        </p:txBody>
      </p:sp>
    </p:spTree>
    <p:extLst>
      <p:ext uri="{BB962C8B-B14F-4D97-AF65-F5344CB8AC3E}">
        <p14:creationId xmlns:p14="http://schemas.microsoft.com/office/powerpoint/2010/main" val="1259154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A54B1-22AE-A536-871D-3530BF71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084AF8-A4F0-1601-C725-2837A1EC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Sobre los sustratos de la gluconeogénesis es correcto señalar que:</a:t>
            </a:r>
          </a:p>
          <a:p>
            <a:pPr lvl="1"/>
            <a:r>
              <a:rPr lang="es-CL" dirty="0"/>
              <a:t>A) Todos los sustratos ingresan como piruvato</a:t>
            </a:r>
          </a:p>
          <a:p>
            <a:pPr lvl="1"/>
            <a:r>
              <a:rPr lang="es-CL" dirty="0"/>
              <a:t>B) El riñón es el único órgano capaz de fosforilar el glicerol proveniente de los TAG</a:t>
            </a:r>
          </a:p>
          <a:p>
            <a:pPr lvl="1"/>
            <a:r>
              <a:rPr lang="es-CL" dirty="0"/>
              <a:t>C) Las reacciones de transaminación de alanina terminan con la formación de piruvato</a:t>
            </a:r>
          </a:p>
          <a:p>
            <a:pPr lvl="1"/>
            <a:r>
              <a:rPr lang="es-CL" dirty="0"/>
              <a:t>D) El lactato proviene únicamente del músculo</a:t>
            </a:r>
          </a:p>
        </p:txBody>
      </p:sp>
    </p:spTree>
    <p:extLst>
      <p:ext uri="{BB962C8B-B14F-4D97-AF65-F5344CB8AC3E}">
        <p14:creationId xmlns:p14="http://schemas.microsoft.com/office/powerpoint/2010/main" val="3769323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A54B1-22AE-A536-871D-3530BF717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084AF8-A4F0-1601-C725-2837A1EC6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Sobre los sustratos de la gluconeogénesis es correcto señalar que:</a:t>
            </a:r>
          </a:p>
          <a:p>
            <a:pPr lvl="1"/>
            <a:r>
              <a:rPr lang="es-CL" dirty="0"/>
              <a:t>A) Todos los sustratos ingresan como piruvato</a:t>
            </a:r>
          </a:p>
          <a:p>
            <a:pPr lvl="1"/>
            <a:r>
              <a:rPr lang="es-CL" dirty="0"/>
              <a:t>B) El riñón es el único órgano capaz de fosforilar el glicerol proveniente de los TAG</a:t>
            </a:r>
          </a:p>
          <a:p>
            <a:pPr lvl="1"/>
            <a:r>
              <a:rPr lang="es-CL" b="1" dirty="0"/>
              <a:t>C) Las reacciones de transaminación de alanina terminan con la formación de piruvato</a:t>
            </a:r>
          </a:p>
          <a:p>
            <a:pPr lvl="1"/>
            <a:r>
              <a:rPr lang="es-CL" dirty="0"/>
              <a:t>D) El lactato proviene únicamente del músculo</a:t>
            </a:r>
          </a:p>
        </p:txBody>
      </p:sp>
    </p:spTree>
    <p:extLst>
      <p:ext uri="{BB962C8B-B14F-4D97-AF65-F5344CB8AC3E}">
        <p14:creationId xmlns:p14="http://schemas.microsoft.com/office/powerpoint/2010/main" val="2082952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47F87-291C-F7BD-B7F5-EFDB4590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Fuentes de gluconeogénesis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ECF09D-46E0-8152-86AE-419F4E875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Existen 3 fuentes: alanina, lactato y glicerol</a:t>
            </a:r>
          </a:p>
          <a:p>
            <a:r>
              <a:rPr lang="es-CL" dirty="0"/>
              <a:t>Lactato y alanina se integran a la gluconeogénesis mediante piruvato</a:t>
            </a:r>
          </a:p>
          <a:p>
            <a:r>
              <a:rPr lang="es-CL" dirty="0"/>
              <a:t>Glicerol lo hace mediante el intermediario dihidroxiacetona-P</a:t>
            </a:r>
          </a:p>
          <a:p>
            <a:pPr lvl="1"/>
            <a:r>
              <a:rPr lang="es-CL" dirty="0"/>
              <a:t>Hígado es el único órgano que tiene la glicerol quinasa</a:t>
            </a:r>
          </a:p>
          <a:p>
            <a:pPr lvl="1"/>
            <a:r>
              <a:rPr lang="es-CL" dirty="0"/>
              <a:t>De dihidroxiacetona P a gliceraldehído 3p (triosa P isomerasa)</a:t>
            </a:r>
          </a:p>
        </p:txBody>
      </p:sp>
    </p:spTree>
    <p:extLst>
      <p:ext uri="{BB962C8B-B14F-4D97-AF65-F5344CB8AC3E}">
        <p14:creationId xmlns:p14="http://schemas.microsoft.com/office/powerpoint/2010/main" val="63491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0CEFA-F020-DA77-3EAC-01AEB4A3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679E48-1EEB-E18D-1B25-514C3099C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D919D3BC-6515-C72A-FAB7-FE2033BD8B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7173" y="564946"/>
            <a:ext cx="5074827" cy="426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C68C902E-D5F1-C798-08FD-569BF2DF06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2"/>
          <a:stretch/>
        </p:blipFill>
        <p:spPr bwMode="auto">
          <a:xfrm>
            <a:off x="677334" y="564946"/>
            <a:ext cx="5715000" cy="346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18884F31-A1A8-F7C7-DF40-9252562F0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01" y="5133932"/>
            <a:ext cx="7348851" cy="12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119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252B1-A24D-BD2D-21D7-0E3394BC6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59FDC5-4115-9737-8D92-FC5FDFC9C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elemento clave de regulación en la gluconeogénesis es:</a:t>
            </a:r>
          </a:p>
          <a:p>
            <a:pPr lvl="1"/>
            <a:r>
              <a:rPr lang="es-CL" dirty="0"/>
              <a:t>A) La actividad de fructosa 1,6 </a:t>
            </a:r>
            <a:r>
              <a:rPr lang="es-CL" dirty="0" err="1"/>
              <a:t>bisfosfatasa</a:t>
            </a:r>
            <a:endParaRPr lang="es-CL" dirty="0"/>
          </a:p>
          <a:p>
            <a:pPr lvl="1"/>
            <a:r>
              <a:rPr lang="es-CL" dirty="0"/>
              <a:t>B) La actividad de la enzima tándem</a:t>
            </a:r>
          </a:p>
          <a:p>
            <a:pPr lvl="1"/>
            <a:r>
              <a:rPr lang="es-CL" dirty="0"/>
              <a:t>C) La actividad de glucosa 6 fosfatasa</a:t>
            </a:r>
          </a:p>
          <a:p>
            <a:pPr lvl="1"/>
            <a:r>
              <a:rPr lang="es-CL" dirty="0"/>
              <a:t>D) La actividad de carboxilasa pirúvica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49055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252B1-A24D-BD2D-21D7-0E3394BC6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59FDC5-4115-9737-8D92-FC5FDFC9C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elemento clave de regulación en la gluconeogénesis es:</a:t>
            </a:r>
          </a:p>
          <a:p>
            <a:pPr lvl="1"/>
            <a:r>
              <a:rPr lang="es-CL" b="1" dirty="0"/>
              <a:t>A) La actividad de fructosa 1,6 </a:t>
            </a:r>
            <a:r>
              <a:rPr lang="es-CL" b="1" dirty="0" err="1"/>
              <a:t>bisfosfatasa</a:t>
            </a:r>
            <a:endParaRPr lang="es-CL" b="1" dirty="0"/>
          </a:p>
          <a:p>
            <a:pPr lvl="1"/>
            <a:r>
              <a:rPr lang="es-CL" dirty="0"/>
              <a:t>B) La actividad de la enzima tándem</a:t>
            </a:r>
          </a:p>
          <a:p>
            <a:pPr lvl="1"/>
            <a:r>
              <a:rPr lang="es-CL" dirty="0"/>
              <a:t>C) La actividad de glucosa 6 fosfatasa</a:t>
            </a:r>
          </a:p>
          <a:p>
            <a:pPr lvl="1"/>
            <a:r>
              <a:rPr lang="es-CL" dirty="0"/>
              <a:t>D) La actividad de carboxilasa pirúvica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99895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F3480-DFC4-8078-588C-4ABD46045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Enzima clave de la regulación de gluconeogénesis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5D65F4-4A9C-C164-AE30-55963EFEA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Fructosa 1,6 </a:t>
            </a:r>
            <a:r>
              <a:rPr lang="es-CL" dirty="0" err="1"/>
              <a:t>bisfosfatasa</a:t>
            </a:r>
            <a:endParaRPr lang="es-CL" dirty="0"/>
          </a:p>
          <a:p>
            <a:r>
              <a:rPr lang="es-CL" dirty="0"/>
              <a:t>2do bypass</a:t>
            </a:r>
          </a:p>
          <a:p>
            <a:r>
              <a:rPr lang="es-CL" dirty="0"/>
              <a:t>Es el espejo de la FFQ1 de la glicolisis</a:t>
            </a:r>
          </a:p>
          <a:p>
            <a:r>
              <a:rPr lang="es-CL" dirty="0"/>
              <a:t>Activada por</a:t>
            </a:r>
          </a:p>
          <a:p>
            <a:pPr lvl="1"/>
            <a:r>
              <a:rPr lang="es-CL" dirty="0"/>
              <a:t>ATP</a:t>
            </a:r>
          </a:p>
          <a:p>
            <a:pPr lvl="1"/>
            <a:r>
              <a:rPr lang="es-CL" dirty="0"/>
              <a:t>Citrato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es-C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Inhibida por</a:t>
            </a:r>
          </a:p>
          <a:p>
            <a:pPr lvl="1" indent="-342900">
              <a:buClr>
                <a:srgbClr val="90C226"/>
              </a:buClr>
              <a:defRPr/>
            </a:pPr>
            <a:r>
              <a:rPr lang="es-CL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Fructosa 2,6 bisfosfato (ligada a la enzima tándem / hormonas)</a:t>
            </a:r>
          </a:p>
          <a:p>
            <a:pPr lvl="1" indent="-342900">
              <a:buClr>
                <a:srgbClr val="90C226"/>
              </a:buClr>
              <a:defRPr/>
            </a:pPr>
            <a:endParaRPr kumimoji="0" lang="es-CL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89639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E9FA3A-581F-131F-DC1D-133995A3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1EC13-821B-BE5E-8775-01239716B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3074" name="Picture 2" descr="Fosfofructoquinasa 2 EstructurayFunción">
            <a:extLst>
              <a:ext uri="{FF2B5EF4-FFF2-40B4-BE49-F238E27FC236}">
                <a16:creationId xmlns:a16="http://schemas.microsoft.com/office/drawing/2014/main" id="{76258606-77F7-6386-99E7-2FF672E8F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666" y="1201221"/>
            <a:ext cx="8596668" cy="484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714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71E5B1-CEDE-0FA5-AA90-AB4E7A909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549E33-A2D6-1E64-49E2-A80EC5807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Dudas? </a:t>
            </a:r>
          </a:p>
          <a:p>
            <a:r>
              <a:rPr lang="es-CL" dirty="0"/>
              <a:t>Puedes escribir</a:t>
            </a:r>
          </a:p>
          <a:p>
            <a:r>
              <a:rPr lang="es-CL" dirty="0"/>
              <a:t>Próxima sesión: Regulación de glicemia</a:t>
            </a:r>
          </a:p>
        </p:txBody>
      </p:sp>
    </p:spTree>
    <p:extLst>
      <p:ext uri="{BB962C8B-B14F-4D97-AF65-F5344CB8AC3E}">
        <p14:creationId xmlns:p14="http://schemas.microsoft.com/office/powerpoint/2010/main" val="1637503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DBCFE9-AF08-5FA1-6A73-A77E7DE77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9DC970-0EAB-4840-F8A0-DA8AEAFFE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292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290BF-ADBD-0D28-18FB-CEEF6AD88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veremos?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5392CE-4254-60FF-F393-9E08ACC5D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Preguntas relacionadas a:</a:t>
            </a:r>
          </a:p>
          <a:p>
            <a:pPr lvl="1"/>
            <a:r>
              <a:rPr lang="es-CL" dirty="0"/>
              <a:t>Concepto de gluconeogénesis</a:t>
            </a:r>
          </a:p>
          <a:p>
            <a:pPr lvl="1"/>
            <a:r>
              <a:rPr lang="es-CL" dirty="0"/>
              <a:t>Vías metabólicas</a:t>
            </a:r>
          </a:p>
          <a:p>
            <a:pPr lvl="1"/>
            <a:r>
              <a:rPr lang="es-CL" dirty="0"/>
              <a:t>Regulación</a:t>
            </a:r>
          </a:p>
        </p:txBody>
      </p:sp>
    </p:spTree>
    <p:extLst>
      <p:ext uri="{BB962C8B-B14F-4D97-AF65-F5344CB8AC3E}">
        <p14:creationId xmlns:p14="http://schemas.microsoft.com/office/powerpoint/2010/main" val="692144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09FAA-F2EF-768D-C405-FD3AE45F7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8E518C-AF21-EECB-EEB5-95C2DB0B2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 incorrecto señalar sobre la gluconeogénesis que:</a:t>
            </a:r>
          </a:p>
          <a:p>
            <a:pPr lvl="1"/>
            <a:r>
              <a:rPr lang="es-CL" dirty="0"/>
              <a:t>A) Es un proceso realizado preferentemente por el hígado</a:t>
            </a:r>
          </a:p>
          <a:p>
            <a:pPr lvl="1"/>
            <a:r>
              <a:rPr lang="es-CL" dirty="0"/>
              <a:t>B) Es un proceso que inicia antes de 8 horas de ayuno</a:t>
            </a:r>
          </a:p>
          <a:p>
            <a:pPr lvl="1"/>
            <a:r>
              <a:rPr lang="es-CL" dirty="0"/>
              <a:t>C) Es un proceso donde se sintetiza glucosa a partir de fuentes distintas que carbohidratos</a:t>
            </a:r>
          </a:p>
          <a:p>
            <a:pPr lvl="1"/>
            <a:r>
              <a:rPr lang="es-CL" dirty="0"/>
              <a:t>D) Es un proceso anabólico</a:t>
            </a:r>
          </a:p>
        </p:txBody>
      </p:sp>
    </p:spTree>
    <p:extLst>
      <p:ext uri="{BB962C8B-B14F-4D97-AF65-F5344CB8AC3E}">
        <p14:creationId xmlns:p14="http://schemas.microsoft.com/office/powerpoint/2010/main" val="1530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09FAA-F2EF-768D-C405-FD3AE45F7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1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8E518C-AF21-EECB-EEB5-95C2DB0B2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 incorrecto señalar sobre la gluconeogénesis que:</a:t>
            </a:r>
          </a:p>
          <a:p>
            <a:pPr lvl="1"/>
            <a:r>
              <a:rPr lang="es-CL" dirty="0"/>
              <a:t>A) Es un proceso realizado preferentemente por el hígado</a:t>
            </a:r>
          </a:p>
          <a:p>
            <a:pPr lvl="1"/>
            <a:r>
              <a:rPr lang="es-CL" b="1" dirty="0"/>
              <a:t>B) Es un proceso que inicia antes de 8 horas de ayuno</a:t>
            </a:r>
          </a:p>
          <a:p>
            <a:pPr lvl="1"/>
            <a:r>
              <a:rPr lang="es-CL" dirty="0"/>
              <a:t>C) Es un proceso donde se sintetiza glucosa a partir de fuentes distintas que carbohidratos</a:t>
            </a:r>
          </a:p>
          <a:p>
            <a:pPr lvl="1"/>
            <a:r>
              <a:rPr lang="es-CL" dirty="0"/>
              <a:t>D) Es un proceso anabólico</a:t>
            </a:r>
          </a:p>
        </p:txBody>
      </p:sp>
    </p:spTree>
    <p:extLst>
      <p:ext uri="{BB962C8B-B14F-4D97-AF65-F5344CB8AC3E}">
        <p14:creationId xmlns:p14="http://schemas.microsoft.com/office/powerpoint/2010/main" val="202804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33EBA-EED0-2C88-04C6-1F9FAB04D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C5880B-5008-724C-3C10-B9B38EC5F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relación al proceso de transformación de piruvato a fosfoenolpiruvato en la gluconeogénesis es correcto señalar que:</a:t>
            </a:r>
          </a:p>
          <a:p>
            <a:pPr lvl="1"/>
            <a:r>
              <a:rPr lang="es-CL" dirty="0"/>
              <a:t>A) Es un proceso realizado completamente en la matriz mitocondrial</a:t>
            </a:r>
          </a:p>
          <a:p>
            <a:pPr lvl="1"/>
            <a:r>
              <a:rPr lang="es-CL" dirty="0"/>
              <a:t>B) Malato se transforma directamente en fosfoenolpiruvato</a:t>
            </a:r>
          </a:p>
          <a:p>
            <a:pPr lvl="1"/>
            <a:r>
              <a:rPr lang="es-CL" dirty="0"/>
              <a:t>C) Es independiente de ATP</a:t>
            </a:r>
          </a:p>
          <a:p>
            <a:pPr lvl="1"/>
            <a:r>
              <a:rPr lang="es-CL" dirty="0"/>
              <a:t>D) PEP carboxiquinasa transforma oxalacetato en fosfoenolpiruvato</a:t>
            </a:r>
          </a:p>
        </p:txBody>
      </p:sp>
    </p:spTree>
    <p:extLst>
      <p:ext uri="{BB962C8B-B14F-4D97-AF65-F5344CB8AC3E}">
        <p14:creationId xmlns:p14="http://schemas.microsoft.com/office/powerpoint/2010/main" val="99514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033EBA-EED0-2C88-04C6-1F9FAB04D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2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C5880B-5008-724C-3C10-B9B38EC5F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 relación al proceso de transformación de piruvato a fosfoenolpiruvato en la gluconeogénesis es correcto señalar que:</a:t>
            </a:r>
          </a:p>
          <a:p>
            <a:pPr lvl="1"/>
            <a:r>
              <a:rPr lang="es-CL" dirty="0"/>
              <a:t>A) Es un proceso realizado completamente en la matriz mitocondrial</a:t>
            </a:r>
          </a:p>
          <a:p>
            <a:pPr lvl="1"/>
            <a:r>
              <a:rPr lang="es-CL" dirty="0"/>
              <a:t>B) Malato se transforma directamente en fosfoenolpiruvato</a:t>
            </a:r>
          </a:p>
          <a:p>
            <a:pPr lvl="1"/>
            <a:r>
              <a:rPr lang="es-CL" dirty="0"/>
              <a:t>C) Es independiente de ATP</a:t>
            </a:r>
          </a:p>
          <a:p>
            <a:pPr lvl="1"/>
            <a:r>
              <a:rPr lang="es-CL" b="1" dirty="0"/>
              <a:t>D) PEP carboxiquinasa transforma oxalacetato en fosfoenolpiruvato</a:t>
            </a:r>
          </a:p>
        </p:txBody>
      </p:sp>
    </p:spTree>
    <p:extLst>
      <p:ext uri="{BB962C8B-B14F-4D97-AF65-F5344CB8AC3E}">
        <p14:creationId xmlns:p14="http://schemas.microsoft.com/office/powerpoint/2010/main" val="2385442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7C1D38-1A5D-73B6-CDFC-2747980C6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Repasemos reacciones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C24FE8-208D-7F6C-995B-F2AEE28B4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364" y="1602195"/>
            <a:ext cx="8596668" cy="3880773"/>
          </a:xfrm>
          <a:noFill/>
        </p:spPr>
        <p:txBody>
          <a:bodyPr/>
          <a:lstStyle/>
          <a:p>
            <a:r>
              <a:rPr lang="es-CL" dirty="0"/>
              <a:t>Existen 3 reacciones irreversibles que deben ser </a:t>
            </a:r>
            <a:r>
              <a:rPr lang="es-CL" dirty="0" err="1"/>
              <a:t>bypaseadas</a:t>
            </a:r>
            <a:endParaRPr lang="es-CL" dirty="0"/>
          </a:p>
          <a:p>
            <a:r>
              <a:rPr lang="es-CL" dirty="0"/>
              <a:t>*Carboxilasa más activada en presencia de acetil-coa</a:t>
            </a:r>
          </a:p>
          <a:p>
            <a:endParaRPr lang="es-CL" dirty="0"/>
          </a:p>
        </p:txBody>
      </p:sp>
      <p:pic>
        <p:nvPicPr>
          <p:cNvPr id="1028" name="Picture 4" descr="Glicolisis - DNAngelica.com">
            <a:extLst>
              <a:ext uri="{FF2B5EF4-FFF2-40B4-BE49-F238E27FC236}">
                <a16:creationId xmlns:a16="http://schemas.microsoft.com/office/drawing/2014/main" id="{94FB8944-F8C7-25B4-B5ED-2D068432D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191" y="0"/>
            <a:ext cx="3419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F6D0CAB-0C1B-A579-CA67-4A183331AA37}"/>
              </a:ext>
            </a:extLst>
          </p:cNvPr>
          <p:cNvSpPr/>
          <p:nvPr/>
        </p:nvSpPr>
        <p:spPr>
          <a:xfrm>
            <a:off x="8411221" y="1474839"/>
            <a:ext cx="1725562" cy="10323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36E8E59-AC5B-A47E-9170-FD19217DCDBE}"/>
              </a:ext>
            </a:extLst>
          </p:cNvPr>
          <p:cNvSpPr/>
          <p:nvPr/>
        </p:nvSpPr>
        <p:spPr>
          <a:xfrm>
            <a:off x="8411221" y="447368"/>
            <a:ext cx="1705622" cy="10274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86E5C70-EECE-D6B9-ECD2-99E363C9B60F}"/>
              </a:ext>
            </a:extLst>
          </p:cNvPr>
          <p:cNvSpPr/>
          <p:nvPr/>
        </p:nvSpPr>
        <p:spPr>
          <a:xfrm>
            <a:off x="8411221" y="4758813"/>
            <a:ext cx="1705622" cy="1512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785F206-D484-B7FD-9EDE-3F206765A6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4436" t="28137" r="9153" b="11889"/>
          <a:stretch/>
        </p:blipFill>
        <p:spPr>
          <a:xfrm>
            <a:off x="1877177" y="2703332"/>
            <a:ext cx="4439265" cy="411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583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9886C-97F5-586A-20CB-6320EF5CB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C668BA-D2FE-F35B-C276-A0569358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alternativa correcta en relación a las reacciones de la gluconeogénesis:</a:t>
            </a:r>
          </a:p>
          <a:p>
            <a:pPr lvl="1"/>
            <a:r>
              <a:rPr lang="es-CL" dirty="0"/>
              <a:t>A) La hidrolisis de glucosa 6-p ocurre sólo en hígado y riñón</a:t>
            </a:r>
          </a:p>
          <a:p>
            <a:pPr lvl="1"/>
            <a:r>
              <a:rPr lang="es-CL" dirty="0"/>
              <a:t>B) La enzima fructosa 1,6 </a:t>
            </a:r>
            <a:r>
              <a:rPr lang="es-CL" dirty="0" err="1"/>
              <a:t>bisfosfatasa</a:t>
            </a:r>
            <a:r>
              <a:rPr lang="es-CL" dirty="0"/>
              <a:t> utiliza fosfato inorgánico</a:t>
            </a:r>
          </a:p>
          <a:p>
            <a:pPr lvl="1"/>
            <a:r>
              <a:rPr lang="es-CL" dirty="0"/>
              <a:t>C) Carboxiquinasa utiliza biotina</a:t>
            </a:r>
          </a:p>
          <a:p>
            <a:pPr lvl="1"/>
            <a:r>
              <a:rPr lang="es-CL" dirty="0"/>
              <a:t>D) Piruvato carboxilasa es activada alostéricamente por oxalacetato</a:t>
            </a:r>
          </a:p>
        </p:txBody>
      </p:sp>
    </p:spTree>
    <p:extLst>
      <p:ext uri="{BB962C8B-B14F-4D97-AF65-F5344CB8AC3E}">
        <p14:creationId xmlns:p14="http://schemas.microsoft.com/office/powerpoint/2010/main" val="3758472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9886C-97F5-586A-20CB-6320EF5CB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Pregunta 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C668BA-D2FE-F35B-C276-A0569358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Señale la alternativa correcta en relación a las reacciones de la gluconeogénesis:</a:t>
            </a:r>
          </a:p>
          <a:p>
            <a:pPr lvl="1"/>
            <a:r>
              <a:rPr lang="es-CL" b="1" dirty="0"/>
              <a:t>A) La hidrolisis de glucosa 6-p ocurre sólo en hígado y riñón</a:t>
            </a:r>
          </a:p>
          <a:p>
            <a:pPr lvl="1"/>
            <a:r>
              <a:rPr lang="es-CL" dirty="0"/>
              <a:t>B) La enzima fructosa 1,6 </a:t>
            </a:r>
            <a:r>
              <a:rPr lang="es-CL" dirty="0" err="1"/>
              <a:t>bisfosfatasa</a:t>
            </a:r>
            <a:r>
              <a:rPr lang="es-CL" dirty="0"/>
              <a:t> utiliza fosfato inorgánico</a:t>
            </a:r>
          </a:p>
          <a:p>
            <a:pPr lvl="1"/>
            <a:r>
              <a:rPr lang="es-CL" dirty="0"/>
              <a:t>C) Carboxiquinasa utiliza biotina</a:t>
            </a:r>
          </a:p>
          <a:p>
            <a:pPr lvl="1"/>
            <a:r>
              <a:rPr lang="es-CL" dirty="0"/>
              <a:t>D) Piruvato carboxilasa es activada alostéricamente por oxalacetato</a:t>
            </a:r>
          </a:p>
        </p:txBody>
      </p:sp>
    </p:spTree>
    <p:extLst>
      <p:ext uri="{BB962C8B-B14F-4D97-AF65-F5344CB8AC3E}">
        <p14:creationId xmlns:p14="http://schemas.microsoft.com/office/powerpoint/2010/main" val="30432891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262</TotalTime>
  <Words>669</Words>
  <Application>Microsoft Office PowerPoint</Application>
  <PresentationFormat>Panorámica</PresentationFormat>
  <Paragraphs>90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Faceta</vt:lpstr>
      <vt:lpstr>Gluconeogénesis</vt:lpstr>
      <vt:lpstr>¿Qué veremos?</vt:lpstr>
      <vt:lpstr>Pregunta 1</vt:lpstr>
      <vt:lpstr>Pregunta 1</vt:lpstr>
      <vt:lpstr>Pregunta 2</vt:lpstr>
      <vt:lpstr>Pregunta 2</vt:lpstr>
      <vt:lpstr>Repasemos reacciones</vt:lpstr>
      <vt:lpstr>Pregunta 3</vt:lpstr>
      <vt:lpstr>Pregunta 3</vt:lpstr>
      <vt:lpstr>Pregunta 4</vt:lpstr>
      <vt:lpstr>Pregunta 4</vt:lpstr>
      <vt:lpstr>Fuentes de gluconeogénesis</vt:lpstr>
      <vt:lpstr>Presentación de PowerPoint</vt:lpstr>
      <vt:lpstr>Pregunta 5</vt:lpstr>
      <vt:lpstr>Pregunta 5</vt:lpstr>
      <vt:lpstr>Enzima clave de la regulación de gluconeogénesis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Gluconeogénesis</dc:title>
  <dc:creator>fernando alvarado caro</dc:creator>
  <cp:lastModifiedBy>fernando alvarado caro</cp:lastModifiedBy>
  <cp:revision>1</cp:revision>
  <dcterms:created xsi:type="dcterms:W3CDTF">2022-10-11T01:56:30Z</dcterms:created>
  <dcterms:modified xsi:type="dcterms:W3CDTF">2022-10-11T06:18:33Z</dcterms:modified>
</cp:coreProperties>
</file>