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71" r:id="rId27"/>
    <p:sldId id="283" r:id="rId28"/>
    <p:sldId id="284" r:id="rId29"/>
    <p:sldId id="285" r:id="rId30"/>
    <p:sldId id="287" r:id="rId31"/>
    <p:sldId id="288" r:id="rId32"/>
    <p:sldId id="289" r:id="rId33"/>
    <p:sldId id="286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055AA2-49DE-47EB-9AF5-821E2345D6EC}" v="20" dt="2022-11-10T07:47:30.0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8" d="100"/>
          <a:sy n="68" d="100"/>
        </p:scale>
        <p:origin x="79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alvarado caro" userId="3c0cb780f51a045c" providerId="LiveId" clId="{B8055AA2-49DE-47EB-9AF5-821E2345D6EC}"/>
    <pc:docChg chg="undo custSel addSld delSld modSld sldOrd">
      <pc:chgData name="fernando alvarado caro" userId="3c0cb780f51a045c" providerId="LiveId" clId="{B8055AA2-49DE-47EB-9AF5-821E2345D6EC}" dt="2022-11-10T07:55:48.397" v="7504" actId="20577"/>
      <pc:docMkLst>
        <pc:docMk/>
      </pc:docMkLst>
      <pc:sldChg chg="modSp new mod">
        <pc:chgData name="fernando alvarado caro" userId="3c0cb780f51a045c" providerId="LiveId" clId="{B8055AA2-49DE-47EB-9AF5-821E2345D6EC}" dt="2022-11-10T06:18:44.524" v="105" actId="20577"/>
        <pc:sldMkLst>
          <pc:docMk/>
          <pc:sldMk cId="1951036171" sldId="256"/>
        </pc:sldMkLst>
        <pc:spChg chg="mod">
          <ac:chgData name="fernando alvarado caro" userId="3c0cb780f51a045c" providerId="LiveId" clId="{B8055AA2-49DE-47EB-9AF5-821E2345D6EC}" dt="2022-11-10T06:18:31.923" v="44" actId="20577"/>
          <ac:spMkLst>
            <pc:docMk/>
            <pc:sldMk cId="1951036171" sldId="256"/>
            <ac:spMk id="2" creationId="{CC7A677B-D094-41A9-C027-BEAE41B8FD43}"/>
          </ac:spMkLst>
        </pc:spChg>
        <pc:spChg chg="mod">
          <ac:chgData name="fernando alvarado caro" userId="3c0cb780f51a045c" providerId="LiveId" clId="{B8055AA2-49DE-47EB-9AF5-821E2345D6EC}" dt="2022-11-10T06:18:44.524" v="105" actId="20577"/>
          <ac:spMkLst>
            <pc:docMk/>
            <pc:sldMk cId="1951036171" sldId="256"/>
            <ac:spMk id="3" creationId="{5A638552-F9A7-6FB7-B9E4-2CC2C096B555}"/>
          </ac:spMkLst>
        </pc:spChg>
      </pc:sldChg>
      <pc:sldChg chg="modSp new mod">
        <pc:chgData name="fernando alvarado caro" userId="3c0cb780f51a045c" providerId="LiveId" clId="{B8055AA2-49DE-47EB-9AF5-821E2345D6EC}" dt="2022-11-10T06:19:51.702" v="115" actId="20577"/>
        <pc:sldMkLst>
          <pc:docMk/>
          <pc:sldMk cId="2199314780" sldId="257"/>
        </pc:sldMkLst>
        <pc:spChg chg="mod">
          <ac:chgData name="fernando alvarado caro" userId="3c0cb780f51a045c" providerId="LiveId" clId="{B8055AA2-49DE-47EB-9AF5-821E2345D6EC}" dt="2022-11-10T06:19:51.702" v="115" actId="20577"/>
          <ac:spMkLst>
            <pc:docMk/>
            <pc:sldMk cId="2199314780" sldId="257"/>
            <ac:spMk id="2" creationId="{83F640FF-FD95-818E-B373-0A5B983D61FF}"/>
          </ac:spMkLst>
        </pc:spChg>
        <pc:spChg chg="mod">
          <ac:chgData name="fernando alvarado caro" userId="3c0cb780f51a045c" providerId="LiveId" clId="{B8055AA2-49DE-47EB-9AF5-821E2345D6EC}" dt="2022-11-10T06:19:48.412" v="107"/>
          <ac:spMkLst>
            <pc:docMk/>
            <pc:sldMk cId="2199314780" sldId="257"/>
            <ac:spMk id="3" creationId="{F392823D-AF3F-893F-B348-CA0F9C633556}"/>
          </ac:spMkLst>
        </pc:spChg>
      </pc:sldChg>
      <pc:sldChg chg="modSp new mod">
        <pc:chgData name="fernando alvarado caro" userId="3c0cb780f51a045c" providerId="LiveId" clId="{B8055AA2-49DE-47EB-9AF5-821E2345D6EC}" dt="2022-11-10T06:25:05.054" v="536" actId="20577"/>
        <pc:sldMkLst>
          <pc:docMk/>
          <pc:sldMk cId="448996912" sldId="258"/>
        </pc:sldMkLst>
        <pc:spChg chg="mod">
          <ac:chgData name="fernando alvarado caro" userId="3c0cb780f51a045c" providerId="LiveId" clId="{B8055AA2-49DE-47EB-9AF5-821E2345D6EC}" dt="2022-11-10T06:20:07.457" v="126" actId="20577"/>
          <ac:spMkLst>
            <pc:docMk/>
            <pc:sldMk cId="448996912" sldId="258"/>
            <ac:spMk id="2" creationId="{24A9ADB0-04EB-1275-C4CB-9586F5F0486A}"/>
          </ac:spMkLst>
        </pc:spChg>
        <pc:spChg chg="mod">
          <ac:chgData name="fernando alvarado caro" userId="3c0cb780f51a045c" providerId="LiveId" clId="{B8055AA2-49DE-47EB-9AF5-821E2345D6EC}" dt="2022-11-10T06:25:05.054" v="536" actId="20577"/>
          <ac:spMkLst>
            <pc:docMk/>
            <pc:sldMk cId="448996912" sldId="258"/>
            <ac:spMk id="3" creationId="{7C3BADF9-148D-4620-DC98-4143F38D7B43}"/>
          </ac:spMkLst>
        </pc:spChg>
      </pc:sldChg>
      <pc:sldChg chg="modSp add mod">
        <pc:chgData name="fernando alvarado caro" userId="3c0cb780f51a045c" providerId="LiveId" clId="{B8055AA2-49DE-47EB-9AF5-821E2345D6EC}" dt="2022-11-10T06:25:12.311" v="538" actId="113"/>
        <pc:sldMkLst>
          <pc:docMk/>
          <pc:sldMk cId="82062601" sldId="259"/>
        </pc:sldMkLst>
        <pc:spChg chg="mod">
          <ac:chgData name="fernando alvarado caro" userId="3c0cb780f51a045c" providerId="LiveId" clId="{B8055AA2-49DE-47EB-9AF5-821E2345D6EC}" dt="2022-11-10T06:25:12.311" v="538" actId="113"/>
          <ac:spMkLst>
            <pc:docMk/>
            <pc:sldMk cId="82062601" sldId="259"/>
            <ac:spMk id="3" creationId="{7C3BADF9-148D-4620-DC98-4143F38D7B43}"/>
          </ac:spMkLst>
        </pc:spChg>
      </pc:sldChg>
      <pc:sldChg chg="modSp new mod">
        <pc:chgData name="fernando alvarado caro" userId="3c0cb780f51a045c" providerId="LiveId" clId="{B8055AA2-49DE-47EB-9AF5-821E2345D6EC}" dt="2022-11-10T06:36:06.217" v="1259" actId="20577"/>
        <pc:sldMkLst>
          <pc:docMk/>
          <pc:sldMk cId="4243803893" sldId="260"/>
        </pc:sldMkLst>
        <pc:spChg chg="mod">
          <ac:chgData name="fernando alvarado caro" userId="3c0cb780f51a045c" providerId="LiveId" clId="{B8055AA2-49DE-47EB-9AF5-821E2345D6EC}" dt="2022-11-10T06:28:37.636" v="549" actId="20577"/>
          <ac:spMkLst>
            <pc:docMk/>
            <pc:sldMk cId="4243803893" sldId="260"/>
            <ac:spMk id="2" creationId="{0931706F-0823-10F2-E7C2-607E64DAD02E}"/>
          </ac:spMkLst>
        </pc:spChg>
        <pc:spChg chg="mod">
          <ac:chgData name="fernando alvarado caro" userId="3c0cb780f51a045c" providerId="LiveId" clId="{B8055AA2-49DE-47EB-9AF5-821E2345D6EC}" dt="2022-11-10T06:36:06.217" v="1259" actId="20577"/>
          <ac:spMkLst>
            <pc:docMk/>
            <pc:sldMk cId="4243803893" sldId="260"/>
            <ac:spMk id="3" creationId="{D8F1C44E-C870-6926-6D7A-5F69E5941E16}"/>
          </ac:spMkLst>
        </pc:spChg>
      </pc:sldChg>
      <pc:sldChg chg="modSp add mod">
        <pc:chgData name="fernando alvarado caro" userId="3c0cb780f51a045c" providerId="LiveId" clId="{B8055AA2-49DE-47EB-9AF5-821E2345D6EC}" dt="2022-11-10T06:36:13.503" v="1261" actId="113"/>
        <pc:sldMkLst>
          <pc:docMk/>
          <pc:sldMk cId="2427244007" sldId="261"/>
        </pc:sldMkLst>
        <pc:spChg chg="mod">
          <ac:chgData name="fernando alvarado caro" userId="3c0cb780f51a045c" providerId="LiveId" clId="{B8055AA2-49DE-47EB-9AF5-821E2345D6EC}" dt="2022-11-10T06:36:13.503" v="1261" actId="113"/>
          <ac:spMkLst>
            <pc:docMk/>
            <pc:sldMk cId="2427244007" sldId="261"/>
            <ac:spMk id="3" creationId="{D8F1C44E-C870-6926-6D7A-5F69E5941E16}"/>
          </ac:spMkLst>
        </pc:spChg>
      </pc:sldChg>
      <pc:sldChg chg="add del">
        <pc:chgData name="fernando alvarado caro" userId="3c0cb780f51a045c" providerId="LiveId" clId="{B8055AA2-49DE-47EB-9AF5-821E2345D6EC}" dt="2022-11-10T06:35:21.860" v="1137" actId="47"/>
        <pc:sldMkLst>
          <pc:docMk/>
          <pc:sldMk cId="3311403321" sldId="261"/>
        </pc:sldMkLst>
      </pc:sldChg>
      <pc:sldChg chg="addSp modSp new mod">
        <pc:chgData name="fernando alvarado caro" userId="3c0cb780f51a045c" providerId="LiveId" clId="{B8055AA2-49DE-47EB-9AF5-821E2345D6EC}" dt="2022-11-10T06:37:54.393" v="1278" actId="1582"/>
        <pc:sldMkLst>
          <pc:docMk/>
          <pc:sldMk cId="2687849843" sldId="262"/>
        </pc:sldMkLst>
        <pc:spChg chg="add mod">
          <ac:chgData name="fernando alvarado caro" userId="3c0cb780f51a045c" providerId="LiveId" clId="{B8055AA2-49DE-47EB-9AF5-821E2345D6EC}" dt="2022-11-10T06:37:54.393" v="1278" actId="1582"/>
          <ac:spMkLst>
            <pc:docMk/>
            <pc:sldMk cId="2687849843" sldId="262"/>
            <ac:spMk id="6" creationId="{3B69F2FB-698A-09AB-14A2-AA67E27CEF05}"/>
          </ac:spMkLst>
        </pc:spChg>
        <pc:picChg chg="add mod modCrop">
          <ac:chgData name="fernando alvarado caro" userId="3c0cb780f51a045c" providerId="LiveId" clId="{B8055AA2-49DE-47EB-9AF5-821E2345D6EC}" dt="2022-11-10T06:37:13.288" v="1270" actId="1076"/>
          <ac:picMkLst>
            <pc:docMk/>
            <pc:sldMk cId="2687849843" sldId="262"/>
            <ac:picMk id="5" creationId="{A3A3D6FF-DA34-4F4A-BB3B-3B35AD0EAF11}"/>
          </ac:picMkLst>
        </pc:picChg>
      </pc:sldChg>
      <pc:sldChg chg="modSp new mod">
        <pc:chgData name="fernando alvarado caro" userId="3c0cb780f51a045c" providerId="LiveId" clId="{B8055AA2-49DE-47EB-9AF5-821E2345D6EC}" dt="2022-11-10T06:45:20.074" v="2034" actId="20577"/>
        <pc:sldMkLst>
          <pc:docMk/>
          <pc:sldMk cId="4287018455" sldId="263"/>
        </pc:sldMkLst>
        <pc:spChg chg="mod">
          <ac:chgData name="fernando alvarado caro" userId="3c0cb780f51a045c" providerId="LiveId" clId="{B8055AA2-49DE-47EB-9AF5-821E2345D6EC}" dt="2022-11-10T06:40:56.091" v="1714" actId="20577"/>
          <ac:spMkLst>
            <pc:docMk/>
            <pc:sldMk cId="4287018455" sldId="263"/>
            <ac:spMk id="2" creationId="{43ECFB37-B4B2-2A9A-5EC5-C61160018794}"/>
          </ac:spMkLst>
        </pc:spChg>
        <pc:spChg chg="mod">
          <ac:chgData name="fernando alvarado caro" userId="3c0cb780f51a045c" providerId="LiveId" clId="{B8055AA2-49DE-47EB-9AF5-821E2345D6EC}" dt="2022-11-10T06:45:20.074" v="2034" actId="20577"/>
          <ac:spMkLst>
            <pc:docMk/>
            <pc:sldMk cId="4287018455" sldId="263"/>
            <ac:spMk id="3" creationId="{0AE08926-55C8-5191-4C56-A65B6948FCD2}"/>
          </ac:spMkLst>
        </pc:spChg>
      </pc:sldChg>
      <pc:sldChg chg="modSp new mod">
        <pc:chgData name="fernando alvarado caro" userId="3c0cb780f51a045c" providerId="LiveId" clId="{B8055AA2-49DE-47EB-9AF5-821E2345D6EC}" dt="2022-11-10T06:40:36.630" v="1704" actId="20577"/>
        <pc:sldMkLst>
          <pc:docMk/>
          <pc:sldMk cId="1443495237" sldId="264"/>
        </pc:sldMkLst>
        <pc:spChg chg="mod">
          <ac:chgData name="fernando alvarado caro" userId="3c0cb780f51a045c" providerId="LiveId" clId="{B8055AA2-49DE-47EB-9AF5-821E2345D6EC}" dt="2022-11-10T06:38:03.598" v="1287" actId="20577"/>
          <ac:spMkLst>
            <pc:docMk/>
            <pc:sldMk cId="1443495237" sldId="264"/>
            <ac:spMk id="2" creationId="{F30DDB2F-A924-5BE5-AE1E-F4409E3F3DA3}"/>
          </ac:spMkLst>
        </pc:spChg>
        <pc:spChg chg="mod">
          <ac:chgData name="fernando alvarado caro" userId="3c0cb780f51a045c" providerId="LiveId" clId="{B8055AA2-49DE-47EB-9AF5-821E2345D6EC}" dt="2022-11-10T06:40:36.630" v="1704" actId="20577"/>
          <ac:spMkLst>
            <pc:docMk/>
            <pc:sldMk cId="1443495237" sldId="264"/>
            <ac:spMk id="3" creationId="{68227B7E-4326-9A26-9DC5-CB62048CA226}"/>
          </ac:spMkLst>
        </pc:spChg>
      </pc:sldChg>
      <pc:sldChg chg="modSp add mod">
        <pc:chgData name="fernando alvarado caro" userId="3c0cb780f51a045c" providerId="LiveId" clId="{B8055AA2-49DE-47EB-9AF5-821E2345D6EC}" dt="2022-11-10T06:46:52.699" v="2353" actId="20577"/>
        <pc:sldMkLst>
          <pc:docMk/>
          <pc:sldMk cId="2236452309" sldId="265"/>
        </pc:sldMkLst>
        <pc:spChg chg="mod">
          <ac:chgData name="fernando alvarado caro" userId="3c0cb780f51a045c" providerId="LiveId" clId="{B8055AA2-49DE-47EB-9AF5-821E2345D6EC}" dt="2022-11-10T06:46:52.699" v="2353" actId="20577"/>
          <ac:spMkLst>
            <pc:docMk/>
            <pc:sldMk cId="2236452309" sldId="265"/>
            <ac:spMk id="3" creationId="{0AE08926-55C8-5191-4C56-A65B6948FCD2}"/>
          </ac:spMkLst>
        </pc:spChg>
      </pc:sldChg>
      <pc:sldChg chg="addSp modSp new">
        <pc:chgData name="fernando alvarado caro" userId="3c0cb780f51a045c" providerId="LiveId" clId="{B8055AA2-49DE-47EB-9AF5-821E2345D6EC}" dt="2022-11-10T06:47:33.143" v="2357" actId="1076"/>
        <pc:sldMkLst>
          <pc:docMk/>
          <pc:sldMk cId="637972056" sldId="266"/>
        </pc:sldMkLst>
        <pc:picChg chg="add mod">
          <ac:chgData name="fernando alvarado caro" userId="3c0cb780f51a045c" providerId="LiveId" clId="{B8055AA2-49DE-47EB-9AF5-821E2345D6EC}" dt="2022-11-10T06:47:33.143" v="2357" actId="1076"/>
          <ac:picMkLst>
            <pc:docMk/>
            <pc:sldMk cId="637972056" sldId="266"/>
            <ac:picMk id="1026" creationId="{53CF80EE-EFB1-A6D9-15DB-ADE0A3380E3B}"/>
          </ac:picMkLst>
        </pc:picChg>
      </pc:sldChg>
      <pc:sldChg chg="modSp new mod">
        <pc:chgData name="fernando alvarado caro" userId="3c0cb780f51a045c" providerId="LiveId" clId="{B8055AA2-49DE-47EB-9AF5-821E2345D6EC}" dt="2022-11-10T07:02:27.478" v="2679" actId="20577"/>
        <pc:sldMkLst>
          <pc:docMk/>
          <pc:sldMk cId="3914006594" sldId="267"/>
        </pc:sldMkLst>
        <pc:spChg chg="mod">
          <ac:chgData name="fernando alvarado caro" userId="3c0cb780f51a045c" providerId="LiveId" clId="{B8055AA2-49DE-47EB-9AF5-821E2345D6EC}" dt="2022-11-10T06:47:41.084" v="2368" actId="20577"/>
          <ac:spMkLst>
            <pc:docMk/>
            <pc:sldMk cId="3914006594" sldId="267"/>
            <ac:spMk id="2" creationId="{4B6AE1E2-489D-4C9B-43F9-749F529C558C}"/>
          </ac:spMkLst>
        </pc:spChg>
        <pc:spChg chg="mod">
          <ac:chgData name="fernando alvarado caro" userId="3c0cb780f51a045c" providerId="LiveId" clId="{B8055AA2-49DE-47EB-9AF5-821E2345D6EC}" dt="2022-11-10T07:02:27.478" v="2679" actId="20577"/>
          <ac:spMkLst>
            <pc:docMk/>
            <pc:sldMk cId="3914006594" sldId="267"/>
            <ac:spMk id="3" creationId="{3CE6BBAA-743A-6885-76F1-CC39AEE9639E}"/>
          </ac:spMkLst>
        </pc:spChg>
      </pc:sldChg>
      <pc:sldChg chg="modSp add mod">
        <pc:chgData name="fernando alvarado caro" userId="3c0cb780f51a045c" providerId="LiveId" clId="{B8055AA2-49DE-47EB-9AF5-821E2345D6EC}" dt="2022-11-10T07:03:13.286" v="2866" actId="20577"/>
        <pc:sldMkLst>
          <pc:docMk/>
          <pc:sldMk cId="3362435946" sldId="268"/>
        </pc:sldMkLst>
        <pc:spChg chg="mod">
          <ac:chgData name="fernando alvarado caro" userId="3c0cb780f51a045c" providerId="LiveId" clId="{B8055AA2-49DE-47EB-9AF5-821E2345D6EC}" dt="2022-11-10T07:03:13.286" v="2866" actId="20577"/>
          <ac:spMkLst>
            <pc:docMk/>
            <pc:sldMk cId="3362435946" sldId="268"/>
            <ac:spMk id="3" creationId="{3CE6BBAA-743A-6885-76F1-CC39AEE9639E}"/>
          </ac:spMkLst>
        </pc:spChg>
      </pc:sldChg>
      <pc:sldChg chg="modSp new mod">
        <pc:chgData name="fernando alvarado caro" userId="3c0cb780f51a045c" providerId="LiveId" clId="{B8055AA2-49DE-47EB-9AF5-821E2345D6EC}" dt="2022-11-10T07:06:29.566" v="3317" actId="20577"/>
        <pc:sldMkLst>
          <pc:docMk/>
          <pc:sldMk cId="861448354" sldId="269"/>
        </pc:sldMkLst>
        <pc:spChg chg="mod">
          <ac:chgData name="fernando alvarado caro" userId="3c0cb780f51a045c" providerId="LiveId" clId="{B8055AA2-49DE-47EB-9AF5-821E2345D6EC}" dt="2022-11-10T07:03:29.795" v="2901" actId="5793"/>
          <ac:spMkLst>
            <pc:docMk/>
            <pc:sldMk cId="861448354" sldId="269"/>
            <ac:spMk id="2" creationId="{35A4CBE2-E4C6-F2FB-5FAF-D7B7226BD1C7}"/>
          </ac:spMkLst>
        </pc:spChg>
        <pc:spChg chg="mod">
          <ac:chgData name="fernando alvarado caro" userId="3c0cb780f51a045c" providerId="LiveId" clId="{B8055AA2-49DE-47EB-9AF5-821E2345D6EC}" dt="2022-11-10T07:06:29.566" v="3317" actId="20577"/>
          <ac:spMkLst>
            <pc:docMk/>
            <pc:sldMk cId="861448354" sldId="269"/>
            <ac:spMk id="3" creationId="{53B6EE14-6F6C-7D20-A217-A885814A6450}"/>
          </ac:spMkLst>
        </pc:spChg>
      </pc:sldChg>
      <pc:sldChg chg="modSp new mod">
        <pc:chgData name="fernando alvarado caro" userId="3c0cb780f51a045c" providerId="LiveId" clId="{B8055AA2-49DE-47EB-9AF5-821E2345D6EC}" dt="2022-11-10T07:22:36.093" v="4319" actId="313"/>
        <pc:sldMkLst>
          <pc:docMk/>
          <pc:sldMk cId="2134297575" sldId="270"/>
        </pc:sldMkLst>
        <pc:spChg chg="mod">
          <ac:chgData name="fernando alvarado caro" userId="3c0cb780f51a045c" providerId="LiveId" clId="{B8055AA2-49DE-47EB-9AF5-821E2345D6EC}" dt="2022-11-10T07:06:47.568" v="3330" actId="20577"/>
          <ac:spMkLst>
            <pc:docMk/>
            <pc:sldMk cId="2134297575" sldId="270"/>
            <ac:spMk id="2" creationId="{45CEE017-48FE-7520-C632-22C1B2FB5B2F}"/>
          </ac:spMkLst>
        </pc:spChg>
        <pc:spChg chg="mod">
          <ac:chgData name="fernando alvarado caro" userId="3c0cb780f51a045c" providerId="LiveId" clId="{B8055AA2-49DE-47EB-9AF5-821E2345D6EC}" dt="2022-11-10T07:22:36.093" v="4319" actId="313"/>
          <ac:spMkLst>
            <pc:docMk/>
            <pc:sldMk cId="2134297575" sldId="270"/>
            <ac:spMk id="3" creationId="{EC9AFD2E-9D40-077C-502D-F6ACAE2B274A}"/>
          </ac:spMkLst>
        </pc:spChg>
      </pc:sldChg>
      <pc:sldChg chg="addSp new">
        <pc:chgData name="fernando alvarado caro" userId="3c0cb780f51a045c" providerId="LiveId" clId="{B8055AA2-49DE-47EB-9AF5-821E2345D6EC}" dt="2022-11-10T07:10:30.697" v="3332"/>
        <pc:sldMkLst>
          <pc:docMk/>
          <pc:sldMk cId="3776135318" sldId="271"/>
        </pc:sldMkLst>
        <pc:picChg chg="add">
          <ac:chgData name="fernando alvarado caro" userId="3c0cb780f51a045c" providerId="LiveId" clId="{B8055AA2-49DE-47EB-9AF5-821E2345D6EC}" dt="2022-11-10T07:10:30.697" v="3332"/>
          <ac:picMkLst>
            <pc:docMk/>
            <pc:sldMk cId="3776135318" sldId="271"/>
            <ac:picMk id="2050" creationId="{68A0C59C-8E48-5D5F-0748-6A6B38A77953}"/>
          </ac:picMkLst>
        </pc:picChg>
      </pc:sldChg>
      <pc:sldChg chg="modSp add mod">
        <pc:chgData name="fernando alvarado caro" userId="3c0cb780f51a045c" providerId="LiveId" clId="{B8055AA2-49DE-47EB-9AF5-821E2345D6EC}" dt="2022-11-10T07:22:54.365" v="4360" actId="20577"/>
        <pc:sldMkLst>
          <pc:docMk/>
          <pc:sldMk cId="4172896110" sldId="272"/>
        </pc:sldMkLst>
        <pc:spChg chg="mod">
          <ac:chgData name="fernando alvarado caro" userId="3c0cb780f51a045c" providerId="LiveId" clId="{B8055AA2-49DE-47EB-9AF5-821E2345D6EC}" dt="2022-11-10T07:22:54.365" v="4360" actId="20577"/>
          <ac:spMkLst>
            <pc:docMk/>
            <pc:sldMk cId="4172896110" sldId="272"/>
            <ac:spMk id="3" creationId="{EC9AFD2E-9D40-077C-502D-F6ACAE2B274A}"/>
          </ac:spMkLst>
        </pc:spChg>
      </pc:sldChg>
      <pc:sldChg chg="modSp new del mod">
        <pc:chgData name="fernando alvarado caro" userId="3c0cb780f51a045c" providerId="LiveId" clId="{B8055AA2-49DE-47EB-9AF5-821E2345D6EC}" dt="2022-11-10T07:39:25.319" v="5845" actId="47"/>
        <pc:sldMkLst>
          <pc:docMk/>
          <pc:sldMk cId="827199323" sldId="273"/>
        </pc:sldMkLst>
        <pc:spChg chg="mod">
          <ac:chgData name="fernando alvarado caro" userId="3c0cb780f51a045c" providerId="LiveId" clId="{B8055AA2-49DE-47EB-9AF5-821E2345D6EC}" dt="2022-11-10T07:14:17.632" v="3763" actId="20577"/>
          <ac:spMkLst>
            <pc:docMk/>
            <pc:sldMk cId="827199323" sldId="273"/>
            <ac:spMk id="2" creationId="{0718703B-BE1D-C6BB-E7AA-20C28397921A}"/>
          </ac:spMkLst>
        </pc:spChg>
      </pc:sldChg>
      <pc:sldChg chg="modSp new mod">
        <pc:chgData name="fernando alvarado caro" userId="3c0cb780f51a045c" providerId="LiveId" clId="{B8055AA2-49DE-47EB-9AF5-821E2345D6EC}" dt="2022-11-10T07:39:14.809" v="5844" actId="20577"/>
        <pc:sldMkLst>
          <pc:docMk/>
          <pc:sldMk cId="1890511016" sldId="274"/>
        </pc:sldMkLst>
        <pc:spChg chg="mod">
          <ac:chgData name="fernando alvarado caro" userId="3c0cb780f51a045c" providerId="LiveId" clId="{B8055AA2-49DE-47EB-9AF5-821E2345D6EC}" dt="2022-11-10T07:16:03.496" v="3786" actId="20577"/>
          <ac:spMkLst>
            <pc:docMk/>
            <pc:sldMk cId="1890511016" sldId="274"/>
            <ac:spMk id="2" creationId="{83F5A0E0-503C-7397-60E6-2B244776D1B7}"/>
          </ac:spMkLst>
        </pc:spChg>
        <pc:spChg chg="mod">
          <ac:chgData name="fernando alvarado caro" userId="3c0cb780f51a045c" providerId="LiveId" clId="{B8055AA2-49DE-47EB-9AF5-821E2345D6EC}" dt="2022-11-10T07:39:14.809" v="5844" actId="20577"/>
          <ac:spMkLst>
            <pc:docMk/>
            <pc:sldMk cId="1890511016" sldId="274"/>
            <ac:spMk id="3" creationId="{BEA6ED69-53B6-31FB-1A95-FACDE67F712D}"/>
          </ac:spMkLst>
        </pc:spChg>
      </pc:sldChg>
      <pc:sldChg chg="modSp new mod">
        <pc:chgData name="fernando alvarado caro" userId="3c0cb780f51a045c" providerId="LiveId" clId="{B8055AA2-49DE-47EB-9AF5-821E2345D6EC}" dt="2022-11-10T07:30:15.246" v="4729" actId="20577"/>
        <pc:sldMkLst>
          <pc:docMk/>
          <pc:sldMk cId="1156882856" sldId="275"/>
        </pc:sldMkLst>
        <pc:spChg chg="mod">
          <ac:chgData name="fernando alvarado caro" userId="3c0cb780f51a045c" providerId="LiveId" clId="{B8055AA2-49DE-47EB-9AF5-821E2345D6EC}" dt="2022-11-10T07:23:04.154" v="4371" actId="20577"/>
          <ac:spMkLst>
            <pc:docMk/>
            <pc:sldMk cId="1156882856" sldId="275"/>
            <ac:spMk id="2" creationId="{51346E12-C45B-3B05-1F2E-E0F3AFBCA2CF}"/>
          </ac:spMkLst>
        </pc:spChg>
        <pc:spChg chg="mod">
          <ac:chgData name="fernando alvarado caro" userId="3c0cb780f51a045c" providerId="LiveId" clId="{B8055AA2-49DE-47EB-9AF5-821E2345D6EC}" dt="2022-11-10T07:30:15.246" v="4729" actId="20577"/>
          <ac:spMkLst>
            <pc:docMk/>
            <pc:sldMk cId="1156882856" sldId="275"/>
            <ac:spMk id="3" creationId="{DC667563-5577-5C5B-FAB4-E24C2F2D49DA}"/>
          </ac:spMkLst>
        </pc:spChg>
      </pc:sldChg>
      <pc:sldChg chg="modSp add mod">
        <pc:chgData name="fernando alvarado caro" userId="3c0cb780f51a045c" providerId="LiveId" clId="{B8055AA2-49DE-47EB-9AF5-821E2345D6EC}" dt="2022-11-10T07:30:37.044" v="4825" actId="20577"/>
        <pc:sldMkLst>
          <pc:docMk/>
          <pc:sldMk cId="3670971412" sldId="276"/>
        </pc:sldMkLst>
        <pc:spChg chg="mod">
          <ac:chgData name="fernando alvarado caro" userId="3c0cb780f51a045c" providerId="LiveId" clId="{B8055AA2-49DE-47EB-9AF5-821E2345D6EC}" dt="2022-11-10T07:30:37.044" v="4825" actId="20577"/>
          <ac:spMkLst>
            <pc:docMk/>
            <pc:sldMk cId="3670971412" sldId="276"/>
            <ac:spMk id="3" creationId="{DC667563-5577-5C5B-FAB4-E24C2F2D49DA}"/>
          </ac:spMkLst>
        </pc:spChg>
      </pc:sldChg>
      <pc:sldChg chg="addSp modSp new ord">
        <pc:chgData name="fernando alvarado caro" userId="3c0cb780f51a045c" providerId="LiveId" clId="{B8055AA2-49DE-47EB-9AF5-821E2345D6EC}" dt="2022-11-10T07:41:46.720" v="6148"/>
        <pc:sldMkLst>
          <pc:docMk/>
          <pc:sldMk cId="4073013092" sldId="277"/>
        </pc:sldMkLst>
        <pc:picChg chg="add mod">
          <ac:chgData name="fernando alvarado caro" userId="3c0cb780f51a045c" providerId="LiveId" clId="{B8055AA2-49DE-47EB-9AF5-821E2345D6EC}" dt="2022-11-10T07:31:18.139" v="4832" actId="1076"/>
          <ac:picMkLst>
            <pc:docMk/>
            <pc:sldMk cId="4073013092" sldId="277"/>
            <ac:picMk id="3074" creationId="{6BFA963E-67E4-0026-5B2F-8BEFCA4E076D}"/>
          </ac:picMkLst>
        </pc:picChg>
      </pc:sldChg>
      <pc:sldChg chg="modSp new mod">
        <pc:chgData name="fernando alvarado caro" userId="3c0cb780f51a045c" providerId="LiveId" clId="{B8055AA2-49DE-47EB-9AF5-821E2345D6EC}" dt="2022-11-10T07:34:36.378" v="5121" actId="20577"/>
        <pc:sldMkLst>
          <pc:docMk/>
          <pc:sldMk cId="399901423" sldId="278"/>
        </pc:sldMkLst>
        <pc:spChg chg="mod">
          <ac:chgData name="fernando alvarado caro" userId="3c0cb780f51a045c" providerId="LiveId" clId="{B8055AA2-49DE-47EB-9AF5-821E2345D6EC}" dt="2022-11-10T07:31:48.991" v="4843" actId="20577"/>
          <ac:spMkLst>
            <pc:docMk/>
            <pc:sldMk cId="399901423" sldId="278"/>
            <ac:spMk id="2" creationId="{348C5AC9-8363-3869-C658-D5D5C42052ED}"/>
          </ac:spMkLst>
        </pc:spChg>
        <pc:spChg chg="mod">
          <ac:chgData name="fernando alvarado caro" userId="3c0cb780f51a045c" providerId="LiveId" clId="{B8055AA2-49DE-47EB-9AF5-821E2345D6EC}" dt="2022-11-10T07:34:36.378" v="5121" actId="20577"/>
          <ac:spMkLst>
            <pc:docMk/>
            <pc:sldMk cId="399901423" sldId="278"/>
            <ac:spMk id="3" creationId="{63BCAB4B-50FA-C007-F9D8-5F008E728837}"/>
          </ac:spMkLst>
        </pc:spChg>
      </pc:sldChg>
      <pc:sldChg chg="modSp add mod">
        <pc:chgData name="fernando alvarado caro" userId="3c0cb780f51a045c" providerId="LiveId" clId="{B8055AA2-49DE-47EB-9AF5-821E2345D6EC}" dt="2022-11-10T07:34:43.016" v="5123" actId="113"/>
        <pc:sldMkLst>
          <pc:docMk/>
          <pc:sldMk cId="2015526864" sldId="279"/>
        </pc:sldMkLst>
        <pc:spChg chg="mod">
          <ac:chgData name="fernando alvarado caro" userId="3c0cb780f51a045c" providerId="LiveId" clId="{B8055AA2-49DE-47EB-9AF5-821E2345D6EC}" dt="2022-11-10T07:34:43.016" v="5123" actId="113"/>
          <ac:spMkLst>
            <pc:docMk/>
            <pc:sldMk cId="2015526864" sldId="279"/>
            <ac:spMk id="3" creationId="{63BCAB4B-50FA-C007-F9D8-5F008E728837}"/>
          </ac:spMkLst>
        </pc:spChg>
      </pc:sldChg>
      <pc:sldChg chg="modSp new mod">
        <pc:chgData name="fernando alvarado caro" userId="3c0cb780f51a045c" providerId="LiveId" clId="{B8055AA2-49DE-47EB-9AF5-821E2345D6EC}" dt="2022-11-10T07:39:44.562" v="5846" actId="20577"/>
        <pc:sldMkLst>
          <pc:docMk/>
          <pc:sldMk cId="3046128609" sldId="280"/>
        </pc:sldMkLst>
        <pc:spChg chg="mod">
          <ac:chgData name="fernando alvarado caro" userId="3c0cb780f51a045c" providerId="LiveId" clId="{B8055AA2-49DE-47EB-9AF5-821E2345D6EC}" dt="2022-11-10T07:35:30.147" v="5162" actId="20577"/>
          <ac:spMkLst>
            <pc:docMk/>
            <pc:sldMk cId="3046128609" sldId="280"/>
            <ac:spMk id="2" creationId="{60B69AE3-C802-8251-EABB-179A46AAE67B}"/>
          </ac:spMkLst>
        </pc:spChg>
        <pc:spChg chg="mod">
          <ac:chgData name="fernando alvarado caro" userId="3c0cb780f51a045c" providerId="LiveId" clId="{B8055AA2-49DE-47EB-9AF5-821E2345D6EC}" dt="2022-11-10T07:39:44.562" v="5846" actId="20577"/>
          <ac:spMkLst>
            <pc:docMk/>
            <pc:sldMk cId="3046128609" sldId="280"/>
            <ac:spMk id="3" creationId="{4C87FCDF-60F5-F27E-CB0A-F5FC3C524F20}"/>
          </ac:spMkLst>
        </pc:spChg>
      </pc:sldChg>
      <pc:sldChg chg="modSp new mod">
        <pc:chgData name="fernando alvarado caro" userId="3c0cb780f51a045c" providerId="LiveId" clId="{B8055AA2-49DE-47EB-9AF5-821E2345D6EC}" dt="2022-11-10T07:41:12.514" v="6142" actId="20577"/>
        <pc:sldMkLst>
          <pc:docMk/>
          <pc:sldMk cId="1880280260" sldId="281"/>
        </pc:sldMkLst>
        <pc:spChg chg="mod">
          <ac:chgData name="fernando alvarado caro" userId="3c0cb780f51a045c" providerId="LiveId" clId="{B8055AA2-49DE-47EB-9AF5-821E2345D6EC}" dt="2022-11-10T07:40:04.962" v="5861" actId="20577"/>
          <ac:spMkLst>
            <pc:docMk/>
            <pc:sldMk cId="1880280260" sldId="281"/>
            <ac:spMk id="2" creationId="{58A4D218-20CC-40FA-7A98-8CCA595CAB6B}"/>
          </ac:spMkLst>
        </pc:spChg>
        <pc:spChg chg="mod">
          <ac:chgData name="fernando alvarado caro" userId="3c0cb780f51a045c" providerId="LiveId" clId="{B8055AA2-49DE-47EB-9AF5-821E2345D6EC}" dt="2022-11-10T07:41:12.514" v="6142" actId="20577"/>
          <ac:spMkLst>
            <pc:docMk/>
            <pc:sldMk cId="1880280260" sldId="281"/>
            <ac:spMk id="3" creationId="{E1A9472E-580F-D2EC-B6D6-08D337DE9A8D}"/>
          </ac:spMkLst>
        </pc:spChg>
      </pc:sldChg>
      <pc:sldChg chg="addSp modSp add mod">
        <pc:chgData name="fernando alvarado caro" userId="3c0cb780f51a045c" providerId="LiveId" clId="{B8055AA2-49DE-47EB-9AF5-821E2345D6EC}" dt="2022-11-10T07:43:46.671" v="6153" actId="1076"/>
        <pc:sldMkLst>
          <pc:docMk/>
          <pc:sldMk cId="909608840" sldId="282"/>
        </pc:sldMkLst>
        <pc:spChg chg="mod">
          <ac:chgData name="fernando alvarado caro" userId="3c0cb780f51a045c" providerId="LiveId" clId="{B8055AA2-49DE-47EB-9AF5-821E2345D6EC}" dt="2022-11-10T07:41:24.443" v="6144" actId="113"/>
          <ac:spMkLst>
            <pc:docMk/>
            <pc:sldMk cId="909608840" sldId="282"/>
            <ac:spMk id="3" creationId="{E1A9472E-580F-D2EC-B6D6-08D337DE9A8D}"/>
          </ac:spMkLst>
        </pc:spChg>
        <pc:picChg chg="add mod">
          <ac:chgData name="fernando alvarado caro" userId="3c0cb780f51a045c" providerId="LiveId" clId="{B8055AA2-49DE-47EB-9AF5-821E2345D6EC}" dt="2022-11-10T07:43:46.671" v="6153" actId="1076"/>
          <ac:picMkLst>
            <pc:docMk/>
            <pc:sldMk cId="909608840" sldId="282"/>
            <ac:picMk id="4098" creationId="{FE4AE074-14B3-3B23-7626-F9CCFEC9FE17}"/>
          </ac:picMkLst>
        </pc:picChg>
      </pc:sldChg>
      <pc:sldChg chg="modSp new mod">
        <pc:chgData name="fernando alvarado caro" userId="3c0cb780f51a045c" providerId="LiveId" clId="{B8055AA2-49DE-47EB-9AF5-821E2345D6EC}" dt="2022-11-10T07:46:32.425" v="6361" actId="20577"/>
        <pc:sldMkLst>
          <pc:docMk/>
          <pc:sldMk cId="1735307887" sldId="283"/>
        </pc:sldMkLst>
        <pc:spChg chg="mod">
          <ac:chgData name="fernando alvarado caro" userId="3c0cb780f51a045c" providerId="LiveId" clId="{B8055AA2-49DE-47EB-9AF5-821E2345D6EC}" dt="2022-11-10T07:43:58.001" v="6164" actId="20577"/>
          <ac:spMkLst>
            <pc:docMk/>
            <pc:sldMk cId="1735307887" sldId="283"/>
            <ac:spMk id="2" creationId="{CD38064C-208F-D29B-1F10-80F85E50962F}"/>
          </ac:spMkLst>
        </pc:spChg>
        <pc:spChg chg="mod">
          <ac:chgData name="fernando alvarado caro" userId="3c0cb780f51a045c" providerId="LiveId" clId="{B8055AA2-49DE-47EB-9AF5-821E2345D6EC}" dt="2022-11-10T07:46:32.425" v="6361" actId="20577"/>
          <ac:spMkLst>
            <pc:docMk/>
            <pc:sldMk cId="1735307887" sldId="283"/>
            <ac:spMk id="3" creationId="{ACDE6BA7-675F-2B69-AF88-4FC70ECEF474}"/>
          </ac:spMkLst>
        </pc:spChg>
      </pc:sldChg>
      <pc:sldChg chg="modSp add mod">
        <pc:chgData name="fernando alvarado caro" userId="3c0cb780f51a045c" providerId="LiveId" clId="{B8055AA2-49DE-47EB-9AF5-821E2345D6EC}" dt="2022-11-10T07:46:55.114" v="6438" actId="20577"/>
        <pc:sldMkLst>
          <pc:docMk/>
          <pc:sldMk cId="2106990813" sldId="284"/>
        </pc:sldMkLst>
        <pc:spChg chg="mod">
          <ac:chgData name="fernando alvarado caro" userId="3c0cb780f51a045c" providerId="LiveId" clId="{B8055AA2-49DE-47EB-9AF5-821E2345D6EC}" dt="2022-11-10T07:46:55.114" v="6438" actId="20577"/>
          <ac:spMkLst>
            <pc:docMk/>
            <pc:sldMk cId="2106990813" sldId="284"/>
            <ac:spMk id="3" creationId="{ACDE6BA7-675F-2B69-AF88-4FC70ECEF474}"/>
          </ac:spMkLst>
        </pc:spChg>
      </pc:sldChg>
      <pc:sldChg chg="addSp modSp new">
        <pc:chgData name="fernando alvarado caro" userId="3c0cb780f51a045c" providerId="LiveId" clId="{B8055AA2-49DE-47EB-9AF5-821E2345D6EC}" dt="2022-11-10T07:47:30.076" v="6442" actId="1076"/>
        <pc:sldMkLst>
          <pc:docMk/>
          <pc:sldMk cId="4172811639" sldId="285"/>
        </pc:sldMkLst>
        <pc:picChg chg="add mod">
          <ac:chgData name="fernando alvarado caro" userId="3c0cb780f51a045c" providerId="LiveId" clId="{B8055AA2-49DE-47EB-9AF5-821E2345D6EC}" dt="2022-11-10T07:47:30.076" v="6442" actId="1076"/>
          <ac:picMkLst>
            <pc:docMk/>
            <pc:sldMk cId="4172811639" sldId="285"/>
            <ac:picMk id="5122" creationId="{AB786F7B-A0D2-9B1E-96EB-CB8DC8E7007F}"/>
          </ac:picMkLst>
        </pc:picChg>
      </pc:sldChg>
      <pc:sldChg chg="modSp new mod">
        <pc:chgData name="fernando alvarado caro" userId="3c0cb780f51a045c" providerId="LiveId" clId="{B8055AA2-49DE-47EB-9AF5-821E2345D6EC}" dt="2022-11-10T07:47:38.563" v="6472" actId="20577"/>
        <pc:sldMkLst>
          <pc:docMk/>
          <pc:sldMk cId="2018255939" sldId="286"/>
        </pc:sldMkLst>
        <pc:spChg chg="mod">
          <ac:chgData name="fernando alvarado caro" userId="3c0cb780f51a045c" providerId="LiveId" clId="{B8055AA2-49DE-47EB-9AF5-821E2345D6EC}" dt="2022-11-10T07:47:38.563" v="6472" actId="20577"/>
          <ac:spMkLst>
            <pc:docMk/>
            <pc:sldMk cId="2018255939" sldId="286"/>
            <ac:spMk id="3" creationId="{EF5B46BD-97E7-6498-861C-39B32BF1B0E2}"/>
          </ac:spMkLst>
        </pc:spChg>
      </pc:sldChg>
      <pc:sldChg chg="modSp new mod">
        <pc:chgData name="fernando alvarado caro" userId="3c0cb780f51a045c" providerId="LiveId" clId="{B8055AA2-49DE-47EB-9AF5-821E2345D6EC}" dt="2022-11-10T07:49:55.784" v="6733" actId="20577"/>
        <pc:sldMkLst>
          <pc:docMk/>
          <pc:sldMk cId="2209981627" sldId="287"/>
        </pc:sldMkLst>
        <pc:spChg chg="mod">
          <ac:chgData name="fernando alvarado caro" userId="3c0cb780f51a045c" providerId="LiveId" clId="{B8055AA2-49DE-47EB-9AF5-821E2345D6EC}" dt="2022-11-10T07:49:05.397" v="6484" actId="20577"/>
          <ac:spMkLst>
            <pc:docMk/>
            <pc:sldMk cId="2209981627" sldId="287"/>
            <ac:spMk id="2" creationId="{5ACD8EFC-AD3D-C284-BC6E-10B51A1B4901}"/>
          </ac:spMkLst>
        </pc:spChg>
        <pc:spChg chg="mod">
          <ac:chgData name="fernando alvarado caro" userId="3c0cb780f51a045c" providerId="LiveId" clId="{B8055AA2-49DE-47EB-9AF5-821E2345D6EC}" dt="2022-11-10T07:49:55.784" v="6733" actId="20577"/>
          <ac:spMkLst>
            <pc:docMk/>
            <pc:sldMk cId="2209981627" sldId="287"/>
            <ac:spMk id="3" creationId="{C92607B8-0574-DF22-BFF8-E3DD62698BE6}"/>
          </ac:spMkLst>
        </pc:spChg>
      </pc:sldChg>
      <pc:sldChg chg="modSp add mod">
        <pc:chgData name="fernando alvarado caro" userId="3c0cb780f51a045c" providerId="LiveId" clId="{B8055AA2-49DE-47EB-9AF5-821E2345D6EC}" dt="2022-11-10T07:54:21.054" v="7192" actId="313"/>
        <pc:sldMkLst>
          <pc:docMk/>
          <pc:sldMk cId="213086275" sldId="288"/>
        </pc:sldMkLst>
        <pc:spChg chg="mod">
          <ac:chgData name="fernando alvarado caro" userId="3c0cb780f51a045c" providerId="LiveId" clId="{B8055AA2-49DE-47EB-9AF5-821E2345D6EC}" dt="2022-11-10T07:54:21.054" v="7192" actId="313"/>
          <ac:spMkLst>
            <pc:docMk/>
            <pc:sldMk cId="213086275" sldId="288"/>
            <ac:spMk id="3" creationId="{C92607B8-0574-DF22-BFF8-E3DD62698BE6}"/>
          </ac:spMkLst>
        </pc:spChg>
      </pc:sldChg>
      <pc:sldChg chg="modSp new mod">
        <pc:chgData name="fernando alvarado caro" userId="3c0cb780f51a045c" providerId="LiveId" clId="{B8055AA2-49DE-47EB-9AF5-821E2345D6EC}" dt="2022-11-10T07:55:48.397" v="7504" actId="20577"/>
        <pc:sldMkLst>
          <pc:docMk/>
          <pc:sldMk cId="3335456552" sldId="289"/>
        </pc:sldMkLst>
        <pc:spChg chg="mod">
          <ac:chgData name="fernando alvarado caro" userId="3c0cb780f51a045c" providerId="LiveId" clId="{B8055AA2-49DE-47EB-9AF5-821E2345D6EC}" dt="2022-11-10T07:54:27.383" v="7200" actId="20577"/>
          <ac:spMkLst>
            <pc:docMk/>
            <pc:sldMk cId="3335456552" sldId="289"/>
            <ac:spMk id="2" creationId="{4781ABEB-383B-AC05-1CD4-2782C2673571}"/>
          </ac:spMkLst>
        </pc:spChg>
        <pc:spChg chg="mod">
          <ac:chgData name="fernando alvarado caro" userId="3c0cb780f51a045c" providerId="LiveId" clId="{B8055AA2-49DE-47EB-9AF5-821E2345D6EC}" dt="2022-11-10T07:55:48.397" v="7504" actId="20577"/>
          <ac:spMkLst>
            <pc:docMk/>
            <pc:sldMk cId="3335456552" sldId="289"/>
            <ac:spMk id="3" creationId="{E2007FE5-BA89-66E3-25A3-8E4211DEC8B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9C9AB6-B678-48DA-8FB4-00AB98FFD1AF}" type="datetimeFigureOut">
              <a:rPr lang="es-CL" smtClean="0"/>
              <a:t>10-11-2022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3552AB-579A-41D1-A4A0-A35052DA85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05809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3552AB-579A-41D1-A4A0-A35052DA854E}" type="slidenum">
              <a:rPr lang="es-CL" smtClean="0"/>
              <a:t>21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2813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3552AB-579A-41D1-A4A0-A35052DA854E}" type="slidenum">
              <a:rPr lang="es-CL" smtClean="0"/>
              <a:t>22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068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25E3-7BA9-46C3-902C-99FA5D038EF3}" type="datetimeFigureOut">
              <a:rPr lang="es-CL" smtClean="0"/>
              <a:t>10-11-2022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CE8-FAB5-4070-B0ED-B8652AA414F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6678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25E3-7BA9-46C3-902C-99FA5D038EF3}" type="datetimeFigureOut">
              <a:rPr lang="es-CL" smtClean="0"/>
              <a:t>10-11-2022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CE8-FAB5-4070-B0ED-B8652AA414F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97937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25E3-7BA9-46C3-902C-99FA5D038EF3}" type="datetimeFigureOut">
              <a:rPr lang="es-CL" smtClean="0"/>
              <a:t>10-11-2022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CE8-FAB5-4070-B0ED-B8652AA414F0}" type="slidenum">
              <a:rPr lang="es-CL" smtClean="0"/>
              <a:t>‹Nº›</a:t>
            </a:fld>
            <a:endParaRPr lang="es-C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45322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25E3-7BA9-46C3-902C-99FA5D038EF3}" type="datetimeFigureOut">
              <a:rPr lang="es-CL" smtClean="0"/>
              <a:t>10-11-2022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CE8-FAB5-4070-B0ED-B8652AA414F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281497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25E3-7BA9-46C3-902C-99FA5D038EF3}" type="datetimeFigureOut">
              <a:rPr lang="es-CL" smtClean="0"/>
              <a:t>10-11-2022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CE8-FAB5-4070-B0ED-B8652AA414F0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52530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25E3-7BA9-46C3-902C-99FA5D038EF3}" type="datetimeFigureOut">
              <a:rPr lang="es-CL" smtClean="0"/>
              <a:t>10-11-2022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CE8-FAB5-4070-B0ED-B8652AA414F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158651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25E3-7BA9-46C3-902C-99FA5D038EF3}" type="datetimeFigureOut">
              <a:rPr lang="es-CL" smtClean="0"/>
              <a:t>10-11-2022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CE8-FAB5-4070-B0ED-B8652AA414F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560159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25E3-7BA9-46C3-902C-99FA5D038EF3}" type="datetimeFigureOut">
              <a:rPr lang="es-CL" smtClean="0"/>
              <a:t>10-11-2022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CE8-FAB5-4070-B0ED-B8652AA414F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57676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25E3-7BA9-46C3-902C-99FA5D038EF3}" type="datetimeFigureOut">
              <a:rPr lang="es-CL" smtClean="0"/>
              <a:t>10-11-2022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CE8-FAB5-4070-B0ED-B8652AA414F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7816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25E3-7BA9-46C3-902C-99FA5D038EF3}" type="datetimeFigureOut">
              <a:rPr lang="es-CL" smtClean="0"/>
              <a:t>10-11-2022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CE8-FAB5-4070-B0ED-B8652AA414F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74037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25E3-7BA9-46C3-902C-99FA5D038EF3}" type="datetimeFigureOut">
              <a:rPr lang="es-CL" smtClean="0"/>
              <a:t>10-11-2022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CE8-FAB5-4070-B0ED-B8652AA414F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66832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25E3-7BA9-46C3-902C-99FA5D038EF3}" type="datetimeFigureOut">
              <a:rPr lang="es-CL" smtClean="0"/>
              <a:t>10-11-2022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CE8-FAB5-4070-B0ED-B8652AA414F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3984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25E3-7BA9-46C3-902C-99FA5D038EF3}" type="datetimeFigureOut">
              <a:rPr lang="es-CL" smtClean="0"/>
              <a:t>10-11-2022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CE8-FAB5-4070-B0ED-B8652AA414F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3592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25E3-7BA9-46C3-902C-99FA5D038EF3}" type="datetimeFigureOut">
              <a:rPr lang="es-CL" smtClean="0"/>
              <a:t>10-11-2022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CE8-FAB5-4070-B0ED-B8652AA414F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7247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25E3-7BA9-46C3-902C-99FA5D038EF3}" type="datetimeFigureOut">
              <a:rPr lang="es-CL" smtClean="0"/>
              <a:t>10-11-2022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CE8-FAB5-4070-B0ED-B8652AA414F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4098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25E3-7BA9-46C3-902C-99FA5D038EF3}" type="datetimeFigureOut">
              <a:rPr lang="es-CL" smtClean="0"/>
              <a:t>10-11-2022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CE8-FAB5-4070-B0ED-B8652AA414F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78959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A25E3-7BA9-46C3-902C-99FA5D038EF3}" type="datetimeFigureOut">
              <a:rPr lang="es-CL" smtClean="0"/>
              <a:t>10-11-2022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617CE8-FAB5-4070-B0ED-B8652AA414F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6275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7A677B-D094-41A9-C027-BEAE41B8FD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Síntesis de ácidos grasos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A638552-F9A7-6FB7-B9E4-2CC2C096B5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/>
              <a:t>Fernando Alvarado Caro</a:t>
            </a:r>
          </a:p>
          <a:p>
            <a:r>
              <a:rPr lang="es-MX" dirty="0"/>
              <a:t>Bioquímica T.O.</a:t>
            </a:r>
          </a:p>
          <a:p>
            <a:r>
              <a:rPr lang="es-MX" dirty="0"/>
              <a:t>Noviembre de 2022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51036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ECFB37-B4B2-2A9A-5EC5-C61160018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Pregunta 3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E08926-55C8-5191-4C56-A65B6948F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Sobre la reacción de carboxilación del acetil-CoA es incorrecto que:</a:t>
            </a:r>
          </a:p>
          <a:p>
            <a:pPr lvl="1"/>
            <a:r>
              <a:rPr lang="es-MX" dirty="0"/>
              <a:t>A) Un sustrato es bicarbonato (es correcto, además de ATP y acetil-CoA)</a:t>
            </a:r>
          </a:p>
          <a:p>
            <a:pPr lvl="1"/>
            <a:r>
              <a:rPr lang="es-MX" dirty="0"/>
              <a:t>B) Se forma ADP y malonil-CoA (es correcto)</a:t>
            </a:r>
          </a:p>
          <a:p>
            <a:pPr lvl="1"/>
            <a:r>
              <a:rPr lang="es-MX" dirty="0"/>
              <a:t>C) Biotina es un cofactor de la enzima a cargo (biotina es un cofactor del dominio biotina carboxilasa, parte de la enzima, permite que reaccione bicarbonato y acetil-coa en presencia de ATP)</a:t>
            </a:r>
          </a:p>
          <a:p>
            <a:pPr lvl="1"/>
            <a:r>
              <a:rPr lang="es-MX" b="1" dirty="0"/>
              <a:t>D) Es comandada por Malonil-CoA carboxilasa (no, es por acetil-CoA carboxilasa)</a:t>
            </a:r>
            <a:endParaRPr lang="es-CL" b="1" dirty="0"/>
          </a:p>
        </p:txBody>
      </p:sp>
    </p:spTree>
    <p:extLst>
      <p:ext uri="{BB962C8B-B14F-4D97-AF65-F5344CB8AC3E}">
        <p14:creationId xmlns:p14="http://schemas.microsoft.com/office/powerpoint/2010/main" val="2236452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5C2E8A-7A43-8B43-F715-9E4E9361B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0ECC39-7FB0-4078-FBDC-EBEEB309F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1026" name="Picture 2" descr="MORFOFISIOLOGÍA IV">
            <a:extLst>
              <a:ext uri="{FF2B5EF4-FFF2-40B4-BE49-F238E27FC236}">
                <a16:creationId xmlns:a16="http://schemas.microsoft.com/office/drawing/2014/main" id="{53CF80EE-EFB1-A6D9-15DB-ADE0A3380E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6448" y="2047874"/>
            <a:ext cx="5136893" cy="3847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7972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6AE1E2-489D-4C9B-43F9-749F529C5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Pregunta 4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E6BBAA-743A-6885-76F1-CC39AEE96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Sobre la biosíntesis de ácidos grasos es correcto que:</a:t>
            </a:r>
          </a:p>
          <a:p>
            <a:pPr lvl="1"/>
            <a:r>
              <a:rPr lang="es-MX" dirty="0"/>
              <a:t>A) Media un proceso inverso a la beta-oxidación</a:t>
            </a:r>
          </a:p>
          <a:p>
            <a:pPr lvl="1"/>
            <a:r>
              <a:rPr lang="es-MX" dirty="0"/>
              <a:t>B) Los sustratos son malonil-CoA y acetil-CoA</a:t>
            </a:r>
          </a:p>
          <a:p>
            <a:pPr lvl="1"/>
            <a:r>
              <a:rPr lang="es-CL" dirty="0"/>
              <a:t>C) La enzima encargada tiene 6 subunidades ACP y una central</a:t>
            </a:r>
          </a:p>
          <a:p>
            <a:pPr lvl="1"/>
            <a:r>
              <a:rPr lang="es-CL" dirty="0"/>
              <a:t>D) Se requieren altas cantidades de NADH</a:t>
            </a:r>
          </a:p>
        </p:txBody>
      </p:sp>
    </p:spTree>
    <p:extLst>
      <p:ext uri="{BB962C8B-B14F-4D97-AF65-F5344CB8AC3E}">
        <p14:creationId xmlns:p14="http://schemas.microsoft.com/office/powerpoint/2010/main" val="3914006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6AE1E2-489D-4C9B-43F9-749F529C5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Pregunta 4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E6BBAA-743A-6885-76F1-CC39AEE96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Sobre la biosíntesis de ácidos grasos es correcto que:</a:t>
            </a:r>
          </a:p>
          <a:p>
            <a:pPr lvl="1"/>
            <a:r>
              <a:rPr lang="es-MX" dirty="0"/>
              <a:t>A) Media un proceso inverso a la beta-oxidación (no es exactamente igual, hay diferencias que veremos más adelante)</a:t>
            </a:r>
          </a:p>
          <a:p>
            <a:pPr lvl="1"/>
            <a:r>
              <a:rPr lang="es-MX" b="1" dirty="0"/>
              <a:t>B) Los sustratos son malonil-CoA y acetil-CoA (alguien podría decir que son malonil-ACP y acetil-ACP y estaría igualmente correcto)</a:t>
            </a:r>
          </a:p>
          <a:p>
            <a:pPr lvl="1"/>
            <a:r>
              <a:rPr lang="es-CL" dirty="0"/>
              <a:t>C) La enzima encargada tiene 6 subunidades ACP y una central (al revés)</a:t>
            </a:r>
          </a:p>
          <a:p>
            <a:pPr lvl="1"/>
            <a:r>
              <a:rPr lang="es-CL" dirty="0"/>
              <a:t>D) Se requieren altas cantidades de NADH (NADPH)</a:t>
            </a:r>
          </a:p>
        </p:txBody>
      </p:sp>
    </p:spTree>
    <p:extLst>
      <p:ext uri="{BB962C8B-B14F-4D97-AF65-F5344CB8AC3E}">
        <p14:creationId xmlns:p14="http://schemas.microsoft.com/office/powerpoint/2010/main" val="33624359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A4CBE2-E4C6-F2FB-5FAF-D7B7226BD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Sobre la biosíntesis…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3B6EE14-6F6C-7D20-A217-A885814A6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A nivel del citoplasma, tenemos acetil-coa y malonil-coa</a:t>
            </a:r>
          </a:p>
          <a:p>
            <a:r>
              <a:rPr lang="es-MX" dirty="0"/>
              <a:t>Una enzima compleja lleva este proceso: posee 6 unidades periféricas y una unidad central llamada ACP. Una de las unidades periféricas y ACP poseen un enlace –SH.</a:t>
            </a:r>
          </a:p>
          <a:p>
            <a:r>
              <a:rPr lang="es-MX" dirty="0"/>
              <a:t>Se van a utilizar grandes cantidades de NADPH para reducir</a:t>
            </a:r>
          </a:p>
          <a:p>
            <a:r>
              <a:rPr lang="es-MX" dirty="0"/>
              <a:t>Parece ser el inverso de la b-oxidación (</a:t>
            </a:r>
            <a:r>
              <a:rPr lang="es-ES" dirty="0"/>
              <a:t>ácidos grasos se construyen mediante la adición secuencial de grupos de dos carbonos suministrados por la acetil-CoA, además, los mismos intermediarios (es decir, grupos </a:t>
            </a:r>
            <a:r>
              <a:rPr lang="es-ES" dirty="0" err="1"/>
              <a:t>cetoacilo</a:t>
            </a:r>
            <a:r>
              <a:rPr lang="es-ES" dirty="0"/>
              <a:t> β, </a:t>
            </a:r>
            <a:r>
              <a:rPr lang="es-ES" dirty="0" err="1"/>
              <a:t>hidroxiacilo</a:t>
            </a:r>
            <a:r>
              <a:rPr lang="es-ES" dirty="0"/>
              <a:t> β e insaturado α,β) se encuentran en ambas vías), pero no lo es.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61448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CEE017-48FE-7520-C632-22C1B2FB5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Pregunta 5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9AFD2E-9D40-077C-502D-F6ACAE2B2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En el proceso de condensación de la biosíntesis de ácidos grasos:</a:t>
            </a:r>
          </a:p>
          <a:p>
            <a:pPr lvl="1"/>
            <a:r>
              <a:rPr lang="es-MX" dirty="0"/>
              <a:t>A) Malonil-ACP sufre un proceso de descarboxilación</a:t>
            </a:r>
          </a:p>
          <a:p>
            <a:pPr lvl="1"/>
            <a:r>
              <a:rPr lang="es-MX" dirty="0"/>
              <a:t>B) Se forma un intermediario altamente reactivo</a:t>
            </a:r>
          </a:p>
          <a:p>
            <a:pPr lvl="1"/>
            <a:r>
              <a:rPr lang="es-MX" dirty="0"/>
              <a:t>C) Es mediado por malonil/acetil transferasa</a:t>
            </a:r>
          </a:p>
          <a:p>
            <a:pPr lvl="1"/>
            <a:r>
              <a:rPr lang="es-MX" dirty="0"/>
              <a:t>D) Requiere de 2 moléculas de NADPH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342975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CEE017-48FE-7520-C632-22C1B2FB5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Pregunta 5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9AFD2E-9D40-077C-502D-F6ACAE2B2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En el proceso de condensación de la biosíntesis de ácidos grasos:</a:t>
            </a:r>
          </a:p>
          <a:p>
            <a:pPr lvl="1"/>
            <a:r>
              <a:rPr lang="es-MX" b="1" dirty="0"/>
              <a:t>A) Malonil-ACP sufre un proceso de descarboxilación (proceso conocido como condensación)</a:t>
            </a:r>
          </a:p>
          <a:p>
            <a:pPr lvl="1"/>
            <a:r>
              <a:rPr lang="es-MX" dirty="0"/>
              <a:t>B) Se forma un intermediario altamente reactivo (no)</a:t>
            </a:r>
          </a:p>
          <a:p>
            <a:pPr lvl="1"/>
            <a:r>
              <a:rPr lang="es-MX" dirty="0"/>
              <a:t>C) Es mediado por malonil/acetil transferasa (no, esta enzima añade malonil y acetil a la ácido grasa sintasa, y le quita el protón a malonil)</a:t>
            </a:r>
          </a:p>
          <a:p>
            <a:pPr lvl="1"/>
            <a:r>
              <a:rPr lang="es-MX" dirty="0"/>
              <a:t>D) Requiere de 2 moléculas de NADPH (no)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1728961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F5A0E0-503C-7397-60E6-2B244776D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Condensación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A6ED69-53B6-31FB-1A95-FACDE67F7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Malonil (3 carbonos) y acetil (2 carbonos) estaban unidos a los –SH respectivos, CoA se fue.</a:t>
            </a:r>
          </a:p>
          <a:p>
            <a:r>
              <a:rPr lang="es-MX" dirty="0"/>
              <a:t>Malonil pierde un protón </a:t>
            </a:r>
          </a:p>
          <a:p>
            <a:r>
              <a:rPr lang="es-MX" dirty="0"/>
              <a:t>La enzima </a:t>
            </a:r>
            <a:r>
              <a:rPr lang="es-MX" dirty="0" err="1"/>
              <a:t>cetoacil</a:t>
            </a:r>
            <a:r>
              <a:rPr lang="es-MX" dirty="0"/>
              <a:t> sintasa </a:t>
            </a:r>
            <a:r>
              <a:rPr lang="el-GR" dirty="0"/>
              <a:t>β</a:t>
            </a:r>
            <a:r>
              <a:rPr lang="es-MX" dirty="0"/>
              <a:t> transfiere el grupo acetilo a malonil</a:t>
            </a:r>
          </a:p>
          <a:p>
            <a:r>
              <a:rPr lang="es-MX" dirty="0"/>
              <a:t>En el proceso se </a:t>
            </a:r>
            <a:r>
              <a:rPr lang="es-MX" dirty="0" err="1"/>
              <a:t>descarboxila</a:t>
            </a:r>
            <a:r>
              <a:rPr lang="es-MX" dirty="0"/>
              <a:t> malonil perdiendo un C que sale como CO2</a:t>
            </a:r>
          </a:p>
          <a:p>
            <a:r>
              <a:rPr lang="es-MX" dirty="0"/>
              <a:t>Se termina formando </a:t>
            </a:r>
            <a:r>
              <a:rPr lang="es-MX" dirty="0" err="1"/>
              <a:t>acetoacetil</a:t>
            </a:r>
            <a:r>
              <a:rPr lang="es-MX" dirty="0"/>
              <a:t> (4 carbonos)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905110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346E12-C45B-3B05-1F2E-E0F3AFBCA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Pregunta 6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667563-5577-5C5B-FAB4-E24C2F2D4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Es incorrecto sobre la biosíntesis de ácidos grasos que:</a:t>
            </a:r>
          </a:p>
          <a:p>
            <a:pPr lvl="1"/>
            <a:r>
              <a:rPr lang="es-MX" dirty="0"/>
              <a:t>A) El proceso de la primera reducción está mediado por NADPH</a:t>
            </a:r>
          </a:p>
          <a:p>
            <a:pPr lvl="1"/>
            <a:r>
              <a:rPr lang="es-MX" dirty="0"/>
              <a:t>B) La deshidratación mediada por una deshidratasa permite la formación de un doble enlace</a:t>
            </a:r>
          </a:p>
          <a:p>
            <a:pPr lvl="1"/>
            <a:r>
              <a:rPr lang="es-MX" dirty="0"/>
              <a:t>C) La segunda reducción deja una cadena con enlaces simples</a:t>
            </a:r>
          </a:p>
          <a:p>
            <a:pPr lvl="1"/>
            <a:r>
              <a:rPr lang="es-MX" dirty="0"/>
              <a:t>D) Existen 3 enlaces tioéster en la cadena de 4 carbonos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1568828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346E12-C45B-3B05-1F2E-E0F3AFBCA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Pregunta 6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667563-5577-5C5B-FAB4-E24C2F2D4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Es incorrecto sobre la biosíntesis de ácidos grasos que:</a:t>
            </a:r>
          </a:p>
          <a:p>
            <a:pPr lvl="1"/>
            <a:r>
              <a:rPr lang="es-MX" dirty="0"/>
              <a:t>A) El proceso de la primera reducción está mediado por NADPH</a:t>
            </a:r>
          </a:p>
          <a:p>
            <a:pPr lvl="1"/>
            <a:r>
              <a:rPr lang="es-MX" dirty="0"/>
              <a:t>B) La deshidratación mediada por una deshidratasa permite la formación de un doble enlace</a:t>
            </a:r>
          </a:p>
          <a:p>
            <a:pPr lvl="1"/>
            <a:r>
              <a:rPr lang="es-MX" dirty="0"/>
              <a:t>C) La segunda reducción deja una cadena con enlaces simples</a:t>
            </a:r>
          </a:p>
          <a:p>
            <a:pPr lvl="1"/>
            <a:r>
              <a:rPr lang="es-MX" b="1" dirty="0"/>
              <a:t>D) Existen 3 enlaces tioéster en la cadena de 4 carbonos (sólo hay uno que une la enzima y la molécula en formación)</a:t>
            </a:r>
            <a:endParaRPr lang="es-CL" b="1" dirty="0"/>
          </a:p>
        </p:txBody>
      </p:sp>
    </p:spTree>
    <p:extLst>
      <p:ext uri="{BB962C8B-B14F-4D97-AF65-F5344CB8AC3E}">
        <p14:creationId xmlns:p14="http://schemas.microsoft.com/office/powerpoint/2010/main" val="3670971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F640FF-FD95-818E-B373-0A5B983D6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Objetivo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92823D-AF3F-893F-B348-CA0F9C633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Analiza el metabolismo de ácidos grasos, triglicéridos, colesterol y cuerpos cetónicos, así como su transporte en la circulación sanguínea y regulación a nivel hepático y en tejido adiposo.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993147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70F15F-5B28-C382-2437-AEF33AEF0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5D572E8-6A82-70A9-E0D5-AF48C86F35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3074" name="Picture 2" descr="image">
            <a:extLst>
              <a:ext uri="{FF2B5EF4-FFF2-40B4-BE49-F238E27FC236}">
                <a16:creationId xmlns:a16="http://schemas.microsoft.com/office/drawing/2014/main" id="{6BFA963E-67E4-0026-5B2F-8BEFCA4E07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38" b="23441"/>
          <a:stretch/>
        </p:blipFill>
        <p:spPr bwMode="auto">
          <a:xfrm>
            <a:off x="1827708" y="2160589"/>
            <a:ext cx="9174589" cy="4194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30130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8C5AC9-8363-3869-C658-D5D5C4205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Pregunta 7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CAB4B-50FA-C007-F9D8-5F008E728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Una vez formado, el grupo acilo de 4 carbonos va a:</a:t>
            </a:r>
          </a:p>
          <a:p>
            <a:pPr lvl="1"/>
            <a:r>
              <a:rPr lang="es-MX" dirty="0"/>
              <a:t>A) La subunidad (KS) de la ácido grasa sintasa</a:t>
            </a:r>
          </a:p>
          <a:p>
            <a:pPr lvl="1"/>
            <a:r>
              <a:rPr lang="es-MX" dirty="0"/>
              <a:t>B) Permanecer en la unidad ACP</a:t>
            </a:r>
          </a:p>
          <a:p>
            <a:pPr lvl="1"/>
            <a:r>
              <a:rPr lang="es-MX" dirty="0"/>
              <a:t>C) Unirse a una acetil-CoA carboxilasa</a:t>
            </a:r>
          </a:p>
          <a:p>
            <a:pPr lvl="1"/>
            <a:r>
              <a:rPr lang="es-MX" dirty="0"/>
              <a:t>D) Reducirse por NADPH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99014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8C5AC9-8363-3869-C658-D5D5C4205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Pregunta 7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CAB4B-50FA-C007-F9D8-5F008E728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Una vez formado, el grupo acilo de 4 carbonos va a:</a:t>
            </a:r>
          </a:p>
          <a:p>
            <a:pPr lvl="1"/>
            <a:r>
              <a:rPr lang="es-MX" b="1" dirty="0"/>
              <a:t>A) La subunidad (KS) de la ácido grasa sintasa</a:t>
            </a:r>
          </a:p>
          <a:p>
            <a:pPr lvl="1"/>
            <a:r>
              <a:rPr lang="es-MX" dirty="0"/>
              <a:t>B) Permanecer en la unidad ACP</a:t>
            </a:r>
          </a:p>
          <a:p>
            <a:pPr lvl="1"/>
            <a:r>
              <a:rPr lang="es-MX" dirty="0"/>
              <a:t>C) Unirse a una acetil-CoA carboxilasa</a:t>
            </a:r>
          </a:p>
          <a:p>
            <a:pPr lvl="1"/>
            <a:r>
              <a:rPr lang="es-MX" dirty="0"/>
              <a:t>D) Reducirse por NADPH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155268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B69AE3-C802-8251-EABB-179A46AAE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Transferencia y elongación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87FCDF-60F5-F27E-CB0A-F5FC3C524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Una vez formado el acilo de 4 carbonos se transfiere a la subunidad donde estaba antes el acil (esta subunidad también se llama KS, y es la subunidad enzimática de la ácido graso sintasa que permitió la condensación)</a:t>
            </a:r>
          </a:p>
          <a:p>
            <a:r>
              <a:rPr lang="es-MX" dirty="0"/>
              <a:t>Luego, llega al –SH de ACP una nueva molécula de malonil</a:t>
            </a:r>
          </a:p>
          <a:p>
            <a:r>
              <a:rPr lang="es-MX" dirty="0"/>
              <a:t>Esta molécula de malonil pierde su H+, se une a la cadena de 4 carbonos; sale un CO2 y se forma una nueva molécula de 6 carbonos.</a:t>
            </a:r>
          </a:p>
          <a:p>
            <a:r>
              <a:rPr lang="es-MX" dirty="0"/>
              <a:t>El ciclo se repite hasta formar una cadena de 16 carbonos aproximadamente</a:t>
            </a:r>
          </a:p>
        </p:txBody>
      </p:sp>
    </p:spTree>
    <p:extLst>
      <p:ext uri="{BB962C8B-B14F-4D97-AF65-F5344CB8AC3E}">
        <p14:creationId xmlns:p14="http://schemas.microsoft.com/office/powerpoint/2010/main" val="30461286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A4D218-20CC-40FA-7A98-8CCA595CA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Pregunta 8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A9472E-580F-D2EC-B6D6-08D337DE9A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En la síntesis de ácidos grasos, tras la formación del acil de 4 carbonos que está en la subunidad KS en cada ciclo posterior se agregan:</a:t>
            </a:r>
          </a:p>
          <a:p>
            <a:pPr lvl="1"/>
            <a:r>
              <a:rPr lang="es-MX" dirty="0"/>
              <a:t>A) 1 carbono</a:t>
            </a:r>
          </a:p>
          <a:p>
            <a:pPr lvl="1"/>
            <a:r>
              <a:rPr lang="es-MX" dirty="0"/>
              <a:t>B) 2 carbonos</a:t>
            </a:r>
          </a:p>
          <a:p>
            <a:pPr lvl="1"/>
            <a:r>
              <a:rPr lang="es-MX" dirty="0"/>
              <a:t>C) 3 carbonos</a:t>
            </a:r>
          </a:p>
          <a:p>
            <a:pPr lvl="1"/>
            <a:r>
              <a:rPr lang="es-MX" dirty="0"/>
              <a:t>D) 4 carbonos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802802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A4D218-20CC-40FA-7A98-8CCA595CA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Pregunta 8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A9472E-580F-D2EC-B6D6-08D337DE9A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En la síntesis de ácidos grasos, tras la formación del acil de 4 carbonos que está en la subunidad KS en cada ciclo posterior se agregan:</a:t>
            </a:r>
          </a:p>
          <a:p>
            <a:pPr lvl="1"/>
            <a:r>
              <a:rPr lang="es-MX" dirty="0"/>
              <a:t>A) 1 carbono</a:t>
            </a:r>
          </a:p>
          <a:p>
            <a:pPr lvl="1"/>
            <a:r>
              <a:rPr lang="es-MX" b="1" dirty="0"/>
              <a:t>B) 2 carbonos</a:t>
            </a:r>
          </a:p>
          <a:p>
            <a:pPr lvl="1"/>
            <a:r>
              <a:rPr lang="es-MX" dirty="0"/>
              <a:t>C) 3 carbonos</a:t>
            </a:r>
          </a:p>
          <a:p>
            <a:pPr lvl="1"/>
            <a:r>
              <a:rPr lang="es-MX" dirty="0"/>
              <a:t>D) 4 carbonos</a:t>
            </a:r>
            <a:endParaRPr lang="es-CL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FE4AE074-14B3-3B23-7626-F9CCFEC9FE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8257" y="3579515"/>
            <a:ext cx="5401995" cy="3038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96088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512F42-32B1-23F3-8BE2-7A61D658D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691A93-AD5E-A7C6-8074-E37C5F749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68A0C59C-8E48-5D5F-0748-6A6B38A77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109728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61353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38064C-208F-D29B-1F10-80F85E509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Pregunta 9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DE6BA7-675F-2B69-AF88-4FC70ECEF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Es un regulador negativo de acetil-CoA carboxilasa, y con ello de la lipogénesis:</a:t>
            </a:r>
          </a:p>
          <a:p>
            <a:pPr lvl="1"/>
            <a:r>
              <a:rPr lang="es-MX" dirty="0"/>
              <a:t>A) Citrato</a:t>
            </a:r>
          </a:p>
          <a:p>
            <a:pPr lvl="1"/>
            <a:r>
              <a:rPr lang="es-MX" dirty="0"/>
              <a:t>B) Insulina</a:t>
            </a:r>
          </a:p>
          <a:p>
            <a:pPr lvl="1"/>
            <a:r>
              <a:rPr lang="es-MX" dirty="0"/>
              <a:t>C) Glucagón</a:t>
            </a:r>
          </a:p>
          <a:p>
            <a:pPr lvl="1"/>
            <a:r>
              <a:rPr lang="es-MX" dirty="0"/>
              <a:t>D) Piruvato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353078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38064C-208F-D29B-1F10-80F85E509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Pregunta 9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DE6BA7-675F-2B69-AF88-4FC70ECEF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Es un regulador negativo de acetil-CoA carboxilasa, y con ello de la lipogénesis:</a:t>
            </a:r>
          </a:p>
          <a:p>
            <a:pPr lvl="1"/>
            <a:r>
              <a:rPr lang="es-MX" dirty="0"/>
              <a:t>A) Citrato (positivo)</a:t>
            </a:r>
          </a:p>
          <a:p>
            <a:pPr lvl="1"/>
            <a:r>
              <a:rPr lang="es-MX" dirty="0"/>
              <a:t>B) Insulina (desfosforila, positivo)</a:t>
            </a:r>
          </a:p>
          <a:p>
            <a:pPr lvl="1"/>
            <a:r>
              <a:rPr lang="es-MX" dirty="0"/>
              <a:t>C) </a:t>
            </a:r>
            <a:r>
              <a:rPr lang="es-MX" b="1" dirty="0"/>
              <a:t>Glucagón</a:t>
            </a:r>
          </a:p>
          <a:p>
            <a:pPr lvl="1"/>
            <a:r>
              <a:rPr lang="es-MX" dirty="0"/>
              <a:t>D) Piruvato (no se relaciona directamente)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069908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2DBC12-0026-19EB-3760-E0622D275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532954-9413-9C7A-F6B2-A240E6F7C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5122" name="Picture 2" descr="Lipidos clases 2018_2">
            <a:extLst>
              <a:ext uri="{FF2B5EF4-FFF2-40B4-BE49-F238E27FC236}">
                <a16:creationId xmlns:a16="http://schemas.microsoft.com/office/drawing/2014/main" id="{AB786F7B-A0D2-9B1E-96EB-CB8DC8E700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793" y="921432"/>
            <a:ext cx="6020972" cy="4515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2811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A9ADB0-04EB-1275-C4CB-9586F5F04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Pregunta 1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3BADF9-148D-4620-DC98-4143F38D7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Desde un punto de vista bioquímico la síntesis de ácidos grasos requiere:</a:t>
            </a:r>
          </a:p>
          <a:p>
            <a:pPr lvl="1"/>
            <a:r>
              <a:rPr lang="es-MX" dirty="0"/>
              <a:t>A) Acetil-CoA citoplasmático</a:t>
            </a:r>
          </a:p>
          <a:p>
            <a:pPr lvl="1"/>
            <a:r>
              <a:rPr lang="es-MX" dirty="0"/>
              <a:t>B) Actividad enzimática de carnitina </a:t>
            </a:r>
            <a:r>
              <a:rPr lang="es-MX" dirty="0" err="1"/>
              <a:t>palmitoiltransferasa</a:t>
            </a:r>
            <a:r>
              <a:rPr lang="es-MX" dirty="0"/>
              <a:t> I</a:t>
            </a:r>
          </a:p>
          <a:p>
            <a:pPr lvl="1"/>
            <a:r>
              <a:rPr lang="es-MX" dirty="0"/>
              <a:t>C) Estimulación por glucagón</a:t>
            </a:r>
          </a:p>
          <a:p>
            <a:pPr lvl="1"/>
            <a:r>
              <a:rPr lang="es-MX" dirty="0"/>
              <a:t>D) Detención de la glicólisis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489969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CD8EFC-AD3D-C284-BC6E-10B51A1B4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Pregunta 10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2607B8-0574-DF22-BFF8-E3DD62698B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Se señala que la síntesis ý degradación de ácidos grasos es un proceso dinámico. La molécula central que relaciona ambos procesos es:</a:t>
            </a:r>
          </a:p>
          <a:p>
            <a:pPr lvl="1"/>
            <a:r>
              <a:rPr lang="es-MX" dirty="0"/>
              <a:t>A) Acetil-CoA</a:t>
            </a:r>
          </a:p>
          <a:p>
            <a:pPr lvl="1"/>
            <a:r>
              <a:rPr lang="es-MX" dirty="0"/>
              <a:t>B) ATP</a:t>
            </a:r>
          </a:p>
          <a:p>
            <a:pPr lvl="1"/>
            <a:r>
              <a:rPr lang="es-MX" dirty="0"/>
              <a:t>C) NAPDH</a:t>
            </a:r>
          </a:p>
          <a:p>
            <a:pPr lvl="1"/>
            <a:r>
              <a:rPr lang="es-MX" dirty="0"/>
              <a:t>D) Malonil-CoA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2099816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CD8EFC-AD3D-C284-BC6E-10B51A1B4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Pregunta 10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2607B8-0574-DF22-BFF8-E3DD62698B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Se señala que la síntesis ý degradación de ácidos grasos es un proceso dinámico. La molécula central que relaciona ambos procesos es:</a:t>
            </a:r>
          </a:p>
          <a:p>
            <a:pPr lvl="1"/>
            <a:r>
              <a:rPr lang="es-MX" dirty="0"/>
              <a:t>A) Acetil-CoA</a:t>
            </a:r>
          </a:p>
          <a:p>
            <a:pPr lvl="1"/>
            <a:r>
              <a:rPr lang="es-MX" dirty="0"/>
              <a:t>B) ATP</a:t>
            </a:r>
          </a:p>
          <a:p>
            <a:pPr lvl="1"/>
            <a:r>
              <a:rPr lang="es-MX" dirty="0"/>
              <a:t>C) NAPDH</a:t>
            </a:r>
          </a:p>
          <a:p>
            <a:pPr lvl="1"/>
            <a:r>
              <a:rPr lang="es-MX" b="1" dirty="0"/>
              <a:t>D) Malonil-CoA </a:t>
            </a:r>
            <a:r>
              <a:rPr lang="es-MX" dirty="0"/>
              <a:t>(Malonil es un inhibidor de la </a:t>
            </a:r>
            <a:r>
              <a:rPr lang="es-MX" dirty="0" err="1"/>
              <a:t>carnitil</a:t>
            </a:r>
            <a:r>
              <a:rPr lang="es-MX" dirty="0"/>
              <a:t>-transferasa, por tanto, inhibe la lipólisis y es un sustrato de la lipogénesis, a la vez que la enzima que lo sintetiza, acetil-coa-carboxilasa está regulado por glucagón e insulina)</a:t>
            </a:r>
            <a:endParaRPr lang="es-CL" b="1" dirty="0"/>
          </a:p>
        </p:txBody>
      </p:sp>
    </p:spTree>
    <p:extLst>
      <p:ext uri="{BB962C8B-B14F-4D97-AF65-F5344CB8AC3E}">
        <p14:creationId xmlns:p14="http://schemas.microsoft.com/office/powerpoint/2010/main" val="2130862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81ABEB-383B-AC05-1CD4-2782C2673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Resumen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007FE5-BA89-66E3-25A3-8E4211DEC8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Cuando hay altas concentraciones de carbohidratos acumulados, aumenta la glicolisis, se acumule citrato, aumente su llegada al citoplasma, sube acetil-CoA, se forma malonil-coa, este junto con acetil participan en la formación de ácidos grasos en la AG-sintasa (ACP-subunidades), hasta generar una molécula de acil graso lo suficientemente larga que salga al citoplasma, se esterifique con glicerol y forme con otros 2 AG un TAG.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354565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95279F-C1B7-B422-5FAF-B1A282900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5B46BD-97E7-6498-861C-39B32BF1B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Dudas, preguntas, consultar!!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18255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A9ADB0-04EB-1275-C4CB-9586F5F04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Pregunta 1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3BADF9-148D-4620-DC98-4143F38D7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Desde un punto de vista bioquímico la síntesis de ácidos grasos requiere:</a:t>
            </a:r>
          </a:p>
          <a:p>
            <a:pPr lvl="1"/>
            <a:r>
              <a:rPr lang="es-MX" b="1" dirty="0"/>
              <a:t>A) Acetil-CoA citoplasmático</a:t>
            </a:r>
          </a:p>
          <a:p>
            <a:pPr lvl="1"/>
            <a:r>
              <a:rPr lang="es-MX" dirty="0"/>
              <a:t>B) Actividad enzimática de carnitina </a:t>
            </a:r>
            <a:r>
              <a:rPr lang="es-MX" dirty="0" err="1"/>
              <a:t>palmitoiltransferasa</a:t>
            </a:r>
            <a:r>
              <a:rPr lang="es-MX" dirty="0"/>
              <a:t> I</a:t>
            </a:r>
          </a:p>
          <a:p>
            <a:pPr lvl="1"/>
            <a:r>
              <a:rPr lang="es-MX" dirty="0"/>
              <a:t>C) Estimulación por glucagón</a:t>
            </a:r>
          </a:p>
          <a:p>
            <a:pPr lvl="1"/>
            <a:r>
              <a:rPr lang="es-MX" dirty="0"/>
              <a:t>D) Detención de la glicólisis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2062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0DDB2F-A924-5BE5-AE1E-F4409E3F3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Partamos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227B7E-4326-9A26-9DC5-CB62048CA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Lipogénesis: síntesis de ácidos grasos</a:t>
            </a:r>
          </a:p>
          <a:p>
            <a:r>
              <a:rPr lang="es-MX" dirty="0"/>
              <a:t>Ruta compleja y regulada</a:t>
            </a:r>
          </a:p>
          <a:p>
            <a:r>
              <a:rPr lang="es-MX" dirty="0"/>
              <a:t>Se da en un contexto de exceso de carbohidratos/lípidos</a:t>
            </a:r>
          </a:p>
          <a:p>
            <a:r>
              <a:rPr lang="es-MX" dirty="0"/>
              <a:t>Mediado de forma importante por la hormona insulina</a:t>
            </a:r>
          </a:p>
          <a:p>
            <a:r>
              <a:rPr lang="es-CL" dirty="0"/>
              <a:t>Metabólicamente los sustratos de la síntesis de ácidos grasos son: acetil-CoA y ATP</a:t>
            </a:r>
          </a:p>
          <a:p>
            <a:r>
              <a:rPr lang="es-CL" dirty="0"/>
              <a:t>OJO: se puede dar en varios órganos, pero la TASA DE SÍNTESIS es MAYOR en el HÍGADO, pero no es exclusiva de este</a:t>
            </a:r>
          </a:p>
        </p:txBody>
      </p:sp>
    </p:spTree>
    <p:extLst>
      <p:ext uri="{BB962C8B-B14F-4D97-AF65-F5344CB8AC3E}">
        <p14:creationId xmlns:p14="http://schemas.microsoft.com/office/powerpoint/2010/main" val="1443495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31706F-0823-10F2-E7C2-607E64DAD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Pregunta 2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F1C44E-C870-6926-6D7A-5F69E5941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Señale la afirmación correcta en relación a las moléculas implicadas en la síntesis de ácidos grasos:</a:t>
            </a:r>
          </a:p>
          <a:p>
            <a:pPr lvl="1"/>
            <a:r>
              <a:rPr lang="es-MX" dirty="0"/>
              <a:t>A) Acetil-CoA cruza directamente al citoplasma mediante la acetil-coa-transferasa</a:t>
            </a:r>
          </a:p>
          <a:p>
            <a:pPr lvl="1"/>
            <a:r>
              <a:rPr lang="es-MX" dirty="0"/>
              <a:t>B) Citrato se regenera en malonil-CoA y oxalacetato</a:t>
            </a:r>
          </a:p>
          <a:p>
            <a:pPr lvl="1"/>
            <a:r>
              <a:rPr lang="es-MX" dirty="0"/>
              <a:t>C) Acetil-CoA carboxilasa permite la síntesis de </a:t>
            </a:r>
            <a:r>
              <a:rPr lang="es-MX" dirty="0" err="1"/>
              <a:t>palmitol</a:t>
            </a:r>
            <a:r>
              <a:rPr lang="es-MX" dirty="0"/>
              <a:t>-CoA</a:t>
            </a:r>
          </a:p>
          <a:p>
            <a:pPr lvl="1"/>
            <a:r>
              <a:rPr lang="es-MX" dirty="0"/>
              <a:t>D) Citrato tiene un transportador al citoplasma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43803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31706F-0823-10F2-E7C2-607E64DAD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Pregunta 2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F1C44E-C870-6926-6D7A-5F69E5941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Señale la afirmación correcta en relación a las moléculas implicadas en la síntesis de ácidos grasos:</a:t>
            </a:r>
          </a:p>
          <a:p>
            <a:pPr lvl="1"/>
            <a:r>
              <a:rPr lang="es-MX" dirty="0"/>
              <a:t>A) Acetil-CoA cruza directamente al citoplasma mediante la acetil-coa-transferasa</a:t>
            </a:r>
          </a:p>
          <a:p>
            <a:pPr lvl="1"/>
            <a:r>
              <a:rPr lang="es-MX" dirty="0"/>
              <a:t>B) Citrato se regenera en malonil-CoA y oxalacetato</a:t>
            </a:r>
          </a:p>
          <a:p>
            <a:pPr lvl="1"/>
            <a:r>
              <a:rPr lang="es-MX" dirty="0"/>
              <a:t>C) Acetil-CoA carboxilasa permite la síntesis de </a:t>
            </a:r>
            <a:r>
              <a:rPr lang="es-MX" dirty="0" err="1"/>
              <a:t>palmitol</a:t>
            </a:r>
            <a:r>
              <a:rPr lang="es-MX" dirty="0"/>
              <a:t>-CoA</a:t>
            </a:r>
          </a:p>
          <a:p>
            <a:pPr lvl="1"/>
            <a:r>
              <a:rPr lang="es-MX" b="1" dirty="0"/>
              <a:t>D) Citrato tiene un transportador al citoplasma </a:t>
            </a:r>
            <a:endParaRPr lang="es-CL" b="1" dirty="0"/>
          </a:p>
        </p:txBody>
      </p:sp>
    </p:spTree>
    <p:extLst>
      <p:ext uri="{BB962C8B-B14F-4D97-AF65-F5344CB8AC3E}">
        <p14:creationId xmlns:p14="http://schemas.microsoft.com/office/powerpoint/2010/main" val="2427244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DD1A6-AAFB-1342-203F-A44DEE25D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5E6A55-40A2-7572-5DE3-820D36A8A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3A3D6FF-DA34-4F4A-BB3B-3B35AD0EAF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863" t="18264" r="26088" b="8869"/>
          <a:stretch/>
        </p:blipFill>
        <p:spPr>
          <a:xfrm>
            <a:off x="1885059" y="609600"/>
            <a:ext cx="7388943" cy="592983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3B69F2FB-698A-09AB-14A2-AA67E27CEF05}"/>
              </a:ext>
            </a:extLst>
          </p:cNvPr>
          <p:cNvSpPr/>
          <p:nvPr/>
        </p:nvSpPr>
        <p:spPr>
          <a:xfrm>
            <a:off x="3819833" y="2448233"/>
            <a:ext cx="4218038" cy="1238864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87849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ECFB37-B4B2-2A9A-5EC5-C61160018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Pregunta 3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E08926-55C8-5191-4C56-A65B6948F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Sobre la reacción de carboxilación del acetil-CoA es incorrecto que:</a:t>
            </a:r>
          </a:p>
          <a:p>
            <a:pPr lvl="1"/>
            <a:r>
              <a:rPr lang="es-MX" dirty="0"/>
              <a:t>A) Un sustrato es bicarbonato</a:t>
            </a:r>
          </a:p>
          <a:p>
            <a:pPr lvl="1"/>
            <a:r>
              <a:rPr lang="es-MX" dirty="0"/>
              <a:t>B) Se forma ADP y malonil-CoA</a:t>
            </a:r>
          </a:p>
          <a:p>
            <a:pPr lvl="1"/>
            <a:r>
              <a:rPr lang="es-MX" dirty="0"/>
              <a:t>C) Biotina es un cofactor de la enzima a cargo</a:t>
            </a:r>
          </a:p>
          <a:p>
            <a:pPr lvl="1"/>
            <a:r>
              <a:rPr lang="es-MX" dirty="0"/>
              <a:t>D) Es comandada por Malonil-CoA carboxilasa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8701845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</TotalTime>
  <Words>1566</Words>
  <Application>Microsoft Office PowerPoint</Application>
  <PresentationFormat>Panorámica</PresentationFormat>
  <Paragraphs>154</Paragraphs>
  <Slides>33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38" baseType="lpstr">
      <vt:lpstr>Arial</vt:lpstr>
      <vt:lpstr>Calibri</vt:lpstr>
      <vt:lpstr>Trebuchet MS</vt:lpstr>
      <vt:lpstr>Wingdings 3</vt:lpstr>
      <vt:lpstr>Faceta</vt:lpstr>
      <vt:lpstr>Síntesis de ácidos grasos</vt:lpstr>
      <vt:lpstr>Objetivo</vt:lpstr>
      <vt:lpstr>Pregunta 1</vt:lpstr>
      <vt:lpstr>Pregunta 1</vt:lpstr>
      <vt:lpstr>Partamos</vt:lpstr>
      <vt:lpstr>Pregunta 2</vt:lpstr>
      <vt:lpstr>Pregunta 2</vt:lpstr>
      <vt:lpstr>Presentación de PowerPoint</vt:lpstr>
      <vt:lpstr>Pregunta 3</vt:lpstr>
      <vt:lpstr>Pregunta 3</vt:lpstr>
      <vt:lpstr>Presentación de PowerPoint</vt:lpstr>
      <vt:lpstr>Pregunta 4</vt:lpstr>
      <vt:lpstr>Pregunta 4</vt:lpstr>
      <vt:lpstr>Sobre la biosíntesis…</vt:lpstr>
      <vt:lpstr>Pregunta 5</vt:lpstr>
      <vt:lpstr>Pregunta 5</vt:lpstr>
      <vt:lpstr>Condensación</vt:lpstr>
      <vt:lpstr>Pregunta 6</vt:lpstr>
      <vt:lpstr>Pregunta 6</vt:lpstr>
      <vt:lpstr>Presentación de PowerPoint</vt:lpstr>
      <vt:lpstr>Pregunta 7</vt:lpstr>
      <vt:lpstr>Pregunta 7</vt:lpstr>
      <vt:lpstr>Transferencia y elongación</vt:lpstr>
      <vt:lpstr>Pregunta 8</vt:lpstr>
      <vt:lpstr>Pregunta 8</vt:lpstr>
      <vt:lpstr>Presentación de PowerPoint</vt:lpstr>
      <vt:lpstr>Pregunta 9</vt:lpstr>
      <vt:lpstr>Pregunta 9</vt:lpstr>
      <vt:lpstr>Presentación de PowerPoint</vt:lpstr>
      <vt:lpstr>Pregunta 10</vt:lpstr>
      <vt:lpstr>Pregunta 10</vt:lpstr>
      <vt:lpstr>Resumen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Síntesis de ácidos grasos</dc:title>
  <dc:creator>fernando alvarado caro</dc:creator>
  <cp:lastModifiedBy>fernando alvarado caro</cp:lastModifiedBy>
  <cp:revision>1</cp:revision>
  <dcterms:created xsi:type="dcterms:W3CDTF">2022-11-10T06:17:45Z</dcterms:created>
  <dcterms:modified xsi:type="dcterms:W3CDTF">2022-11-10T07:55:56Z</dcterms:modified>
</cp:coreProperties>
</file>