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57" r:id="rId4"/>
    <p:sldId id="258" r:id="rId5"/>
    <p:sldId id="262" r:id="rId6"/>
    <p:sldId id="260" r:id="rId7"/>
    <p:sldId id="261" r:id="rId8"/>
    <p:sldId id="263" r:id="rId9"/>
    <p:sldId id="264" r:id="rId10"/>
    <p:sldId id="266" r:id="rId11"/>
    <p:sldId id="265" r:id="rId12"/>
    <p:sldId id="267" r:id="rId13"/>
    <p:sldId id="273" r:id="rId14"/>
    <p:sldId id="268" r:id="rId15"/>
    <p:sldId id="269" r:id="rId16"/>
    <p:sldId id="271" r:id="rId17"/>
    <p:sldId id="270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0E91CB-06EA-4EDE-BA8D-0A638DF2252C}" v="22" dt="2022-09-22T05:23:48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alvarado caro" userId="3c0cb780f51a045c" providerId="LiveId" clId="{EF0E91CB-06EA-4EDE-BA8D-0A638DF2252C}"/>
    <pc:docChg chg="undo custSel addSld delSld modSld sldOrd">
      <pc:chgData name="fernando alvarado caro" userId="3c0cb780f51a045c" providerId="LiveId" clId="{EF0E91CB-06EA-4EDE-BA8D-0A638DF2252C}" dt="2022-09-23T03:31:00.477" v="8626" actId="20577"/>
      <pc:docMkLst>
        <pc:docMk/>
      </pc:docMkLst>
      <pc:sldChg chg="modSp new mod">
        <pc:chgData name="fernando alvarado caro" userId="3c0cb780f51a045c" providerId="LiveId" clId="{EF0E91CB-06EA-4EDE-BA8D-0A638DF2252C}" dt="2022-09-22T05:09:33.165" v="5689" actId="20577"/>
        <pc:sldMkLst>
          <pc:docMk/>
          <pc:sldMk cId="1907688815" sldId="256"/>
        </pc:sldMkLst>
        <pc:spChg chg="mod">
          <ac:chgData name="fernando alvarado caro" userId="3c0cb780f51a045c" providerId="LiveId" clId="{EF0E91CB-06EA-4EDE-BA8D-0A638DF2252C}" dt="2022-09-22T05:09:33.165" v="5689" actId="20577"/>
          <ac:spMkLst>
            <pc:docMk/>
            <pc:sldMk cId="1907688815" sldId="256"/>
            <ac:spMk id="2" creationId="{12B50D3B-6C10-AF1A-F906-3E224F1F8637}"/>
          </ac:spMkLst>
        </pc:spChg>
        <pc:spChg chg="mod">
          <ac:chgData name="fernando alvarado caro" userId="3c0cb780f51a045c" providerId="LiveId" clId="{EF0E91CB-06EA-4EDE-BA8D-0A638DF2252C}" dt="2022-09-22T03:30:28.378" v="157" actId="20577"/>
          <ac:spMkLst>
            <pc:docMk/>
            <pc:sldMk cId="1907688815" sldId="256"/>
            <ac:spMk id="3" creationId="{E57C1317-CA14-250D-3D31-02E63D2E876B}"/>
          </ac:spMkLst>
        </pc:spChg>
      </pc:sldChg>
      <pc:sldChg chg="modSp new mod">
        <pc:chgData name="fernando alvarado caro" userId="3c0cb780f51a045c" providerId="LiveId" clId="{EF0E91CB-06EA-4EDE-BA8D-0A638DF2252C}" dt="2022-09-22T05:10:14.823" v="5821" actId="20577"/>
        <pc:sldMkLst>
          <pc:docMk/>
          <pc:sldMk cId="1689939580" sldId="257"/>
        </pc:sldMkLst>
        <pc:spChg chg="mod">
          <ac:chgData name="fernando alvarado caro" userId="3c0cb780f51a045c" providerId="LiveId" clId="{EF0E91CB-06EA-4EDE-BA8D-0A638DF2252C}" dt="2022-09-22T03:30:35.474" v="170" actId="20577"/>
          <ac:spMkLst>
            <pc:docMk/>
            <pc:sldMk cId="1689939580" sldId="257"/>
            <ac:spMk id="2" creationId="{2A4C4D5F-FFE4-D5AE-D32C-E17138081EFC}"/>
          </ac:spMkLst>
        </pc:spChg>
        <pc:spChg chg="mod">
          <ac:chgData name="fernando alvarado caro" userId="3c0cb780f51a045c" providerId="LiveId" clId="{EF0E91CB-06EA-4EDE-BA8D-0A638DF2252C}" dt="2022-09-22T05:10:14.823" v="5821" actId="20577"/>
          <ac:spMkLst>
            <pc:docMk/>
            <pc:sldMk cId="1689939580" sldId="257"/>
            <ac:spMk id="3" creationId="{AE189BB4-6EE0-0A25-EBFE-02B16C0DD6EF}"/>
          </ac:spMkLst>
        </pc:spChg>
      </pc:sldChg>
      <pc:sldChg chg="modSp new mod">
        <pc:chgData name="fernando alvarado caro" userId="3c0cb780f51a045c" providerId="LiveId" clId="{EF0E91CB-06EA-4EDE-BA8D-0A638DF2252C}" dt="2022-09-22T04:05:46.118" v="1291" actId="20577"/>
        <pc:sldMkLst>
          <pc:docMk/>
          <pc:sldMk cId="3617830272" sldId="258"/>
        </pc:sldMkLst>
        <pc:spChg chg="mod">
          <ac:chgData name="fernando alvarado caro" userId="3c0cb780f51a045c" providerId="LiveId" clId="{EF0E91CB-06EA-4EDE-BA8D-0A638DF2252C}" dt="2022-09-22T03:51:12.064" v="240" actId="20577"/>
          <ac:spMkLst>
            <pc:docMk/>
            <pc:sldMk cId="3617830272" sldId="258"/>
            <ac:spMk id="2" creationId="{0964E7FC-2929-BFA4-CC59-CAD541FCFC7C}"/>
          </ac:spMkLst>
        </pc:spChg>
        <pc:spChg chg="mod">
          <ac:chgData name="fernando alvarado caro" userId="3c0cb780f51a045c" providerId="LiveId" clId="{EF0E91CB-06EA-4EDE-BA8D-0A638DF2252C}" dt="2022-09-22T04:05:46.118" v="1291" actId="20577"/>
          <ac:spMkLst>
            <pc:docMk/>
            <pc:sldMk cId="3617830272" sldId="258"/>
            <ac:spMk id="3" creationId="{B35B79CC-1C39-F9C3-00D1-F4E6DAB32C1F}"/>
          </ac:spMkLst>
        </pc:spChg>
      </pc:sldChg>
      <pc:sldChg chg="modSp add del mod">
        <pc:chgData name="fernando alvarado caro" userId="3c0cb780f51a045c" providerId="LiveId" clId="{EF0E91CB-06EA-4EDE-BA8D-0A638DF2252C}" dt="2022-09-22T04:05:50.576" v="1292" actId="47"/>
        <pc:sldMkLst>
          <pc:docMk/>
          <pc:sldMk cId="2004207405" sldId="259"/>
        </pc:sldMkLst>
        <pc:spChg chg="mod">
          <ac:chgData name="fernando alvarado caro" userId="3c0cb780f51a045c" providerId="LiveId" clId="{EF0E91CB-06EA-4EDE-BA8D-0A638DF2252C}" dt="2022-09-22T04:00:14.447" v="1019" actId="113"/>
          <ac:spMkLst>
            <pc:docMk/>
            <pc:sldMk cId="2004207405" sldId="259"/>
            <ac:spMk id="3" creationId="{B35B79CC-1C39-F9C3-00D1-F4E6DAB32C1F}"/>
          </ac:spMkLst>
        </pc:spChg>
      </pc:sldChg>
      <pc:sldChg chg="addSp modSp new mod">
        <pc:chgData name="fernando alvarado caro" userId="3c0cb780f51a045c" providerId="LiveId" clId="{EF0E91CB-06EA-4EDE-BA8D-0A638DF2252C}" dt="2022-09-22T04:03:33.090" v="1052" actId="1076"/>
        <pc:sldMkLst>
          <pc:docMk/>
          <pc:sldMk cId="1081447040" sldId="260"/>
        </pc:sldMkLst>
        <pc:spChg chg="mod">
          <ac:chgData name="fernando alvarado caro" userId="3c0cb780f51a045c" providerId="LiveId" clId="{EF0E91CB-06EA-4EDE-BA8D-0A638DF2252C}" dt="2022-09-22T04:00:30.018" v="1046" actId="20577"/>
          <ac:spMkLst>
            <pc:docMk/>
            <pc:sldMk cId="1081447040" sldId="260"/>
            <ac:spMk id="2" creationId="{37088F99-4278-17B3-527F-1321CA2E3538}"/>
          </ac:spMkLst>
        </pc:spChg>
        <pc:picChg chg="add mod">
          <ac:chgData name="fernando alvarado caro" userId="3c0cb780f51a045c" providerId="LiveId" clId="{EF0E91CB-06EA-4EDE-BA8D-0A638DF2252C}" dt="2022-09-22T04:03:33.090" v="1052" actId="1076"/>
          <ac:picMkLst>
            <pc:docMk/>
            <pc:sldMk cId="1081447040" sldId="260"/>
            <ac:picMk id="1026" creationId="{FC42126F-A35A-80F4-5E99-69539C70C668}"/>
          </ac:picMkLst>
        </pc:picChg>
      </pc:sldChg>
      <pc:sldChg chg="modSp new mod">
        <pc:chgData name="fernando alvarado caro" userId="3c0cb780f51a045c" providerId="LiveId" clId="{EF0E91CB-06EA-4EDE-BA8D-0A638DF2252C}" dt="2022-09-22T04:21:12.100" v="2277" actId="20577"/>
        <pc:sldMkLst>
          <pc:docMk/>
          <pc:sldMk cId="3685491956" sldId="261"/>
        </pc:sldMkLst>
        <pc:spChg chg="mod">
          <ac:chgData name="fernando alvarado caro" userId="3c0cb780f51a045c" providerId="LiveId" clId="{EF0E91CB-06EA-4EDE-BA8D-0A638DF2252C}" dt="2022-09-22T04:21:12.100" v="2277" actId="20577"/>
          <ac:spMkLst>
            <pc:docMk/>
            <pc:sldMk cId="3685491956" sldId="261"/>
            <ac:spMk id="3" creationId="{A77D1D14-6F61-4B6B-03D7-5E11AE367340}"/>
          </ac:spMkLst>
        </pc:spChg>
      </pc:sldChg>
      <pc:sldChg chg="modSp add mod">
        <pc:chgData name="fernando alvarado caro" userId="3c0cb780f51a045c" providerId="LiveId" clId="{EF0E91CB-06EA-4EDE-BA8D-0A638DF2252C}" dt="2022-09-22T04:05:58.800" v="1294" actId="113"/>
        <pc:sldMkLst>
          <pc:docMk/>
          <pc:sldMk cId="1848501734" sldId="262"/>
        </pc:sldMkLst>
        <pc:spChg chg="mod">
          <ac:chgData name="fernando alvarado caro" userId="3c0cb780f51a045c" providerId="LiveId" clId="{EF0E91CB-06EA-4EDE-BA8D-0A638DF2252C}" dt="2022-09-22T04:05:58.800" v="1294" actId="113"/>
          <ac:spMkLst>
            <pc:docMk/>
            <pc:sldMk cId="1848501734" sldId="262"/>
            <ac:spMk id="3" creationId="{B35B79CC-1C39-F9C3-00D1-F4E6DAB32C1F}"/>
          </ac:spMkLst>
        </pc:spChg>
      </pc:sldChg>
      <pc:sldChg chg="modSp new mod">
        <pc:chgData name="fernando alvarado caro" userId="3c0cb780f51a045c" providerId="LiveId" clId="{EF0E91CB-06EA-4EDE-BA8D-0A638DF2252C}" dt="2022-09-22T04:27:28.836" v="2808" actId="20577"/>
        <pc:sldMkLst>
          <pc:docMk/>
          <pc:sldMk cId="3675069230" sldId="263"/>
        </pc:sldMkLst>
        <pc:spChg chg="mod">
          <ac:chgData name="fernando alvarado caro" userId="3c0cb780f51a045c" providerId="LiveId" clId="{EF0E91CB-06EA-4EDE-BA8D-0A638DF2252C}" dt="2022-09-22T04:21:25.370" v="2296" actId="20577"/>
          <ac:spMkLst>
            <pc:docMk/>
            <pc:sldMk cId="3675069230" sldId="263"/>
            <ac:spMk id="2" creationId="{ECD9DC5F-F4AD-6BC8-375F-2363541950A4}"/>
          </ac:spMkLst>
        </pc:spChg>
        <pc:spChg chg="mod">
          <ac:chgData name="fernando alvarado caro" userId="3c0cb780f51a045c" providerId="LiveId" clId="{EF0E91CB-06EA-4EDE-BA8D-0A638DF2252C}" dt="2022-09-22T04:27:28.836" v="2808" actId="20577"/>
          <ac:spMkLst>
            <pc:docMk/>
            <pc:sldMk cId="3675069230" sldId="263"/>
            <ac:spMk id="3" creationId="{CEA2F516-8F21-38E3-4F46-3A9D2BEC6B76}"/>
          </ac:spMkLst>
        </pc:spChg>
      </pc:sldChg>
      <pc:sldChg chg="modSp add mod">
        <pc:chgData name="fernando alvarado caro" userId="3c0cb780f51a045c" providerId="LiveId" clId="{EF0E91CB-06EA-4EDE-BA8D-0A638DF2252C}" dt="2022-09-22T04:27:39.954" v="2810" actId="113"/>
        <pc:sldMkLst>
          <pc:docMk/>
          <pc:sldMk cId="866877651" sldId="264"/>
        </pc:sldMkLst>
        <pc:spChg chg="mod">
          <ac:chgData name="fernando alvarado caro" userId="3c0cb780f51a045c" providerId="LiveId" clId="{EF0E91CB-06EA-4EDE-BA8D-0A638DF2252C}" dt="2022-09-22T04:27:39.954" v="2810" actId="113"/>
          <ac:spMkLst>
            <pc:docMk/>
            <pc:sldMk cId="866877651" sldId="264"/>
            <ac:spMk id="3" creationId="{CEA2F516-8F21-38E3-4F46-3A9D2BEC6B76}"/>
          </ac:spMkLst>
        </pc:spChg>
      </pc:sldChg>
      <pc:sldChg chg="modSp new mod">
        <pc:chgData name="fernando alvarado caro" userId="3c0cb780f51a045c" providerId="LiveId" clId="{EF0E91CB-06EA-4EDE-BA8D-0A638DF2252C}" dt="2022-09-22T04:47:17.156" v="4444" actId="20577"/>
        <pc:sldMkLst>
          <pc:docMk/>
          <pc:sldMk cId="1104761049" sldId="265"/>
        </pc:sldMkLst>
        <pc:spChg chg="mod">
          <ac:chgData name="fernando alvarado caro" userId="3c0cb780f51a045c" providerId="LiveId" clId="{EF0E91CB-06EA-4EDE-BA8D-0A638DF2252C}" dt="2022-09-22T04:27:45.429" v="2821" actId="20577"/>
          <ac:spMkLst>
            <pc:docMk/>
            <pc:sldMk cId="1104761049" sldId="265"/>
            <ac:spMk id="2" creationId="{513FA055-5606-996B-55E4-9117D938459E}"/>
          </ac:spMkLst>
        </pc:spChg>
        <pc:spChg chg="mod">
          <ac:chgData name="fernando alvarado caro" userId="3c0cb780f51a045c" providerId="LiveId" clId="{EF0E91CB-06EA-4EDE-BA8D-0A638DF2252C}" dt="2022-09-22T04:47:17.156" v="4444" actId="20577"/>
          <ac:spMkLst>
            <pc:docMk/>
            <pc:sldMk cId="1104761049" sldId="265"/>
            <ac:spMk id="3" creationId="{48216665-92DD-BD64-FA2A-25E61B86E457}"/>
          </ac:spMkLst>
        </pc:spChg>
      </pc:sldChg>
      <pc:sldChg chg="modSp new mod">
        <pc:chgData name="fernando alvarado caro" userId="3c0cb780f51a045c" providerId="LiveId" clId="{EF0E91CB-06EA-4EDE-BA8D-0A638DF2252C}" dt="2022-09-22T04:30:04.720" v="3401" actId="20577"/>
        <pc:sldMkLst>
          <pc:docMk/>
          <pc:sldMk cId="1299562993" sldId="266"/>
        </pc:sldMkLst>
        <pc:spChg chg="mod">
          <ac:chgData name="fernando alvarado caro" userId="3c0cb780f51a045c" providerId="LiveId" clId="{EF0E91CB-06EA-4EDE-BA8D-0A638DF2252C}" dt="2022-09-22T04:28:08.576" v="2891" actId="20577"/>
          <ac:spMkLst>
            <pc:docMk/>
            <pc:sldMk cId="1299562993" sldId="266"/>
            <ac:spMk id="2" creationId="{417F8534-4FFA-E9BB-A3F9-7273324D8D83}"/>
          </ac:spMkLst>
        </pc:spChg>
        <pc:spChg chg="mod">
          <ac:chgData name="fernando alvarado caro" userId="3c0cb780f51a045c" providerId="LiveId" clId="{EF0E91CB-06EA-4EDE-BA8D-0A638DF2252C}" dt="2022-09-22T04:30:04.720" v="3401" actId="20577"/>
          <ac:spMkLst>
            <pc:docMk/>
            <pc:sldMk cId="1299562993" sldId="266"/>
            <ac:spMk id="3" creationId="{204E896B-0243-CD7C-F93A-5D9DCB8719F1}"/>
          </ac:spMkLst>
        </pc:spChg>
      </pc:sldChg>
      <pc:sldChg chg="modSp add mod">
        <pc:chgData name="fernando alvarado caro" userId="3c0cb780f51a045c" providerId="LiveId" clId="{EF0E91CB-06EA-4EDE-BA8D-0A638DF2252C}" dt="2022-09-22T04:47:27.272" v="4446" actId="27636"/>
        <pc:sldMkLst>
          <pc:docMk/>
          <pc:sldMk cId="2883774170" sldId="267"/>
        </pc:sldMkLst>
        <pc:spChg chg="mod">
          <ac:chgData name="fernando alvarado caro" userId="3c0cb780f51a045c" providerId="LiveId" clId="{EF0E91CB-06EA-4EDE-BA8D-0A638DF2252C}" dt="2022-09-22T04:47:27.272" v="4446" actId="27636"/>
          <ac:spMkLst>
            <pc:docMk/>
            <pc:sldMk cId="2883774170" sldId="267"/>
            <ac:spMk id="3" creationId="{48216665-92DD-BD64-FA2A-25E61B86E457}"/>
          </ac:spMkLst>
        </pc:spChg>
      </pc:sldChg>
      <pc:sldChg chg="modSp new mod">
        <pc:chgData name="fernando alvarado caro" userId="3c0cb780f51a045c" providerId="LiveId" clId="{EF0E91CB-06EA-4EDE-BA8D-0A638DF2252C}" dt="2022-09-22T04:42:24.213" v="4242" actId="20577"/>
        <pc:sldMkLst>
          <pc:docMk/>
          <pc:sldMk cId="848070615" sldId="268"/>
        </pc:sldMkLst>
        <pc:spChg chg="mod">
          <ac:chgData name="fernando alvarado caro" userId="3c0cb780f51a045c" providerId="LiveId" clId="{EF0E91CB-06EA-4EDE-BA8D-0A638DF2252C}" dt="2022-09-22T04:39:48.541" v="4201" actId="20577"/>
          <ac:spMkLst>
            <pc:docMk/>
            <pc:sldMk cId="848070615" sldId="268"/>
            <ac:spMk id="2" creationId="{B0445F5C-19CB-4EFB-76E7-13D2D51256C6}"/>
          </ac:spMkLst>
        </pc:spChg>
        <pc:spChg chg="mod">
          <ac:chgData name="fernando alvarado caro" userId="3c0cb780f51a045c" providerId="LiveId" clId="{EF0E91CB-06EA-4EDE-BA8D-0A638DF2252C}" dt="2022-09-22T04:42:24.213" v="4242" actId="20577"/>
          <ac:spMkLst>
            <pc:docMk/>
            <pc:sldMk cId="848070615" sldId="268"/>
            <ac:spMk id="3" creationId="{1090ABAF-CCA4-2870-69AB-E4D74A520906}"/>
          </ac:spMkLst>
        </pc:spChg>
      </pc:sldChg>
      <pc:sldChg chg="modSp add mod">
        <pc:chgData name="fernando alvarado caro" userId="3c0cb780f51a045c" providerId="LiveId" clId="{EF0E91CB-06EA-4EDE-BA8D-0A638DF2252C}" dt="2022-09-22T04:42:19.979" v="4235" actId="20577"/>
        <pc:sldMkLst>
          <pc:docMk/>
          <pc:sldMk cId="3869081249" sldId="269"/>
        </pc:sldMkLst>
        <pc:spChg chg="mod">
          <ac:chgData name="fernando alvarado caro" userId="3c0cb780f51a045c" providerId="LiveId" clId="{EF0E91CB-06EA-4EDE-BA8D-0A638DF2252C}" dt="2022-09-22T04:42:19.979" v="4235" actId="20577"/>
          <ac:spMkLst>
            <pc:docMk/>
            <pc:sldMk cId="3869081249" sldId="269"/>
            <ac:spMk id="3" creationId="{1090ABAF-CCA4-2870-69AB-E4D74A520906}"/>
          </ac:spMkLst>
        </pc:spChg>
      </pc:sldChg>
      <pc:sldChg chg="modSp new mod">
        <pc:chgData name="fernando alvarado caro" userId="3c0cb780f51a045c" providerId="LiveId" clId="{EF0E91CB-06EA-4EDE-BA8D-0A638DF2252C}" dt="2022-09-22T04:49:46.129" v="4650"/>
        <pc:sldMkLst>
          <pc:docMk/>
          <pc:sldMk cId="573761967" sldId="270"/>
        </pc:sldMkLst>
        <pc:spChg chg="mod">
          <ac:chgData name="fernando alvarado caro" userId="3c0cb780f51a045c" providerId="LiveId" clId="{EF0E91CB-06EA-4EDE-BA8D-0A638DF2252C}" dt="2022-09-22T04:44:03.837" v="4265" actId="20577"/>
          <ac:spMkLst>
            <pc:docMk/>
            <pc:sldMk cId="573761967" sldId="270"/>
            <ac:spMk id="2" creationId="{49F037C0-944A-C687-A082-CC8593C17953}"/>
          </ac:spMkLst>
        </pc:spChg>
        <pc:spChg chg="mod">
          <ac:chgData name="fernando alvarado caro" userId="3c0cb780f51a045c" providerId="LiveId" clId="{EF0E91CB-06EA-4EDE-BA8D-0A638DF2252C}" dt="2022-09-22T04:49:46.129" v="4650"/>
          <ac:spMkLst>
            <pc:docMk/>
            <pc:sldMk cId="573761967" sldId="270"/>
            <ac:spMk id="3" creationId="{CAE0FE7C-47E4-B48B-6EC4-996BF06C4FD3}"/>
          </ac:spMkLst>
        </pc:spChg>
      </pc:sldChg>
      <pc:sldChg chg="addSp modSp new">
        <pc:chgData name="fernando alvarado caro" userId="3c0cb780f51a045c" providerId="LiveId" clId="{EF0E91CB-06EA-4EDE-BA8D-0A638DF2252C}" dt="2022-09-22T04:43:49.037" v="4253"/>
        <pc:sldMkLst>
          <pc:docMk/>
          <pc:sldMk cId="402554655" sldId="271"/>
        </pc:sldMkLst>
        <pc:picChg chg="add mod">
          <ac:chgData name="fernando alvarado caro" userId="3c0cb780f51a045c" providerId="LiveId" clId="{EF0E91CB-06EA-4EDE-BA8D-0A638DF2252C}" dt="2022-09-22T04:43:49.037" v="4253"/>
          <ac:picMkLst>
            <pc:docMk/>
            <pc:sldMk cId="402554655" sldId="271"/>
            <ac:picMk id="2" creationId="{F86C31E9-5A69-0168-054E-E9306C60A497}"/>
          </ac:picMkLst>
        </pc:picChg>
      </pc:sldChg>
      <pc:sldChg chg="addSp delSp modSp new del mod">
        <pc:chgData name="fernando alvarado caro" userId="3c0cb780f51a045c" providerId="LiveId" clId="{EF0E91CB-06EA-4EDE-BA8D-0A638DF2252C}" dt="2022-09-22T04:43:43.266" v="4251" actId="47"/>
        <pc:sldMkLst>
          <pc:docMk/>
          <pc:sldMk cId="1528554197" sldId="271"/>
        </pc:sldMkLst>
        <pc:picChg chg="add del mod modCrop">
          <ac:chgData name="fernando alvarado caro" userId="3c0cb780f51a045c" providerId="LiveId" clId="{EF0E91CB-06EA-4EDE-BA8D-0A638DF2252C}" dt="2022-09-22T04:43:41.136" v="4250" actId="21"/>
          <ac:picMkLst>
            <pc:docMk/>
            <pc:sldMk cId="1528554197" sldId="271"/>
            <ac:picMk id="5" creationId="{FE6BFB1A-945F-0FAC-E2B5-BC2F7100DFD0}"/>
          </ac:picMkLst>
        </pc:picChg>
      </pc:sldChg>
      <pc:sldChg chg="modSp add del mod">
        <pc:chgData name="fernando alvarado caro" userId="3c0cb780f51a045c" providerId="LiveId" clId="{EF0E91CB-06EA-4EDE-BA8D-0A638DF2252C}" dt="2022-09-22T04:54:10.443" v="4664" actId="47"/>
        <pc:sldMkLst>
          <pc:docMk/>
          <pc:sldMk cId="1801033806" sldId="272"/>
        </pc:sldMkLst>
        <pc:spChg chg="mod">
          <ac:chgData name="fernando alvarado caro" userId="3c0cb780f51a045c" providerId="LiveId" clId="{EF0E91CB-06EA-4EDE-BA8D-0A638DF2252C}" dt="2022-09-22T04:49:54.399" v="4652" actId="113"/>
          <ac:spMkLst>
            <pc:docMk/>
            <pc:sldMk cId="1801033806" sldId="272"/>
            <ac:spMk id="3" creationId="{CAE0FE7C-47E4-B48B-6EC4-996BF06C4FD3}"/>
          </ac:spMkLst>
        </pc:spChg>
      </pc:sldChg>
      <pc:sldChg chg="addSp modSp new">
        <pc:chgData name="fernando alvarado caro" userId="3c0cb780f51a045c" providerId="LiveId" clId="{EF0E91CB-06EA-4EDE-BA8D-0A638DF2252C}" dt="2022-09-22T04:53:47.550" v="4660" actId="1076"/>
        <pc:sldMkLst>
          <pc:docMk/>
          <pc:sldMk cId="2468473655" sldId="273"/>
        </pc:sldMkLst>
        <pc:picChg chg="add mod">
          <ac:chgData name="fernando alvarado caro" userId="3c0cb780f51a045c" providerId="LiveId" clId="{EF0E91CB-06EA-4EDE-BA8D-0A638DF2252C}" dt="2022-09-22T04:53:47.550" v="4660" actId="1076"/>
          <ac:picMkLst>
            <pc:docMk/>
            <pc:sldMk cId="2468473655" sldId="273"/>
            <ac:picMk id="2050" creationId="{44435514-1156-5274-E959-D98CB405EE3A}"/>
          </ac:picMkLst>
        </pc:picChg>
      </pc:sldChg>
      <pc:sldChg chg="new del">
        <pc:chgData name="fernando alvarado caro" userId="3c0cb780f51a045c" providerId="LiveId" clId="{EF0E91CB-06EA-4EDE-BA8D-0A638DF2252C}" dt="2022-09-22T04:53:33.839" v="4654" actId="47"/>
        <pc:sldMkLst>
          <pc:docMk/>
          <pc:sldMk cId="3496302830" sldId="273"/>
        </pc:sldMkLst>
      </pc:sldChg>
      <pc:sldChg chg="addSp modSp new mod">
        <pc:chgData name="fernando alvarado caro" userId="3c0cb780f51a045c" providerId="LiveId" clId="{EF0E91CB-06EA-4EDE-BA8D-0A638DF2252C}" dt="2022-09-22T04:54:33.148" v="4671" actId="1076"/>
        <pc:sldMkLst>
          <pc:docMk/>
          <pc:sldMk cId="1233638115" sldId="274"/>
        </pc:sldMkLst>
        <pc:picChg chg="add mod modCrop">
          <ac:chgData name="fernando alvarado caro" userId="3c0cb780f51a045c" providerId="LiveId" clId="{EF0E91CB-06EA-4EDE-BA8D-0A638DF2252C}" dt="2022-09-22T04:54:33.148" v="4671" actId="1076"/>
          <ac:picMkLst>
            <pc:docMk/>
            <pc:sldMk cId="1233638115" sldId="274"/>
            <ac:picMk id="3" creationId="{D1EE3B28-B1A8-F261-67CF-258ED50483EB}"/>
          </ac:picMkLst>
        </pc:picChg>
      </pc:sldChg>
      <pc:sldChg chg="new del">
        <pc:chgData name="fernando alvarado caro" userId="3c0cb780f51a045c" providerId="LiveId" clId="{EF0E91CB-06EA-4EDE-BA8D-0A638DF2252C}" dt="2022-09-22T04:54:08.911" v="4662" actId="47"/>
        <pc:sldMkLst>
          <pc:docMk/>
          <pc:sldMk cId="1900754586" sldId="274"/>
        </pc:sldMkLst>
      </pc:sldChg>
      <pc:sldChg chg="modSp new mod">
        <pc:chgData name="fernando alvarado caro" userId="3c0cb780f51a045c" providerId="LiveId" clId="{EF0E91CB-06EA-4EDE-BA8D-0A638DF2252C}" dt="2022-09-22T05:03:48.725" v="5212" actId="20577"/>
        <pc:sldMkLst>
          <pc:docMk/>
          <pc:sldMk cId="3128406777" sldId="275"/>
        </pc:sldMkLst>
        <pc:spChg chg="mod">
          <ac:chgData name="fernando alvarado caro" userId="3c0cb780f51a045c" providerId="LiveId" clId="{EF0E91CB-06EA-4EDE-BA8D-0A638DF2252C}" dt="2022-09-22T04:58:29.229" v="4688" actId="20577"/>
          <ac:spMkLst>
            <pc:docMk/>
            <pc:sldMk cId="3128406777" sldId="275"/>
            <ac:spMk id="2" creationId="{10AE20BF-62D0-D24F-A363-E830C262849D}"/>
          </ac:spMkLst>
        </pc:spChg>
        <pc:spChg chg="mod">
          <ac:chgData name="fernando alvarado caro" userId="3c0cb780f51a045c" providerId="LiveId" clId="{EF0E91CB-06EA-4EDE-BA8D-0A638DF2252C}" dt="2022-09-22T05:03:48.725" v="5212" actId="20577"/>
          <ac:spMkLst>
            <pc:docMk/>
            <pc:sldMk cId="3128406777" sldId="275"/>
            <ac:spMk id="3" creationId="{5818F25B-BD23-A5DA-2B4C-40B9CE3218C5}"/>
          </ac:spMkLst>
        </pc:spChg>
      </pc:sldChg>
      <pc:sldChg chg="new del">
        <pc:chgData name="fernando alvarado caro" userId="3c0cb780f51a045c" providerId="LiveId" clId="{EF0E91CB-06EA-4EDE-BA8D-0A638DF2252C}" dt="2022-09-22T04:58:20.125" v="4673" actId="47"/>
        <pc:sldMkLst>
          <pc:docMk/>
          <pc:sldMk cId="4250098964" sldId="275"/>
        </pc:sldMkLst>
      </pc:sldChg>
      <pc:sldChg chg="modSp add mod">
        <pc:chgData name="fernando alvarado caro" userId="3c0cb780f51a045c" providerId="LiveId" clId="{EF0E91CB-06EA-4EDE-BA8D-0A638DF2252C}" dt="2022-09-22T05:04:02.507" v="5214" actId="113"/>
        <pc:sldMkLst>
          <pc:docMk/>
          <pc:sldMk cId="2233337958" sldId="276"/>
        </pc:sldMkLst>
        <pc:spChg chg="mod">
          <ac:chgData name="fernando alvarado caro" userId="3c0cb780f51a045c" providerId="LiveId" clId="{EF0E91CB-06EA-4EDE-BA8D-0A638DF2252C}" dt="2022-09-22T05:04:02.507" v="5214" actId="113"/>
          <ac:spMkLst>
            <pc:docMk/>
            <pc:sldMk cId="2233337958" sldId="276"/>
            <ac:spMk id="3" creationId="{5818F25B-BD23-A5DA-2B4C-40B9CE3218C5}"/>
          </ac:spMkLst>
        </pc:spChg>
      </pc:sldChg>
      <pc:sldChg chg="modSp new mod">
        <pc:chgData name="fernando alvarado caro" userId="3c0cb780f51a045c" providerId="LiveId" clId="{EF0E91CB-06EA-4EDE-BA8D-0A638DF2252C}" dt="2022-09-22T05:16:23.333" v="6344" actId="20577"/>
        <pc:sldMkLst>
          <pc:docMk/>
          <pc:sldMk cId="516172399" sldId="277"/>
        </pc:sldMkLst>
        <pc:spChg chg="mod">
          <ac:chgData name="fernando alvarado caro" userId="3c0cb780f51a045c" providerId="LiveId" clId="{EF0E91CB-06EA-4EDE-BA8D-0A638DF2252C}" dt="2022-09-22T05:04:14.563" v="5250" actId="20577"/>
          <ac:spMkLst>
            <pc:docMk/>
            <pc:sldMk cId="516172399" sldId="277"/>
            <ac:spMk id="2" creationId="{CE2E9749-792E-857E-55FC-23552A6B4921}"/>
          </ac:spMkLst>
        </pc:spChg>
        <pc:spChg chg="mod">
          <ac:chgData name="fernando alvarado caro" userId="3c0cb780f51a045c" providerId="LiveId" clId="{EF0E91CB-06EA-4EDE-BA8D-0A638DF2252C}" dt="2022-09-22T05:16:23.333" v="6344" actId="20577"/>
          <ac:spMkLst>
            <pc:docMk/>
            <pc:sldMk cId="516172399" sldId="277"/>
            <ac:spMk id="3" creationId="{46FA6312-4815-15B5-2AAD-E37A9D4C2E60}"/>
          </ac:spMkLst>
        </pc:spChg>
      </pc:sldChg>
      <pc:sldChg chg="modSp new mod">
        <pc:chgData name="fernando alvarado caro" userId="3c0cb780f51a045c" providerId="LiveId" clId="{EF0E91CB-06EA-4EDE-BA8D-0A638DF2252C}" dt="2022-09-22T05:15:01.034" v="6256" actId="20577"/>
        <pc:sldMkLst>
          <pc:docMk/>
          <pc:sldMk cId="1366287938" sldId="278"/>
        </pc:sldMkLst>
        <pc:spChg chg="mod">
          <ac:chgData name="fernando alvarado caro" userId="3c0cb780f51a045c" providerId="LiveId" clId="{EF0E91CB-06EA-4EDE-BA8D-0A638DF2252C}" dt="2022-09-22T05:09:23.620" v="5678" actId="20577"/>
          <ac:spMkLst>
            <pc:docMk/>
            <pc:sldMk cId="1366287938" sldId="278"/>
            <ac:spMk id="2" creationId="{3948D48D-54D0-6FBF-5F58-8F6363AEAF69}"/>
          </ac:spMkLst>
        </pc:spChg>
        <pc:spChg chg="mod">
          <ac:chgData name="fernando alvarado caro" userId="3c0cb780f51a045c" providerId="LiveId" clId="{EF0E91CB-06EA-4EDE-BA8D-0A638DF2252C}" dt="2022-09-22T05:15:01.034" v="6256" actId="20577"/>
          <ac:spMkLst>
            <pc:docMk/>
            <pc:sldMk cId="1366287938" sldId="278"/>
            <ac:spMk id="3" creationId="{EA577709-9598-2873-A776-7968C866123A}"/>
          </ac:spMkLst>
        </pc:spChg>
      </pc:sldChg>
      <pc:sldChg chg="modSp add mod">
        <pc:chgData name="fernando alvarado caro" userId="3c0cb780f51a045c" providerId="LiveId" clId="{EF0E91CB-06EA-4EDE-BA8D-0A638DF2252C}" dt="2022-09-22T05:15:06.311" v="6258" actId="113"/>
        <pc:sldMkLst>
          <pc:docMk/>
          <pc:sldMk cId="1549562116" sldId="279"/>
        </pc:sldMkLst>
        <pc:spChg chg="mod">
          <ac:chgData name="fernando alvarado caro" userId="3c0cb780f51a045c" providerId="LiveId" clId="{EF0E91CB-06EA-4EDE-BA8D-0A638DF2252C}" dt="2022-09-22T05:15:06.311" v="6258" actId="113"/>
          <ac:spMkLst>
            <pc:docMk/>
            <pc:sldMk cId="1549562116" sldId="279"/>
            <ac:spMk id="3" creationId="{EA577709-9598-2873-A776-7968C866123A}"/>
          </ac:spMkLst>
        </pc:spChg>
      </pc:sldChg>
      <pc:sldChg chg="new del">
        <pc:chgData name="fernando alvarado caro" userId="3c0cb780f51a045c" providerId="LiveId" clId="{EF0E91CB-06EA-4EDE-BA8D-0A638DF2252C}" dt="2022-09-22T05:15:09.821" v="6260" actId="47"/>
        <pc:sldMkLst>
          <pc:docMk/>
          <pc:sldMk cId="1604771643" sldId="280"/>
        </pc:sldMkLst>
      </pc:sldChg>
      <pc:sldChg chg="addSp modSp new mod">
        <pc:chgData name="fernando alvarado caro" userId="3c0cb780f51a045c" providerId="LiveId" clId="{EF0E91CB-06EA-4EDE-BA8D-0A638DF2252C}" dt="2022-09-22T05:15:36.295" v="6267" actId="1076"/>
        <pc:sldMkLst>
          <pc:docMk/>
          <pc:sldMk cId="2194966584" sldId="280"/>
        </pc:sldMkLst>
        <pc:picChg chg="add mod modCrop">
          <ac:chgData name="fernando alvarado caro" userId="3c0cb780f51a045c" providerId="LiveId" clId="{EF0E91CB-06EA-4EDE-BA8D-0A638DF2252C}" dt="2022-09-22T05:15:36.295" v="6267" actId="1076"/>
          <ac:picMkLst>
            <pc:docMk/>
            <pc:sldMk cId="2194966584" sldId="280"/>
            <ac:picMk id="3" creationId="{1FEDB991-99F9-7EA1-365D-13FC75BFAEDD}"/>
          </ac:picMkLst>
        </pc:picChg>
      </pc:sldChg>
      <pc:sldChg chg="addSp modSp new mod">
        <pc:chgData name="fernando alvarado caro" userId="3c0cb780f51a045c" providerId="LiveId" clId="{EF0E91CB-06EA-4EDE-BA8D-0A638DF2252C}" dt="2022-09-22T05:24:22.622" v="6360" actId="14100"/>
        <pc:sldMkLst>
          <pc:docMk/>
          <pc:sldMk cId="1891362887" sldId="281"/>
        </pc:sldMkLst>
        <pc:picChg chg="add mod">
          <ac:chgData name="fernando alvarado caro" userId="3c0cb780f51a045c" providerId="LiveId" clId="{EF0E91CB-06EA-4EDE-BA8D-0A638DF2252C}" dt="2022-09-22T05:22:36.418" v="6350" actId="1076"/>
          <ac:picMkLst>
            <pc:docMk/>
            <pc:sldMk cId="1891362887" sldId="281"/>
            <ac:picMk id="3074" creationId="{369DD1D6-7F3F-A9CB-792D-8B779244ABDD}"/>
          </ac:picMkLst>
        </pc:picChg>
        <pc:picChg chg="add mod">
          <ac:chgData name="fernando alvarado caro" userId="3c0cb780f51a045c" providerId="LiveId" clId="{EF0E91CB-06EA-4EDE-BA8D-0A638DF2252C}" dt="2022-09-22T05:23:48.990" v="6354" actId="14100"/>
          <ac:picMkLst>
            <pc:docMk/>
            <pc:sldMk cId="1891362887" sldId="281"/>
            <ac:picMk id="3076" creationId="{26C35221-8DFF-195B-DF08-B405EEA6C952}"/>
          </ac:picMkLst>
        </pc:picChg>
        <pc:cxnChg chg="add mod">
          <ac:chgData name="fernando alvarado caro" userId="3c0cb780f51a045c" providerId="LiveId" clId="{EF0E91CB-06EA-4EDE-BA8D-0A638DF2252C}" dt="2022-09-22T05:24:22.622" v="6360" actId="14100"/>
          <ac:cxnSpMkLst>
            <pc:docMk/>
            <pc:sldMk cId="1891362887" sldId="281"/>
            <ac:cxnSpMk id="3" creationId="{6B4D60BC-4448-061F-78F5-DB4DABDE4D71}"/>
          </ac:cxnSpMkLst>
        </pc:cxnChg>
      </pc:sldChg>
      <pc:sldChg chg="new del">
        <pc:chgData name="fernando alvarado caro" userId="3c0cb780f51a045c" providerId="LiveId" clId="{EF0E91CB-06EA-4EDE-BA8D-0A638DF2252C}" dt="2022-09-22T05:24:41.421" v="6362" actId="47"/>
        <pc:sldMkLst>
          <pc:docMk/>
          <pc:sldMk cId="7748311" sldId="282"/>
        </pc:sldMkLst>
      </pc:sldChg>
      <pc:sldChg chg="modSp new mod">
        <pc:chgData name="fernando alvarado caro" userId="3c0cb780f51a045c" providerId="LiveId" clId="{EF0E91CB-06EA-4EDE-BA8D-0A638DF2252C}" dt="2022-09-22T06:10:16.246" v="7087" actId="20577"/>
        <pc:sldMkLst>
          <pc:docMk/>
          <pc:sldMk cId="1239355572" sldId="282"/>
        </pc:sldMkLst>
        <pc:spChg chg="mod">
          <ac:chgData name="fernando alvarado caro" userId="3c0cb780f51a045c" providerId="LiveId" clId="{EF0E91CB-06EA-4EDE-BA8D-0A638DF2252C}" dt="2022-09-22T05:24:46.973" v="6373" actId="20577"/>
          <ac:spMkLst>
            <pc:docMk/>
            <pc:sldMk cId="1239355572" sldId="282"/>
            <ac:spMk id="2" creationId="{653F6754-A00D-66E1-9BB9-7A446232FE96}"/>
          </ac:spMkLst>
        </pc:spChg>
        <pc:spChg chg="mod">
          <ac:chgData name="fernando alvarado caro" userId="3c0cb780f51a045c" providerId="LiveId" clId="{EF0E91CB-06EA-4EDE-BA8D-0A638DF2252C}" dt="2022-09-22T06:10:16.246" v="7087" actId="20577"/>
          <ac:spMkLst>
            <pc:docMk/>
            <pc:sldMk cId="1239355572" sldId="282"/>
            <ac:spMk id="3" creationId="{278235A9-50FB-40B1-8A0C-65BBEA20C2D8}"/>
          </ac:spMkLst>
        </pc:spChg>
      </pc:sldChg>
      <pc:sldChg chg="modSp add mod">
        <pc:chgData name="fernando alvarado caro" userId="3c0cb780f51a045c" providerId="LiveId" clId="{EF0E91CB-06EA-4EDE-BA8D-0A638DF2252C}" dt="2022-09-22T06:10:41.836" v="7089" actId="113"/>
        <pc:sldMkLst>
          <pc:docMk/>
          <pc:sldMk cId="3145622874" sldId="283"/>
        </pc:sldMkLst>
        <pc:spChg chg="mod">
          <ac:chgData name="fernando alvarado caro" userId="3c0cb780f51a045c" providerId="LiveId" clId="{EF0E91CB-06EA-4EDE-BA8D-0A638DF2252C}" dt="2022-09-22T06:10:41.836" v="7089" actId="113"/>
          <ac:spMkLst>
            <pc:docMk/>
            <pc:sldMk cId="3145622874" sldId="283"/>
            <ac:spMk id="3" creationId="{278235A9-50FB-40B1-8A0C-65BBEA20C2D8}"/>
          </ac:spMkLst>
        </pc:spChg>
      </pc:sldChg>
      <pc:sldChg chg="addSp modSp new mod">
        <pc:chgData name="fernando alvarado caro" userId="3c0cb780f51a045c" providerId="LiveId" clId="{EF0E91CB-06EA-4EDE-BA8D-0A638DF2252C}" dt="2022-09-22T06:11:16.939" v="7097" actId="14100"/>
        <pc:sldMkLst>
          <pc:docMk/>
          <pc:sldMk cId="882082397" sldId="284"/>
        </pc:sldMkLst>
        <pc:picChg chg="add mod modCrop">
          <ac:chgData name="fernando alvarado caro" userId="3c0cb780f51a045c" providerId="LiveId" clId="{EF0E91CB-06EA-4EDE-BA8D-0A638DF2252C}" dt="2022-09-22T06:11:16.939" v="7097" actId="14100"/>
          <ac:picMkLst>
            <pc:docMk/>
            <pc:sldMk cId="882082397" sldId="284"/>
            <ac:picMk id="3" creationId="{BF8340EF-3219-8718-03E5-2B287E298E32}"/>
          </ac:picMkLst>
        </pc:picChg>
      </pc:sldChg>
      <pc:sldChg chg="new del">
        <pc:chgData name="fernando alvarado caro" userId="3c0cb780f51a045c" providerId="LiveId" clId="{EF0E91CB-06EA-4EDE-BA8D-0A638DF2252C}" dt="2022-09-22T06:11:00.677" v="7091" actId="47"/>
        <pc:sldMkLst>
          <pc:docMk/>
          <pc:sldMk cId="1898610870" sldId="284"/>
        </pc:sldMkLst>
      </pc:sldChg>
      <pc:sldChg chg="modSp new mod">
        <pc:chgData name="fernando alvarado caro" userId="3c0cb780f51a045c" providerId="LiveId" clId="{EF0E91CB-06EA-4EDE-BA8D-0A638DF2252C}" dt="2022-09-22T06:15:53.128" v="7701" actId="20577"/>
        <pc:sldMkLst>
          <pc:docMk/>
          <pc:sldMk cId="427580501" sldId="285"/>
        </pc:sldMkLst>
        <pc:spChg chg="mod">
          <ac:chgData name="fernando alvarado caro" userId="3c0cb780f51a045c" providerId="LiveId" clId="{EF0E91CB-06EA-4EDE-BA8D-0A638DF2252C}" dt="2022-09-22T06:15:53.128" v="7701" actId="20577"/>
          <ac:spMkLst>
            <pc:docMk/>
            <pc:sldMk cId="427580501" sldId="285"/>
            <ac:spMk id="2" creationId="{5F2491E9-DD0B-F0D2-0E24-FFF9D95289E0}"/>
          </ac:spMkLst>
        </pc:spChg>
        <pc:spChg chg="mod">
          <ac:chgData name="fernando alvarado caro" userId="3c0cb780f51a045c" providerId="LiveId" clId="{EF0E91CB-06EA-4EDE-BA8D-0A638DF2252C}" dt="2022-09-22T06:15:48.137" v="7699" actId="20577"/>
          <ac:spMkLst>
            <pc:docMk/>
            <pc:sldMk cId="427580501" sldId="285"/>
            <ac:spMk id="3" creationId="{2506319B-41BC-ABE8-549F-4CA366B93C65}"/>
          </ac:spMkLst>
        </pc:spChg>
      </pc:sldChg>
      <pc:sldChg chg="new del">
        <pc:chgData name="fernando alvarado caro" userId="3c0cb780f51a045c" providerId="LiveId" clId="{EF0E91CB-06EA-4EDE-BA8D-0A638DF2252C}" dt="2022-09-22T06:12:10.717" v="7099" actId="47"/>
        <pc:sldMkLst>
          <pc:docMk/>
          <pc:sldMk cId="1769867121" sldId="285"/>
        </pc:sldMkLst>
      </pc:sldChg>
      <pc:sldChg chg="modSp new mod">
        <pc:chgData name="fernando alvarado caro" userId="3c0cb780f51a045c" providerId="LiveId" clId="{EF0E91CB-06EA-4EDE-BA8D-0A638DF2252C}" dt="2022-09-22T06:22:26.248" v="8130" actId="20577"/>
        <pc:sldMkLst>
          <pc:docMk/>
          <pc:sldMk cId="1248381491" sldId="286"/>
        </pc:sldMkLst>
        <pc:spChg chg="mod">
          <ac:chgData name="fernando alvarado caro" userId="3c0cb780f51a045c" providerId="LiveId" clId="{EF0E91CB-06EA-4EDE-BA8D-0A638DF2252C}" dt="2022-09-22T06:22:26.248" v="8130" actId="20577"/>
          <ac:spMkLst>
            <pc:docMk/>
            <pc:sldMk cId="1248381491" sldId="286"/>
            <ac:spMk id="3" creationId="{FB2E336C-FB85-76C7-464C-AC7BCD8288C0}"/>
          </ac:spMkLst>
        </pc:spChg>
      </pc:sldChg>
      <pc:sldChg chg="modSp new mod ord">
        <pc:chgData name="fernando alvarado caro" userId="3c0cb780f51a045c" providerId="LiveId" clId="{EF0E91CB-06EA-4EDE-BA8D-0A638DF2252C}" dt="2022-09-23T03:20:31.210" v="8428" actId="20577"/>
        <pc:sldMkLst>
          <pc:docMk/>
          <pc:sldMk cId="3700340637" sldId="287"/>
        </pc:sldMkLst>
        <pc:spChg chg="mod">
          <ac:chgData name="fernando alvarado caro" userId="3c0cb780f51a045c" providerId="LiveId" clId="{EF0E91CB-06EA-4EDE-BA8D-0A638DF2252C}" dt="2022-09-23T03:17:04.294" v="8161" actId="20577"/>
          <ac:spMkLst>
            <pc:docMk/>
            <pc:sldMk cId="3700340637" sldId="287"/>
            <ac:spMk id="2" creationId="{17EFA404-D6D4-B614-F18E-07D9219B256A}"/>
          </ac:spMkLst>
        </pc:spChg>
        <pc:spChg chg="mod">
          <ac:chgData name="fernando alvarado caro" userId="3c0cb780f51a045c" providerId="LiveId" clId="{EF0E91CB-06EA-4EDE-BA8D-0A638DF2252C}" dt="2022-09-23T03:20:31.210" v="8428" actId="20577"/>
          <ac:spMkLst>
            <pc:docMk/>
            <pc:sldMk cId="3700340637" sldId="287"/>
            <ac:spMk id="3" creationId="{453E4F8B-48F0-368C-159F-750C9DAAAE14}"/>
          </ac:spMkLst>
        </pc:spChg>
      </pc:sldChg>
      <pc:sldChg chg="new del">
        <pc:chgData name="fernando alvarado caro" userId="3c0cb780f51a045c" providerId="LiveId" clId="{EF0E91CB-06EA-4EDE-BA8D-0A638DF2252C}" dt="2022-09-23T03:19:38.082" v="8282" actId="47"/>
        <pc:sldMkLst>
          <pc:docMk/>
          <pc:sldMk cId="2483883928" sldId="288"/>
        </pc:sldMkLst>
      </pc:sldChg>
      <pc:sldChg chg="modSp new mod">
        <pc:chgData name="fernando alvarado caro" userId="3c0cb780f51a045c" providerId="LiveId" clId="{EF0E91CB-06EA-4EDE-BA8D-0A638DF2252C}" dt="2022-09-23T03:31:00.477" v="8626" actId="20577"/>
        <pc:sldMkLst>
          <pc:docMk/>
          <pc:sldMk cId="3394796830" sldId="288"/>
        </pc:sldMkLst>
        <pc:spChg chg="mod">
          <ac:chgData name="fernando alvarado caro" userId="3c0cb780f51a045c" providerId="LiveId" clId="{EF0E91CB-06EA-4EDE-BA8D-0A638DF2252C}" dt="2022-09-23T03:29:20.983" v="8450" actId="20577"/>
          <ac:spMkLst>
            <pc:docMk/>
            <pc:sldMk cId="3394796830" sldId="288"/>
            <ac:spMk id="2" creationId="{86C861ED-16D5-655F-5D8E-05C5F414A6FB}"/>
          </ac:spMkLst>
        </pc:spChg>
        <pc:spChg chg="mod">
          <ac:chgData name="fernando alvarado caro" userId="3c0cb780f51a045c" providerId="LiveId" clId="{EF0E91CB-06EA-4EDE-BA8D-0A638DF2252C}" dt="2022-09-23T03:31:00.477" v="8626" actId="20577"/>
          <ac:spMkLst>
            <pc:docMk/>
            <pc:sldMk cId="3394796830" sldId="288"/>
            <ac:spMk id="3" creationId="{41216CEE-F5AC-DF89-3F4D-07FD4C953B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69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13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933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699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082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6936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9398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4051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19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945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895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765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550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553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045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917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968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F72E0-CDF7-4763-A42A-1BCE62D78804}" type="datetimeFigureOut">
              <a:rPr lang="es-CL" smtClean="0"/>
              <a:t>23-09-2022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135AF-F148-484C-8313-7694E9E3B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8133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FA404-D6D4-B614-F18E-07D9219B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Algunos aspectos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3E4F8B-48F0-368C-159F-750C9DAAA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Tutoría TIP</a:t>
            </a:r>
          </a:p>
          <a:p>
            <a:r>
              <a:rPr lang="es-CL" dirty="0"/>
              <a:t>Curso Bioquímica</a:t>
            </a:r>
          </a:p>
          <a:p>
            <a:r>
              <a:rPr lang="es-CL" dirty="0"/>
              <a:t>Responder formularios</a:t>
            </a:r>
          </a:p>
          <a:p>
            <a:r>
              <a:rPr lang="es-CL" dirty="0"/>
              <a:t>Modalidad</a:t>
            </a:r>
          </a:p>
          <a:p>
            <a:pPr lvl="1"/>
            <a:r>
              <a:rPr lang="es-CL" dirty="0"/>
              <a:t>1 sincrónica / 1 grabada (hasta cumplir). La grabada se sube el finde.</a:t>
            </a:r>
          </a:p>
          <a:p>
            <a:pPr lvl="1"/>
            <a:r>
              <a:rPr lang="es-CL" dirty="0"/>
              <a:t>Preguntas específicas </a:t>
            </a:r>
            <a:r>
              <a:rPr lang="es-CL" dirty="0" err="1"/>
              <a:t>Forms</a:t>
            </a:r>
            <a:endParaRPr lang="es-CL" dirty="0"/>
          </a:p>
          <a:p>
            <a:r>
              <a:rPr lang="es-CL" dirty="0"/>
              <a:t>Sesiones presenciales</a:t>
            </a:r>
          </a:p>
          <a:p>
            <a:pPr lvl="1"/>
            <a:r>
              <a:rPr lang="es-CL" dirty="0"/>
              <a:t>21/10 seguro!</a:t>
            </a:r>
          </a:p>
          <a:p>
            <a:pPr lvl="1"/>
            <a:r>
              <a:rPr lang="es-CL" dirty="0"/>
              <a:t>18/11 seguro?</a:t>
            </a:r>
          </a:p>
        </p:txBody>
      </p:sp>
    </p:spTree>
    <p:extLst>
      <p:ext uri="{BB962C8B-B14F-4D97-AF65-F5344CB8AC3E}">
        <p14:creationId xmlns:p14="http://schemas.microsoft.com/office/powerpoint/2010/main" val="370034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F8534-4FFA-E9BB-A3F9-7273324D8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 OLVIDAR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4E896B-0243-CD7C-F93A-5D9DCB871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 glicolisis ocurre en el citoplasma celular</a:t>
            </a:r>
          </a:p>
          <a:p>
            <a:r>
              <a:rPr lang="es-CL" dirty="0"/>
              <a:t>Los productos finales se integran al ciclo de Krebs</a:t>
            </a:r>
          </a:p>
          <a:p>
            <a:r>
              <a:rPr lang="es-CL" dirty="0"/>
              <a:t>Participan coenzimas como NAD+</a:t>
            </a:r>
          </a:p>
          <a:p>
            <a:r>
              <a:rPr lang="es-CL" dirty="0"/>
              <a:t>Es un proceso anabólico (pasamos de algo más complejo a algo menos complejo)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99562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FA055-5606-996B-55E4-9117D938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216665-92DD-BD64-FA2A-25E61B86E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 relación a las enzimas involucradas en la glicolisis sobre las </a:t>
            </a:r>
            <a:r>
              <a:rPr lang="es-CL" dirty="0" err="1"/>
              <a:t>glucoquinasas</a:t>
            </a:r>
            <a:r>
              <a:rPr lang="es-CL" dirty="0"/>
              <a:t> es correcto que:</a:t>
            </a:r>
          </a:p>
          <a:p>
            <a:r>
              <a:rPr lang="es-CL" dirty="0"/>
              <a:t>A) Permiten pasar de Glucosa 6-P a Glucosa</a:t>
            </a:r>
          </a:p>
          <a:p>
            <a:r>
              <a:rPr lang="es-CL" dirty="0"/>
              <a:t>B) Utilizan una molécula de ADP como fuente de fosfato</a:t>
            </a:r>
          </a:p>
          <a:p>
            <a:r>
              <a:rPr lang="es-CL" dirty="0"/>
              <a:t>C) En el hígado participan en la fosforilación la glucosa en exceso</a:t>
            </a:r>
          </a:p>
          <a:p>
            <a:r>
              <a:rPr lang="es-CL" dirty="0"/>
              <a:t>D) En el páncreas su actividad reduce la liberación de insulina</a:t>
            </a:r>
          </a:p>
        </p:txBody>
      </p:sp>
    </p:spTree>
    <p:extLst>
      <p:ext uri="{BB962C8B-B14F-4D97-AF65-F5344CB8AC3E}">
        <p14:creationId xmlns:p14="http://schemas.microsoft.com/office/powerpoint/2010/main" val="110476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FA055-5606-996B-55E4-9117D938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216665-92DD-BD64-FA2A-25E61B86E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En relación a las enzimas involucradas en la glicolisis sobre las </a:t>
            </a:r>
            <a:r>
              <a:rPr lang="es-CL" dirty="0" err="1"/>
              <a:t>glucoquinasas</a:t>
            </a:r>
            <a:r>
              <a:rPr lang="es-CL" dirty="0"/>
              <a:t> es correcto que:</a:t>
            </a:r>
          </a:p>
          <a:p>
            <a:r>
              <a:rPr lang="es-CL" dirty="0"/>
              <a:t>A) Permiten pasar de Glucosa 6-P a Glucosa (al revés)</a:t>
            </a:r>
          </a:p>
          <a:p>
            <a:r>
              <a:rPr lang="es-CL" dirty="0"/>
              <a:t>B) Utilizan una molécula de ADP como fuente de fosfato</a:t>
            </a:r>
          </a:p>
          <a:p>
            <a:r>
              <a:rPr lang="es-CL" dirty="0"/>
              <a:t>(producen ADP)</a:t>
            </a:r>
          </a:p>
          <a:p>
            <a:r>
              <a:rPr lang="es-CL" b="1" dirty="0"/>
              <a:t>C) En el hígado participan en la fosforilación la glucosa en exceso</a:t>
            </a:r>
          </a:p>
          <a:p>
            <a:r>
              <a:rPr lang="es-CL" dirty="0"/>
              <a:t>D) En el páncreas su actividad reduce la liberación de insulina (al contrario la aumentan)</a:t>
            </a:r>
          </a:p>
        </p:txBody>
      </p:sp>
    </p:spTree>
    <p:extLst>
      <p:ext uri="{BB962C8B-B14F-4D97-AF65-F5344CB8AC3E}">
        <p14:creationId xmlns:p14="http://schemas.microsoft.com/office/powerpoint/2010/main" val="288377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. Enzimas - Enzinetic UPIIG">
            <a:extLst>
              <a:ext uri="{FF2B5EF4-FFF2-40B4-BE49-F238E27FC236}">
                <a16:creationId xmlns:a16="http://schemas.microsoft.com/office/drawing/2014/main" id="{44435514-1156-5274-E959-D98CB405E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13" y="253061"/>
            <a:ext cx="6883809" cy="635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7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45F5C-19CB-4EFB-76E7-13D2D512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90ABAF-CCA4-2870-69AB-E4D74A520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 relación a los procesos de la glicolisis es incorrecto señalar que:</a:t>
            </a:r>
          </a:p>
          <a:p>
            <a:r>
              <a:rPr lang="es-CL" dirty="0"/>
              <a:t>A) Fosfofructoquinasa pasa Fructosa 6P a Fructosa 1,6 </a:t>
            </a:r>
            <a:r>
              <a:rPr lang="es-CL" dirty="0" err="1"/>
              <a:t>bisP</a:t>
            </a:r>
            <a:endParaRPr lang="es-CL" dirty="0"/>
          </a:p>
          <a:p>
            <a:r>
              <a:rPr lang="es-CL" dirty="0"/>
              <a:t>B) Aldolasa permite que se formen dos productos, entre ellos dihidroxiacetona-P</a:t>
            </a:r>
          </a:p>
          <a:p>
            <a:r>
              <a:rPr lang="es-CL" dirty="0"/>
              <a:t>C) La vía termina con gliceraldehído 3P</a:t>
            </a:r>
          </a:p>
          <a:p>
            <a:r>
              <a:rPr lang="es-CL" dirty="0"/>
              <a:t>D) En la fase endergónica se consumen 2 ATP</a:t>
            </a:r>
          </a:p>
        </p:txBody>
      </p:sp>
    </p:spTree>
    <p:extLst>
      <p:ext uri="{BB962C8B-B14F-4D97-AF65-F5344CB8AC3E}">
        <p14:creationId xmlns:p14="http://schemas.microsoft.com/office/powerpoint/2010/main" val="84807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45F5C-19CB-4EFB-76E7-13D2D512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90ABAF-CCA4-2870-69AB-E4D74A520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 relación a los procesos de la glicolisis es incorrecto señalar que:</a:t>
            </a:r>
          </a:p>
          <a:p>
            <a:r>
              <a:rPr lang="es-CL" dirty="0"/>
              <a:t>A) Fosfofructoquinasa pasa Fructosa 6P a Fructosa 1,6 </a:t>
            </a:r>
            <a:r>
              <a:rPr lang="es-CL" dirty="0" err="1"/>
              <a:t>bisP</a:t>
            </a:r>
            <a:endParaRPr lang="es-CL" dirty="0"/>
          </a:p>
          <a:p>
            <a:r>
              <a:rPr lang="es-CL" dirty="0"/>
              <a:t>B) Aldolasa permite que se formen dos productos, entre ellos dihidroxiacetona-P</a:t>
            </a:r>
          </a:p>
          <a:p>
            <a:r>
              <a:rPr lang="es-CL" b="1" dirty="0"/>
              <a:t>C) La vía termina con gliceraldehído 3P (sigue)</a:t>
            </a:r>
          </a:p>
          <a:p>
            <a:r>
              <a:rPr lang="es-CL" dirty="0"/>
              <a:t>D) En la fase endergónica se consumen 2 ATP</a:t>
            </a:r>
          </a:p>
        </p:txBody>
      </p:sp>
    </p:spTree>
    <p:extLst>
      <p:ext uri="{BB962C8B-B14F-4D97-AF65-F5344CB8AC3E}">
        <p14:creationId xmlns:p14="http://schemas.microsoft.com/office/powerpoint/2010/main" val="3869081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86C31E9-5A69-0168-054E-E9306C60A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79" t="17618" r="21492" b="13424"/>
          <a:stretch/>
        </p:blipFill>
        <p:spPr>
          <a:xfrm>
            <a:off x="1341911" y="337210"/>
            <a:ext cx="8952271" cy="618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037C0-944A-C687-A082-CC8593C1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E0FE7C-47E4-B48B-6EC4-996BF06C4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 relación a la fase exergónica de la glicolisis es correcto señalar:</a:t>
            </a:r>
          </a:p>
          <a:p>
            <a:r>
              <a:rPr lang="es-CL" dirty="0"/>
              <a:t>A) Se producen 4 moléculas de ADP</a:t>
            </a:r>
          </a:p>
          <a:p>
            <a:r>
              <a:rPr lang="es-CL" dirty="0"/>
              <a:t>B) La segunda fosforilación a nivel de sustrato está a cargado de piruvato quinasa</a:t>
            </a:r>
          </a:p>
          <a:p>
            <a:r>
              <a:rPr lang="es-CL" dirty="0"/>
              <a:t>C) </a:t>
            </a:r>
            <a:r>
              <a:rPr lang="es-CL" dirty="0" err="1"/>
              <a:t>Enolasa</a:t>
            </a:r>
            <a:r>
              <a:rPr lang="es-CL" dirty="0"/>
              <a:t> pasa el 3-fosfoglicerato a 2-fosfoglicerato</a:t>
            </a:r>
          </a:p>
          <a:p>
            <a:r>
              <a:rPr lang="es-CL" dirty="0"/>
              <a:t>D) NADH se oxida a NAD+ por la gliceraldehido 3 -fosfato deshidrogenasa</a:t>
            </a:r>
          </a:p>
        </p:txBody>
      </p:sp>
    </p:spTree>
    <p:extLst>
      <p:ext uri="{BB962C8B-B14F-4D97-AF65-F5344CB8AC3E}">
        <p14:creationId xmlns:p14="http://schemas.microsoft.com/office/powerpoint/2010/main" val="57376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037C0-944A-C687-A082-CC8593C1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E0FE7C-47E4-B48B-6EC4-996BF06C4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 relación a la fase exergónica de la glicolisis es correcto señalar:</a:t>
            </a:r>
          </a:p>
          <a:p>
            <a:r>
              <a:rPr lang="es-CL" dirty="0"/>
              <a:t>A) Se producen 4 moléculas de ADP</a:t>
            </a:r>
          </a:p>
          <a:p>
            <a:r>
              <a:rPr lang="es-CL" b="1" dirty="0"/>
              <a:t>B) La segunda fosforilación a nivel de sustrato está a cargado de piruvato quinasa</a:t>
            </a:r>
          </a:p>
          <a:p>
            <a:r>
              <a:rPr lang="es-CL" dirty="0"/>
              <a:t>C) </a:t>
            </a:r>
            <a:r>
              <a:rPr lang="es-CL" dirty="0" err="1"/>
              <a:t>Enolasa</a:t>
            </a:r>
            <a:r>
              <a:rPr lang="es-CL" dirty="0"/>
              <a:t> pasa el 3-fosfoglicerato a 2-fosfoglicerato</a:t>
            </a:r>
          </a:p>
          <a:p>
            <a:r>
              <a:rPr lang="es-CL" dirty="0"/>
              <a:t>D) NADH se oxida a NAD+ por la gliceraldehido 3 -fosfato deshidrogenasa</a:t>
            </a:r>
          </a:p>
        </p:txBody>
      </p:sp>
    </p:spTree>
    <p:extLst>
      <p:ext uri="{BB962C8B-B14F-4D97-AF65-F5344CB8AC3E}">
        <p14:creationId xmlns:p14="http://schemas.microsoft.com/office/powerpoint/2010/main" val="1801033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EE3B28-B1A8-F261-67CF-258ED5048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8" t="19986" r="21613" b="13315"/>
          <a:stretch/>
        </p:blipFill>
        <p:spPr>
          <a:xfrm>
            <a:off x="1474837" y="554620"/>
            <a:ext cx="8790040" cy="57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3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50D3B-6C10-AF1A-F906-3E224F1F86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Glicolisis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7C1317-CA14-250D-3D31-02E63D2E8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Bioquímica T.O.</a:t>
            </a:r>
          </a:p>
          <a:p>
            <a:r>
              <a:rPr lang="es-CL" dirty="0"/>
              <a:t>Fernando Alvarado Caro – Septiembre de 2022</a:t>
            </a:r>
          </a:p>
        </p:txBody>
      </p:sp>
    </p:spTree>
    <p:extLst>
      <p:ext uri="{BB962C8B-B14F-4D97-AF65-F5344CB8AC3E}">
        <p14:creationId xmlns:p14="http://schemas.microsoft.com/office/powerpoint/2010/main" val="1907688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E20BF-62D0-D24F-A363-E830C262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6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18F25B-BD23-A5DA-2B4C-40B9CE321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Sobre las fosforilaciones a nivel de sustrato es correcto que:</a:t>
            </a:r>
          </a:p>
          <a:p>
            <a:r>
              <a:rPr lang="es-CL" dirty="0"/>
              <a:t>A) Ocurren a partir de compuestos con potencial de fosforilar ADP</a:t>
            </a:r>
          </a:p>
          <a:p>
            <a:r>
              <a:rPr lang="es-CL" dirty="0"/>
              <a:t>B) Utiliza una serie de reacciones que involucran el paso de protones y la acción de la ATP sintasa</a:t>
            </a:r>
          </a:p>
          <a:p>
            <a:r>
              <a:rPr lang="es-CL" dirty="0"/>
              <a:t>C) Es un proceso de alto rendimiento en la síntesis de ATP</a:t>
            </a:r>
          </a:p>
          <a:p>
            <a:r>
              <a:rPr lang="es-CL" dirty="0"/>
              <a:t>D) Sólo lo puede realizar la piruvato </a:t>
            </a:r>
            <a:r>
              <a:rPr lang="es-CL" dirty="0" err="1"/>
              <a:t>kinasa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8406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E20BF-62D0-D24F-A363-E830C262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6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18F25B-BD23-A5DA-2B4C-40B9CE321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Sobre las fosforilaciones a nivel de sustrato es correcto que:</a:t>
            </a:r>
          </a:p>
          <a:p>
            <a:r>
              <a:rPr lang="es-CL" b="1" dirty="0"/>
              <a:t>A) Ocurren a partir de compuestos con potencial de fosforilar ADP</a:t>
            </a:r>
          </a:p>
          <a:p>
            <a:r>
              <a:rPr lang="es-CL" dirty="0"/>
              <a:t>B) Utiliza una serie de reacciones que involucran el paso de protones y la acción de la ATP sintasa</a:t>
            </a:r>
          </a:p>
          <a:p>
            <a:r>
              <a:rPr lang="es-CL" dirty="0"/>
              <a:t>C) Es un proceso de alto rendimiento en la síntesis de ATP</a:t>
            </a:r>
          </a:p>
          <a:p>
            <a:r>
              <a:rPr lang="es-CL" dirty="0"/>
              <a:t>D) Sólo lo puede realizar la piruvato </a:t>
            </a:r>
            <a:r>
              <a:rPr lang="es-CL" dirty="0" err="1"/>
              <a:t>kinasa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3337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E9749-792E-857E-55FC-23552A6B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Fosforilación a nivel de sustrato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A6312-4815-15B5-2AAD-E37A9D4C2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Ocurre gracias a moléculas con alto potencial en fosforilar ADP (ej. </a:t>
            </a:r>
            <a:r>
              <a:rPr lang="es-CL" dirty="0" err="1"/>
              <a:t>fosfoenol</a:t>
            </a:r>
            <a:r>
              <a:rPr lang="es-CL" dirty="0"/>
              <a:t>, anhídridos)</a:t>
            </a:r>
          </a:p>
          <a:p>
            <a:r>
              <a:rPr lang="es-CL" dirty="0"/>
              <a:t>No depende de oxígeno, no se relaciona al transporte de electrones (cadena de electrones </a:t>
            </a:r>
            <a:r>
              <a:rPr lang="es-CL" dirty="0" err="1"/>
              <a:t>mitoncondrial</a:t>
            </a:r>
            <a:r>
              <a:rPr lang="es-CL" dirty="0"/>
              <a:t>), al bombeo de protones (fuerza motriz) ni a la actividad de la ATP sintasa </a:t>
            </a:r>
          </a:p>
          <a:p>
            <a:r>
              <a:rPr lang="es-CL" dirty="0"/>
              <a:t>Tiene bajo rendimiento en la síntesis de ATP vs fosforilación oxidativa</a:t>
            </a:r>
          </a:p>
          <a:p>
            <a:r>
              <a:rPr lang="es-CL" dirty="0"/>
              <a:t>La realizan piruvato quinasa y fosfoglicerato quinasa 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16172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8D48D-54D0-6FBF-5F58-8F6363AE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7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77709-9598-2873-A776-7968C8661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Sobre la </a:t>
            </a:r>
            <a:r>
              <a:rPr lang="es-CL" dirty="0" err="1"/>
              <a:t>glicosis</a:t>
            </a:r>
            <a:r>
              <a:rPr lang="es-CL" dirty="0"/>
              <a:t> es incorrecto señalar que:</a:t>
            </a:r>
          </a:p>
          <a:p>
            <a:r>
              <a:rPr lang="es-CL" dirty="0"/>
              <a:t>A) En condiciones anaeróbicas NADH forma lactato y de esa forma se regenera el NAD+ para mantener el ciclo</a:t>
            </a:r>
          </a:p>
          <a:p>
            <a:r>
              <a:rPr lang="es-CL" dirty="0"/>
              <a:t>B) En condiciones aeróbicas se acopla al ciclo de Krebs</a:t>
            </a:r>
          </a:p>
          <a:p>
            <a:r>
              <a:rPr lang="es-CL" dirty="0"/>
              <a:t>C) NAD+ se puede recuperar en la fosforilación oxidativa</a:t>
            </a:r>
          </a:p>
          <a:p>
            <a:r>
              <a:rPr lang="es-CL" dirty="0"/>
              <a:t>D) 1 mol de glucosa genera 1 </a:t>
            </a:r>
            <a:r>
              <a:rPr lang="es-CL" dirty="0" err="1"/>
              <a:t>mólecula</a:t>
            </a:r>
            <a:r>
              <a:rPr lang="es-CL" dirty="0"/>
              <a:t> de ATP</a:t>
            </a:r>
          </a:p>
        </p:txBody>
      </p:sp>
    </p:spTree>
    <p:extLst>
      <p:ext uri="{BB962C8B-B14F-4D97-AF65-F5344CB8AC3E}">
        <p14:creationId xmlns:p14="http://schemas.microsoft.com/office/powerpoint/2010/main" val="1366287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8D48D-54D0-6FBF-5F58-8F6363AE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7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77709-9598-2873-A776-7968C8661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Sobre la </a:t>
            </a:r>
            <a:r>
              <a:rPr lang="es-CL" dirty="0" err="1"/>
              <a:t>glicosis</a:t>
            </a:r>
            <a:r>
              <a:rPr lang="es-CL" dirty="0"/>
              <a:t> es incorrecto señalar que:</a:t>
            </a:r>
          </a:p>
          <a:p>
            <a:r>
              <a:rPr lang="es-CL" dirty="0"/>
              <a:t>A) En condiciones anaeróbicas NADH forma lactato y de esa forma se regenera el NAD+ para mantener el ciclo</a:t>
            </a:r>
          </a:p>
          <a:p>
            <a:r>
              <a:rPr lang="es-CL" dirty="0"/>
              <a:t>B) En condiciones aeróbicas se acopla al ciclo de Krebs</a:t>
            </a:r>
          </a:p>
          <a:p>
            <a:r>
              <a:rPr lang="es-CL" dirty="0"/>
              <a:t>C) NAD+ se puede recuperar en la fosforilación oxidativa</a:t>
            </a:r>
          </a:p>
          <a:p>
            <a:r>
              <a:rPr lang="es-CL" b="1" dirty="0"/>
              <a:t>D) 1 mol de glucosa genera 1 </a:t>
            </a:r>
            <a:r>
              <a:rPr lang="es-CL" b="1" dirty="0" err="1"/>
              <a:t>mólecula</a:t>
            </a:r>
            <a:r>
              <a:rPr lang="es-CL" b="1" dirty="0"/>
              <a:t> de ATP</a:t>
            </a:r>
          </a:p>
        </p:txBody>
      </p:sp>
    </p:spTree>
    <p:extLst>
      <p:ext uri="{BB962C8B-B14F-4D97-AF65-F5344CB8AC3E}">
        <p14:creationId xmlns:p14="http://schemas.microsoft.com/office/powerpoint/2010/main" val="1549562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EDB991-99F9-7EA1-365D-13FC75BFA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27" t="20200" r="22580" b="20200"/>
          <a:stretch/>
        </p:blipFill>
        <p:spPr>
          <a:xfrm>
            <a:off x="1106129" y="663677"/>
            <a:ext cx="9324230" cy="55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66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paso de la respiración celular (artículo) | Khan Academy">
            <a:extLst>
              <a:ext uri="{FF2B5EF4-FFF2-40B4-BE49-F238E27FC236}">
                <a16:creationId xmlns:a16="http://schemas.microsoft.com/office/drawing/2014/main" id="{369DD1D6-7F3F-A9CB-792D-8B779244A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6" y="1165067"/>
            <a:ext cx="7521288" cy="452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l lactato no es el enemigo - Juanjo Martínez">
            <a:extLst>
              <a:ext uri="{FF2B5EF4-FFF2-40B4-BE49-F238E27FC236}">
                <a16:creationId xmlns:a16="http://schemas.microsoft.com/office/drawing/2014/main" id="{26C35221-8DFF-195B-DF08-B405EEA6C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178" y="2389111"/>
            <a:ext cx="3280041" cy="18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: curvado 2">
            <a:extLst>
              <a:ext uri="{FF2B5EF4-FFF2-40B4-BE49-F238E27FC236}">
                <a16:creationId xmlns:a16="http://schemas.microsoft.com/office/drawing/2014/main" id="{6B4D60BC-4448-061F-78F5-DB4DABDE4D71}"/>
              </a:ext>
            </a:extLst>
          </p:cNvPr>
          <p:cNvCxnSpPr>
            <a:cxnSpLocks/>
            <a:endCxn id="3076" idx="2"/>
          </p:cNvCxnSpPr>
          <p:nvPr/>
        </p:nvCxnSpPr>
        <p:spPr>
          <a:xfrm>
            <a:off x="5501148" y="3775587"/>
            <a:ext cx="4569051" cy="426942"/>
          </a:xfrm>
          <a:prstGeom prst="curvedConnector4">
            <a:avLst>
              <a:gd name="adj1" fmla="val -21207"/>
              <a:gd name="adj2" fmla="val 15354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362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F6754-A00D-66E1-9BB9-7A446232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235A9-50FB-40B1-8A0C-65BBEA20C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En la regulación de la glicolisis se destacan dos grandes enzimas: fosfofructoquinasa 1 y piruvato quinasa. En relación a este proceso es correcto señalar:</a:t>
            </a:r>
          </a:p>
          <a:p>
            <a:r>
              <a:rPr lang="es-CL" dirty="0"/>
              <a:t>A) FFQ-1 se potencia en presencia de ATP, citrato, protones y F 2,6bisP</a:t>
            </a:r>
          </a:p>
          <a:p>
            <a:r>
              <a:rPr lang="es-CL" dirty="0"/>
              <a:t>B) La forma activa de piruvato quinasa es fosforilada</a:t>
            </a:r>
          </a:p>
          <a:p>
            <a:r>
              <a:rPr lang="es-CL" dirty="0"/>
              <a:t>C) Fructosa 2,6 bisfosfato disminuye sus niveles en presencia de insulina</a:t>
            </a:r>
          </a:p>
          <a:p>
            <a:r>
              <a:rPr lang="es-CL" dirty="0"/>
              <a:t>D) El glucagón liberado en situaciones de hipoglicemia favorece la acción quinasa de la enzima tándem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39355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F6754-A00D-66E1-9BB9-7A446232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235A9-50FB-40B1-8A0C-65BBEA20C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En la regulación de la glicolisis se destacan dos grandes enzimas: fosfofructoquinasa 1 y piruvato quinasa. En relación a este proceso es correcto señalar:</a:t>
            </a:r>
          </a:p>
          <a:p>
            <a:r>
              <a:rPr lang="es-CL" b="1" dirty="0"/>
              <a:t>A) FFQ-1 se potencia en presencia de ATP, citrato, protones y F 2,6bisP</a:t>
            </a:r>
          </a:p>
          <a:p>
            <a:r>
              <a:rPr lang="es-CL" dirty="0"/>
              <a:t>B) La forma activa de piruvato quinasa es fosforilada</a:t>
            </a:r>
          </a:p>
          <a:p>
            <a:r>
              <a:rPr lang="es-CL" dirty="0"/>
              <a:t>C) Fructosa 2,6 bisfosfato disminuye sus niveles en presencia de insulina</a:t>
            </a:r>
          </a:p>
          <a:p>
            <a:r>
              <a:rPr lang="es-CL" dirty="0"/>
              <a:t>D) El glucagón liberado en situaciones de hipoglicemia favorece la acción quinasa de la enzima tándem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45622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8340EF-3219-8718-03E5-2B287E298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2567" r="22822" b="13961"/>
          <a:stretch/>
        </p:blipFill>
        <p:spPr>
          <a:xfrm>
            <a:off x="1061884" y="368711"/>
            <a:ext cx="9197192" cy="600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8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C4D5F-FFE4-D5AE-D32C-E17138081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Hoja de ruta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189BB4-6EE0-0A25-EBFE-02B16C0DD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Generalidades de absorción y transporte</a:t>
            </a:r>
          </a:p>
          <a:p>
            <a:r>
              <a:rPr lang="es-CL" dirty="0"/>
              <a:t>Glicolisis</a:t>
            </a:r>
          </a:p>
          <a:p>
            <a:pPr lvl="1"/>
            <a:r>
              <a:rPr lang="es-CL" dirty="0"/>
              <a:t>Enzimas</a:t>
            </a:r>
          </a:p>
          <a:p>
            <a:pPr lvl="1"/>
            <a:r>
              <a:rPr lang="es-CL" dirty="0"/>
              <a:t>Fases</a:t>
            </a:r>
          </a:p>
          <a:p>
            <a:pPr lvl="1"/>
            <a:r>
              <a:rPr lang="es-CL" dirty="0"/>
              <a:t>Productos</a:t>
            </a:r>
          </a:p>
          <a:p>
            <a:pPr lvl="1"/>
            <a:r>
              <a:rPr lang="es-CL" dirty="0"/>
              <a:t>Consideraciones</a:t>
            </a:r>
          </a:p>
          <a:p>
            <a:pPr lvl="1"/>
            <a:r>
              <a:rPr lang="es-CL" dirty="0"/>
              <a:t>Regulación</a:t>
            </a:r>
          </a:p>
        </p:txBody>
      </p:sp>
    </p:spTree>
    <p:extLst>
      <p:ext uri="{BB962C8B-B14F-4D97-AF65-F5344CB8AC3E}">
        <p14:creationId xmlns:p14="http://schemas.microsoft.com/office/powerpoint/2010/main" val="1689939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491E9-DD0B-F0D2-0E24-FFF9D952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Recordar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06319B-41BC-ABE8-549F-4CA366B93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Ambas son enzimas alostéricas</a:t>
            </a:r>
          </a:p>
          <a:p>
            <a:r>
              <a:rPr lang="es-CL" dirty="0"/>
              <a:t>FFQ1 es el marca pasos de la glicolisis</a:t>
            </a:r>
          </a:p>
          <a:p>
            <a:r>
              <a:rPr lang="es-CL" dirty="0"/>
              <a:t>Hay acción hormonal (insulina, glucagón) en la FFQ1 a través del perfil que adopta la enzima tándem (quinasa, fosfatasa) y su efecto en los niveles de F2,6bisP (no participa directamente en la vía)</a:t>
            </a:r>
          </a:p>
          <a:p>
            <a:r>
              <a:rPr lang="es-CL" dirty="0"/>
              <a:t>Piruvato quinasa es más activa desfosforilada (estados de hiperglicemia -&gt; + insulina [fosfoproteína fosfatasa])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7580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C76F5-518F-BC5A-FBFF-4C98BECB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2E336C-FB85-76C7-464C-AC7BCD82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Glucoquinasa (presente solo en hígado y beta pancreática)</a:t>
            </a:r>
          </a:p>
          <a:p>
            <a:pPr lvl="1"/>
            <a:r>
              <a:rPr lang="es-CL" dirty="0"/>
              <a:t>Tiene una Km mayor que otras hexoquinasas (menor afinidad por glucosa)</a:t>
            </a:r>
          </a:p>
          <a:p>
            <a:pPr lvl="1"/>
            <a:r>
              <a:rPr lang="es-CL" dirty="0"/>
              <a:t>= si tengo muy poco sustrato actúa solo hexoquinasa (ej. presente en cerebro); si tengo más sustrato actúan ambas</a:t>
            </a:r>
          </a:p>
          <a:p>
            <a:pPr lvl="1"/>
            <a:r>
              <a:rPr lang="es-CL" dirty="0" err="1"/>
              <a:t>Sensa</a:t>
            </a:r>
            <a:r>
              <a:rPr lang="es-CL" dirty="0"/>
              <a:t> los niveles de glicemia y favorece la liberación de insulina</a:t>
            </a:r>
          </a:p>
          <a:p>
            <a:pPr lvl="1"/>
            <a:r>
              <a:rPr lang="es-CL" dirty="0"/>
              <a:t>No se inhibe por glucosa 6P</a:t>
            </a:r>
          </a:p>
          <a:p>
            <a:pPr lvl="1"/>
            <a:r>
              <a:rPr lang="es-CL" dirty="0"/>
              <a:t>Se induce por insulina</a:t>
            </a:r>
          </a:p>
        </p:txBody>
      </p:sp>
    </p:spTree>
    <p:extLst>
      <p:ext uri="{BB962C8B-B14F-4D97-AF65-F5344CB8AC3E}">
        <p14:creationId xmlns:p14="http://schemas.microsoft.com/office/powerpoint/2010/main" val="1248381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861ED-16D5-655F-5D8E-05C5F414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Próximas sesiones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216CEE-F5AC-DF89-3F4D-07FD4C953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Fin de semana: video grabado con ciclo de Krebs</a:t>
            </a:r>
          </a:p>
          <a:p>
            <a:r>
              <a:rPr lang="es-CL" dirty="0"/>
              <a:t>Próxima semana? </a:t>
            </a:r>
          </a:p>
          <a:p>
            <a:pPr lvl="1"/>
            <a:r>
              <a:rPr lang="es-CL" dirty="0"/>
              <a:t>Sincrónico?: </a:t>
            </a:r>
            <a:r>
              <a:rPr lang="es-CL" dirty="0" err="1"/>
              <a:t>Gluconeogenesis</a:t>
            </a:r>
            <a:r>
              <a:rPr lang="es-CL" dirty="0"/>
              <a:t> y pentosas?</a:t>
            </a:r>
          </a:p>
          <a:p>
            <a:pPr lvl="1"/>
            <a:r>
              <a:rPr lang="es-CL" dirty="0"/>
              <a:t>Asincrónico?: Cadena respiratoria?</a:t>
            </a:r>
          </a:p>
        </p:txBody>
      </p:sp>
    </p:spTree>
    <p:extLst>
      <p:ext uri="{BB962C8B-B14F-4D97-AF65-F5344CB8AC3E}">
        <p14:creationId xmlns:p14="http://schemas.microsoft.com/office/powerpoint/2010/main" val="339479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4E7FC-2929-BFA4-CC59-CAD541FC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5B79CC-1C39-F9C3-00D1-F4E6DAB32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 relación al proceso de ingesta, digestión y transporte de los azúcares a las células de destino es correcto señalar que:</a:t>
            </a:r>
          </a:p>
          <a:p>
            <a:r>
              <a:rPr lang="es-CL" dirty="0"/>
              <a:t>A) Enzimas del tubo digestivo y de la saliva participan en la transformación a monosacáridos</a:t>
            </a:r>
          </a:p>
          <a:p>
            <a:r>
              <a:rPr lang="es-CL" dirty="0"/>
              <a:t>B) Sacarosa es un azúcar que llega en forma significativa al hígado</a:t>
            </a:r>
          </a:p>
          <a:p>
            <a:r>
              <a:rPr lang="es-CL" dirty="0"/>
              <a:t>C) Sólo el hígado desarrolla glucolisis</a:t>
            </a:r>
          </a:p>
          <a:p>
            <a:r>
              <a:rPr lang="es-CL" dirty="0"/>
              <a:t>D) GLUT-1 se encarga de transportar la glucosa de la sangre al hepatocito</a:t>
            </a:r>
          </a:p>
        </p:txBody>
      </p:sp>
    </p:spTree>
    <p:extLst>
      <p:ext uri="{BB962C8B-B14F-4D97-AF65-F5344CB8AC3E}">
        <p14:creationId xmlns:p14="http://schemas.microsoft.com/office/powerpoint/2010/main" val="361783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4E7FC-2929-BFA4-CC59-CAD541FC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5B79CC-1C39-F9C3-00D1-F4E6DAB32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 relación al proceso de ingesta, digestión y transporte de los azúcares a las células de destino es correcto señalar que:</a:t>
            </a:r>
          </a:p>
          <a:p>
            <a:r>
              <a:rPr lang="es-CL" b="1" dirty="0"/>
              <a:t>A) Enzimas del tubo digestivo y de la saliva participan en la transformación a monosacáridos</a:t>
            </a:r>
          </a:p>
          <a:p>
            <a:r>
              <a:rPr lang="es-CL" dirty="0"/>
              <a:t>B) Sacarosa es un azúcar que llega en forma significativa al hígado</a:t>
            </a:r>
          </a:p>
          <a:p>
            <a:r>
              <a:rPr lang="es-CL" dirty="0"/>
              <a:t>C) Sólo el hígado desarrolla glucolisis</a:t>
            </a:r>
          </a:p>
          <a:p>
            <a:r>
              <a:rPr lang="es-CL" dirty="0"/>
              <a:t>D) GLUT-1 se encarga de transportar la glucosa de la sangre al hepatocito</a:t>
            </a:r>
          </a:p>
        </p:txBody>
      </p:sp>
    </p:spTree>
    <p:extLst>
      <p:ext uri="{BB962C8B-B14F-4D97-AF65-F5344CB8AC3E}">
        <p14:creationId xmlns:p14="http://schemas.microsoft.com/office/powerpoint/2010/main" val="184850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88F99-4278-17B3-527F-1321CA2E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Partamos por lo básico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FFE1F7-8BD8-714E-DF47-FA197F91E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42126F-A35A-80F4-5E99-69539C70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42" y="2188428"/>
            <a:ext cx="6151768" cy="46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4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2EDBA-ADAE-1C15-4D43-2F278EAC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7D1D14-6F61-4B6B-03D7-5E11AE367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Sacarosa es un </a:t>
            </a:r>
            <a:r>
              <a:rPr lang="es-CL" dirty="0" err="1"/>
              <a:t>discarido</a:t>
            </a:r>
            <a:r>
              <a:rPr lang="es-CL" dirty="0"/>
              <a:t> de dos glucosas, no es predominante en sangre</a:t>
            </a:r>
          </a:p>
          <a:p>
            <a:r>
              <a:rPr lang="es-CL" dirty="0"/>
              <a:t>La glucosa que circula en sangre llega a distintos tejidos como el hígado, el músculo o el tejido adiposo.</a:t>
            </a:r>
          </a:p>
          <a:p>
            <a:r>
              <a:rPr lang="es-CL" dirty="0"/>
              <a:t>Los niveles de glucosa en sangre (relacionados a la alimentación por ejemplo) determinan la liberación de hormonas: si la glucosa está alta se favorece que esta entre a las células para ser almacenada en formas más complejas (energía); si está baja, por el contrario, se favorece la producción de más glucosa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8549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9DC5F-F4AD-6BC8-375F-23635419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A2F516-8F21-38E3-4F46-3A9D2BEC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 glucosa cuando ingresa al hepatocito tiene varias vías potenciales como la glicolisis, la glucogenogénesis o la vía de las pentosas. Sobre la primera vía, condiciones bajo oxígeno (</a:t>
            </a:r>
            <a:r>
              <a:rPr lang="es-CL" dirty="0" err="1"/>
              <a:t>anaerobico</a:t>
            </a:r>
            <a:r>
              <a:rPr lang="es-CL" dirty="0"/>
              <a:t>) sería esperable encontrar un aumento en la producción de:</a:t>
            </a:r>
          </a:p>
          <a:p>
            <a:r>
              <a:rPr lang="es-CL" dirty="0"/>
              <a:t>A) Piruvato</a:t>
            </a:r>
          </a:p>
          <a:p>
            <a:r>
              <a:rPr lang="es-CL" dirty="0"/>
              <a:t>B) Lactato</a:t>
            </a:r>
          </a:p>
          <a:p>
            <a:r>
              <a:rPr lang="es-CL" dirty="0"/>
              <a:t>C) Acetil-CoA</a:t>
            </a:r>
          </a:p>
          <a:p>
            <a:r>
              <a:rPr lang="es-CL" dirty="0"/>
              <a:t>D) Fructosa</a:t>
            </a:r>
          </a:p>
        </p:txBody>
      </p:sp>
    </p:spTree>
    <p:extLst>
      <p:ext uri="{BB962C8B-B14F-4D97-AF65-F5344CB8AC3E}">
        <p14:creationId xmlns:p14="http://schemas.microsoft.com/office/powerpoint/2010/main" val="367506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9DC5F-F4AD-6BC8-375F-23635419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A2F516-8F21-38E3-4F46-3A9D2BEC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 glucosa cuando ingresa al hepatocito tiene varias vías potenciales como la glicolisis, la glucogenogénesis o la vía de las pentosas. Sobre la primera vía, condiciones bajo oxígeno (</a:t>
            </a:r>
            <a:r>
              <a:rPr lang="es-CL" dirty="0" err="1"/>
              <a:t>anaerobico</a:t>
            </a:r>
            <a:r>
              <a:rPr lang="es-CL" dirty="0"/>
              <a:t>) sería esperable encontrar un aumento en la producción de:</a:t>
            </a:r>
          </a:p>
          <a:p>
            <a:r>
              <a:rPr lang="es-CL" dirty="0"/>
              <a:t>A) Piruvato</a:t>
            </a:r>
          </a:p>
          <a:p>
            <a:r>
              <a:rPr lang="es-CL" b="1" dirty="0"/>
              <a:t>B) Lactato</a:t>
            </a:r>
          </a:p>
          <a:p>
            <a:r>
              <a:rPr lang="es-CL" dirty="0"/>
              <a:t>C) Acetil-CoA</a:t>
            </a:r>
          </a:p>
          <a:p>
            <a:r>
              <a:rPr lang="es-CL" dirty="0"/>
              <a:t>D) Fructosa</a:t>
            </a:r>
          </a:p>
        </p:txBody>
      </p:sp>
    </p:spTree>
    <p:extLst>
      <p:ext uri="{BB962C8B-B14F-4D97-AF65-F5344CB8AC3E}">
        <p14:creationId xmlns:p14="http://schemas.microsoft.com/office/powerpoint/2010/main" val="866877651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195</TotalTime>
  <Words>1508</Words>
  <Application>Microsoft Office PowerPoint</Application>
  <PresentationFormat>Panorámica</PresentationFormat>
  <Paragraphs>148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Arial</vt:lpstr>
      <vt:lpstr>Trebuchet MS</vt:lpstr>
      <vt:lpstr>Berlín</vt:lpstr>
      <vt:lpstr>Algunos aspectos generales</vt:lpstr>
      <vt:lpstr>Glicolisis </vt:lpstr>
      <vt:lpstr>Hoja de ruta</vt:lpstr>
      <vt:lpstr>Pregunta 1</vt:lpstr>
      <vt:lpstr>Pregunta 1</vt:lpstr>
      <vt:lpstr>Partamos por lo básico</vt:lpstr>
      <vt:lpstr>Presentación de PowerPoint</vt:lpstr>
      <vt:lpstr>Pregunta 2</vt:lpstr>
      <vt:lpstr>Pregunta 2</vt:lpstr>
      <vt:lpstr>NO OLVIDAR</vt:lpstr>
      <vt:lpstr>Pregunta 3</vt:lpstr>
      <vt:lpstr>Pregunta 3</vt:lpstr>
      <vt:lpstr>Presentación de PowerPoint</vt:lpstr>
      <vt:lpstr>Pregunta 4</vt:lpstr>
      <vt:lpstr>Pregunta 4</vt:lpstr>
      <vt:lpstr>Presentación de PowerPoint</vt:lpstr>
      <vt:lpstr>Pregunta 5</vt:lpstr>
      <vt:lpstr>Pregunta 5</vt:lpstr>
      <vt:lpstr>Presentación de PowerPoint</vt:lpstr>
      <vt:lpstr>Pregunta 6</vt:lpstr>
      <vt:lpstr>Pregunta 6</vt:lpstr>
      <vt:lpstr>Fosforilación a nivel de sustrato</vt:lpstr>
      <vt:lpstr>Pregunta 7</vt:lpstr>
      <vt:lpstr>Pregunta 7</vt:lpstr>
      <vt:lpstr>Presentación de PowerPoint</vt:lpstr>
      <vt:lpstr>Presentación de PowerPoint</vt:lpstr>
      <vt:lpstr>Pregunta 8</vt:lpstr>
      <vt:lpstr>Pregunta 8</vt:lpstr>
      <vt:lpstr>Presentación de PowerPoint</vt:lpstr>
      <vt:lpstr>Recordar</vt:lpstr>
      <vt:lpstr>Presentación de PowerPoint</vt:lpstr>
      <vt:lpstr>Próximas sesiones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Glicolisis </dc:title>
  <dc:creator>fernando alvarado caro</dc:creator>
  <cp:lastModifiedBy>fernando alvarado caro</cp:lastModifiedBy>
  <cp:revision>1</cp:revision>
  <dcterms:created xsi:type="dcterms:W3CDTF">2022-09-22T03:11:33Z</dcterms:created>
  <dcterms:modified xsi:type="dcterms:W3CDTF">2022-09-23T03:31:05Z</dcterms:modified>
</cp:coreProperties>
</file>