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5"/>
  </p:notesMasterIdLst>
  <p:sldIdLst>
    <p:sldId id="415" r:id="rId2"/>
    <p:sldId id="445" r:id="rId3"/>
    <p:sldId id="446" r:id="rId4"/>
    <p:sldId id="447" r:id="rId5"/>
    <p:sldId id="480" r:id="rId6"/>
    <p:sldId id="448" r:id="rId7"/>
    <p:sldId id="449" r:id="rId8"/>
    <p:sldId id="463" r:id="rId9"/>
    <p:sldId id="450" r:id="rId10"/>
    <p:sldId id="451" r:id="rId11"/>
    <p:sldId id="452" r:id="rId12"/>
    <p:sldId id="453" r:id="rId13"/>
    <p:sldId id="454" r:id="rId14"/>
    <p:sldId id="481" r:id="rId15"/>
    <p:sldId id="483" r:id="rId16"/>
    <p:sldId id="484" r:id="rId17"/>
    <p:sldId id="486" r:id="rId18"/>
    <p:sldId id="456" r:id="rId19"/>
    <p:sldId id="487" r:id="rId20"/>
    <p:sldId id="457" r:id="rId21"/>
    <p:sldId id="458" r:id="rId22"/>
    <p:sldId id="488" r:id="rId23"/>
    <p:sldId id="491" r:id="rId24"/>
    <p:sldId id="460" r:id="rId25"/>
    <p:sldId id="494" r:id="rId26"/>
    <p:sldId id="492" r:id="rId27"/>
    <p:sldId id="493" r:id="rId28"/>
    <p:sldId id="465" r:id="rId29"/>
    <p:sldId id="464" r:id="rId30"/>
    <p:sldId id="466" r:id="rId31"/>
    <p:sldId id="467" r:id="rId32"/>
    <p:sldId id="468" r:id="rId33"/>
    <p:sldId id="469" r:id="rId34"/>
    <p:sldId id="470" r:id="rId35"/>
    <p:sldId id="471" r:id="rId36"/>
    <p:sldId id="473" r:id="rId37"/>
    <p:sldId id="472" r:id="rId38"/>
    <p:sldId id="476" r:id="rId39"/>
    <p:sldId id="495" r:id="rId40"/>
    <p:sldId id="496" r:id="rId41"/>
    <p:sldId id="497" r:id="rId42"/>
    <p:sldId id="499" r:id="rId43"/>
    <p:sldId id="477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72056A12-4C98-4B87-B294-010B219B5805}">
          <p14:sldIdLst>
            <p14:sldId id="415"/>
            <p14:sldId id="445"/>
            <p14:sldId id="446"/>
            <p14:sldId id="447"/>
            <p14:sldId id="480"/>
            <p14:sldId id="448"/>
            <p14:sldId id="449"/>
            <p14:sldId id="463"/>
            <p14:sldId id="450"/>
            <p14:sldId id="451"/>
            <p14:sldId id="452"/>
            <p14:sldId id="453"/>
            <p14:sldId id="454"/>
            <p14:sldId id="481"/>
            <p14:sldId id="483"/>
            <p14:sldId id="484"/>
            <p14:sldId id="486"/>
            <p14:sldId id="456"/>
            <p14:sldId id="487"/>
            <p14:sldId id="457"/>
            <p14:sldId id="458"/>
            <p14:sldId id="488"/>
            <p14:sldId id="491"/>
            <p14:sldId id="460"/>
            <p14:sldId id="494"/>
            <p14:sldId id="492"/>
            <p14:sldId id="493"/>
          </p14:sldIdLst>
        </p14:section>
        <p14:section name="Ejercicios" id="{E602973D-1EF1-4D9D-81C3-92BFF1854E08}">
          <p14:sldIdLst>
            <p14:sldId id="465"/>
            <p14:sldId id="464"/>
            <p14:sldId id="466"/>
            <p14:sldId id="467"/>
            <p14:sldId id="468"/>
            <p14:sldId id="469"/>
            <p14:sldId id="470"/>
            <p14:sldId id="471"/>
            <p14:sldId id="473"/>
            <p14:sldId id="472"/>
            <p14:sldId id="476"/>
            <p14:sldId id="495"/>
            <p14:sldId id="496"/>
            <p14:sldId id="497"/>
            <p14:sldId id="499"/>
            <p14:sldId id="47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D3D3"/>
    <a:srgbClr val="F72525"/>
    <a:srgbClr val="E9EBF5"/>
    <a:srgbClr val="E26714"/>
    <a:srgbClr val="FFC000"/>
    <a:srgbClr val="CCC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75DCB02-9BB8-47FD-8907-85C794F793BA}" styleName="Estilo temático 1 - Énfasis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8" autoAdjust="0"/>
    <p:restoredTop sz="91321" autoAdjust="0"/>
  </p:normalViewPr>
  <p:slideViewPr>
    <p:cSldViewPr snapToGrid="0">
      <p:cViewPr varScale="1">
        <p:scale>
          <a:sx n="100" d="100"/>
          <a:sy n="100" d="100"/>
        </p:scale>
        <p:origin x="91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841C4F-BE6B-4290-B741-1D017CCC123D}" type="datetimeFigureOut">
              <a:rPr lang="es-CL" smtClean="0"/>
              <a:t>04-11-2022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66DE75-D854-4792-B872-3EA9B8883D9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0547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66DE75-D854-4792-B872-3EA9B8883D9B}" type="slidenum">
              <a:rPr lang="es-CL" smtClean="0"/>
              <a:t>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317886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38417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51068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95297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30543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29897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07803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00389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11421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16981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32345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20560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33421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68331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9590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356116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494511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410921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128078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175597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230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900268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924487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8137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45306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4782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901512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937348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851126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504947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41018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742876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990975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632708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23351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4554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07942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07509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70384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4642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 preserve="1">
  <p:cSld name="Title">
    <p:bg>
      <p:bgPr>
        <a:gradFill>
          <a:gsLst>
            <a:gs pos="0">
              <a:schemeClr val="accent2"/>
            </a:gs>
            <a:gs pos="100000">
              <a:schemeClr val="accent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4104804" y="0"/>
            <a:ext cx="8087185" cy="6858189"/>
            <a:chOff x="2052402" y="0"/>
            <a:chExt cx="6065389" cy="5143642"/>
          </a:xfrm>
        </p:grpSpPr>
        <p:sp>
          <p:nvSpPr>
            <p:cNvPr id="11" name="Google Shape;11;p2"/>
            <p:cNvSpPr/>
            <p:nvPr/>
          </p:nvSpPr>
          <p:spPr>
            <a:xfrm>
              <a:off x="2052402" y="0"/>
              <a:ext cx="6065388" cy="5143500"/>
            </a:xfrm>
            <a:custGeom>
              <a:avLst/>
              <a:gdLst/>
              <a:ahLst/>
              <a:cxnLst/>
              <a:rect l="l" t="t" r="r" b="b"/>
              <a:pathLst>
                <a:path w="8087184" h="6858000" extrusionOk="0">
                  <a:moveTo>
                    <a:pt x="7505580" y="6858000"/>
                  </a:moveTo>
                  <a:lnTo>
                    <a:pt x="7696738" y="6858000"/>
                  </a:lnTo>
                  <a:cubicBezTo>
                    <a:pt x="7718274" y="6613807"/>
                    <a:pt x="7866550" y="6398978"/>
                    <a:pt x="8087184" y="6292327"/>
                  </a:cubicBezTo>
                  <a:lnTo>
                    <a:pt x="8087184" y="6085824"/>
                  </a:lnTo>
                  <a:cubicBezTo>
                    <a:pt x="7757916" y="6205690"/>
                    <a:pt x="7529976" y="6508299"/>
                    <a:pt x="7505580" y="6858000"/>
                  </a:cubicBezTo>
                  <a:close/>
                  <a:moveTo>
                    <a:pt x="7109988" y="6858000"/>
                  </a:moveTo>
                  <a:lnTo>
                    <a:pt x="7300574" y="6858000"/>
                  </a:lnTo>
                  <a:cubicBezTo>
                    <a:pt x="7326176" y="6394974"/>
                    <a:pt x="7641722" y="5998774"/>
                    <a:pt x="8087184" y="5870486"/>
                  </a:cubicBezTo>
                  <a:lnTo>
                    <a:pt x="8087184" y="5673454"/>
                  </a:lnTo>
                  <a:cubicBezTo>
                    <a:pt x="7534740" y="5807487"/>
                    <a:pt x="7136797" y="6289898"/>
                    <a:pt x="7109988" y="6858000"/>
                  </a:cubicBezTo>
                  <a:close/>
                  <a:moveTo>
                    <a:pt x="6319630" y="6858000"/>
                  </a:moveTo>
                  <a:lnTo>
                    <a:pt x="6510215" y="6858000"/>
                  </a:lnTo>
                  <a:cubicBezTo>
                    <a:pt x="6538485" y="5958928"/>
                    <a:pt x="7199691" y="5205998"/>
                    <a:pt x="8087184" y="5062145"/>
                  </a:cubicBezTo>
                  <a:lnTo>
                    <a:pt x="8087184" y="4869180"/>
                  </a:lnTo>
                  <a:cubicBezTo>
                    <a:pt x="7093725" y="5015188"/>
                    <a:pt x="6348402" y="5853783"/>
                    <a:pt x="6319630" y="6858000"/>
                  </a:cubicBezTo>
                  <a:close/>
                  <a:moveTo>
                    <a:pt x="6714777" y="6858000"/>
                  </a:moveTo>
                  <a:lnTo>
                    <a:pt x="6905363" y="6858000"/>
                  </a:lnTo>
                  <a:cubicBezTo>
                    <a:pt x="6932680" y="6177012"/>
                    <a:pt x="7419944" y="5602103"/>
                    <a:pt x="8086993" y="5463773"/>
                  </a:cubicBezTo>
                  <a:lnTo>
                    <a:pt x="8086993" y="5269538"/>
                  </a:lnTo>
                  <a:cubicBezTo>
                    <a:pt x="7313661" y="5411166"/>
                    <a:pt x="6742920" y="6071943"/>
                    <a:pt x="6714968" y="6858000"/>
                  </a:cubicBezTo>
                  <a:close/>
                  <a:moveTo>
                    <a:pt x="7902253" y="6858000"/>
                  </a:moveTo>
                  <a:lnTo>
                    <a:pt x="8087184" y="6858000"/>
                  </a:lnTo>
                  <a:lnTo>
                    <a:pt x="8087184" y="6532261"/>
                  </a:lnTo>
                  <a:cubicBezTo>
                    <a:pt x="7984903" y="6612091"/>
                    <a:pt x="7918389" y="6729230"/>
                    <a:pt x="7902253" y="6858000"/>
                  </a:cubicBezTo>
                  <a:close/>
                  <a:moveTo>
                    <a:pt x="1916910" y="2551824"/>
                  </a:moveTo>
                  <a:cubicBezTo>
                    <a:pt x="2641015" y="1478290"/>
                    <a:pt x="3620238" y="601442"/>
                    <a:pt x="4766674" y="0"/>
                  </a:cubicBezTo>
                  <a:lnTo>
                    <a:pt x="4372797" y="0"/>
                  </a:lnTo>
                  <a:cubicBezTo>
                    <a:pt x="4217787" y="90127"/>
                    <a:pt x="4065999" y="185317"/>
                    <a:pt x="3917425" y="285570"/>
                  </a:cubicBezTo>
                  <a:cubicBezTo>
                    <a:pt x="2632356" y="1153193"/>
                    <a:pt x="1626642" y="2375366"/>
                    <a:pt x="1022365" y="3803743"/>
                  </a:cubicBezTo>
                  <a:cubicBezTo>
                    <a:pt x="613622" y="4771490"/>
                    <a:pt x="402707" y="5798792"/>
                    <a:pt x="395021" y="6858000"/>
                  </a:cubicBezTo>
                  <a:lnTo>
                    <a:pt x="585606" y="6858000"/>
                  </a:lnTo>
                  <a:cubicBezTo>
                    <a:pt x="593293" y="5824406"/>
                    <a:pt x="799126" y="4822147"/>
                    <a:pt x="1197894" y="3877980"/>
                  </a:cubicBezTo>
                  <a:cubicBezTo>
                    <a:pt x="1394236" y="3413753"/>
                    <a:pt x="1635028" y="2969629"/>
                    <a:pt x="1916910" y="2551824"/>
                  </a:cubicBezTo>
                  <a:close/>
                  <a:moveTo>
                    <a:pt x="1589421" y="2330830"/>
                  </a:moveTo>
                  <a:cubicBezTo>
                    <a:pt x="2178972" y="1457633"/>
                    <a:pt x="2930502" y="705726"/>
                    <a:pt x="3803264" y="115868"/>
                  </a:cubicBezTo>
                  <a:cubicBezTo>
                    <a:pt x="3861583" y="76504"/>
                    <a:pt x="3920429" y="37881"/>
                    <a:pt x="3979810" y="0"/>
                  </a:cubicBezTo>
                  <a:lnTo>
                    <a:pt x="3635104" y="0"/>
                  </a:lnTo>
                  <a:cubicBezTo>
                    <a:pt x="2315489" y="907938"/>
                    <a:pt x="1282730" y="2174291"/>
                    <a:pt x="658473" y="3649867"/>
                  </a:cubicBezTo>
                  <a:cubicBezTo>
                    <a:pt x="229084" y="4666364"/>
                    <a:pt x="7814" y="5745720"/>
                    <a:pt x="0" y="6858000"/>
                  </a:cubicBezTo>
                  <a:lnTo>
                    <a:pt x="190586" y="6858000"/>
                  </a:lnTo>
                  <a:cubicBezTo>
                    <a:pt x="198336" y="5771144"/>
                    <a:pt x="414587" y="4716957"/>
                    <a:pt x="833939" y="3724104"/>
                  </a:cubicBezTo>
                  <a:cubicBezTo>
                    <a:pt x="1040191" y="3236353"/>
                    <a:pt x="1293200" y="2769749"/>
                    <a:pt x="1589421" y="2330830"/>
                  </a:cubicBezTo>
                  <a:close/>
                  <a:moveTo>
                    <a:pt x="2572017" y="2993622"/>
                  </a:moveTo>
                  <a:cubicBezTo>
                    <a:pt x="3332930" y="1865656"/>
                    <a:pt x="4404701" y="982881"/>
                    <a:pt x="5657281" y="452412"/>
                  </a:cubicBezTo>
                  <a:cubicBezTo>
                    <a:pt x="6154760" y="241841"/>
                    <a:pt x="6675072" y="90013"/>
                    <a:pt x="7207695" y="0"/>
                  </a:cubicBezTo>
                  <a:lnTo>
                    <a:pt x="6359208" y="0"/>
                  </a:lnTo>
                  <a:cubicBezTo>
                    <a:pt x="4284670" y="610249"/>
                    <a:pt x="2593089" y="2119237"/>
                    <a:pt x="1750212" y="4111495"/>
                  </a:cubicBezTo>
                  <a:cubicBezTo>
                    <a:pt x="1382635" y="4981807"/>
                    <a:pt x="1192558" y="5905571"/>
                    <a:pt x="1184807" y="6858000"/>
                  </a:cubicBezTo>
                  <a:lnTo>
                    <a:pt x="1375393" y="6858000"/>
                  </a:lnTo>
                  <a:cubicBezTo>
                    <a:pt x="1383080" y="5931185"/>
                    <a:pt x="1568075" y="5032463"/>
                    <a:pt x="1925741" y="4185732"/>
                  </a:cubicBezTo>
                  <a:cubicBezTo>
                    <a:pt x="2102147" y="3768398"/>
                    <a:pt x="2318583" y="3369160"/>
                    <a:pt x="2572017" y="2993622"/>
                  </a:cubicBezTo>
                  <a:close/>
                  <a:moveTo>
                    <a:pt x="2244464" y="2772819"/>
                  </a:moveTo>
                  <a:cubicBezTo>
                    <a:pt x="3048163" y="1581236"/>
                    <a:pt x="4180312" y="648682"/>
                    <a:pt x="5503478" y="88347"/>
                  </a:cubicBezTo>
                  <a:cubicBezTo>
                    <a:pt x="5576110" y="57669"/>
                    <a:pt x="5649085" y="28220"/>
                    <a:pt x="5722398" y="0"/>
                  </a:cubicBezTo>
                  <a:lnTo>
                    <a:pt x="5231195" y="0"/>
                  </a:lnTo>
                  <a:cubicBezTo>
                    <a:pt x="3500048" y="791829"/>
                    <a:pt x="2128257" y="2203840"/>
                    <a:pt x="1386320" y="3957619"/>
                  </a:cubicBezTo>
                  <a:cubicBezTo>
                    <a:pt x="998097" y="4876680"/>
                    <a:pt x="797664" y="5852181"/>
                    <a:pt x="789914" y="6858000"/>
                  </a:cubicBezTo>
                  <a:lnTo>
                    <a:pt x="980500" y="6858000"/>
                  </a:lnTo>
                  <a:cubicBezTo>
                    <a:pt x="988250" y="5877796"/>
                    <a:pt x="1183791" y="4927273"/>
                    <a:pt x="1561849" y="4031856"/>
                  </a:cubicBezTo>
                  <a:cubicBezTo>
                    <a:pt x="1748217" y="3591107"/>
                    <a:pt x="1976824" y="3169458"/>
                    <a:pt x="2244464" y="2772819"/>
                  </a:cubicBezTo>
                  <a:close/>
                  <a:moveTo>
                    <a:pt x="6645086" y="5174199"/>
                  </a:moveTo>
                  <a:cubicBezTo>
                    <a:pt x="6196994" y="5621603"/>
                    <a:pt x="5938846" y="6224801"/>
                    <a:pt x="5924482" y="6858000"/>
                  </a:cubicBezTo>
                  <a:lnTo>
                    <a:pt x="6115068" y="6858000"/>
                  </a:lnTo>
                  <a:cubicBezTo>
                    <a:pt x="6144113" y="5740903"/>
                    <a:pt x="6980009" y="4810427"/>
                    <a:pt x="8087184" y="4662805"/>
                  </a:cubicBezTo>
                  <a:lnTo>
                    <a:pt x="8087184" y="4470476"/>
                  </a:lnTo>
                  <a:cubicBezTo>
                    <a:pt x="7541283" y="4536958"/>
                    <a:pt x="7033500" y="4784755"/>
                    <a:pt x="6645086" y="5174199"/>
                  </a:cubicBezTo>
                  <a:close/>
                  <a:moveTo>
                    <a:pt x="5248665" y="3776858"/>
                  </a:moveTo>
                  <a:cubicBezTo>
                    <a:pt x="4429655" y="4594492"/>
                    <a:pt x="3963299" y="5700524"/>
                    <a:pt x="3949506" y="6858000"/>
                  </a:cubicBezTo>
                  <a:lnTo>
                    <a:pt x="4140092" y="6858000"/>
                  </a:lnTo>
                  <a:cubicBezTo>
                    <a:pt x="4168387" y="4649426"/>
                    <a:pt x="5884840" y="2831630"/>
                    <a:pt x="8087184" y="2677862"/>
                  </a:cubicBezTo>
                  <a:lnTo>
                    <a:pt x="8087184" y="2486740"/>
                  </a:lnTo>
                  <a:cubicBezTo>
                    <a:pt x="7015966" y="2558053"/>
                    <a:pt x="6007247" y="3016624"/>
                    <a:pt x="5248983" y="3776985"/>
                  </a:cubicBezTo>
                  <a:close/>
                  <a:moveTo>
                    <a:pt x="4410660" y="2938516"/>
                  </a:moveTo>
                  <a:cubicBezTo>
                    <a:pt x="3369116" y="3978263"/>
                    <a:pt x="2777913" y="5386016"/>
                    <a:pt x="2764635" y="6858000"/>
                  </a:cubicBezTo>
                  <a:lnTo>
                    <a:pt x="2955221" y="6858000"/>
                  </a:lnTo>
                  <a:cubicBezTo>
                    <a:pt x="2982996" y="3994566"/>
                    <a:pt x="5229175" y="1645170"/>
                    <a:pt x="8087184" y="1490201"/>
                  </a:cubicBezTo>
                  <a:lnTo>
                    <a:pt x="8087184" y="1299524"/>
                  </a:lnTo>
                  <a:cubicBezTo>
                    <a:pt x="6701118" y="1371556"/>
                    <a:pt x="5391045" y="1955579"/>
                    <a:pt x="4410660" y="2938516"/>
                  </a:cubicBezTo>
                  <a:close/>
                  <a:moveTo>
                    <a:pt x="4131135" y="2658858"/>
                  </a:moveTo>
                  <a:cubicBezTo>
                    <a:pt x="3581562" y="3207390"/>
                    <a:pt x="3143742" y="3857527"/>
                    <a:pt x="2842013" y="4573123"/>
                  </a:cubicBezTo>
                  <a:cubicBezTo>
                    <a:pt x="2536123" y="5297313"/>
                    <a:pt x="2377365" y="6065676"/>
                    <a:pt x="2369615" y="6858000"/>
                  </a:cubicBezTo>
                  <a:lnTo>
                    <a:pt x="2560201" y="6858000"/>
                  </a:lnTo>
                  <a:cubicBezTo>
                    <a:pt x="2567887" y="6091353"/>
                    <a:pt x="2721563" y="5347905"/>
                    <a:pt x="3017606" y="4647360"/>
                  </a:cubicBezTo>
                  <a:cubicBezTo>
                    <a:pt x="3885813" y="2587735"/>
                    <a:pt x="5855795" y="1207104"/>
                    <a:pt x="8087184" y="1094420"/>
                  </a:cubicBezTo>
                  <a:lnTo>
                    <a:pt x="8087184" y="903743"/>
                  </a:lnTo>
                  <a:cubicBezTo>
                    <a:pt x="6596296" y="976143"/>
                    <a:pt x="5185918" y="1602077"/>
                    <a:pt x="4131643" y="2659239"/>
                  </a:cubicBezTo>
                  <a:close/>
                  <a:moveTo>
                    <a:pt x="3851609" y="2379199"/>
                  </a:moveTo>
                  <a:cubicBezTo>
                    <a:pt x="3266022" y="2963794"/>
                    <a:pt x="2799525" y="3656649"/>
                    <a:pt x="2478058" y="4419247"/>
                  </a:cubicBezTo>
                  <a:cubicBezTo>
                    <a:pt x="2151585" y="5192123"/>
                    <a:pt x="1982535" y="6012350"/>
                    <a:pt x="1974721" y="6858000"/>
                  </a:cubicBezTo>
                  <a:lnTo>
                    <a:pt x="2165307" y="6858000"/>
                  </a:lnTo>
                  <a:cubicBezTo>
                    <a:pt x="2172994" y="6038091"/>
                    <a:pt x="2337152" y="5242779"/>
                    <a:pt x="2653651" y="4493611"/>
                  </a:cubicBezTo>
                  <a:cubicBezTo>
                    <a:pt x="3583550" y="2287642"/>
                    <a:pt x="5696853" y="811831"/>
                    <a:pt x="8087184" y="699147"/>
                  </a:cubicBezTo>
                  <a:lnTo>
                    <a:pt x="8087184" y="508471"/>
                  </a:lnTo>
                  <a:cubicBezTo>
                    <a:pt x="6491347" y="580803"/>
                    <a:pt x="4980435" y="1248328"/>
                    <a:pt x="3851990" y="2379580"/>
                  </a:cubicBezTo>
                  <a:close/>
                  <a:moveTo>
                    <a:pt x="6365561" y="4894350"/>
                  </a:moveTo>
                  <a:cubicBezTo>
                    <a:pt x="5843312" y="5415945"/>
                    <a:pt x="5543596" y="6119847"/>
                    <a:pt x="5529462" y="6858000"/>
                  </a:cubicBezTo>
                  <a:lnTo>
                    <a:pt x="5720047" y="6858000"/>
                  </a:lnTo>
                  <a:cubicBezTo>
                    <a:pt x="5748705" y="5522515"/>
                    <a:pt x="6760391" y="4414194"/>
                    <a:pt x="8087184" y="4264799"/>
                  </a:cubicBezTo>
                  <a:lnTo>
                    <a:pt x="8087184" y="4072851"/>
                  </a:lnTo>
                  <a:cubicBezTo>
                    <a:pt x="7436207" y="4140993"/>
                    <a:pt x="6828557" y="4431203"/>
                    <a:pt x="6366259" y="4894731"/>
                  </a:cubicBezTo>
                  <a:close/>
                  <a:moveTo>
                    <a:pt x="4689995" y="3217985"/>
                  </a:moveTo>
                  <a:cubicBezTo>
                    <a:pt x="3722659" y="4183711"/>
                    <a:pt x="3173060" y="5490862"/>
                    <a:pt x="3159529" y="6858000"/>
                  </a:cubicBezTo>
                  <a:lnTo>
                    <a:pt x="3350115" y="6858000"/>
                  </a:lnTo>
                  <a:cubicBezTo>
                    <a:pt x="3378080" y="4212840"/>
                    <a:pt x="5447656" y="2040614"/>
                    <a:pt x="8087184" y="1885982"/>
                  </a:cubicBezTo>
                  <a:lnTo>
                    <a:pt x="8087184" y="1694988"/>
                  </a:lnTo>
                  <a:cubicBezTo>
                    <a:pt x="6806004" y="1766892"/>
                    <a:pt x="5596357" y="2309182"/>
                    <a:pt x="4689995" y="3217985"/>
                  </a:cubicBezTo>
                  <a:close/>
                  <a:moveTo>
                    <a:pt x="5736946" y="640864"/>
                  </a:moveTo>
                  <a:cubicBezTo>
                    <a:pt x="4104688" y="1332467"/>
                    <a:pt x="2805440" y="2632335"/>
                    <a:pt x="2114167" y="4265371"/>
                  </a:cubicBezTo>
                  <a:cubicBezTo>
                    <a:pt x="1767110" y="5086996"/>
                    <a:pt x="1587515" y="5958960"/>
                    <a:pt x="1579828" y="6858000"/>
                  </a:cubicBezTo>
                  <a:lnTo>
                    <a:pt x="1770414" y="6858000"/>
                  </a:lnTo>
                  <a:cubicBezTo>
                    <a:pt x="1778101" y="5984575"/>
                    <a:pt x="1952613" y="5137589"/>
                    <a:pt x="2289696" y="4339608"/>
                  </a:cubicBezTo>
                  <a:cubicBezTo>
                    <a:pt x="3281262" y="1987231"/>
                    <a:pt x="5537892" y="416179"/>
                    <a:pt x="8087184" y="303430"/>
                  </a:cubicBezTo>
                  <a:lnTo>
                    <a:pt x="8087184" y="112753"/>
                  </a:lnTo>
                  <a:cubicBezTo>
                    <a:pt x="7278466" y="146573"/>
                    <a:pt x="6482453" y="325450"/>
                    <a:pt x="5736946" y="640864"/>
                  </a:cubicBezTo>
                  <a:close/>
                  <a:moveTo>
                    <a:pt x="4969330" y="3497453"/>
                  </a:moveTo>
                  <a:cubicBezTo>
                    <a:pt x="4076132" y="4389101"/>
                    <a:pt x="3568132" y="5595696"/>
                    <a:pt x="3554486" y="6858000"/>
                  </a:cubicBezTo>
                  <a:lnTo>
                    <a:pt x="3745072" y="6858000"/>
                  </a:lnTo>
                  <a:cubicBezTo>
                    <a:pt x="3773202" y="4431107"/>
                    <a:pt x="5666194" y="2436046"/>
                    <a:pt x="8087184" y="2281763"/>
                  </a:cubicBezTo>
                  <a:lnTo>
                    <a:pt x="8087184" y="2091086"/>
                  </a:lnTo>
                  <a:cubicBezTo>
                    <a:pt x="6910953" y="2162571"/>
                    <a:pt x="5801707" y="2662919"/>
                    <a:pt x="4969330" y="3497453"/>
                  </a:cubicBezTo>
                  <a:close/>
                  <a:moveTo>
                    <a:pt x="6086607" y="4615263"/>
                  </a:moveTo>
                  <a:cubicBezTo>
                    <a:pt x="5490118" y="5210739"/>
                    <a:pt x="5148633" y="6015070"/>
                    <a:pt x="5134441" y="6858000"/>
                  </a:cubicBezTo>
                  <a:lnTo>
                    <a:pt x="5325027" y="6858000"/>
                  </a:lnTo>
                  <a:cubicBezTo>
                    <a:pt x="5353570" y="5304190"/>
                    <a:pt x="6541217" y="4018292"/>
                    <a:pt x="8087184" y="3867302"/>
                  </a:cubicBezTo>
                  <a:lnTo>
                    <a:pt x="8087184" y="3675799"/>
                  </a:lnTo>
                  <a:cubicBezTo>
                    <a:pt x="7330940" y="3744977"/>
                    <a:pt x="6622978" y="4077447"/>
                    <a:pt x="6086607" y="4615263"/>
                  </a:cubicBezTo>
                  <a:close/>
                  <a:moveTo>
                    <a:pt x="5807081" y="4335604"/>
                  </a:moveTo>
                  <a:cubicBezTo>
                    <a:pt x="5136353" y="5005171"/>
                    <a:pt x="4753231" y="5910147"/>
                    <a:pt x="4739230" y="6858000"/>
                  </a:cubicBezTo>
                  <a:lnTo>
                    <a:pt x="4929815" y="6858000"/>
                  </a:lnTo>
                  <a:cubicBezTo>
                    <a:pt x="4958327" y="5085840"/>
                    <a:pt x="6322177" y="3622499"/>
                    <a:pt x="8087184" y="3470313"/>
                  </a:cubicBezTo>
                  <a:lnTo>
                    <a:pt x="8087184" y="3279192"/>
                  </a:lnTo>
                  <a:cubicBezTo>
                    <a:pt x="7225928" y="3349227"/>
                    <a:pt x="6417654" y="3723799"/>
                    <a:pt x="5807335" y="4335794"/>
                  </a:cubicBezTo>
                  <a:close/>
                  <a:moveTo>
                    <a:pt x="5527556" y="4055945"/>
                  </a:moveTo>
                  <a:cubicBezTo>
                    <a:pt x="4782753" y="4799672"/>
                    <a:pt x="4358160" y="5805294"/>
                    <a:pt x="4344463" y="6858000"/>
                  </a:cubicBezTo>
                  <a:lnTo>
                    <a:pt x="4535049" y="6858000"/>
                  </a:lnTo>
                  <a:cubicBezTo>
                    <a:pt x="4563415" y="4867661"/>
                    <a:pt x="6103486" y="3227074"/>
                    <a:pt x="8087184" y="3074024"/>
                  </a:cubicBezTo>
                  <a:lnTo>
                    <a:pt x="8087184" y="2882775"/>
                  </a:lnTo>
                  <a:cubicBezTo>
                    <a:pt x="7120852" y="2953516"/>
                    <a:pt x="6212355" y="3370126"/>
                    <a:pt x="5528000" y="4056326"/>
                  </a:cubicBezTo>
                  <a:close/>
                </a:path>
              </a:pathLst>
            </a:custGeom>
            <a:gradFill>
              <a:gsLst>
                <a:gs pos="0">
                  <a:srgbClr val="00D0FF">
                    <a:alpha val="11764"/>
                    <a:alpha val="11730"/>
                  </a:srgbClr>
                </a:gs>
                <a:gs pos="100000">
                  <a:srgbClr val="00D0FF">
                    <a:alpha val="0"/>
                    <a:alpha val="1173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052402" y="0"/>
              <a:ext cx="6065388" cy="5143642"/>
            </a:xfrm>
            <a:custGeom>
              <a:avLst/>
              <a:gdLst/>
              <a:ahLst/>
              <a:cxnLst/>
              <a:rect l="l" t="t" r="r" b="b"/>
              <a:pathLst>
                <a:path w="8087184" h="6858190" extrusionOk="0">
                  <a:moveTo>
                    <a:pt x="6366259" y="1870219"/>
                  </a:moveTo>
                  <a:cubicBezTo>
                    <a:pt x="6414478" y="1849137"/>
                    <a:pt x="6436522" y="1792932"/>
                    <a:pt x="6415430" y="1744684"/>
                  </a:cubicBezTo>
                  <a:cubicBezTo>
                    <a:pt x="6395292" y="1698629"/>
                    <a:pt x="6342913" y="1676110"/>
                    <a:pt x="6295679" y="1693208"/>
                  </a:cubicBezTo>
                  <a:cubicBezTo>
                    <a:pt x="4468935" y="2426156"/>
                    <a:pt x="3157737" y="4060756"/>
                    <a:pt x="2838011" y="6003706"/>
                  </a:cubicBezTo>
                  <a:cubicBezTo>
                    <a:pt x="2829536" y="6055671"/>
                    <a:pt x="2864769" y="6104675"/>
                    <a:pt x="2916716" y="6113154"/>
                  </a:cubicBezTo>
                  <a:cubicBezTo>
                    <a:pt x="2916716" y="6113154"/>
                    <a:pt x="2916723" y="6113154"/>
                    <a:pt x="2916723" y="6113154"/>
                  </a:cubicBezTo>
                  <a:cubicBezTo>
                    <a:pt x="2921824" y="6114012"/>
                    <a:pt x="2926989" y="6114438"/>
                    <a:pt x="2932160" y="6114425"/>
                  </a:cubicBezTo>
                  <a:cubicBezTo>
                    <a:pt x="2978841" y="6114381"/>
                    <a:pt x="3018616" y="6080504"/>
                    <a:pt x="3026119" y="6034405"/>
                  </a:cubicBezTo>
                  <a:cubicBezTo>
                    <a:pt x="3335065" y="4157486"/>
                    <a:pt x="4601646" y="2578418"/>
                    <a:pt x="6366259" y="1870219"/>
                  </a:cubicBezTo>
                  <a:close/>
                  <a:moveTo>
                    <a:pt x="2680460" y="5322927"/>
                  </a:moveTo>
                  <a:cubicBezTo>
                    <a:pt x="2629555" y="5309637"/>
                    <a:pt x="2577512" y="5340139"/>
                    <a:pt x="2564203" y="5391062"/>
                  </a:cubicBezTo>
                  <a:cubicBezTo>
                    <a:pt x="2439623" y="5870239"/>
                    <a:pt x="2374272" y="6362877"/>
                    <a:pt x="2369615" y="6858000"/>
                  </a:cubicBezTo>
                  <a:lnTo>
                    <a:pt x="2560201" y="6858000"/>
                  </a:lnTo>
                  <a:cubicBezTo>
                    <a:pt x="2564794" y="6379148"/>
                    <a:pt x="2628055" y="5902679"/>
                    <a:pt x="2748563" y="5439240"/>
                  </a:cubicBezTo>
                  <a:cubicBezTo>
                    <a:pt x="2761847" y="5388310"/>
                    <a:pt x="2731365" y="5336243"/>
                    <a:pt x="2680460" y="5322927"/>
                  </a:cubicBezTo>
                  <a:close/>
                  <a:moveTo>
                    <a:pt x="2239000" y="4214715"/>
                  </a:moveTo>
                  <a:cubicBezTo>
                    <a:pt x="2190503" y="4194261"/>
                    <a:pt x="2134617" y="4217016"/>
                    <a:pt x="2114179" y="4265537"/>
                  </a:cubicBezTo>
                  <a:cubicBezTo>
                    <a:pt x="2114173" y="4265543"/>
                    <a:pt x="2114173" y="4265556"/>
                    <a:pt x="2114167" y="4265562"/>
                  </a:cubicBezTo>
                  <a:cubicBezTo>
                    <a:pt x="1767110" y="5087187"/>
                    <a:pt x="1587515" y="5959151"/>
                    <a:pt x="1579828" y="6858191"/>
                  </a:cubicBezTo>
                  <a:lnTo>
                    <a:pt x="1770414" y="6858191"/>
                  </a:lnTo>
                  <a:cubicBezTo>
                    <a:pt x="1778101" y="5984765"/>
                    <a:pt x="1952613" y="5137780"/>
                    <a:pt x="2289696" y="4339799"/>
                  </a:cubicBezTo>
                  <a:cubicBezTo>
                    <a:pt x="2310254" y="4291329"/>
                    <a:pt x="2287638" y="4235359"/>
                    <a:pt x="2239191" y="4214797"/>
                  </a:cubicBezTo>
                  <a:cubicBezTo>
                    <a:pt x="2239127" y="4214766"/>
                    <a:pt x="2239064" y="4214740"/>
                    <a:pt x="2239000" y="4214715"/>
                  </a:cubicBezTo>
                  <a:close/>
                  <a:moveTo>
                    <a:pt x="2087612" y="6428088"/>
                  </a:moveTo>
                  <a:cubicBezTo>
                    <a:pt x="2035093" y="6424847"/>
                    <a:pt x="1989898" y="6464825"/>
                    <a:pt x="1986665" y="6517389"/>
                  </a:cubicBezTo>
                  <a:cubicBezTo>
                    <a:pt x="1979740" y="6630078"/>
                    <a:pt x="1975738" y="6744357"/>
                    <a:pt x="1974658" y="6858000"/>
                  </a:cubicBezTo>
                  <a:lnTo>
                    <a:pt x="2165244" y="6858000"/>
                  </a:lnTo>
                  <a:cubicBezTo>
                    <a:pt x="2166260" y="6748234"/>
                    <a:pt x="2170135" y="6637896"/>
                    <a:pt x="2176806" y="6529083"/>
                  </a:cubicBezTo>
                  <a:cubicBezTo>
                    <a:pt x="2180027" y="6476584"/>
                    <a:pt x="2140105" y="6431330"/>
                    <a:pt x="2087612" y="6428088"/>
                  </a:cubicBezTo>
                  <a:close/>
                  <a:moveTo>
                    <a:pt x="3486447" y="3682663"/>
                  </a:moveTo>
                  <a:cubicBezTo>
                    <a:pt x="3518040" y="3682689"/>
                    <a:pt x="3547593" y="3667047"/>
                    <a:pt x="3565349" y="3640906"/>
                  </a:cubicBezTo>
                  <a:cubicBezTo>
                    <a:pt x="3898042" y="3151394"/>
                    <a:pt x="4303100" y="2715260"/>
                    <a:pt x="4766674" y="2347419"/>
                  </a:cubicBezTo>
                  <a:cubicBezTo>
                    <a:pt x="4807898" y="2314686"/>
                    <a:pt x="4814797" y="2254712"/>
                    <a:pt x="4782080" y="2213469"/>
                  </a:cubicBezTo>
                  <a:cubicBezTo>
                    <a:pt x="4749362" y="2172225"/>
                    <a:pt x="4689417" y="2165323"/>
                    <a:pt x="4648193" y="2198056"/>
                  </a:cubicBezTo>
                  <a:cubicBezTo>
                    <a:pt x="4169519" y="2577934"/>
                    <a:pt x="3751284" y="3028338"/>
                    <a:pt x="3407798" y="3533872"/>
                  </a:cubicBezTo>
                  <a:cubicBezTo>
                    <a:pt x="3378188" y="3577397"/>
                    <a:pt x="3389451" y="3636704"/>
                    <a:pt x="3432956" y="3666329"/>
                  </a:cubicBezTo>
                  <a:cubicBezTo>
                    <a:pt x="3448730" y="3677071"/>
                    <a:pt x="3467363" y="3682829"/>
                    <a:pt x="3486447" y="3682854"/>
                  </a:cubicBezTo>
                  <a:close/>
                  <a:moveTo>
                    <a:pt x="5285003" y="4471365"/>
                  </a:moveTo>
                  <a:cubicBezTo>
                    <a:pt x="5242903" y="4439770"/>
                    <a:pt x="5183174" y="4448313"/>
                    <a:pt x="5151593" y="4490433"/>
                  </a:cubicBezTo>
                  <a:cubicBezTo>
                    <a:pt x="4638429" y="5174034"/>
                    <a:pt x="4355873" y="6003210"/>
                    <a:pt x="4344781" y="6858064"/>
                  </a:cubicBezTo>
                  <a:lnTo>
                    <a:pt x="4535367" y="6858064"/>
                  </a:lnTo>
                  <a:cubicBezTo>
                    <a:pt x="4546427" y="6044479"/>
                    <a:pt x="4815610" y="5255459"/>
                    <a:pt x="5304062" y="4604903"/>
                  </a:cubicBezTo>
                  <a:cubicBezTo>
                    <a:pt x="5335661" y="4562795"/>
                    <a:pt x="5327161" y="4503030"/>
                    <a:pt x="5285074" y="4471416"/>
                  </a:cubicBezTo>
                  <a:cubicBezTo>
                    <a:pt x="5285048" y="4471403"/>
                    <a:pt x="5285029" y="4471384"/>
                    <a:pt x="5285003" y="4471365"/>
                  </a:cubicBezTo>
                  <a:close/>
                  <a:moveTo>
                    <a:pt x="6701690" y="2808030"/>
                  </a:moveTo>
                  <a:cubicBezTo>
                    <a:pt x="5767433" y="3193508"/>
                    <a:pt x="4991743" y="3885022"/>
                    <a:pt x="4501697" y="4769266"/>
                  </a:cubicBezTo>
                  <a:cubicBezTo>
                    <a:pt x="4475720" y="4815060"/>
                    <a:pt x="4491773" y="4873248"/>
                    <a:pt x="4537546" y="4899237"/>
                  </a:cubicBezTo>
                  <a:cubicBezTo>
                    <a:pt x="4583318" y="4925227"/>
                    <a:pt x="4641478" y="4909165"/>
                    <a:pt x="4667455" y="4863371"/>
                  </a:cubicBezTo>
                  <a:cubicBezTo>
                    <a:pt x="4667792" y="4862767"/>
                    <a:pt x="4668129" y="4862164"/>
                    <a:pt x="4668459" y="4861553"/>
                  </a:cubicBezTo>
                  <a:cubicBezTo>
                    <a:pt x="5137446" y="4015222"/>
                    <a:pt x="5879860" y="3353378"/>
                    <a:pt x="6774050" y="2984470"/>
                  </a:cubicBezTo>
                  <a:cubicBezTo>
                    <a:pt x="6822775" y="2964480"/>
                    <a:pt x="6846027" y="2908777"/>
                    <a:pt x="6826079" y="2860053"/>
                  </a:cubicBezTo>
                  <a:cubicBezTo>
                    <a:pt x="6806067" y="2811329"/>
                    <a:pt x="6750416" y="2788041"/>
                    <a:pt x="6701690" y="2808030"/>
                  </a:cubicBezTo>
                  <a:close/>
                  <a:moveTo>
                    <a:pt x="4156864" y="5925783"/>
                  </a:moveTo>
                  <a:cubicBezTo>
                    <a:pt x="4105367" y="5914933"/>
                    <a:pt x="4054824" y="5947901"/>
                    <a:pt x="4043980" y="5999428"/>
                  </a:cubicBezTo>
                  <a:cubicBezTo>
                    <a:pt x="4043973" y="5999435"/>
                    <a:pt x="4043973" y="5999441"/>
                    <a:pt x="4043973" y="5999447"/>
                  </a:cubicBezTo>
                  <a:cubicBezTo>
                    <a:pt x="3984905" y="6281916"/>
                    <a:pt x="3953267" y="6569443"/>
                    <a:pt x="3949506" y="6858000"/>
                  </a:cubicBezTo>
                  <a:lnTo>
                    <a:pt x="4140092" y="6858000"/>
                  </a:lnTo>
                  <a:cubicBezTo>
                    <a:pt x="4143866" y="6582600"/>
                    <a:pt x="4174143" y="6308242"/>
                    <a:pt x="4230493" y="6038663"/>
                  </a:cubicBezTo>
                  <a:cubicBezTo>
                    <a:pt x="4241299" y="5987155"/>
                    <a:pt x="4208341" y="5936626"/>
                    <a:pt x="4156864" y="5925783"/>
                  </a:cubicBezTo>
                  <a:close/>
                  <a:moveTo>
                    <a:pt x="5530160" y="2764810"/>
                  </a:moveTo>
                  <a:cubicBezTo>
                    <a:pt x="5974498" y="2457948"/>
                    <a:pt x="6465491" y="2225005"/>
                    <a:pt x="6984202" y="2075006"/>
                  </a:cubicBezTo>
                  <a:cubicBezTo>
                    <a:pt x="7034770" y="2060368"/>
                    <a:pt x="7063867" y="2007494"/>
                    <a:pt x="7049255" y="1956914"/>
                  </a:cubicBezTo>
                  <a:cubicBezTo>
                    <a:pt x="7034643" y="1906333"/>
                    <a:pt x="6981788" y="1877192"/>
                    <a:pt x="6931219" y="1891829"/>
                  </a:cubicBezTo>
                  <a:cubicBezTo>
                    <a:pt x="4715915" y="2532477"/>
                    <a:pt x="3182876" y="4551024"/>
                    <a:pt x="3159529" y="6858000"/>
                  </a:cubicBezTo>
                  <a:lnTo>
                    <a:pt x="3350115" y="6858000"/>
                  </a:lnTo>
                  <a:cubicBezTo>
                    <a:pt x="3368665" y="5220209"/>
                    <a:pt x="4181729" y="3693627"/>
                    <a:pt x="5530160" y="2764810"/>
                  </a:cubicBezTo>
                  <a:close/>
                  <a:moveTo>
                    <a:pt x="3857517" y="1312554"/>
                  </a:moveTo>
                  <a:cubicBezTo>
                    <a:pt x="2821278" y="2150298"/>
                    <a:pt x="2037615" y="3259196"/>
                    <a:pt x="1593677" y="4515920"/>
                  </a:cubicBezTo>
                  <a:cubicBezTo>
                    <a:pt x="1576137" y="4565572"/>
                    <a:pt x="1602146" y="4620055"/>
                    <a:pt x="1651774" y="4637604"/>
                  </a:cubicBezTo>
                  <a:cubicBezTo>
                    <a:pt x="1701402" y="4655152"/>
                    <a:pt x="1755859" y="4629131"/>
                    <a:pt x="1773399" y="4579479"/>
                  </a:cubicBezTo>
                  <a:cubicBezTo>
                    <a:pt x="2205610" y="3355958"/>
                    <a:pt x="2968581" y="2276360"/>
                    <a:pt x="3977459" y="1460773"/>
                  </a:cubicBezTo>
                  <a:cubicBezTo>
                    <a:pt x="4018371" y="1427634"/>
                    <a:pt x="4024686" y="1367596"/>
                    <a:pt x="3991562" y="1326664"/>
                  </a:cubicBezTo>
                  <a:cubicBezTo>
                    <a:pt x="3958439" y="1285732"/>
                    <a:pt x="3898430" y="1279414"/>
                    <a:pt x="3857517" y="1312554"/>
                  </a:cubicBezTo>
                  <a:close/>
                  <a:moveTo>
                    <a:pt x="2248403" y="2598095"/>
                  </a:moveTo>
                  <a:cubicBezTo>
                    <a:pt x="2204981" y="2568350"/>
                    <a:pt x="2145683" y="2579447"/>
                    <a:pt x="2115945" y="2622883"/>
                  </a:cubicBezTo>
                  <a:cubicBezTo>
                    <a:pt x="1635860" y="3322742"/>
                    <a:pt x="1277191" y="4098599"/>
                    <a:pt x="1055019" y="4917803"/>
                  </a:cubicBezTo>
                  <a:cubicBezTo>
                    <a:pt x="1039321" y="4968059"/>
                    <a:pt x="1067311" y="5021531"/>
                    <a:pt x="1117543" y="5037242"/>
                  </a:cubicBezTo>
                  <a:cubicBezTo>
                    <a:pt x="1167775" y="5052948"/>
                    <a:pt x="1221222" y="5024944"/>
                    <a:pt x="1236926" y="4974688"/>
                  </a:cubicBezTo>
                  <a:cubicBezTo>
                    <a:pt x="1237638" y="4972400"/>
                    <a:pt x="1238267" y="4970093"/>
                    <a:pt x="1238807" y="4967760"/>
                  </a:cubicBezTo>
                  <a:cubicBezTo>
                    <a:pt x="1455452" y="4169149"/>
                    <a:pt x="1805119" y="3412786"/>
                    <a:pt x="2273115" y="2730488"/>
                  </a:cubicBezTo>
                  <a:cubicBezTo>
                    <a:pt x="2302770" y="2687090"/>
                    <a:pt x="2291716" y="2627860"/>
                    <a:pt x="2248403" y="2598095"/>
                  </a:cubicBezTo>
                  <a:close/>
                  <a:moveTo>
                    <a:pt x="3182082" y="972450"/>
                  </a:moveTo>
                  <a:cubicBezTo>
                    <a:pt x="3216304" y="1012264"/>
                    <a:pt x="3276263" y="1016897"/>
                    <a:pt x="3316190" y="982811"/>
                  </a:cubicBezTo>
                  <a:cubicBezTo>
                    <a:pt x="3760979" y="601738"/>
                    <a:pt x="4247290" y="272053"/>
                    <a:pt x="4765912" y="0"/>
                  </a:cubicBezTo>
                  <a:lnTo>
                    <a:pt x="4372035" y="0"/>
                  </a:lnTo>
                  <a:cubicBezTo>
                    <a:pt x="3954366" y="243105"/>
                    <a:pt x="3559574" y="523572"/>
                    <a:pt x="3192500" y="837960"/>
                  </a:cubicBezTo>
                  <a:cubicBezTo>
                    <a:pt x="3152503" y="872186"/>
                    <a:pt x="3147814" y="932364"/>
                    <a:pt x="3182024" y="972381"/>
                  </a:cubicBezTo>
                  <a:cubicBezTo>
                    <a:pt x="3182043" y="972406"/>
                    <a:pt x="3182062" y="972425"/>
                    <a:pt x="3182082" y="972450"/>
                  </a:cubicBezTo>
                  <a:close/>
                  <a:moveTo>
                    <a:pt x="4503476" y="959103"/>
                  </a:moveTo>
                  <a:cubicBezTo>
                    <a:pt x="4531669" y="1003556"/>
                    <a:pt x="4590541" y="1016732"/>
                    <a:pt x="4634980" y="988531"/>
                  </a:cubicBezTo>
                  <a:cubicBezTo>
                    <a:pt x="5419589" y="490690"/>
                    <a:pt x="6295666" y="154609"/>
                    <a:pt x="7211824" y="0"/>
                  </a:cubicBezTo>
                  <a:lnTo>
                    <a:pt x="6361749" y="0"/>
                  </a:lnTo>
                  <a:cubicBezTo>
                    <a:pt x="5716216" y="188538"/>
                    <a:pt x="5100440" y="467098"/>
                    <a:pt x="4532571" y="827473"/>
                  </a:cubicBezTo>
                  <a:cubicBezTo>
                    <a:pt x="4488140" y="855680"/>
                    <a:pt x="4474970" y="914580"/>
                    <a:pt x="4503158" y="959040"/>
                  </a:cubicBezTo>
                  <a:close/>
                  <a:moveTo>
                    <a:pt x="4619923" y="423048"/>
                  </a:moveTo>
                  <a:cubicBezTo>
                    <a:pt x="4645786" y="468905"/>
                    <a:pt x="4703908" y="485105"/>
                    <a:pt x="4749744" y="459231"/>
                  </a:cubicBezTo>
                  <a:cubicBezTo>
                    <a:pt x="4749756" y="459225"/>
                    <a:pt x="4749763" y="459218"/>
                    <a:pt x="4749775" y="459213"/>
                  </a:cubicBezTo>
                  <a:cubicBezTo>
                    <a:pt x="5062406" y="282668"/>
                    <a:pt x="5387494" y="129190"/>
                    <a:pt x="5722461" y="0"/>
                  </a:cubicBezTo>
                  <a:lnTo>
                    <a:pt x="5231004" y="0"/>
                  </a:lnTo>
                  <a:cubicBezTo>
                    <a:pt x="5035419" y="89448"/>
                    <a:pt x="4843690" y="187160"/>
                    <a:pt x="4655817" y="293133"/>
                  </a:cubicBezTo>
                  <a:cubicBezTo>
                    <a:pt x="4609981" y="318991"/>
                    <a:pt x="4593775" y="377121"/>
                    <a:pt x="4619605" y="422984"/>
                  </a:cubicBezTo>
                  <a:close/>
                  <a:moveTo>
                    <a:pt x="1208440" y="3617579"/>
                  </a:moveTo>
                  <a:cubicBezTo>
                    <a:pt x="1160368" y="3596141"/>
                    <a:pt x="1104031" y="3617751"/>
                    <a:pt x="1082609" y="3665846"/>
                  </a:cubicBezTo>
                  <a:cubicBezTo>
                    <a:pt x="1082603" y="3665858"/>
                    <a:pt x="1082596" y="3665871"/>
                    <a:pt x="1082590" y="3665884"/>
                  </a:cubicBezTo>
                  <a:cubicBezTo>
                    <a:pt x="859205" y="4168380"/>
                    <a:pt x="688459" y="4692677"/>
                    <a:pt x="573091" y="5230385"/>
                  </a:cubicBezTo>
                  <a:cubicBezTo>
                    <a:pt x="458720" y="5765494"/>
                    <a:pt x="399119" y="6310867"/>
                    <a:pt x="395211" y="6858064"/>
                  </a:cubicBezTo>
                  <a:lnTo>
                    <a:pt x="585797" y="6858064"/>
                  </a:lnTo>
                  <a:cubicBezTo>
                    <a:pt x="589636" y="6324322"/>
                    <a:pt x="647724" y="5792347"/>
                    <a:pt x="759166" y="5270364"/>
                  </a:cubicBezTo>
                  <a:cubicBezTo>
                    <a:pt x="871732" y="4745641"/>
                    <a:pt x="1038323" y="4233992"/>
                    <a:pt x="1256277" y="3743616"/>
                  </a:cubicBezTo>
                  <a:cubicBezTo>
                    <a:pt x="1277788" y="3695566"/>
                    <a:pt x="1256296" y="3639157"/>
                    <a:pt x="1208262" y="3617637"/>
                  </a:cubicBezTo>
                  <a:cubicBezTo>
                    <a:pt x="1208173" y="3617598"/>
                    <a:pt x="1208084" y="3617554"/>
                    <a:pt x="1207995" y="3617516"/>
                  </a:cubicBezTo>
                  <a:close/>
                  <a:moveTo>
                    <a:pt x="942891" y="5974532"/>
                  </a:moveTo>
                  <a:cubicBezTo>
                    <a:pt x="890594" y="5968659"/>
                    <a:pt x="843443" y="6006305"/>
                    <a:pt x="837560" y="6058620"/>
                  </a:cubicBezTo>
                  <a:cubicBezTo>
                    <a:pt x="807861" y="6324074"/>
                    <a:pt x="791934" y="6590926"/>
                    <a:pt x="789850" y="6858000"/>
                  </a:cubicBezTo>
                  <a:lnTo>
                    <a:pt x="980436" y="6858000"/>
                  </a:lnTo>
                  <a:cubicBezTo>
                    <a:pt x="982494" y="6597917"/>
                    <a:pt x="998014" y="6338127"/>
                    <a:pt x="1026939" y="6079658"/>
                  </a:cubicBezTo>
                  <a:cubicBezTo>
                    <a:pt x="1032663" y="6027432"/>
                    <a:pt x="995073" y="5980418"/>
                    <a:pt x="942891" y="5974532"/>
                  </a:cubicBezTo>
                  <a:close/>
                  <a:moveTo>
                    <a:pt x="2329973" y="1389587"/>
                  </a:moveTo>
                  <a:cubicBezTo>
                    <a:pt x="2705198" y="978292"/>
                    <a:pt x="3121081" y="606057"/>
                    <a:pt x="3571258" y="278578"/>
                  </a:cubicBezTo>
                  <a:cubicBezTo>
                    <a:pt x="3704623" y="181588"/>
                    <a:pt x="3840892" y="88728"/>
                    <a:pt x="3980064" y="0"/>
                  </a:cubicBezTo>
                  <a:lnTo>
                    <a:pt x="3634913" y="0"/>
                  </a:lnTo>
                  <a:cubicBezTo>
                    <a:pt x="3575622" y="40678"/>
                    <a:pt x="3517049" y="82118"/>
                    <a:pt x="3459193" y="124321"/>
                  </a:cubicBezTo>
                  <a:cubicBezTo>
                    <a:pt x="2998611" y="459401"/>
                    <a:pt x="2573110" y="840261"/>
                    <a:pt x="2189194" y="1261071"/>
                  </a:cubicBezTo>
                  <a:cubicBezTo>
                    <a:pt x="2154101" y="1300312"/>
                    <a:pt x="2157449" y="1360585"/>
                    <a:pt x="2196671" y="1395695"/>
                  </a:cubicBezTo>
                  <a:cubicBezTo>
                    <a:pt x="2235354" y="1430316"/>
                    <a:pt x="2294613" y="1427602"/>
                    <a:pt x="2329973" y="1389587"/>
                  </a:cubicBezTo>
                  <a:close/>
                  <a:moveTo>
                    <a:pt x="557844" y="4174100"/>
                  </a:moveTo>
                  <a:cubicBezTo>
                    <a:pt x="507970" y="4157308"/>
                    <a:pt x="453932" y="4184143"/>
                    <a:pt x="437140" y="4234036"/>
                  </a:cubicBezTo>
                  <a:cubicBezTo>
                    <a:pt x="152879" y="5079865"/>
                    <a:pt x="5311" y="5965653"/>
                    <a:pt x="0" y="6858000"/>
                  </a:cubicBezTo>
                  <a:lnTo>
                    <a:pt x="190586" y="6858000"/>
                  </a:lnTo>
                  <a:cubicBezTo>
                    <a:pt x="195867" y="5986354"/>
                    <a:pt x="340068" y="5121127"/>
                    <a:pt x="617752" y="4294926"/>
                  </a:cubicBezTo>
                  <a:cubicBezTo>
                    <a:pt x="634569" y="4245032"/>
                    <a:pt x="607775" y="4190944"/>
                    <a:pt x="557905" y="4174119"/>
                  </a:cubicBezTo>
                  <a:cubicBezTo>
                    <a:pt x="557885" y="4174113"/>
                    <a:pt x="557865" y="4174107"/>
                    <a:pt x="557844" y="4174100"/>
                  </a:cubicBezTo>
                  <a:close/>
                  <a:moveTo>
                    <a:pt x="6996336" y="3748828"/>
                  </a:moveTo>
                  <a:cubicBezTo>
                    <a:pt x="7044554" y="3727644"/>
                    <a:pt x="7066407" y="3671388"/>
                    <a:pt x="7045253" y="3623172"/>
                  </a:cubicBezTo>
                  <a:cubicBezTo>
                    <a:pt x="7024098" y="3574957"/>
                    <a:pt x="6967875" y="3553048"/>
                    <a:pt x="6919656" y="3574232"/>
                  </a:cubicBezTo>
                  <a:cubicBezTo>
                    <a:pt x="5972433" y="3991121"/>
                    <a:pt x="5246340" y="4790323"/>
                    <a:pt x="4921684" y="5773368"/>
                  </a:cubicBezTo>
                  <a:cubicBezTo>
                    <a:pt x="4904569" y="5823161"/>
                    <a:pt x="4931042" y="5877408"/>
                    <a:pt x="4980810" y="5894524"/>
                  </a:cubicBezTo>
                  <a:cubicBezTo>
                    <a:pt x="5030578" y="5911647"/>
                    <a:pt x="5084800" y="5885162"/>
                    <a:pt x="5101914" y="5835370"/>
                  </a:cubicBezTo>
                  <a:cubicBezTo>
                    <a:pt x="5102175" y="5834601"/>
                    <a:pt x="5102429" y="5833826"/>
                    <a:pt x="5102677" y="5833050"/>
                  </a:cubicBezTo>
                  <a:cubicBezTo>
                    <a:pt x="5410415" y="4901366"/>
                    <a:pt x="6098595" y="4143936"/>
                    <a:pt x="6996336" y="3748828"/>
                  </a:cubicBezTo>
                  <a:close/>
                  <a:moveTo>
                    <a:pt x="6881984" y="5085281"/>
                  </a:moveTo>
                  <a:cubicBezTo>
                    <a:pt x="6913749" y="5127178"/>
                    <a:pt x="6973465" y="5135396"/>
                    <a:pt x="7015394" y="5103649"/>
                  </a:cubicBezTo>
                  <a:cubicBezTo>
                    <a:pt x="7328018" y="4865545"/>
                    <a:pt x="7697564" y="4713512"/>
                    <a:pt x="8087184" y="4662677"/>
                  </a:cubicBezTo>
                  <a:lnTo>
                    <a:pt x="8087184" y="4470349"/>
                  </a:lnTo>
                  <a:cubicBezTo>
                    <a:pt x="7655889" y="4522225"/>
                    <a:pt x="7246321" y="4688393"/>
                    <a:pt x="6900725" y="4951680"/>
                  </a:cubicBezTo>
                  <a:cubicBezTo>
                    <a:pt x="6858669" y="4983370"/>
                    <a:pt x="6850284" y="5043153"/>
                    <a:pt x="6881984" y="5085198"/>
                  </a:cubicBezTo>
                  <a:cubicBezTo>
                    <a:pt x="6881984" y="5085223"/>
                    <a:pt x="6882048" y="5085255"/>
                    <a:pt x="6882048" y="5085281"/>
                  </a:cubicBezTo>
                  <a:close/>
                  <a:moveTo>
                    <a:pt x="7499037" y="2661908"/>
                  </a:moveTo>
                  <a:cubicBezTo>
                    <a:pt x="7508693" y="2713633"/>
                    <a:pt x="7558373" y="2747770"/>
                    <a:pt x="7610085" y="2738179"/>
                  </a:cubicBezTo>
                  <a:cubicBezTo>
                    <a:pt x="7767635" y="2709126"/>
                    <a:pt x="7926711" y="2688972"/>
                    <a:pt x="8086549" y="2677798"/>
                  </a:cubicBezTo>
                  <a:lnTo>
                    <a:pt x="8086549" y="2486804"/>
                  </a:lnTo>
                  <a:cubicBezTo>
                    <a:pt x="7915022" y="2498295"/>
                    <a:pt x="7744257" y="2519689"/>
                    <a:pt x="7575208" y="2550871"/>
                  </a:cubicBezTo>
                  <a:cubicBezTo>
                    <a:pt x="7523559" y="2560577"/>
                    <a:pt x="7489572" y="2610235"/>
                    <a:pt x="7499101" y="2661908"/>
                  </a:cubicBezTo>
                  <a:close/>
                  <a:moveTo>
                    <a:pt x="7131080" y="4015712"/>
                  </a:moveTo>
                  <a:cubicBezTo>
                    <a:pt x="7150520" y="4064646"/>
                    <a:pt x="7205916" y="4088550"/>
                    <a:pt x="7254833" y="4069101"/>
                  </a:cubicBezTo>
                  <a:cubicBezTo>
                    <a:pt x="7254833" y="4069101"/>
                    <a:pt x="7254833" y="4069101"/>
                    <a:pt x="7254833" y="4069101"/>
                  </a:cubicBezTo>
                  <a:cubicBezTo>
                    <a:pt x="7521336" y="3962939"/>
                    <a:pt x="7801560" y="3895064"/>
                    <a:pt x="8087057" y="3867493"/>
                  </a:cubicBezTo>
                  <a:lnTo>
                    <a:pt x="8087057" y="3675799"/>
                  </a:lnTo>
                  <a:cubicBezTo>
                    <a:pt x="7777546" y="3704051"/>
                    <a:pt x="7473689" y="3776832"/>
                    <a:pt x="7184952" y="3891899"/>
                  </a:cubicBezTo>
                  <a:cubicBezTo>
                    <a:pt x="7135971" y="3911157"/>
                    <a:pt x="7111894" y="3966492"/>
                    <a:pt x="7131080" y="4015502"/>
                  </a:cubicBezTo>
                  <a:cubicBezTo>
                    <a:pt x="7131143" y="4015528"/>
                    <a:pt x="7131143" y="4015559"/>
                    <a:pt x="7131143" y="4015585"/>
                  </a:cubicBezTo>
                  <a:close/>
                  <a:moveTo>
                    <a:pt x="6365942" y="4894731"/>
                  </a:moveTo>
                  <a:cubicBezTo>
                    <a:pt x="5843642" y="5416174"/>
                    <a:pt x="5543800" y="6119929"/>
                    <a:pt x="5529462" y="6858000"/>
                  </a:cubicBezTo>
                  <a:lnTo>
                    <a:pt x="5720047" y="6858000"/>
                  </a:lnTo>
                  <a:cubicBezTo>
                    <a:pt x="5748705" y="5522515"/>
                    <a:pt x="6760391" y="4414194"/>
                    <a:pt x="8087184" y="4264799"/>
                  </a:cubicBezTo>
                  <a:lnTo>
                    <a:pt x="8087184" y="4072851"/>
                  </a:lnTo>
                  <a:cubicBezTo>
                    <a:pt x="7436207" y="4140993"/>
                    <a:pt x="6828557" y="4431203"/>
                    <a:pt x="6366259" y="4894731"/>
                  </a:cubicBezTo>
                  <a:close/>
                  <a:moveTo>
                    <a:pt x="4557220" y="3966771"/>
                  </a:moveTo>
                  <a:cubicBezTo>
                    <a:pt x="4259850" y="4352269"/>
                    <a:pt x="4022589" y="4780624"/>
                    <a:pt x="3853515" y="5237250"/>
                  </a:cubicBezTo>
                  <a:cubicBezTo>
                    <a:pt x="3835238" y="5286641"/>
                    <a:pt x="3860433" y="5341505"/>
                    <a:pt x="3909801" y="5359791"/>
                  </a:cubicBezTo>
                  <a:cubicBezTo>
                    <a:pt x="3959169" y="5378077"/>
                    <a:pt x="4014007" y="5352869"/>
                    <a:pt x="4032284" y="5303478"/>
                  </a:cubicBezTo>
                  <a:cubicBezTo>
                    <a:pt x="4669044" y="3583607"/>
                    <a:pt x="6257778" y="2399677"/>
                    <a:pt x="8087184" y="2281763"/>
                  </a:cubicBezTo>
                  <a:lnTo>
                    <a:pt x="8087184" y="2091086"/>
                  </a:lnTo>
                  <a:cubicBezTo>
                    <a:pt x="7191432" y="2144743"/>
                    <a:pt x="6328670" y="2448611"/>
                    <a:pt x="5596865" y="2968198"/>
                  </a:cubicBezTo>
                  <a:cubicBezTo>
                    <a:pt x="5202550" y="3247304"/>
                    <a:pt x="4852133" y="3583791"/>
                    <a:pt x="4557220" y="3966517"/>
                  </a:cubicBezTo>
                  <a:close/>
                  <a:moveTo>
                    <a:pt x="6932489" y="261735"/>
                  </a:moveTo>
                  <a:cubicBezTo>
                    <a:pt x="6468922" y="362681"/>
                    <a:pt x="6017234" y="512059"/>
                    <a:pt x="5584858" y="707410"/>
                  </a:cubicBezTo>
                  <a:cubicBezTo>
                    <a:pt x="5536862" y="729014"/>
                    <a:pt x="5515466" y="785454"/>
                    <a:pt x="5537059" y="833473"/>
                  </a:cubicBezTo>
                  <a:cubicBezTo>
                    <a:pt x="5558659" y="881491"/>
                    <a:pt x="5615073" y="902898"/>
                    <a:pt x="5663062" y="881294"/>
                  </a:cubicBezTo>
                  <a:cubicBezTo>
                    <a:pt x="5663151" y="881256"/>
                    <a:pt x="5663234" y="881218"/>
                    <a:pt x="5663316" y="881180"/>
                  </a:cubicBezTo>
                  <a:cubicBezTo>
                    <a:pt x="6083519" y="691317"/>
                    <a:pt x="6522476" y="546157"/>
                    <a:pt x="6973021" y="448090"/>
                  </a:cubicBezTo>
                  <a:cubicBezTo>
                    <a:pt x="7339644" y="368564"/>
                    <a:pt x="7712366" y="320214"/>
                    <a:pt x="8087184" y="303557"/>
                  </a:cubicBezTo>
                  <a:lnTo>
                    <a:pt x="8087184" y="112881"/>
                  </a:lnTo>
                  <a:cubicBezTo>
                    <a:pt x="7698771" y="129641"/>
                    <a:pt x="7312454" y="179439"/>
                    <a:pt x="6932489" y="261735"/>
                  </a:cubicBezTo>
                  <a:close/>
                  <a:moveTo>
                    <a:pt x="7678505" y="1431218"/>
                  </a:moveTo>
                  <a:cubicBezTo>
                    <a:pt x="7684286" y="1483553"/>
                    <a:pt x="7731361" y="1521288"/>
                    <a:pt x="7783708" y="1515497"/>
                  </a:cubicBezTo>
                  <a:cubicBezTo>
                    <a:pt x="7783708" y="1515497"/>
                    <a:pt x="7783708" y="1515497"/>
                    <a:pt x="7783708" y="1515497"/>
                  </a:cubicBezTo>
                  <a:cubicBezTo>
                    <a:pt x="7883957" y="1504438"/>
                    <a:pt x="7985284" y="1496430"/>
                    <a:pt x="8086866" y="1490582"/>
                  </a:cubicBezTo>
                  <a:lnTo>
                    <a:pt x="8086866" y="1299906"/>
                  </a:lnTo>
                  <a:cubicBezTo>
                    <a:pt x="7978233" y="1305689"/>
                    <a:pt x="7869917" y="1314397"/>
                    <a:pt x="7762871" y="1326283"/>
                  </a:cubicBezTo>
                  <a:cubicBezTo>
                    <a:pt x="7710778" y="1332016"/>
                    <a:pt x="7673105" y="1378750"/>
                    <a:pt x="7678505" y="1430901"/>
                  </a:cubicBezTo>
                  <a:close/>
                  <a:moveTo>
                    <a:pt x="5303173" y="1289991"/>
                  </a:moveTo>
                  <a:cubicBezTo>
                    <a:pt x="4389549" y="1793110"/>
                    <a:pt x="3611369" y="2510187"/>
                    <a:pt x="3035203" y="3379869"/>
                  </a:cubicBezTo>
                  <a:cubicBezTo>
                    <a:pt x="3007435" y="3424596"/>
                    <a:pt x="3021164" y="3483375"/>
                    <a:pt x="3065869" y="3511163"/>
                  </a:cubicBezTo>
                  <a:cubicBezTo>
                    <a:pt x="3108738" y="3537807"/>
                    <a:pt x="3164935" y="3526385"/>
                    <a:pt x="3194025" y="3485123"/>
                  </a:cubicBezTo>
                  <a:cubicBezTo>
                    <a:pt x="3753101" y="2641067"/>
                    <a:pt x="4508272" y="1945117"/>
                    <a:pt x="5394908" y="1456833"/>
                  </a:cubicBezTo>
                  <a:cubicBezTo>
                    <a:pt x="6222818" y="1002126"/>
                    <a:pt x="7143722" y="742952"/>
                    <a:pt x="8087184" y="699147"/>
                  </a:cubicBezTo>
                  <a:lnTo>
                    <a:pt x="8087184" y="508471"/>
                  </a:lnTo>
                  <a:cubicBezTo>
                    <a:pt x="7111767" y="552630"/>
                    <a:pt x="6159410" y="820081"/>
                    <a:pt x="5303490" y="1290245"/>
                  </a:cubicBezTo>
                  <a:close/>
                  <a:moveTo>
                    <a:pt x="6957138" y="1164907"/>
                  </a:moveTo>
                  <a:cubicBezTo>
                    <a:pt x="6968955" y="1216211"/>
                    <a:pt x="7020159" y="1248207"/>
                    <a:pt x="7071426" y="1236366"/>
                  </a:cubicBezTo>
                  <a:cubicBezTo>
                    <a:pt x="7071426" y="1236360"/>
                    <a:pt x="7071490" y="1236353"/>
                    <a:pt x="7071490" y="1236347"/>
                  </a:cubicBezTo>
                  <a:cubicBezTo>
                    <a:pt x="7405269" y="1159485"/>
                    <a:pt x="7745147" y="1112083"/>
                    <a:pt x="8087184" y="1094674"/>
                  </a:cubicBezTo>
                  <a:lnTo>
                    <a:pt x="8087184" y="903998"/>
                  </a:lnTo>
                  <a:cubicBezTo>
                    <a:pt x="7730789" y="921355"/>
                    <a:pt x="7376618" y="970277"/>
                    <a:pt x="7028862" y="1050183"/>
                  </a:cubicBezTo>
                  <a:cubicBezTo>
                    <a:pt x="6977531" y="1061859"/>
                    <a:pt x="6945386" y="1112941"/>
                    <a:pt x="6957075" y="1164284"/>
                  </a:cubicBezTo>
                  <a:cubicBezTo>
                    <a:pt x="6957075" y="1164385"/>
                    <a:pt x="6957138" y="1164487"/>
                    <a:pt x="6957138" y="1164589"/>
                  </a:cubicBezTo>
                  <a:close/>
                  <a:moveTo>
                    <a:pt x="7810517" y="5550150"/>
                  </a:moveTo>
                  <a:cubicBezTo>
                    <a:pt x="7858989" y="5529652"/>
                    <a:pt x="7881733" y="5473708"/>
                    <a:pt x="7861214" y="5425193"/>
                  </a:cubicBezTo>
                  <a:cubicBezTo>
                    <a:pt x="7840693" y="5376679"/>
                    <a:pt x="7784789" y="5353975"/>
                    <a:pt x="7736316" y="5374473"/>
                  </a:cubicBezTo>
                  <a:cubicBezTo>
                    <a:pt x="7136099" y="5627692"/>
                    <a:pt x="6737457" y="6206655"/>
                    <a:pt x="6714968" y="6858000"/>
                  </a:cubicBezTo>
                  <a:lnTo>
                    <a:pt x="6905553" y="6858000"/>
                  </a:lnTo>
                  <a:cubicBezTo>
                    <a:pt x="6927979" y="6283212"/>
                    <a:pt x="7280753" y="5773292"/>
                    <a:pt x="7810517" y="5549832"/>
                  </a:cubicBezTo>
                  <a:close/>
                  <a:moveTo>
                    <a:pt x="6090863" y="6328301"/>
                  </a:moveTo>
                  <a:cubicBezTo>
                    <a:pt x="6039456" y="6317477"/>
                    <a:pt x="5988995" y="6350311"/>
                    <a:pt x="5978037" y="6401711"/>
                  </a:cubicBezTo>
                  <a:cubicBezTo>
                    <a:pt x="5946202" y="6551837"/>
                    <a:pt x="5928338" y="6704569"/>
                    <a:pt x="5924672" y="6858000"/>
                  </a:cubicBezTo>
                  <a:lnTo>
                    <a:pt x="6115258" y="6858000"/>
                  </a:lnTo>
                  <a:cubicBezTo>
                    <a:pt x="6118847" y="6717916"/>
                    <a:pt x="6135282" y="6578469"/>
                    <a:pt x="6164366" y="6441372"/>
                  </a:cubicBezTo>
                  <a:cubicBezTo>
                    <a:pt x="6175293" y="6389889"/>
                    <a:pt x="6142417" y="6339252"/>
                    <a:pt x="6090933" y="6328313"/>
                  </a:cubicBezTo>
                  <a:cubicBezTo>
                    <a:pt x="6090914" y="6328313"/>
                    <a:pt x="6090888" y="6328307"/>
                    <a:pt x="6090863" y="6328301"/>
                  </a:cubicBezTo>
                  <a:close/>
                  <a:moveTo>
                    <a:pt x="5637269" y="5359219"/>
                  </a:moveTo>
                  <a:cubicBezTo>
                    <a:pt x="5590722" y="5334641"/>
                    <a:pt x="5533083" y="5352469"/>
                    <a:pt x="5508516" y="5399039"/>
                  </a:cubicBezTo>
                  <a:cubicBezTo>
                    <a:pt x="5508510" y="5399045"/>
                    <a:pt x="5508503" y="5399058"/>
                    <a:pt x="5508497" y="5399071"/>
                  </a:cubicBezTo>
                  <a:cubicBezTo>
                    <a:pt x="5271929" y="5849588"/>
                    <a:pt x="5143862" y="6349180"/>
                    <a:pt x="5134504" y="6858000"/>
                  </a:cubicBezTo>
                  <a:lnTo>
                    <a:pt x="5325090" y="6858000"/>
                  </a:lnTo>
                  <a:cubicBezTo>
                    <a:pt x="5334410" y="6380165"/>
                    <a:pt x="5454936" y="5911126"/>
                    <a:pt x="5677102" y="5488053"/>
                  </a:cubicBezTo>
                  <a:cubicBezTo>
                    <a:pt x="5701668" y="5441483"/>
                    <a:pt x="5683849" y="5383816"/>
                    <a:pt x="5637301" y="5359238"/>
                  </a:cubicBezTo>
                  <a:cubicBezTo>
                    <a:pt x="5637295" y="5359232"/>
                    <a:pt x="5637282" y="5359225"/>
                    <a:pt x="5637269" y="5359219"/>
                  </a:cubicBezTo>
                  <a:close/>
                  <a:moveTo>
                    <a:pt x="6804289" y="5734216"/>
                  </a:moveTo>
                  <a:cubicBezTo>
                    <a:pt x="6760771" y="5704725"/>
                    <a:pt x="6701563" y="5716108"/>
                    <a:pt x="6672022" y="5759640"/>
                  </a:cubicBezTo>
                  <a:cubicBezTo>
                    <a:pt x="6452404" y="6084724"/>
                    <a:pt x="6330169" y="6465778"/>
                    <a:pt x="6319630" y="6858000"/>
                  </a:cubicBezTo>
                  <a:lnTo>
                    <a:pt x="6510215" y="6858000"/>
                  </a:lnTo>
                  <a:cubicBezTo>
                    <a:pt x="6520761" y="6503851"/>
                    <a:pt x="6631618" y="6160023"/>
                    <a:pt x="6829891" y="5866482"/>
                  </a:cubicBezTo>
                  <a:cubicBezTo>
                    <a:pt x="6859177" y="5822913"/>
                    <a:pt x="6847679" y="5763873"/>
                    <a:pt x="6804289" y="5734407"/>
                  </a:cubicBezTo>
                  <a:close/>
                  <a:moveTo>
                    <a:pt x="4904404" y="6204806"/>
                  </a:moveTo>
                  <a:cubicBezTo>
                    <a:pt x="4852571" y="6195698"/>
                    <a:pt x="4803171" y="6230357"/>
                    <a:pt x="4794068" y="6282220"/>
                  </a:cubicBezTo>
                  <a:cubicBezTo>
                    <a:pt x="4794061" y="6282240"/>
                    <a:pt x="4794061" y="6282265"/>
                    <a:pt x="4794055" y="6282284"/>
                  </a:cubicBezTo>
                  <a:cubicBezTo>
                    <a:pt x="4760766" y="6472452"/>
                    <a:pt x="4742432" y="6664972"/>
                    <a:pt x="4739230" y="6858000"/>
                  </a:cubicBezTo>
                  <a:lnTo>
                    <a:pt x="4929815" y="6858000"/>
                  </a:lnTo>
                  <a:cubicBezTo>
                    <a:pt x="4932922" y="6676031"/>
                    <a:pt x="4950189" y="6494507"/>
                    <a:pt x="4981464" y="6315208"/>
                  </a:cubicBezTo>
                  <a:cubicBezTo>
                    <a:pt x="4990587" y="6263445"/>
                    <a:pt x="4956116" y="6214067"/>
                    <a:pt x="4904404" y="6204806"/>
                  </a:cubicBezTo>
                  <a:close/>
                  <a:moveTo>
                    <a:pt x="7902253" y="6858000"/>
                  </a:moveTo>
                  <a:lnTo>
                    <a:pt x="8087184" y="6858000"/>
                  </a:lnTo>
                  <a:lnTo>
                    <a:pt x="8087184" y="6532261"/>
                  </a:lnTo>
                  <a:cubicBezTo>
                    <a:pt x="7984903" y="6612091"/>
                    <a:pt x="7918389" y="6729230"/>
                    <a:pt x="7902253" y="6858000"/>
                  </a:cubicBezTo>
                  <a:close/>
                  <a:moveTo>
                    <a:pt x="7565551" y="6591561"/>
                  </a:moveTo>
                  <a:cubicBezTo>
                    <a:pt x="7546175" y="6640502"/>
                    <a:pt x="7570062" y="6695925"/>
                    <a:pt x="7619043" y="6715311"/>
                  </a:cubicBezTo>
                  <a:cubicBezTo>
                    <a:pt x="7667959" y="6734760"/>
                    <a:pt x="7723356" y="6710798"/>
                    <a:pt x="7742733" y="6661858"/>
                  </a:cubicBezTo>
                  <a:cubicBezTo>
                    <a:pt x="7807341" y="6499910"/>
                    <a:pt x="7930205" y="6368089"/>
                    <a:pt x="8087184" y="6292326"/>
                  </a:cubicBezTo>
                  <a:lnTo>
                    <a:pt x="8087184" y="6085760"/>
                  </a:lnTo>
                  <a:cubicBezTo>
                    <a:pt x="7849270" y="6172245"/>
                    <a:pt x="7659700" y="6356394"/>
                    <a:pt x="7566250" y="6591752"/>
                  </a:cubicBezTo>
                  <a:close/>
                  <a:moveTo>
                    <a:pt x="7109989" y="6858000"/>
                  </a:moveTo>
                  <a:lnTo>
                    <a:pt x="7300574" y="6858000"/>
                  </a:lnTo>
                  <a:cubicBezTo>
                    <a:pt x="7326176" y="6394974"/>
                    <a:pt x="7641722" y="5998774"/>
                    <a:pt x="8087184" y="5870486"/>
                  </a:cubicBezTo>
                  <a:lnTo>
                    <a:pt x="8087184" y="5673454"/>
                  </a:lnTo>
                  <a:cubicBezTo>
                    <a:pt x="7534740" y="5807487"/>
                    <a:pt x="7136797" y="6289898"/>
                    <a:pt x="7109989" y="6858000"/>
                  </a:cubicBezTo>
                  <a:close/>
                  <a:moveTo>
                    <a:pt x="6578000" y="3403894"/>
                  </a:moveTo>
                  <a:cubicBezTo>
                    <a:pt x="6600998" y="3451093"/>
                    <a:pt x="6657792" y="3470809"/>
                    <a:pt x="6705057" y="3448004"/>
                  </a:cubicBezTo>
                  <a:cubicBezTo>
                    <a:pt x="7047794" y="3281442"/>
                    <a:pt x="7413527" y="3167030"/>
                    <a:pt x="7790061" y="3108536"/>
                  </a:cubicBezTo>
                  <a:cubicBezTo>
                    <a:pt x="7841964" y="3099632"/>
                    <a:pt x="7876778" y="3050348"/>
                    <a:pt x="7867884" y="2998453"/>
                  </a:cubicBezTo>
                  <a:cubicBezTo>
                    <a:pt x="7859180" y="2947694"/>
                    <a:pt x="7811725" y="2913029"/>
                    <a:pt x="7760775" y="2920148"/>
                  </a:cubicBezTo>
                  <a:cubicBezTo>
                    <a:pt x="7365500" y="2981527"/>
                    <a:pt x="6981597" y="3101621"/>
                    <a:pt x="6621771" y="3276459"/>
                  </a:cubicBezTo>
                  <a:cubicBezTo>
                    <a:pt x="6574506" y="3299582"/>
                    <a:pt x="6554940" y="3356607"/>
                    <a:pt x="6578000" y="3403894"/>
                  </a:cubicBezTo>
                  <a:close/>
                </a:path>
              </a:pathLst>
            </a:custGeom>
            <a:solidFill>
              <a:srgbClr val="00D0FF">
                <a:alpha val="117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377837" y="210583"/>
              <a:ext cx="5576288" cy="4831090"/>
            </a:xfrm>
            <a:custGeom>
              <a:avLst/>
              <a:gdLst/>
              <a:ahLst/>
              <a:cxnLst/>
              <a:rect l="l" t="t" r="r" b="b"/>
              <a:pathLst>
                <a:path w="7435051" h="6441453" extrusionOk="0">
                  <a:moveTo>
                    <a:pt x="2213120" y="5039472"/>
                  </a:moveTo>
                  <a:cubicBezTo>
                    <a:pt x="2095083" y="5051103"/>
                    <a:pt x="2103850" y="5229704"/>
                    <a:pt x="2222458" y="5229704"/>
                  </a:cubicBezTo>
                  <a:cubicBezTo>
                    <a:pt x="2353073" y="5228178"/>
                    <a:pt x="2343290" y="5028222"/>
                    <a:pt x="2213120" y="5039472"/>
                  </a:cubicBezTo>
                  <a:close/>
                  <a:moveTo>
                    <a:pt x="1816257" y="949650"/>
                  </a:moveTo>
                  <a:cubicBezTo>
                    <a:pt x="1698221" y="961282"/>
                    <a:pt x="1706988" y="1139882"/>
                    <a:pt x="1825595" y="1139882"/>
                  </a:cubicBezTo>
                  <a:cubicBezTo>
                    <a:pt x="1956274" y="1138420"/>
                    <a:pt x="1946427" y="938337"/>
                    <a:pt x="1816257" y="949650"/>
                  </a:cubicBezTo>
                  <a:close/>
                  <a:moveTo>
                    <a:pt x="1657435" y="6147620"/>
                  </a:moveTo>
                  <a:cubicBezTo>
                    <a:pt x="1527329" y="6136180"/>
                    <a:pt x="1517673" y="6336390"/>
                    <a:pt x="1648097" y="6337788"/>
                  </a:cubicBezTo>
                  <a:cubicBezTo>
                    <a:pt x="1766514" y="6337916"/>
                    <a:pt x="1775281" y="6159125"/>
                    <a:pt x="1657181" y="6147620"/>
                  </a:cubicBezTo>
                  <a:close/>
                  <a:moveTo>
                    <a:pt x="1777377" y="3926811"/>
                  </a:moveTo>
                  <a:cubicBezTo>
                    <a:pt x="1647271" y="3915307"/>
                    <a:pt x="1637614" y="4115517"/>
                    <a:pt x="1767975" y="4116979"/>
                  </a:cubicBezTo>
                  <a:cubicBezTo>
                    <a:pt x="1886583" y="4117487"/>
                    <a:pt x="1895477" y="3938442"/>
                    <a:pt x="1777377" y="3926811"/>
                  </a:cubicBezTo>
                  <a:close/>
                  <a:moveTo>
                    <a:pt x="2671541" y="3056499"/>
                  </a:moveTo>
                  <a:cubicBezTo>
                    <a:pt x="2553506" y="3068131"/>
                    <a:pt x="2562336" y="3246731"/>
                    <a:pt x="2680944" y="3246731"/>
                  </a:cubicBezTo>
                  <a:cubicBezTo>
                    <a:pt x="2811558" y="3245206"/>
                    <a:pt x="2801712" y="3045186"/>
                    <a:pt x="2671541" y="3056499"/>
                  </a:cubicBezTo>
                  <a:close/>
                  <a:moveTo>
                    <a:pt x="3043247" y="3211646"/>
                  </a:moveTo>
                  <a:cubicBezTo>
                    <a:pt x="2925148" y="3223278"/>
                    <a:pt x="2933978" y="3401878"/>
                    <a:pt x="3052649" y="3401878"/>
                  </a:cubicBezTo>
                  <a:cubicBezTo>
                    <a:pt x="3183264" y="3400289"/>
                    <a:pt x="3173354" y="3200333"/>
                    <a:pt x="3043247" y="3211646"/>
                  </a:cubicBezTo>
                  <a:close/>
                  <a:moveTo>
                    <a:pt x="3483564" y="1201216"/>
                  </a:moveTo>
                  <a:cubicBezTo>
                    <a:pt x="3602171" y="1201216"/>
                    <a:pt x="3611002" y="1022616"/>
                    <a:pt x="3492902" y="1010985"/>
                  </a:cubicBezTo>
                  <a:cubicBezTo>
                    <a:pt x="3362796" y="999608"/>
                    <a:pt x="3352949" y="1199627"/>
                    <a:pt x="3483564" y="1201216"/>
                  </a:cubicBezTo>
                  <a:close/>
                  <a:moveTo>
                    <a:pt x="3518314" y="4894812"/>
                  </a:moveTo>
                  <a:cubicBezTo>
                    <a:pt x="3388207" y="4883499"/>
                    <a:pt x="3378551" y="5083518"/>
                    <a:pt x="3508975" y="5085044"/>
                  </a:cubicBezTo>
                  <a:cubicBezTo>
                    <a:pt x="3627646" y="5085044"/>
                    <a:pt x="3636413" y="4906507"/>
                    <a:pt x="3518314" y="4894812"/>
                  </a:cubicBezTo>
                  <a:close/>
                  <a:moveTo>
                    <a:pt x="2488770" y="5643408"/>
                  </a:moveTo>
                  <a:cubicBezTo>
                    <a:pt x="2370670" y="5655039"/>
                    <a:pt x="2379501" y="5833576"/>
                    <a:pt x="2498109" y="5833640"/>
                  </a:cubicBezTo>
                  <a:cubicBezTo>
                    <a:pt x="2628723" y="5832115"/>
                    <a:pt x="2619003" y="5632095"/>
                    <a:pt x="2488770" y="5643408"/>
                  </a:cubicBezTo>
                  <a:close/>
                  <a:moveTo>
                    <a:pt x="1258984" y="4171957"/>
                  </a:moveTo>
                  <a:cubicBezTo>
                    <a:pt x="1128878" y="4160580"/>
                    <a:pt x="1118904" y="4360664"/>
                    <a:pt x="1249582" y="4362189"/>
                  </a:cubicBezTo>
                  <a:cubicBezTo>
                    <a:pt x="1368253" y="4362253"/>
                    <a:pt x="1377084" y="4183652"/>
                    <a:pt x="1258984" y="4171957"/>
                  </a:cubicBezTo>
                  <a:close/>
                  <a:moveTo>
                    <a:pt x="4268713" y="190694"/>
                  </a:moveTo>
                  <a:cubicBezTo>
                    <a:pt x="4399327" y="189105"/>
                    <a:pt x="4389417" y="-10851"/>
                    <a:pt x="4259311" y="463"/>
                  </a:cubicBezTo>
                  <a:cubicBezTo>
                    <a:pt x="4141211" y="12157"/>
                    <a:pt x="4150041" y="190758"/>
                    <a:pt x="4268713" y="190694"/>
                  </a:cubicBezTo>
                  <a:close/>
                  <a:moveTo>
                    <a:pt x="6303786" y="2710803"/>
                  </a:moveTo>
                  <a:cubicBezTo>
                    <a:pt x="6422394" y="2710803"/>
                    <a:pt x="6431225" y="2532266"/>
                    <a:pt x="6313189" y="2520571"/>
                  </a:cubicBezTo>
                  <a:cubicBezTo>
                    <a:pt x="6183082" y="2509448"/>
                    <a:pt x="6173045" y="2709341"/>
                    <a:pt x="6303786" y="2710803"/>
                  </a:cubicBezTo>
                  <a:close/>
                  <a:moveTo>
                    <a:pt x="2820516" y="724970"/>
                  </a:moveTo>
                  <a:cubicBezTo>
                    <a:pt x="2951131" y="723445"/>
                    <a:pt x="2941220" y="523425"/>
                    <a:pt x="2811177" y="534738"/>
                  </a:cubicBezTo>
                  <a:cubicBezTo>
                    <a:pt x="2693141" y="546370"/>
                    <a:pt x="2701908" y="724906"/>
                    <a:pt x="2820516" y="724970"/>
                  </a:cubicBezTo>
                  <a:close/>
                  <a:moveTo>
                    <a:pt x="7332377" y="2638663"/>
                  </a:moveTo>
                  <a:cubicBezTo>
                    <a:pt x="7214341" y="2650358"/>
                    <a:pt x="7223172" y="2828959"/>
                    <a:pt x="7341779" y="2828895"/>
                  </a:cubicBezTo>
                  <a:cubicBezTo>
                    <a:pt x="7472394" y="2827243"/>
                    <a:pt x="7462674" y="2627414"/>
                    <a:pt x="7332377" y="2638663"/>
                  </a:cubicBezTo>
                  <a:close/>
                  <a:moveTo>
                    <a:pt x="7339301" y="1234966"/>
                  </a:moveTo>
                  <a:cubicBezTo>
                    <a:pt x="7469916" y="1233504"/>
                    <a:pt x="7460006" y="1033421"/>
                    <a:pt x="7329899" y="1044798"/>
                  </a:cubicBezTo>
                  <a:cubicBezTo>
                    <a:pt x="7211864" y="1056302"/>
                    <a:pt x="7220694" y="1235157"/>
                    <a:pt x="7339301" y="1234966"/>
                  </a:cubicBezTo>
                  <a:close/>
                  <a:moveTo>
                    <a:pt x="84087" y="3888675"/>
                  </a:moveTo>
                  <a:cubicBezTo>
                    <a:pt x="-33695" y="3900434"/>
                    <a:pt x="-25118" y="4079352"/>
                    <a:pt x="93362" y="4079352"/>
                  </a:cubicBezTo>
                  <a:cubicBezTo>
                    <a:pt x="224104" y="4077445"/>
                    <a:pt x="214067" y="3877425"/>
                    <a:pt x="84087" y="3888675"/>
                  </a:cubicBezTo>
                  <a:close/>
                  <a:moveTo>
                    <a:pt x="488955" y="5693238"/>
                  </a:moveTo>
                  <a:cubicBezTo>
                    <a:pt x="370919" y="5704679"/>
                    <a:pt x="379686" y="5883470"/>
                    <a:pt x="498293" y="5883407"/>
                  </a:cubicBezTo>
                  <a:cubicBezTo>
                    <a:pt x="628908" y="5882135"/>
                    <a:pt x="619125" y="5681925"/>
                    <a:pt x="488955" y="5693366"/>
                  </a:cubicBezTo>
                  <a:close/>
                  <a:moveTo>
                    <a:pt x="722295" y="4567103"/>
                  </a:moveTo>
                  <a:cubicBezTo>
                    <a:pt x="592125" y="4555789"/>
                    <a:pt x="582532" y="4755682"/>
                    <a:pt x="712893" y="4757334"/>
                  </a:cubicBezTo>
                  <a:cubicBezTo>
                    <a:pt x="831501" y="4757334"/>
                    <a:pt x="840458" y="4578734"/>
                    <a:pt x="722295" y="4567103"/>
                  </a:cubicBezTo>
                  <a:close/>
                  <a:moveTo>
                    <a:pt x="1760606" y="2491334"/>
                  </a:moveTo>
                  <a:cubicBezTo>
                    <a:pt x="1891220" y="2489745"/>
                    <a:pt x="1881310" y="2289725"/>
                    <a:pt x="1751203" y="2301102"/>
                  </a:cubicBezTo>
                  <a:cubicBezTo>
                    <a:pt x="1633104" y="2312734"/>
                    <a:pt x="1641998" y="2491334"/>
                    <a:pt x="1760606" y="2491334"/>
                  </a:cubicBezTo>
                  <a:close/>
                  <a:moveTo>
                    <a:pt x="744657" y="3328976"/>
                  </a:moveTo>
                  <a:cubicBezTo>
                    <a:pt x="614551" y="3317536"/>
                    <a:pt x="604894" y="3517682"/>
                    <a:pt x="735255" y="3519144"/>
                  </a:cubicBezTo>
                  <a:cubicBezTo>
                    <a:pt x="853926" y="3519335"/>
                    <a:pt x="862820" y="3340544"/>
                    <a:pt x="744657" y="3328976"/>
                  </a:cubicBezTo>
                  <a:close/>
                  <a:moveTo>
                    <a:pt x="4587626" y="5427499"/>
                  </a:moveTo>
                  <a:cubicBezTo>
                    <a:pt x="4457774" y="5416058"/>
                    <a:pt x="4447546" y="5616269"/>
                    <a:pt x="4578478" y="5617476"/>
                  </a:cubicBezTo>
                  <a:cubicBezTo>
                    <a:pt x="4696832" y="5617858"/>
                    <a:pt x="4705535" y="5439067"/>
                    <a:pt x="4587626" y="5427499"/>
                  </a:cubicBezTo>
                  <a:close/>
                  <a:moveTo>
                    <a:pt x="6524040" y="3476242"/>
                  </a:moveTo>
                  <a:cubicBezTo>
                    <a:pt x="6654718" y="3474844"/>
                    <a:pt x="6644744" y="3274633"/>
                    <a:pt x="6514638" y="3286074"/>
                  </a:cubicBezTo>
                  <a:cubicBezTo>
                    <a:pt x="6396601" y="3297578"/>
                    <a:pt x="6405432" y="3476242"/>
                    <a:pt x="6524040" y="3476051"/>
                  </a:cubicBezTo>
                  <a:close/>
                  <a:moveTo>
                    <a:pt x="6533125" y="1608057"/>
                  </a:moveTo>
                  <a:cubicBezTo>
                    <a:pt x="6403018" y="1596616"/>
                    <a:pt x="6393362" y="1796826"/>
                    <a:pt x="6523785" y="1798225"/>
                  </a:cubicBezTo>
                  <a:cubicBezTo>
                    <a:pt x="6642394" y="1798161"/>
                    <a:pt x="6651224" y="1619624"/>
                    <a:pt x="6533125" y="1607866"/>
                  </a:cubicBezTo>
                  <a:close/>
                  <a:moveTo>
                    <a:pt x="6625368" y="767682"/>
                  </a:moveTo>
                  <a:cubicBezTo>
                    <a:pt x="6495261" y="756304"/>
                    <a:pt x="6485605" y="956324"/>
                    <a:pt x="6616029" y="957913"/>
                  </a:cubicBezTo>
                  <a:cubicBezTo>
                    <a:pt x="6734701" y="957722"/>
                    <a:pt x="6743531" y="779122"/>
                    <a:pt x="6625368" y="767491"/>
                  </a:cubicBezTo>
                  <a:close/>
                  <a:moveTo>
                    <a:pt x="6239178" y="2986775"/>
                  </a:moveTo>
                  <a:cubicBezTo>
                    <a:pt x="6109072" y="2975398"/>
                    <a:pt x="6099097" y="3175418"/>
                    <a:pt x="6229776" y="3177007"/>
                  </a:cubicBezTo>
                  <a:cubicBezTo>
                    <a:pt x="6348383" y="3176816"/>
                    <a:pt x="6357277" y="2998279"/>
                    <a:pt x="6239178" y="2986585"/>
                  </a:cubicBezTo>
                  <a:close/>
                  <a:moveTo>
                    <a:pt x="6514638" y="4652017"/>
                  </a:moveTo>
                  <a:cubicBezTo>
                    <a:pt x="6396538" y="4663649"/>
                    <a:pt x="6405432" y="4842249"/>
                    <a:pt x="6524040" y="4842249"/>
                  </a:cubicBezTo>
                  <a:cubicBezTo>
                    <a:pt x="6654718" y="4840660"/>
                    <a:pt x="6644808" y="4640640"/>
                    <a:pt x="6514638" y="4652017"/>
                  </a:cubicBezTo>
                  <a:close/>
                  <a:moveTo>
                    <a:pt x="6326403" y="5437732"/>
                  </a:moveTo>
                  <a:cubicBezTo>
                    <a:pt x="6196296" y="5426355"/>
                    <a:pt x="6186640" y="5626375"/>
                    <a:pt x="6317001" y="5627964"/>
                  </a:cubicBezTo>
                  <a:cubicBezTo>
                    <a:pt x="6435671" y="5628027"/>
                    <a:pt x="6444502" y="5449363"/>
                    <a:pt x="6326403" y="5437732"/>
                  </a:cubicBezTo>
                  <a:close/>
                  <a:moveTo>
                    <a:pt x="7229651" y="6251285"/>
                  </a:moveTo>
                  <a:cubicBezTo>
                    <a:pt x="7099545" y="6239781"/>
                    <a:pt x="7089888" y="6440055"/>
                    <a:pt x="7220249" y="6441453"/>
                  </a:cubicBezTo>
                  <a:cubicBezTo>
                    <a:pt x="7338857" y="6441453"/>
                    <a:pt x="7347751" y="6262662"/>
                    <a:pt x="7229651" y="6251094"/>
                  </a:cubicBezTo>
                  <a:close/>
                  <a:moveTo>
                    <a:pt x="6776566" y="3604694"/>
                  </a:moveTo>
                  <a:cubicBezTo>
                    <a:pt x="6658530" y="3616389"/>
                    <a:pt x="6667297" y="3794926"/>
                    <a:pt x="6785968" y="3794926"/>
                  </a:cubicBezTo>
                  <a:cubicBezTo>
                    <a:pt x="6916329" y="3793337"/>
                    <a:pt x="6906481" y="3593381"/>
                    <a:pt x="6776566" y="3604694"/>
                  </a:cubicBezTo>
                  <a:close/>
                  <a:moveTo>
                    <a:pt x="7330281" y="5086315"/>
                  </a:moveTo>
                  <a:cubicBezTo>
                    <a:pt x="7212244" y="5097946"/>
                    <a:pt x="7221075" y="5276610"/>
                    <a:pt x="7339683" y="5276546"/>
                  </a:cubicBezTo>
                  <a:cubicBezTo>
                    <a:pt x="7470107" y="5275021"/>
                    <a:pt x="7460324" y="5074938"/>
                    <a:pt x="7330090" y="5086315"/>
                  </a:cubicBezTo>
                  <a:close/>
                  <a:moveTo>
                    <a:pt x="7149732" y="2268942"/>
                  </a:moveTo>
                  <a:cubicBezTo>
                    <a:pt x="7031697" y="2280573"/>
                    <a:pt x="7040464" y="2459173"/>
                    <a:pt x="7159071" y="2459173"/>
                  </a:cubicBezTo>
                  <a:cubicBezTo>
                    <a:pt x="7289495" y="2457711"/>
                    <a:pt x="7279775" y="2257628"/>
                    <a:pt x="7149542" y="2268942"/>
                  </a:cubicBezTo>
                  <a:close/>
                  <a:moveTo>
                    <a:pt x="4803179" y="4171957"/>
                  </a:moveTo>
                  <a:cubicBezTo>
                    <a:pt x="4673072" y="4160580"/>
                    <a:pt x="4663416" y="4360600"/>
                    <a:pt x="4793840" y="4362189"/>
                  </a:cubicBezTo>
                  <a:cubicBezTo>
                    <a:pt x="4912511" y="4362189"/>
                    <a:pt x="4921532" y="4183589"/>
                    <a:pt x="4803179" y="4171957"/>
                  </a:cubicBezTo>
                  <a:close/>
                  <a:moveTo>
                    <a:pt x="4264139" y="1897059"/>
                  </a:moveTo>
                  <a:cubicBezTo>
                    <a:pt x="4146039" y="1908626"/>
                    <a:pt x="4154870" y="2087227"/>
                    <a:pt x="4273477" y="2087290"/>
                  </a:cubicBezTo>
                  <a:cubicBezTo>
                    <a:pt x="4404092" y="2085765"/>
                    <a:pt x="4394245" y="1885682"/>
                    <a:pt x="4264139" y="1897059"/>
                  </a:cubicBezTo>
                  <a:close/>
                  <a:moveTo>
                    <a:pt x="4141592" y="4439731"/>
                  </a:moveTo>
                  <a:cubicBezTo>
                    <a:pt x="4023556" y="4451362"/>
                    <a:pt x="4032386" y="4629962"/>
                    <a:pt x="4150995" y="4629962"/>
                  </a:cubicBezTo>
                  <a:cubicBezTo>
                    <a:pt x="4281609" y="4628373"/>
                    <a:pt x="4271826" y="4428417"/>
                    <a:pt x="4141592" y="4439731"/>
                  </a:cubicBezTo>
                  <a:close/>
                  <a:moveTo>
                    <a:pt x="4444560" y="5923067"/>
                  </a:moveTo>
                  <a:cubicBezTo>
                    <a:pt x="4326460" y="5934698"/>
                    <a:pt x="4335354" y="6113363"/>
                    <a:pt x="4453962" y="6113299"/>
                  </a:cubicBezTo>
                  <a:cubicBezTo>
                    <a:pt x="4584831" y="6111774"/>
                    <a:pt x="4574730" y="5911754"/>
                    <a:pt x="4444560" y="5923067"/>
                  </a:cubicBezTo>
                  <a:close/>
                  <a:moveTo>
                    <a:pt x="4149660" y="722555"/>
                  </a:moveTo>
                  <a:cubicBezTo>
                    <a:pt x="4280339" y="721029"/>
                    <a:pt x="4270365" y="521010"/>
                    <a:pt x="4140322" y="532323"/>
                  </a:cubicBezTo>
                  <a:cubicBezTo>
                    <a:pt x="4022222" y="543954"/>
                    <a:pt x="4031053" y="722491"/>
                    <a:pt x="4149660" y="722555"/>
                  </a:cubicBezTo>
                  <a:close/>
                  <a:moveTo>
                    <a:pt x="5149473" y="5067883"/>
                  </a:moveTo>
                  <a:cubicBezTo>
                    <a:pt x="5031437" y="5079514"/>
                    <a:pt x="5040267" y="5258178"/>
                    <a:pt x="5158875" y="5258115"/>
                  </a:cubicBezTo>
                  <a:cubicBezTo>
                    <a:pt x="5289489" y="5256589"/>
                    <a:pt x="5279643" y="5056569"/>
                    <a:pt x="5149473" y="5067883"/>
                  </a:cubicBezTo>
                  <a:close/>
                  <a:moveTo>
                    <a:pt x="5180729" y="418362"/>
                  </a:moveTo>
                  <a:cubicBezTo>
                    <a:pt x="5062692" y="430057"/>
                    <a:pt x="5071523" y="608657"/>
                    <a:pt x="5190131" y="608594"/>
                  </a:cubicBezTo>
                  <a:cubicBezTo>
                    <a:pt x="5320746" y="607259"/>
                    <a:pt x="5310962" y="407303"/>
                    <a:pt x="5180729" y="418362"/>
                  </a:cubicBezTo>
                  <a:close/>
                  <a:moveTo>
                    <a:pt x="3703309" y="5642900"/>
                  </a:moveTo>
                  <a:cubicBezTo>
                    <a:pt x="3578793" y="5643599"/>
                    <a:pt x="3578793" y="5832877"/>
                    <a:pt x="3703309" y="5833576"/>
                  </a:cubicBezTo>
                  <a:cubicBezTo>
                    <a:pt x="3827825" y="5832941"/>
                    <a:pt x="3827888" y="5643662"/>
                    <a:pt x="3703309" y="5642900"/>
                  </a:cubicBezTo>
                  <a:close/>
                  <a:moveTo>
                    <a:pt x="5646456" y="6045926"/>
                  </a:moveTo>
                  <a:cubicBezTo>
                    <a:pt x="5516350" y="6034422"/>
                    <a:pt x="5506694" y="6234696"/>
                    <a:pt x="5637118" y="6236094"/>
                  </a:cubicBezTo>
                  <a:cubicBezTo>
                    <a:pt x="5755726" y="6236222"/>
                    <a:pt x="5764556" y="6057430"/>
                    <a:pt x="5646456" y="6045926"/>
                  </a:cubicBezTo>
                  <a:close/>
                  <a:moveTo>
                    <a:pt x="5906225" y="1406067"/>
                  </a:moveTo>
                  <a:cubicBezTo>
                    <a:pt x="5776118" y="1394689"/>
                    <a:pt x="5766462" y="1594773"/>
                    <a:pt x="5896886" y="1596298"/>
                  </a:cubicBezTo>
                  <a:cubicBezTo>
                    <a:pt x="6015494" y="1596298"/>
                    <a:pt x="6024324" y="1417698"/>
                    <a:pt x="5906225" y="1406067"/>
                  </a:cubicBezTo>
                  <a:close/>
                </a:path>
              </a:pathLst>
            </a:custGeom>
            <a:solidFill>
              <a:srgbClr val="00D0FF">
                <a:alpha val="117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914400" y="2362067"/>
            <a:ext cx="10363200" cy="213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3127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dark" preserve="1">
  <p:cSld name="Blank dark">
    <p:bg>
      <p:bgPr>
        <a:gradFill>
          <a:gsLst>
            <a:gs pos="0">
              <a:schemeClr val="accent2"/>
            </a:gs>
            <a:gs pos="100000">
              <a:schemeClr val="accent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oogle Shape;78;p11"/>
          <p:cNvGrpSpPr/>
          <p:nvPr/>
        </p:nvGrpSpPr>
        <p:grpSpPr>
          <a:xfrm>
            <a:off x="4104804" y="0"/>
            <a:ext cx="8087185" cy="6858189"/>
            <a:chOff x="2052402" y="0"/>
            <a:chExt cx="6065389" cy="5143642"/>
          </a:xfrm>
        </p:grpSpPr>
        <p:sp>
          <p:nvSpPr>
            <p:cNvPr id="79" name="Google Shape;79;p11"/>
            <p:cNvSpPr/>
            <p:nvPr/>
          </p:nvSpPr>
          <p:spPr>
            <a:xfrm>
              <a:off x="2052402" y="0"/>
              <a:ext cx="6065388" cy="5143500"/>
            </a:xfrm>
            <a:custGeom>
              <a:avLst/>
              <a:gdLst/>
              <a:ahLst/>
              <a:cxnLst/>
              <a:rect l="l" t="t" r="r" b="b"/>
              <a:pathLst>
                <a:path w="8087184" h="6858000" extrusionOk="0">
                  <a:moveTo>
                    <a:pt x="7505580" y="6858000"/>
                  </a:moveTo>
                  <a:lnTo>
                    <a:pt x="7696738" y="6858000"/>
                  </a:lnTo>
                  <a:cubicBezTo>
                    <a:pt x="7718274" y="6613807"/>
                    <a:pt x="7866550" y="6398978"/>
                    <a:pt x="8087184" y="6292327"/>
                  </a:cubicBezTo>
                  <a:lnTo>
                    <a:pt x="8087184" y="6085824"/>
                  </a:lnTo>
                  <a:cubicBezTo>
                    <a:pt x="7757916" y="6205690"/>
                    <a:pt x="7529976" y="6508299"/>
                    <a:pt x="7505580" y="6858000"/>
                  </a:cubicBezTo>
                  <a:close/>
                  <a:moveTo>
                    <a:pt x="7109988" y="6858000"/>
                  </a:moveTo>
                  <a:lnTo>
                    <a:pt x="7300574" y="6858000"/>
                  </a:lnTo>
                  <a:cubicBezTo>
                    <a:pt x="7326176" y="6394974"/>
                    <a:pt x="7641722" y="5998774"/>
                    <a:pt x="8087184" y="5870486"/>
                  </a:cubicBezTo>
                  <a:lnTo>
                    <a:pt x="8087184" y="5673454"/>
                  </a:lnTo>
                  <a:cubicBezTo>
                    <a:pt x="7534740" y="5807487"/>
                    <a:pt x="7136797" y="6289898"/>
                    <a:pt x="7109988" y="6858000"/>
                  </a:cubicBezTo>
                  <a:close/>
                  <a:moveTo>
                    <a:pt x="6319630" y="6858000"/>
                  </a:moveTo>
                  <a:lnTo>
                    <a:pt x="6510215" y="6858000"/>
                  </a:lnTo>
                  <a:cubicBezTo>
                    <a:pt x="6538485" y="5958928"/>
                    <a:pt x="7199691" y="5205998"/>
                    <a:pt x="8087184" y="5062145"/>
                  </a:cubicBezTo>
                  <a:lnTo>
                    <a:pt x="8087184" y="4869180"/>
                  </a:lnTo>
                  <a:cubicBezTo>
                    <a:pt x="7093725" y="5015188"/>
                    <a:pt x="6348402" y="5853783"/>
                    <a:pt x="6319630" y="6858000"/>
                  </a:cubicBezTo>
                  <a:close/>
                  <a:moveTo>
                    <a:pt x="6714777" y="6858000"/>
                  </a:moveTo>
                  <a:lnTo>
                    <a:pt x="6905363" y="6858000"/>
                  </a:lnTo>
                  <a:cubicBezTo>
                    <a:pt x="6932680" y="6177012"/>
                    <a:pt x="7419944" y="5602103"/>
                    <a:pt x="8086993" y="5463773"/>
                  </a:cubicBezTo>
                  <a:lnTo>
                    <a:pt x="8086993" y="5269538"/>
                  </a:lnTo>
                  <a:cubicBezTo>
                    <a:pt x="7313661" y="5411166"/>
                    <a:pt x="6742920" y="6071943"/>
                    <a:pt x="6714968" y="6858000"/>
                  </a:cubicBezTo>
                  <a:close/>
                  <a:moveTo>
                    <a:pt x="7902253" y="6858000"/>
                  </a:moveTo>
                  <a:lnTo>
                    <a:pt x="8087184" y="6858000"/>
                  </a:lnTo>
                  <a:lnTo>
                    <a:pt x="8087184" y="6532261"/>
                  </a:lnTo>
                  <a:cubicBezTo>
                    <a:pt x="7984903" y="6612091"/>
                    <a:pt x="7918389" y="6729230"/>
                    <a:pt x="7902253" y="6858000"/>
                  </a:cubicBezTo>
                  <a:close/>
                  <a:moveTo>
                    <a:pt x="1916910" y="2551824"/>
                  </a:moveTo>
                  <a:cubicBezTo>
                    <a:pt x="2641015" y="1478290"/>
                    <a:pt x="3620238" y="601442"/>
                    <a:pt x="4766674" y="0"/>
                  </a:cubicBezTo>
                  <a:lnTo>
                    <a:pt x="4372797" y="0"/>
                  </a:lnTo>
                  <a:cubicBezTo>
                    <a:pt x="4217787" y="90127"/>
                    <a:pt x="4065999" y="185317"/>
                    <a:pt x="3917425" y="285570"/>
                  </a:cubicBezTo>
                  <a:cubicBezTo>
                    <a:pt x="2632356" y="1153193"/>
                    <a:pt x="1626642" y="2375366"/>
                    <a:pt x="1022365" y="3803743"/>
                  </a:cubicBezTo>
                  <a:cubicBezTo>
                    <a:pt x="613622" y="4771490"/>
                    <a:pt x="402707" y="5798792"/>
                    <a:pt x="395021" y="6858000"/>
                  </a:cubicBezTo>
                  <a:lnTo>
                    <a:pt x="585606" y="6858000"/>
                  </a:lnTo>
                  <a:cubicBezTo>
                    <a:pt x="593293" y="5824406"/>
                    <a:pt x="799126" y="4822147"/>
                    <a:pt x="1197894" y="3877980"/>
                  </a:cubicBezTo>
                  <a:cubicBezTo>
                    <a:pt x="1394236" y="3413753"/>
                    <a:pt x="1635028" y="2969629"/>
                    <a:pt x="1916910" y="2551824"/>
                  </a:cubicBezTo>
                  <a:close/>
                  <a:moveTo>
                    <a:pt x="1589421" y="2330830"/>
                  </a:moveTo>
                  <a:cubicBezTo>
                    <a:pt x="2178972" y="1457633"/>
                    <a:pt x="2930502" y="705726"/>
                    <a:pt x="3803264" y="115868"/>
                  </a:cubicBezTo>
                  <a:cubicBezTo>
                    <a:pt x="3861583" y="76504"/>
                    <a:pt x="3920429" y="37881"/>
                    <a:pt x="3979810" y="0"/>
                  </a:cubicBezTo>
                  <a:lnTo>
                    <a:pt x="3635104" y="0"/>
                  </a:lnTo>
                  <a:cubicBezTo>
                    <a:pt x="2315489" y="907938"/>
                    <a:pt x="1282730" y="2174291"/>
                    <a:pt x="658473" y="3649867"/>
                  </a:cubicBezTo>
                  <a:cubicBezTo>
                    <a:pt x="229084" y="4666364"/>
                    <a:pt x="7814" y="5745720"/>
                    <a:pt x="0" y="6858000"/>
                  </a:cubicBezTo>
                  <a:lnTo>
                    <a:pt x="190586" y="6858000"/>
                  </a:lnTo>
                  <a:cubicBezTo>
                    <a:pt x="198336" y="5771144"/>
                    <a:pt x="414587" y="4716957"/>
                    <a:pt x="833939" y="3724104"/>
                  </a:cubicBezTo>
                  <a:cubicBezTo>
                    <a:pt x="1040191" y="3236353"/>
                    <a:pt x="1293200" y="2769749"/>
                    <a:pt x="1589421" y="2330830"/>
                  </a:cubicBezTo>
                  <a:close/>
                  <a:moveTo>
                    <a:pt x="2572017" y="2993622"/>
                  </a:moveTo>
                  <a:cubicBezTo>
                    <a:pt x="3332930" y="1865656"/>
                    <a:pt x="4404701" y="982881"/>
                    <a:pt x="5657281" y="452412"/>
                  </a:cubicBezTo>
                  <a:cubicBezTo>
                    <a:pt x="6154760" y="241841"/>
                    <a:pt x="6675072" y="90013"/>
                    <a:pt x="7207695" y="0"/>
                  </a:cubicBezTo>
                  <a:lnTo>
                    <a:pt x="6359208" y="0"/>
                  </a:lnTo>
                  <a:cubicBezTo>
                    <a:pt x="4284670" y="610249"/>
                    <a:pt x="2593089" y="2119237"/>
                    <a:pt x="1750212" y="4111495"/>
                  </a:cubicBezTo>
                  <a:cubicBezTo>
                    <a:pt x="1382635" y="4981807"/>
                    <a:pt x="1192558" y="5905571"/>
                    <a:pt x="1184807" y="6858000"/>
                  </a:cubicBezTo>
                  <a:lnTo>
                    <a:pt x="1375393" y="6858000"/>
                  </a:lnTo>
                  <a:cubicBezTo>
                    <a:pt x="1383080" y="5931185"/>
                    <a:pt x="1568075" y="5032463"/>
                    <a:pt x="1925741" y="4185732"/>
                  </a:cubicBezTo>
                  <a:cubicBezTo>
                    <a:pt x="2102147" y="3768398"/>
                    <a:pt x="2318583" y="3369160"/>
                    <a:pt x="2572017" y="2993622"/>
                  </a:cubicBezTo>
                  <a:close/>
                  <a:moveTo>
                    <a:pt x="2244464" y="2772819"/>
                  </a:moveTo>
                  <a:cubicBezTo>
                    <a:pt x="3048163" y="1581236"/>
                    <a:pt x="4180312" y="648682"/>
                    <a:pt x="5503478" y="88347"/>
                  </a:cubicBezTo>
                  <a:cubicBezTo>
                    <a:pt x="5576110" y="57669"/>
                    <a:pt x="5649085" y="28220"/>
                    <a:pt x="5722398" y="0"/>
                  </a:cubicBezTo>
                  <a:lnTo>
                    <a:pt x="5231195" y="0"/>
                  </a:lnTo>
                  <a:cubicBezTo>
                    <a:pt x="3500048" y="791829"/>
                    <a:pt x="2128257" y="2203840"/>
                    <a:pt x="1386320" y="3957619"/>
                  </a:cubicBezTo>
                  <a:cubicBezTo>
                    <a:pt x="998097" y="4876680"/>
                    <a:pt x="797664" y="5852181"/>
                    <a:pt x="789914" y="6858000"/>
                  </a:cubicBezTo>
                  <a:lnTo>
                    <a:pt x="980500" y="6858000"/>
                  </a:lnTo>
                  <a:cubicBezTo>
                    <a:pt x="988250" y="5877796"/>
                    <a:pt x="1183791" y="4927273"/>
                    <a:pt x="1561849" y="4031856"/>
                  </a:cubicBezTo>
                  <a:cubicBezTo>
                    <a:pt x="1748217" y="3591107"/>
                    <a:pt x="1976824" y="3169458"/>
                    <a:pt x="2244464" y="2772819"/>
                  </a:cubicBezTo>
                  <a:close/>
                  <a:moveTo>
                    <a:pt x="6645086" y="5174199"/>
                  </a:moveTo>
                  <a:cubicBezTo>
                    <a:pt x="6196994" y="5621603"/>
                    <a:pt x="5938846" y="6224801"/>
                    <a:pt x="5924482" y="6858000"/>
                  </a:cubicBezTo>
                  <a:lnTo>
                    <a:pt x="6115068" y="6858000"/>
                  </a:lnTo>
                  <a:cubicBezTo>
                    <a:pt x="6144113" y="5740903"/>
                    <a:pt x="6980009" y="4810427"/>
                    <a:pt x="8087184" y="4662805"/>
                  </a:cubicBezTo>
                  <a:lnTo>
                    <a:pt x="8087184" y="4470476"/>
                  </a:lnTo>
                  <a:cubicBezTo>
                    <a:pt x="7541283" y="4536958"/>
                    <a:pt x="7033500" y="4784755"/>
                    <a:pt x="6645086" y="5174199"/>
                  </a:cubicBezTo>
                  <a:close/>
                  <a:moveTo>
                    <a:pt x="5248665" y="3776858"/>
                  </a:moveTo>
                  <a:cubicBezTo>
                    <a:pt x="4429655" y="4594492"/>
                    <a:pt x="3963299" y="5700524"/>
                    <a:pt x="3949506" y="6858000"/>
                  </a:cubicBezTo>
                  <a:lnTo>
                    <a:pt x="4140092" y="6858000"/>
                  </a:lnTo>
                  <a:cubicBezTo>
                    <a:pt x="4168387" y="4649426"/>
                    <a:pt x="5884840" y="2831630"/>
                    <a:pt x="8087184" y="2677862"/>
                  </a:cubicBezTo>
                  <a:lnTo>
                    <a:pt x="8087184" y="2486740"/>
                  </a:lnTo>
                  <a:cubicBezTo>
                    <a:pt x="7015966" y="2558053"/>
                    <a:pt x="6007247" y="3016624"/>
                    <a:pt x="5248983" y="3776985"/>
                  </a:cubicBezTo>
                  <a:close/>
                  <a:moveTo>
                    <a:pt x="4410660" y="2938516"/>
                  </a:moveTo>
                  <a:cubicBezTo>
                    <a:pt x="3369116" y="3978263"/>
                    <a:pt x="2777913" y="5386016"/>
                    <a:pt x="2764635" y="6858000"/>
                  </a:cubicBezTo>
                  <a:lnTo>
                    <a:pt x="2955221" y="6858000"/>
                  </a:lnTo>
                  <a:cubicBezTo>
                    <a:pt x="2982996" y="3994566"/>
                    <a:pt x="5229175" y="1645170"/>
                    <a:pt x="8087184" y="1490201"/>
                  </a:cubicBezTo>
                  <a:lnTo>
                    <a:pt x="8087184" y="1299524"/>
                  </a:lnTo>
                  <a:cubicBezTo>
                    <a:pt x="6701118" y="1371556"/>
                    <a:pt x="5391045" y="1955579"/>
                    <a:pt x="4410660" y="2938516"/>
                  </a:cubicBezTo>
                  <a:close/>
                  <a:moveTo>
                    <a:pt x="4131135" y="2658858"/>
                  </a:moveTo>
                  <a:cubicBezTo>
                    <a:pt x="3581562" y="3207390"/>
                    <a:pt x="3143742" y="3857527"/>
                    <a:pt x="2842013" y="4573123"/>
                  </a:cubicBezTo>
                  <a:cubicBezTo>
                    <a:pt x="2536123" y="5297313"/>
                    <a:pt x="2377365" y="6065676"/>
                    <a:pt x="2369615" y="6858000"/>
                  </a:cubicBezTo>
                  <a:lnTo>
                    <a:pt x="2560201" y="6858000"/>
                  </a:lnTo>
                  <a:cubicBezTo>
                    <a:pt x="2567887" y="6091353"/>
                    <a:pt x="2721563" y="5347905"/>
                    <a:pt x="3017606" y="4647360"/>
                  </a:cubicBezTo>
                  <a:cubicBezTo>
                    <a:pt x="3885813" y="2587735"/>
                    <a:pt x="5855795" y="1207104"/>
                    <a:pt x="8087184" y="1094420"/>
                  </a:cubicBezTo>
                  <a:lnTo>
                    <a:pt x="8087184" y="903743"/>
                  </a:lnTo>
                  <a:cubicBezTo>
                    <a:pt x="6596296" y="976143"/>
                    <a:pt x="5185918" y="1602077"/>
                    <a:pt x="4131643" y="2659239"/>
                  </a:cubicBezTo>
                  <a:close/>
                  <a:moveTo>
                    <a:pt x="3851609" y="2379199"/>
                  </a:moveTo>
                  <a:cubicBezTo>
                    <a:pt x="3266022" y="2963794"/>
                    <a:pt x="2799525" y="3656649"/>
                    <a:pt x="2478058" y="4419247"/>
                  </a:cubicBezTo>
                  <a:cubicBezTo>
                    <a:pt x="2151585" y="5192123"/>
                    <a:pt x="1982535" y="6012350"/>
                    <a:pt x="1974721" y="6858000"/>
                  </a:cubicBezTo>
                  <a:lnTo>
                    <a:pt x="2165307" y="6858000"/>
                  </a:lnTo>
                  <a:cubicBezTo>
                    <a:pt x="2172994" y="6038091"/>
                    <a:pt x="2337152" y="5242779"/>
                    <a:pt x="2653651" y="4493611"/>
                  </a:cubicBezTo>
                  <a:cubicBezTo>
                    <a:pt x="3583550" y="2287642"/>
                    <a:pt x="5696853" y="811831"/>
                    <a:pt x="8087184" y="699147"/>
                  </a:cubicBezTo>
                  <a:lnTo>
                    <a:pt x="8087184" y="508471"/>
                  </a:lnTo>
                  <a:cubicBezTo>
                    <a:pt x="6491347" y="580803"/>
                    <a:pt x="4980435" y="1248328"/>
                    <a:pt x="3851990" y="2379580"/>
                  </a:cubicBezTo>
                  <a:close/>
                  <a:moveTo>
                    <a:pt x="6365561" y="4894350"/>
                  </a:moveTo>
                  <a:cubicBezTo>
                    <a:pt x="5843312" y="5415945"/>
                    <a:pt x="5543596" y="6119847"/>
                    <a:pt x="5529462" y="6858000"/>
                  </a:cubicBezTo>
                  <a:lnTo>
                    <a:pt x="5720047" y="6858000"/>
                  </a:lnTo>
                  <a:cubicBezTo>
                    <a:pt x="5748705" y="5522515"/>
                    <a:pt x="6760391" y="4414194"/>
                    <a:pt x="8087184" y="4264799"/>
                  </a:cubicBezTo>
                  <a:lnTo>
                    <a:pt x="8087184" y="4072851"/>
                  </a:lnTo>
                  <a:cubicBezTo>
                    <a:pt x="7436207" y="4140993"/>
                    <a:pt x="6828557" y="4431203"/>
                    <a:pt x="6366259" y="4894731"/>
                  </a:cubicBezTo>
                  <a:close/>
                  <a:moveTo>
                    <a:pt x="4689995" y="3217985"/>
                  </a:moveTo>
                  <a:cubicBezTo>
                    <a:pt x="3722659" y="4183711"/>
                    <a:pt x="3173060" y="5490862"/>
                    <a:pt x="3159529" y="6858000"/>
                  </a:cubicBezTo>
                  <a:lnTo>
                    <a:pt x="3350115" y="6858000"/>
                  </a:lnTo>
                  <a:cubicBezTo>
                    <a:pt x="3378080" y="4212840"/>
                    <a:pt x="5447656" y="2040614"/>
                    <a:pt x="8087184" y="1885982"/>
                  </a:cubicBezTo>
                  <a:lnTo>
                    <a:pt x="8087184" y="1694988"/>
                  </a:lnTo>
                  <a:cubicBezTo>
                    <a:pt x="6806004" y="1766892"/>
                    <a:pt x="5596357" y="2309182"/>
                    <a:pt x="4689995" y="3217985"/>
                  </a:cubicBezTo>
                  <a:close/>
                  <a:moveTo>
                    <a:pt x="5736946" y="640864"/>
                  </a:moveTo>
                  <a:cubicBezTo>
                    <a:pt x="4104688" y="1332467"/>
                    <a:pt x="2805440" y="2632335"/>
                    <a:pt x="2114167" y="4265371"/>
                  </a:cubicBezTo>
                  <a:cubicBezTo>
                    <a:pt x="1767110" y="5086996"/>
                    <a:pt x="1587515" y="5958960"/>
                    <a:pt x="1579828" y="6858000"/>
                  </a:cubicBezTo>
                  <a:lnTo>
                    <a:pt x="1770414" y="6858000"/>
                  </a:lnTo>
                  <a:cubicBezTo>
                    <a:pt x="1778101" y="5984575"/>
                    <a:pt x="1952613" y="5137589"/>
                    <a:pt x="2289696" y="4339608"/>
                  </a:cubicBezTo>
                  <a:cubicBezTo>
                    <a:pt x="3281262" y="1987231"/>
                    <a:pt x="5537892" y="416179"/>
                    <a:pt x="8087184" y="303430"/>
                  </a:cubicBezTo>
                  <a:lnTo>
                    <a:pt x="8087184" y="112753"/>
                  </a:lnTo>
                  <a:cubicBezTo>
                    <a:pt x="7278466" y="146573"/>
                    <a:pt x="6482453" y="325450"/>
                    <a:pt x="5736946" y="640864"/>
                  </a:cubicBezTo>
                  <a:close/>
                  <a:moveTo>
                    <a:pt x="4969330" y="3497453"/>
                  </a:moveTo>
                  <a:cubicBezTo>
                    <a:pt x="4076132" y="4389101"/>
                    <a:pt x="3568132" y="5595696"/>
                    <a:pt x="3554486" y="6858000"/>
                  </a:cubicBezTo>
                  <a:lnTo>
                    <a:pt x="3745072" y="6858000"/>
                  </a:lnTo>
                  <a:cubicBezTo>
                    <a:pt x="3773202" y="4431107"/>
                    <a:pt x="5666194" y="2436046"/>
                    <a:pt x="8087184" y="2281763"/>
                  </a:cubicBezTo>
                  <a:lnTo>
                    <a:pt x="8087184" y="2091086"/>
                  </a:lnTo>
                  <a:cubicBezTo>
                    <a:pt x="6910953" y="2162571"/>
                    <a:pt x="5801707" y="2662919"/>
                    <a:pt x="4969330" y="3497453"/>
                  </a:cubicBezTo>
                  <a:close/>
                  <a:moveTo>
                    <a:pt x="6086607" y="4615263"/>
                  </a:moveTo>
                  <a:cubicBezTo>
                    <a:pt x="5490118" y="5210739"/>
                    <a:pt x="5148633" y="6015070"/>
                    <a:pt x="5134441" y="6858000"/>
                  </a:cubicBezTo>
                  <a:lnTo>
                    <a:pt x="5325027" y="6858000"/>
                  </a:lnTo>
                  <a:cubicBezTo>
                    <a:pt x="5353570" y="5304190"/>
                    <a:pt x="6541217" y="4018292"/>
                    <a:pt x="8087184" y="3867302"/>
                  </a:cubicBezTo>
                  <a:lnTo>
                    <a:pt x="8087184" y="3675799"/>
                  </a:lnTo>
                  <a:cubicBezTo>
                    <a:pt x="7330940" y="3744977"/>
                    <a:pt x="6622978" y="4077447"/>
                    <a:pt x="6086607" y="4615263"/>
                  </a:cubicBezTo>
                  <a:close/>
                  <a:moveTo>
                    <a:pt x="5807081" y="4335604"/>
                  </a:moveTo>
                  <a:cubicBezTo>
                    <a:pt x="5136353" y="5005171"/>
                    <a:pt x="4753231" y="5910147"/>
                    <a:pt x="4739230" y="6858000"/>
                  </a:cubicBezTo>
                  <a:lnTo>
                    <a:pt x="4929815" y="6858000"/>
                  </a:lnTo>
                  <a:cubicBezTo>
                    <a:pt x="4958327" y="5085840"/>
                    <a:pt x="6322177" y="3622499"/>
                    <a:pt x="8087184" y="3470313"/>
                  </a:cubicBezTo>
                  <a:lnTo>
                    <a:pt x="8087184" y="3279192"/>
                  </a:lnTo>
                  <a:cubicBezTo>
                    <a:pt x="7225928" y="3349227"/>
                    <a:pt x="6417654" y="3723799"/>
                    <a:pt x="5807335" y="4335794"/>
                  </a:cubicBezTo>
                  <a:close/>
                  <a:moveTo>
                    <a:pt x="5527556" y="4055945"/>
                  </a:moveTo>
                  <a:cubicBezTo>
                    <a:pt x="4782753" y="4799672"/>
                    <a:pt x="4358160" y="5805294"/>
                    <a:pt x="4344463" y="6858000"/>
                  </a:cubicBezTo>
                  <a:lnTo>
                    <a:pt x="4535049" y="6858000"/>
                  </a:lnTo>
                  <a:cubicBezTo>
                    <a:pt x="4563415" y="4867661"/>
                    <a:pt x="6103486" y="3227074"/>
                    <a:pt x="8087184" y="3074024"/>
                  </a:cubicBezTo>
                  <a:lnTo>
                    <a:pt x="8087184" y="2882775"/>
                  </a:lnTo>
                  <a:cubicBezTo>
                    <a:pt x="7120852" y="2953516"/>
                    <a:pt x="6212355" y="3370126"/>
                    <a:pt x="5528000" y="4056326"/>
                  </a:cubicBezTo>
                  <a:close/>
                </a:path>
              </a:pathLst>
            </a:custGeom>
            <a:solidFill>
              <a:srgbClr val="FFFFFF">
                <a:alpha val="50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11"/>
            <p:cNvSpPr/>
            <p:nvPr/>
          </p:nvSpPr>
          <p:spPr>
            <a:xfrm>
              <a:off x="2052402" y="0"/>
              <a:ext cx="6065388" cy="5143642"/>
            </a:xfrm>
            <a:custGeom>
              <a:avLst/>
              <a:gdLst/>
              <a:ahLst/>
              <a:cxnLst/>
              <a:rect l="l" t="t" r="r" b="b"/>
              <a:pathLst>
                <a:path w="8087184" h="6858190" extrusionOk="0">
                  <a:moveTo>
                    <a:pt x="6366259" y="1870219"/>
                  </a:moveTo>
                  <a:cubicBezTo>
                    <a:pt x="6414478" y="1849137"/>
                    <a:pt x="6436522" y="1792932"/>
                    <a:pt x="6415430" y="1744684"/>
                  </a:cubicBezTo>
                  <a:cubicBezTo>
                    <a:pt x="6395292" y="1698629"/>
                    <a:pt x="6342913" y="1676110"/>
                    <a:pt x="6295679" y="1693208"/>
                  </a:cubicBezTo>
                  <a:cubicBezTo>
                    <a:pt x="4468935" y="2426156"/>
                    <a:pt x="3157737" y="4060756"/>
                    <a:pt x="2838011" y="6003706"/>
                  </a:cubicBezTo>
                  <a:cubicBezTo>
                    <a:pt x="2829536" y="6055671"/>
                    <a:pt x="2864769" y="6104675"/>
                    <a:pt x="2916716" y="6113154"/>
                  </a:cubicBezTo>
                  <a:cubicBezTo>
                    <a:pt x="2916716" y="6113154"/>
                    <a:pt x="2916723" y="6113154"/>
                    <a:pt x="2916723" y="6113154"/>
                  </a:cubicBezTo>
                  <a:cubicBezTo>
                    <a:pt x="2921824" y="6114012"/>
                    <a:pt x="2926989" y="6114438"/>
                    <a:pt x="2932160" y="6114425"/>
                  </a:cubicBezTo>
                  <a:cubicBezTo>
                    <a:pt x="2978841" y="6114381"/>
                    <a:pt x="3018616" y="6080504"/>
                    <a:pt x="3026119" y="6034405"/>
                  </a:cubicBezTo>
                  <a:cubicBezTo>
                    <a:pt x="3335065" y="4157486"/>
                    <a:pt x="4601646" y="2578418"/>
                    <a:pt x="6366259" y="1870219"/>
                  </a:cubicBezTo>
                  <a:close/>
                  <a:moveTo>
                    <a:pt x="2680460" y="5322927"/>
                  </a:moveTo>
                  <a:cubicBezTo>
                    <a:pt x="2629555" y="5309637"/>
                    <a:pt x="2577512" y="5340139"/>
                    <a:pt x="2564203" y="5391062"/>
                  </a:cubicBezTo>
                  <a:cubicBezTo>
                    <a:pt x="2439623" y="5870239"/>
                    <a:pt x="2374272" y="6362877"/>
                    <a:pt x="2369615" y="6858000"/>
                  </a:cubicBezTo>
                  <a:lnTo>
                    <a:pt x="2560201" y="6858000"/>
                  </a:lnTo>
                  <a:cubicBezTo>
                    <a:pt x="2564794" y="6379148"/>
                    <a:pt x="2628055" y="5902679"/>
                    <a:pt x="2748563" y="5439240"/>
                  </a:cubicBezTo>
                  <a:cubicBezTo>
                    <a:pt x="2761847" y="5388310"/>
                    <a:pt x="2731365" y="5336243"/>
                    <a:pt x="2680460" y="5322927"/>
                  </a:cubicBezTo>
                  <a:close/>
                  <a:moveTo>
                    <a:pt x="2239000" y="4214715"/>
                  </a:moveTo>
                  <a:cubicBezTo>
                    <a:pt x="2190503" y="4194261"/>
                    <a:pt x="2134617" y="4217016"/>
                    <a:pt x="2114179" y="4265537"/>
                  </a:cubicBezTo>
                  <a:cubicBezTo>
                    <a:pt x="2114173" y="4265543"/>
                    <a:pt x="2114173" y="4265556"/>
                    <a:pt x="2114167" y="4265562"/>
                  </a:cubicBezTo>
                  <a:cubicBezTo>
                    <a:pt x="1767110" y="5087187"/>
                    <a:pt x="1587515" y="5959151"/>
                    <a:pt x="1579828" y="6858191"/>
                  </a:cubicBezTo>
                  <a:lnTo>
                    <a:pt x="1770414" y="6858191"/>
                  </a:lnTo>
                  <a:cubicBezTo>
                    <a:pt x="1778101" y="5984765"/>
                    <a:pt x="1952613" y="5137780"/>
                    <a:pt x="2289696" y="4339799"/>
                  </a:cubicBezTo>
                  <a:cubicBezTo>
                    <a:pt x="2310254" y="4291329"/>
                    <a:pt x="2287638" y="4235359"/>
                    <a:pt x="2239191" y="4214797"/>
                  </a:cubicBezTo>
                  <a:cubicBezTo>
                    <a:pt x="2239127" y="4214766"/>
                    <a:pt x="2239064" y="4214740"/>
                    <a:pt x="2239000" y="4214715"/>
                  </a:cubicBezTo>
                  <a:close/>
                  <a:moveTo>
                    <a:pt x="2087612" y="6428088"/>
                  </a:moveTo>
                  <a:cubicBezTo>
                    <a:pt x="2035093" y="6424847"/>
                    <a:pt x="1989898" y="6464825"/>
                    <a:pt x="1986665" y="6517389"/>
                  </a:cubicBezTo>
                  <a:cubicBezTo>
                    <a:pt x="1979740" y="6630078"/>
                    <a:pt x="1975738" y="6744357"/>
                    <a:pt x="1974658" y="6858000"/>
                  </a:cubicBezTo>
                  <a:lnTo>
                    <a:pt x="2165244" y="6858000"/>
                  </a:lnTo>
                  <a:cubicBezTo>
                    <a:pt x="2166260" y="6748234"/>
                    <a:pt x="2170135" y="6637896"/>
                    <a:pt x="2176806" y="6529083"/>
                  </a:cubicBezTo>
                  <a:cubicBezTo>
                    <a:pt x="2180027" y="6476584"/>
                    <a:pt x="2140105" y="6431330"/>
                    <a:pt x="2087612" y="6428088"/>
                  </a:cubicBezTo>
                  <a:close/>
                  <a:moveTo>
                    <a:pt x="3486447" y="3682663"/>
                  </a:moveTo>
                  <a:cubicBezTo>
                    <a:pt x="3518040" y="3682689"/>
                    <a:pt x="3547593" y="3667047"/>
                    <a:pt x="3565349" y="3640906"/>
                  </a:cubicBezTo>
                  <a:cubicBezTo>
                    <a:pt x="3898042" y="3151394"/>
                    <a:pt x="4303100" y="2715260"/>
                    <a:pt x="4766674" y="2347419"/>
                  </a:cubicBezTo>
                  <a:cubicBezTo>
                    <a:pt x="4807898" y="2314686"/>
                    <a:pt x="4814797" y="2254712"/>
                    <a:pt x="4782080" y="2213469"/>
                  </a:cubicBezTo>
                  <a:cubicBezTo>
                    <a:pt x="4749362" y="2172225"/>
                    <a:pt x="4689417" y="2165323"/>
                    <a:pt x="4648193" y="2198056"/>
                  </a:cubicBezTo>
                  <a:cubicBezTo>
                    <a:pt x="4169519" y="2577934"/>
                    <a:pt x="3751284" y="3028338"/>
                    <a:pt x="3407798" y="3533872"/>
                  </a:cubicBezTo>
                  <a:cubicBezTo>
                    <a:pt x="3378188" y="3577397"/>
                    <a:pt x="3389451" y="3636704"/>
                    <a:pt x="3432956" y="3666329"/>
                  </a:cubicBezTo>
                  <a:cubicBezTo>
                    <a:pt x="3448730" y="3677071"/>
                    <a:pt x="3467363" y="3682829"/>
                    <a:pt x="3486447" y="3682854"/>
                  </a:cubicBezTo>
                  <a:close/>
                  <a:moveTo>
                    <a:pt x="5285003" y="4471365"/>
                  </a:moveTo>
                  <a:cubicBezTo>
                    <a:pt x="5242903" y="4439770"/>
                    <a:pt x="5183174" y="4448313"/>
                    <a:pt x="5151593" y="4490433"/>
                  </a:cubicBezTo>
                  <a:cubicBezTo>
                    <a:pt x="4638429" y="5174034"/>
                    <a:pt x="4355873" y="6003210"/>
                    <a:pt x="4344781" y="6858064"/>
                  </a:cubicBezTo>
                  <a:lnTo>
                    <a:pt x="4535367" y="6858064"/>
                  </a:lnTo>
                  <a:cubicBezTo>
                    <a:pt x="4546427" y="6044479"/>
                    <a:pt x="4815610" y="5255459"/>
                    <a:pt x="5304062" y="4604903"/>
                  </a:cubicBezTo>
                  <a:cubicBezTo>
                    <a:pt x="5335661" y="4562795"/>
                    <a:pt x="5327161" y="4503030"/>
                    <a:pt x="5285074" y="4471416"/>
                  </a:cubicBezTo>
                  <a:cubicBezTo>
                    <a:pt x="5285048" y="4471403"/>
                    <a:pt x="5285029" y="4471384"/>
                    <a:pt x="5285003" y="4471365"/>
                  </a:cubicBezTo>
                  <a:close/>
                  <a:moveTo>
                    <a:pt x="6701690" y="2808030"/>
                  </a:moveTo>
                  <a:cubicBezTo>
                    <a:pt x="5767433" y="3193508"/>
                    <a:pt x="4991743" y="3885022"/>
                    <a:pt x="4501697" y="4769266"/>
                  </a:cubicBezTo>
                  <a:cubicBezTo>
                    <a:pt x="4475720" y="4815060"/>
                    <a:pt x="4491773" y="4873248"/>
                    <a:pt x="4537546" y="4899237"/>
                  </a:cubicBezTo>
                  <a:cubicBezTo>
                    <a:pt x="4583318" y="4925227"/>
                    <a:pt x="4641478" y="4909165"/>
                    <a:pt x="4667455" y="4863371"/>
                  </a:cubicBezTo>
                  <a:cubicBezTo>
                    <a:pt x="4667792" y="4862767"/>
                    <a:pt x="4668129" y="4862164"/>
                    <a:pt x="4668459" y="4861553"/>
                  </a:cubicBezTo>
                  <a:cubicBezTo>
                    <a:pt x="5137446" y="4015222"/>
                    <a:pt x="5879860" y="3353378"/>
                    <a:pt x="6774050" y="2984470"/>
                  </a:cubicBezTo>
                  <a:cubicBezTo>
                    <a:pt x="6822775" y="2964480"/>
                    <a:pt x="6846027" y="2908777"/>
                    <a:pt x="6826079" y="2860053"/>
                  </a:cubicBezTo>
                  <a:cubicBezTo>
                    <a:pt x="6806067" y="2811329"/>
                    <a:pt x="6750416" y="2788041"/>
                    <a:pt x="6701690" y="2808030"/>
                  </a:cubicBezTo>
                  <a:close/>
                  <a:moveTo>
                    <a:pt x="4156864" y="5925783"/>
                  </a:moveTo>
                  <a:cubicBezTo>
                    <a:pt x="4105367" y="5914933"/>
                    <a:pt x="4054824" y="5947901"/>
                    <a:pt x="4043980" y="5999428"/>
                  </a:cubicBezTo>
                  <a:cubicBezTo>
                    <a:pt x="4043973" y="5999435"/>
                    <a:pt x="4043973" y="5999441"/>
                    <a:pt x="4043973" y="5999447"/>
                  </a:cubicBezTo>
                  <a:cubicBezTo>
                    <a:pt x="3984905" y="6281916"/>
                    <a:pt x="3953267" y="6569443"/>
                    <a:pt x="3949506" y="6858000"/>
                  </a:cubicBezTo>
                  <a:lnTo>
                    <a:pt x="4140092" y="6858000"/>
                  </a:lnTo>
                  <a:cubicBezTo>
                    <a:pt x="4143866" y="6582600"/>
                    <a:pt x="4174143" y="6308242"/>
                    <a:pt x="4230493" y="6038663"/>
                  </a:cubicBezTo>
                  <a:cubicBezTo>
                    <a:pt x="4241299" y="5987155"/>
                    <a:pt x="4208341" y="5936626"/>
                    <a:pt x="4156864" y="5925783"/>
                  </a:cubicBezTo>
                  <a:close/>
                  <a:moveTo>
                    <a:pt x="5530160" y="2764810"/>
                  </a:moveTo>
                  <a:cubicBezTo>
                    <a:pt x="5974498" y="2457948"/>
                    <a:pt x="6465491" y="2225005"/>
                    <a:pt x="6984202" y="2075006"/>
                  </a:cubicBezTo>
                  <a:cubicBezTo>
                    <a:pt x="7034770" y="2060368"/>
                    <a:pt x="7063867" y="2007494"/>
                    <a:pt x="7049255" y="1956914"/>
                  </a:cubicBezTo>
                  <a:cubicBezTo>
                    <a:pt x="7034643" y="1906333"/>
                    <a:pt x="6981788" y="1877192"/>
                    <a:pt x="6931219" y="1891829"/>
                  </a:cubicBezTo>
                  <a:cubicBezTo>
                    <a:pt x="4715915" y="2532477"/>
                    <a:pt x="3182876" y="4551024"/>
                    <a:pt x="3159529" y="6858000"/>
                  </a:cubicBezTo>
                  <a:lnTo>
                    <a:pt x="3350115" y="6858000"/>
                  </a:lnTo>
                  <a:cubicBezTo>
                    <a:pt x="3368665" y="5220209"/>
                    <a:pt x="4181729" y="3693627"/>
                    <a:pt x="5530160" y="2764810"/>
                  </a:cubicBezTo>
                  <a:close/>
                  <a:moveTo>
                    <a:pt x="3857517" y="1312554"/>
                  </a:moveTo>
                  <a:cubicBezTo>
                    <a:pt x="2821278" y="2150298"/>
                    <a:pt x="2037615" y="3259196"/>
                    <a:pt x="1593677" y="4515920"/>
                  </a:cubicBezTo>
                  <a:cubicBezTo>
                    <a:pt x="1576137" y="4565572"/>
                    <a:pt x="1602146" y="4620055"/>
                    <a:pt x="1651774" y="4637604"/>
                  </a:cubicBezTo>
                  <a:cubicBezTo>
                    <a:pt x="1701402" y="4655152"/>
                    <a:pt x="1755859" y="4629131"/>
                    <a:pt x="1773399" y="4579479"/>
                  </a:cubicBezTo>
                  <a:cubicBezTo>
                    <a:pt x="2205610" y="3355958"/>
                    <a:pt x="2968581" y="2276360"/>
                    <a:pt x="3977459" y="1460773"/>
                  </a:cubicBezTo>
                  <a:cubicBezTo>
                    <a:pt x="4018371" y="1427634"/>
                    <a:pt x="4024686" y="1367596"/>
                    <a:pt x="3991562" y="1326664"/>
                  </a:cubicBezTo>
                  <a:cubicBezTo>
                    <a:pt x="3958439" y="1285732"/>
                    <a:pt x="3898430" y="1279414"/>
                    <a:pt x="3857517" y="1312554"/>
                  </a:cubicBezTo>
                  <a:close/>
                  <a:moveTo>
                    <a:pt x="2248403" y="2598095"/>
                  </a:moveTo>
                  <a:cubicBezTo>
                    <a:pt x="2204981" y="2568350"/>
                    <a:pt x="2145683" y="2579447"/>
                    <a:pt x="2115945" y="2622883"/>
                  </a:cubicBezTo>
                  <a:cubicBezTo>
                    <a:pt x="1635860" y="3322742"/>
                    <a:pt x="1277191" y="4098599"/>
                    <a:pt x="1055019" y="4917803"/>
                  </a:cubicBezTo>
                  <a:cubicBezTo>
                    <a:pt x="1039321" y="4968059"/>
                    <a:pt x="1067311" y="5021531"/>
                    <a:pt x="1117543" y="5037242"/>
                  </a:cubicBezTo>
                  <a:cubicBezTo>
                    <a:pt x="1167775" y="5052948"/>
                    <a:pt x="1221222" y="5024944"/>
                    <a:pt x="1236926" y="4974688"/>
                  </a:cubicBezTo>
                  <a:cubicBezTo>
                    <a:pt x="1237638" y="4972400"/>
                    <a:pt x="1238267" y="4970093"/>
                    <a:pt x="1238807" y="4967760"/>
                  </a:cubicBezTo>
                  <a:cubicBezTo>
                    <a:pt x="1455452" y="4169149"/>
                    <a:pt x="1805119" y="3412786"/>
                    <a:pt x="2273115" y="2730488"/>
                  </a:cubicBezTo>
                  <a:cubicBezTo>
                    <a:pt x="2302770" y="2687090"/>
                    <a:pt x="2291716" y="2627860"/>
                    <a:pt x="2248403" y="2598095"/>
                  </a:cubicBezTo>
                  <a:close/>
                  <a:moveTo>
                    <a:pt x="3182082" y="972450"/>
                  </a:moveTo>
                  <a:cubicBezTo>
                    <a:pt x="3216304" y="1012264"/>
                    <a:pt x="3276263" y="1016897"/>
                    <a:pt x="3316190" y="982811"/>
                  </a:cubicBezTo>
                  <a:cubicBezTo>
                    <a:pt x="3760979" y="601738"/>
                    <a:pt x="4247290" y="272053"/>
                    <a:pt x="4765912" y="0"/>
                  </a:cubicBezTo>
                  <a:lnTo>
                    <a:pt x="4372035" y="0"/>
                  </a:lnTo>
                  <a:cubicBezTo>
                    <a:pt x="3954366" y="243105"/>
                    <a:pt x="3559574" y="523572"/>
                    <a:pt x="3192500" y="837960"/>
                  </a:cubicBezTo>
                  <a:cubicBezTo>
                    <a:pt x="3152503" y="872186"/>
                    <a:pt x="3147814" y="932364"/>
                    <a:pt x="3182024" y="972381"/>
                  </a:cubicBezTo>
                  <a:cubicBezTo>
                    <a:pt x="3182043" y="972406"/>
                    <a:pt x="3182062" y="972425"/>
                    <a:pt x="3182082" y="972450"/>
                  </a:cubicBezTo>
                  <a:close/>
                  <a:moveTo>
                    <a:pt x="4503476" y="959103"/>
                  </a:moveTo>
                  <a:cubicBezTo>
                    <a:pt x="4531669" y="1003556"/>
                    <a:pt x="4590541" y="1016732"/>
                    <a:pt x="4634980" y="988531"/>
                  </a:cubicBezTo>
                  <a:cubicBezTo>
                    <a:pt x="5419589" y="490690"/>
                    <a:pt x="6295666" y="154609"/>
                    <a:pt x="7211824" y="0"/>
                  </a:cubicBezTo>
                  <a:lnTo>
                    <a:pt x="6361749" y="0"/>
                  </a:lnTo>
                  <a:cubicBezTo>
                    <a:pt x="5716216" y="188538"/>
                    <a:pt x="5100440" y="467098"/>
                    <a:pt x="4532571" y="827473"/>
                  </a:cubicBezTo>
                  <a:cubicBezTo>
                    <a:pt x="4488140" y="855680"/>
                    <a:pt x="4474970" y="914580"/>
                    <a:pt x="4503158" y="959040"/>
                  </a:cubicBezTo>
                  <a:close/>
                  <a:moveTo>
                    <a:pt x="4619923" y="423048"/>
                  </a:moveTo>
                  <a:cubicBezTo>
                    <a:pt x="4645786" y="468905"/>
                    <a:pt x="4703908" y="485105"/>
                    <a:pt x="4749744" y="459231"/>
                  </a:cubicBezTo>
                  <a:cubicBezTo>
                    <a:pt x="4749756" y="459225"/>
                    <a:pt x="4749763" y="459218"/>
                    <a:pt x="4749775" y="459213"/>
                  </a:cubicBezTo>
                  <a:cubicBezTo>
                    <a:pt x="5062406" y="282668"/>
                    <a:pt x="5387494" y="129190"/>
                    <a:pt x="5722461" y="0"/>
                  </a:cubicBezTo>
                  <a:lnTo>
                    <a:pt x="5231004" y="0"/>
                  </a:lnTo>
                  <a:cubicBezTo>
                    <a:pt x="5035419" y="89448"/>
                    <a:pt x="4843690" y="187160"/>
                    <a:pt x="4655817" y="293133"/>
                  </a:cubicBezTo>
                  <a:cubicBezTo>
                    <a:pt x="4609981" y="318991"/>
                    <a:pt x="4593775" y="377121"/>
                    <a:pt x="4619605" y="422984"/>
                  </a:cubicBezTo>
                  <a:close/>
                  <a:moveTo>
                    <a:pt x="1208440" y="3617579"/>
                  </a:moveTo>
                  <a:cubicBezTo>
                    <a:pt x="1160368" y="3596141"/>
                    <a:pt x="1104031" y="3617751"/>
                    <a:pt x="1082609" y="3665846"/>
                  </a:cubicBezTo>
                  <a:cubicBezTo>
                    <a:pt x="1082603" y="3665858"/>
                    <a:pt x="1082596" y="3665871"/>
                    <a:pt x="1082590" y="3665884"/>
                  </a:cubicBezTo>
                  <a:cubicBezTo>
                    <a:pt x="859205" y="4168380"/>
                    <a:pt x="688459" y="4692677"/>
                    <a:pt x="573091" y="5230385"/>
                  </a:cubicBezTo>
                  <a:cubicBezTo>
                    <a:pt x="458720" y="5765494"/>
                    <a:pt x="399119" y="6310867"/>
                    <a:pt x="395211" y="6858064"/>
                  </a:cubicBezTo>
                  <a:lnTo>
                    <a:pt x="585797" y="6858064"/>
                  </a:lnTo>
                  <a:cubicBezTo>
                    <a:pt x="589636" y="6324322"/>
                    <a:pt x="647724" y="5792347"/>
                    <a:pt x="759166" y="5270364"/>
                  </a:cubicBezTo>
                  <a:cubicBezTo>
                    <a:pt x="871732" y="4745641"/>
                    <a:pt x="1038323" y="4233992"/>
                    <a:pt x="1256277" y="3743616"/>
                  </a:cubicBezTo>
                  <a:cubicBezTo>
                    <a:pt x="1277788" y="3695566"/>
                    <a:pt x="1256296" y="3639157"/>
                    <a:pt x="1208262" y="3617637"/>
                  </a:cubicBezTo>
                  <a:cubicBezTo>
                    <a:pt x="1208173" y="3617598"/>
                    <a:pt x="1208084" y="3617554"/>
                    <a:pt x="1207995" y="3617516"/>
                  </a:cubicBezTo>
                  <a:close/>
                  <a:moveTo>
                    <a:pt x="942891" y="5974532"/>
                  </a:moveTo>
                  <a:cubicBezTo>
                    <a:pt x="890594" y="5968659"/>
                    <a:pt x="843443" y="6006305"/>
                    <a:pt x="837560" y="6058620"/>
                  </a:cubicBezTo>
                  <a:cubicBezTo>
                    <a:pt x="807861" y="6324074"/>
                    <a:pt x="791934" y="6590926"/>
                    <a:pt x="789850" y="6858000"/>
                  </a:cubicBezTo>
                  <a:lnTo>
                    <a:pt x="980436" y="6858000"/>
                  </a:lnTo>
                  <a:cubicBezTo>
                    <a:pt x="982494" y="6597917"/>
                    <a:pt x="998014" y="6338127"/>
                    <a:pt x="1026939" y="6079658"/>
                  </a:cubicBezTo>
                  <a:cubicBezTo>
                    <a:pt x="1032663" y="6027432"/>
                    <a:pt x="995073" y="5980418"/>
                    <a:pt x="942891" y="5974532"/>
                  </a:cubicBezTo>
                  <a:close/>
                  <a:moveTo>
                    <a:pt x="2329973" y="1389587"/>
                  </a:moveTo>
                  <a:cubicBezTo>
                    <a:pt x="2705198" y="978292"/>
                    <a:pt x="3121081" y="606057"/>
                    <a:pt x="3571258" y="278578"/>
                  </a:cubicBezTo>
                  <a:cubicBezTo>
                    <a:pt x="3704623" y="181588"/>
                    <a:pt x="3840892" y="88728"/>
                    <a:pt x="3980064" y="0"/>
                  </a:cubicBezTo>
                  <a:lnTo>
                    <a:pt x="3634913" y="0"/>
                  </a:lnTo>
                  <a:cubicBezTo>
                    <a:pt x="3575622" y="40678"/>
                    <a:pt x="3517049" y="82118"/>
                    <a:pt x="3459193" y="124321"/>
                  </a:cubicBezTo>
                  <a:cubicBezTo>
                    <a:pt x="2998611" y="459401"/>
                    <a:pt x="2573110" y="840261"/>
                    <a:pt x="2189194" y="1261071"/>
                  </a:cubicBezTo>
                  <a:cubicBezTo>
                    <a:pt x="2154101" y="1300312"/>
                    <a:pt x="2157449" y="1360585"/>
                    <a:pt x="2196671" y="1395695"/>
                  </a:cubicBezTo>
                  <a:cubicBezTo>
                    <a:pt x="2235354" y="1430316"/>
                    <a:pt x="2294613" y="1427602"/>
                    <a:pt x="2329973" y="1389587"/>
                  </a:cubicBezTo>
                  <a:close/>
                  <a:moveTo>
                    <a:pt x="557844" y="4174100"/>
                  </a:moveTo>
                  <a:cubicBezTo>
                    <a:pt x="507970" y="4157308"/>
                    <a:pt x="453932" y="4184143"/>
                    <a:pt x="437140" y="4234036"/>
                  </a:cubicBezTo>
                  <a:cubicBezTo>
                    <a:pt x="152879" y="5079865"/>
                    <a:pt x="5311" y="5965653"/>
                    <a:pt x="0" y="6858000"/>
                  </a:cubicBezTo>
                  <a:lnTo>
                    <a:pt x="190586" y="6858000"/>
                  </a:lnTo>
                  <a:cubicBezTo>
                    <a:pt x="195867" y="5986354"/>
                    <a:pt x="340068" y="5121127"/>
                    <a:pt x="617752" y="4294926"/>
                  </a:cubicBezTo>
                  <a:cubicBezTo>
                    <a:pt x="634569" y="4245032"/>
                    <a:pt x="607775" y="4190944"/>
                    <a:pt x="557905" y="4174119"/>
                  </a:cubicBezTo>
                  <a:cubicBezTo>
                    <a:pt x="557885" y="4174113"/>
                    <a:pt x="557865" y="4174107"/>
                    <a:pt x="557844" y="4174100"/>
                  </a:cubicBezTo>
                  <a:close/>
                  <a:moveTo>
                    <a:pt x="6996336" y="3748828"/>
                  </a:moveTo>
                  <a:cubicBezTo>
                    <a:pt x="7044554" y="3727644"/>
                    <a:pt x="7066407" y="3671388"/>
                    <a:pt x="7045253" y="3623172"/>
                  </a:cubicBezTo>
                  <a:cubicBezTo>
                    <a:pt x="7024098" y="3574957"/>
                    <a:pt x="6967875" y="3553048"/>
                    <a:pt x="6919656" y="3574232"/>
                  </a:cubicBezTo>
                  <a:cubicBezTo>
                    <a:pt x="5972433" y="3991121"/>
                    <a:pt x="5246340" y="4790323"/>
                    <a:pt x="4921684" y="5773368"/>
                  </a:cubicBezTo>
                  <a:cubicBezTo>
                    <a:pt x="4904569" y="5823161"/>
                    <a:pt x="4931042" y="5877408"/>
                    <a:pt x="4980810" y="5894524"/>
                  </a:cubicBezTo>
                  <a:cubicBezTo>
                    <a:pt x="5030578" y="5911647"/>
                    <a:pt x="5084800" y="5885162"/>
                    <a:pt x="5101914" y="5835370"/>
                  </a:cubicBezTo>
                  <a:cubicBezTo>
                    <a:pt x="5102175" y="5834601"/>
                    <a:pt x="5102429" y="5833826"/>
                    <a:pt x="5102677" y="5833050"/>
                  </a:cubicBezTo>
                  <a:cubicBezTo>
                    <a:pt x="5410415" y="4901366"/>
                    <a:pt x="6098595" y="4143936"/>
                    <a:pt x="6996336" y="3748828"/>
                  </a:cubicBezTo>
                  <a:close/>
                  <a:moveTo>
                    <a:pt x="6881984" y="5085281"/>
                  </a:moveTo>
                  <a:cubicBezTo>
                    <a:pt x="6913749" y="5127178"/>
                    <a:pt x="6973465" y="5135396"/>
                    <a:pt x="7015394" y="5103649"/>
                  </a:cubicBezTo>
                  <a:cubicBezTo>
                    <a:pt x="7328018" y="4865545"/>
                    <a:pt x="7697564" y="4713512"/>
                    <a:pt x="8087184" y="4662677"/>
                  </a:cubicBezTo>
                  <a:lnTo>
                    <a:pt x="8087184" y="4470349"/>
                  </a:lnTo>
                  <a:cubicBezTo>
                    <a:pt x="7655889" y="4522225"/>
                    <a:pt x="7246321" y="4688393"/>
                    <a:pt x="6900725" y="4951680"/>
                  </a:cubicBezTo>
                  <a:cubicBezTo>
                    <a:pt x="6858669" y="4983370"/>
                    <a:pt x="6850284" y="5043153"/>
                    <a:pt x="6881984" y="5085198"/>
                  </a:cubicBezTo>
                  <a:cubicBezTo>
                    <a:pt x="6881984" y="5085223"/>
                    <a:pt x="6882048" y="5085255"/>
                    <a:pt x="6882048" y="5085281"/>
                  </a:cubicBezTo>
                  <a:close/>
                  <a:moveTo>
                    <a:pt x="7499037" y="2661908"/>
                  </a:moveTo>
                  <a:cubicBezTo>
                    <a:pt x="7508693" y="2713633"/>
                    <a:pt x="7558373" y="2747770"/>
                    <a:pt x="7610085" y="2738179"/>
                  </a:cubicBezTo>
                  <a:cubicBezTo>
                    <a:pt x="7767635" y="2709126"/>
                    <a:pt x="7926711" y="2688972"/>
                    <a:pt x="8086549" y="2677798"/>
                  </a:cubicBezTo>
                  <a:lnTo>
                    <a:pt x="8086549" y="2486804"/>
                  </a:lnTo>
                  <a:cubicBezTo>
                    <a:pt x="7915022" y="2498295"/>
                    <a:pt x="7744257" y="2519689"/>
                    <a:pt x="7575208" y="2550871"/>
                  </a:cubicBezTo>
                  <a:cubicBezTo>
                    <a:pt x="7523559" y="2560577"/>
                    <a:pt x="7489572" y="2610235"/>
                    <a:pt x="7499101" y="2661908"/>
                  </a:cubicBezTo>
                  <a:close/>
                  <a:moveTo>
                    <a:pt x="7131080" y="4015712"/>
                  </a:moveTo>
                  <a:cubicBezTo>
                    <a:pt x="7150520" y="4064646"/>
                    <a:pt x="7205916" y="4088550"/>
                    <a:pt x="7254833" y="4069101"/>
                  </a:cubicBezTo>
                  <a:cubicBezTo>
                    <a:pt x="7254833" y="4069101"/>
                    <a:pt x="7254833" y="4069101"/>
                    <a:pt x="7254833" y="4069101"/>
                  </a:cubicBezTo>
                  <a:cubicBezTo>
                    <a:pt x="7521336" y="3962939"/>
                    <a:pt x="7801560" y="3895064"/>
                    <a:pt x="8087057" y="3867493"/>
                  </a:cubicBezTo>
                  <a:lnTo>
                    <a:pt x="8087057" y="3675799"/>
                  </a:lnTo>
                  <a:cubicBezTo>
                    <a:pt x="7777546" y="3704051"/>
                    <a:pt x="7473689" y="3776832"/>
                    <a:pt x="7184952" y="3891899"/>
                  </a:cubicBezTo>
                  <a:cubicBezTo>
                    <a:pt x="7135971" y="3911157"/>
                    <a:pt x="7111894" y="3966492"/>
                    <a:pt x="7131080" y="4015502"/>
                  </a:cubicBezTo>
                  <a:cubicBezTo>
                    <a:pt x="7131143" y="4015528"/>
                    <a:pt x="7131143" y="4015559"/>
                    <a:pt x="7131143" y="4015585"/>
                  </a:cubicBezTo>
                  <a:close/>
                  <a:moveTo>
                    <a:pt x="6365942" y="4894731"/>
                  </a:moveTo>
                  <a:cubicBezTo>
                    <a:pt x="5843642" y="5416174"/>
                    <a:pt x="5543800" y="6119929"/>
                    <a:pt x="5529462" y="6858000"/>
                  </a:cubicBezTo>
                  <a:lnTo>
                    <a:pt x="5720047" y="6858000"/>
                  </a:lnTo>
                  <a:cubicBezTo>
                    <a:pt x="5748705" y="5522515"/>
                    <a:pt x="6760391" y="4414194"/>
                    <a:pt x="8087184" y="4264799"/>
                  </a:cubicBezTo>
                  <a:lnTo>
                    <a:pt x="8087184" y="4072851"/>
                  </a:lnTo>
                  <a:cubicBezTo>
                    <a:pt x="7436207" y="4140993"/>
                    <a:pt x="6828557" y="4431203"/>
                    <a:pt x="6366259" y="4894731"/>
                  </a:cubicBezTo>
                  <a:close/>
                  <a:moveTo>
                    <a:pt x="4557220" y="3966771"/>
                  </a:moveTo>
                  <a:cubicBezTo>
                    <a:pt x="4259850" y="4352269"/>
                    <a:pt x="4022589" y="4780624"/>
                    <a:pt x="3853515" y="5237250"/>
                  </a:cubicBezTo>
                  <a:cubicBezTo>
                    <a:pt x="3835238" y="5286641"/>
                    <a:pt x="3860433" y="5341505"/>
                    <a:pt x="3909801" y="5359791"/>
                  </a:cubicBezTo>
                  <a:cubicBezTo>
                    <a:pt x="3959169" y="5378077"/>
                    <a:pt x="4014007" y="5352869"/>
                    <a:pt x="4032284" y="5303478"/>
                  </a:cubicBezTo>
                  <a:cubicBezTo>
                    <a:pt x="4669044" y="3583607"/>
                    <a:pt x="6257778" y="2399677"/>
                    <a:pt x="8087184" y="2281763"/>
                  </a:cubicBezTo>
                  <a:lnTo>
                    <a:pt x="8087184" y="2091086"/>
                  </a:lnTo>
                  <a:cubicBezTo>
                    <a:pt x="7191432" y="2144743"/>
                    <a:pt x="6328670" y="2448611"/>
                    <a:pt x="5596865" y="2968198"/>
                  </a:cubicBezTo>
                  <a:cubicBezTo>
                    <a:pt x="5202550" y="3247304"/>
                    <a:pt x="4852133" y="3583791"/>
                    <a:pt x="4557220" y="3966517"/>
                  </a:cubicBezTo>
                  <a:close/>
                  <a:moveTo>
                    <a:pt x="6932489" y="261735"/>
                  </a:moveTo>
                  <a:cubicBezTo>
                    <a:pt x="6468922" y="362681"/>
                    <a:pt x="6017234" y="512059"/>
                    <a:pt x="5584858" y="707410"/>
                  </a:cubicBezTo>
                  <a:cubicBezTo>
                    <a:pt x="5536862" y="729014"/>
                    <a:pt x="5515466" y="785454"/>
                    <a:pt x="5537059" y="833473"/>
                  </a:cubicBezTo>
                  <a:cubicBezTo>
                    <a:pt x="5558659" y="881491"/>
                    <a:pt x="5615073" y="902898"/>
                    <a:pt x="5663062" y="881294"/>
                  </a:cubicBezTo>
                  <a:cubicBezTo>
                    <a:pt x="5663151" y="881256"/>
                    <a:pt x="5663234" y="881218"/>
                    <a:pt x="5663316" y="881180"/>
                  </a:cubicBezTo>
                  <a:cubicBezTo>
                    <a:pt x="6083519" y="691317"/>
                    <a:pt x="6522476" y="546157"/>
                    <a:pt x="6973021" y="448090"/>
                  </a:cubicBezTo>
                  <a:cubicBezTo>
                    <a:pt x="7339644" y="368564"/>
                    <a:pt x="7712366" y="320214"/>
                    <a:pt x="8087184" y="303557"/>
                  </a:cubicBezTo>
                  <a:lnTo>
                    <a:pt x="8087184" y="112881"/>
                  </a:lnTo>
                  <a:cubicBezTo>
                    <a:pt x="7698771" y="129641"/>
                    <a:pt x="7312454" y="179439"/>
                    <a:pt x="6932489" y="261735"/>
                  </a:cubicBezTo>
                  <a:close/>
                  <a:moveTo>
                    <a:pt x="7678505" y="1431218"/>
                  </a:moveTo>
                  <a:cubicBezTo>
                    <a:pt x="7684286" y="1483553"/>
                    <a:pt x="7731361" y="1521288"/>
                    <a:pt x="7783708" y="1515497"/>
                  </a:cubicBezTo>
                  <a:cubicBezTo>
                    <a:pt x="7783708" y="1515497"/>
                    <a:pt x="7783708" y="1515497"/>
                    <a:pt x="7783708" y="1515497"/>
                  </a:cubicBezTo>
                  <a:cubicBezTo>
                    <a:pt x="7883957" y="1504438"/>
                    <a:pt x="7985284" y="1496430"/>
                    <a:pt x="8086866" y="1490582"/>
                  </a:cubicBezTo>
                  <a:lnTo>
                    <a:pt x="8086866" y="1299906"/>
                  </a:lnTo>
                  <a:cubicBezTo>
                    <a:pt x="7978233" y="1305689"/>
                    <a:pt x="7869917" y="1314397"/>
                    <a:pt x="7762871" y="1326283"/>
                  </a:cubicBezTo>
                  <a:cubicBezTo>
                    <a:pt x="7710778" y="1332016"/>
                    <a:pt x="7673105" y="1378750"/>
                    <a:pt x="7678505" y="1430901"/>
                  </a:cubicBezTo>
                  <a:close/>
                  <a:moveTo>
                    <a:pt x="5303173" y="1289991"/>
                  </a:moveTo>
                  <a:cubicBezTo>
                    <a:pt x="4389549" y="1793110"/>
                    <a:pt x="3611369" y="2510187"/>
                    <a:pt x="3035203" y="3379869"/>
                  </a:cubicBezTo>
                  <a:cubicBezTo>
                    <a:pt x="3007435" y="3424596"/>
                    <a:pt x="3021164" y="3483375"/>
                    <a:pt x="3065869" y="3511163"/>
                  </a:cubicBezTo>
                  <a:cubicBezTo>
                    <a:pt x="3108738" y="3537807"/>
                    <a:pt x="3164935" y="3526385"/>
                    <a:pt x="3194025" y="3485123"/>
                  </a:cubicBezTo>
                  <a:cubicBezTo>
                    <a:pt x="3753101" y="2641067"/>
                    <a:pt x="4508272" y="1945117"/>
                    <a:pt x="5394908" y="1456833"/>
                  </a:cubicBezTo>
                  <a:cubicBezTo>
                    <a:pt x="6222818" y="1002126"/>
                    <a:pt x="7143722" y="742952"/>
                    <a:pt x="8087184" y="699147"/>
                  </a:cubicBezTo>
                  <a:lnTo>
                    <a:pt x="8087184" y="508471"/>
                  </a:lnTo>
                  <a:cubicBezTo>
                    <a:pt x="7111767" y="552630"/>
                    <a:pt x="6159410" y="820081"/>
                    <a:pt x="5303490" y="1290245"/>
                  </a:cubicBezTo>
                  <a:close/>
                  <a:moveTo>
                    <a:pt x="6957138" y="1164907"/>
                  </a:moveTo>
                  <a:cubicBezTo>
                    <a:pt x="6968955" y="1216211"/>
                    <a:pt x="7020159" y="1248207"/>
                    <a:pt x="7071426" y="1236366"/>
                  </a:cubicBezTo>
                  <a:cubicBezTo>
                    <a:pt x="7071426" y="1236360"/>
                    <a:pt x="7071490" y="1236353"/>
                    <a:pt x="7071490" y="1236347"/>
                  </a:cubicBezTo>
                  <a:cubicBezTo>
                    <a:pt x="7405269" y="1159485"/>
                    <a:pt x="7745147" y="1112083"/>
                    <a:pt x="8087184" y="1094674"/>
                  </a:cubicBezTo>
                  <a:lnTo>
                    <a:pt x="8087184" y="903998"/>
                  </a:lnTo>
                  <a:cubicBezTo>
                    <a:pt x="7730789" y="921355"/>
                    <a:pt x="7376618" y="970277"/>
                    <a:pt x="7028862" y="1050183"/>
                  </a:cubicBezTo>
                  <a:cubicBezTo>
                    <a:pt x="6977531" y="1061859"/>
                    <a:pt x="6945386" y="1112941"/>
                    <a:pt x="6957075" y="1164284"/>
                  </a:cubicBezTo>
                  <a:cubicBezTo>
                    <a:pt x="6957075" y="1164385"/>
                    <a:pt x="6957138" y="1164487"/>
                    <a:pt x="6957138" y="1164589"/>
                  </a:cubicBezTo>
                  <a:close/>
                  <a:moveTo>
                    <a:pt x="7810517" y="5550150"/>
                  </a:moveTo>
                  <a:cubicBezTo>
                    <a:pt x="7858989" y="5529652"/>
                    <a:pt x="7881733" y="5473708"/>
                    <a:pt x="7861214" y="5425193"/>
                  </a:cubicBezTo>
                  <a:cubicBezTo>
                    <a:pt x="7840693" y="5376679"/>
                    <a:pt x="7784789" y="5353975"/>
                    <a:pt x="7736316" y="5374473"/>
                  </a:cubicBezTo>
                  <a:cubicBezTo>
                    <a:pt x="7136099" y="5627692"/>
                    <a:pt x="6737457" y="6206655"/>
                    <a:pt x="6714968" y="6858000"/>
                  </a:cubicBezTo>
                  <a:lnTo>
                    <a:pt x="6905553" y="6858000"/>
                  </a:lnTo>
                  <a:cubicBezTo>
                    <a:pt x="6927979" y="6283212"/>
                    <a:pt x="7280753" y="5773292"/>
                    <a:pt x="7810517" y="5549832"/>
                  </a:cubicBezTo>
                  <a:close/>
                  <a:moveTo>
                    <a:pt x="6090863" y="6328301"/>
                  </a:moveTo>
                  <a:cubicBezTo>
                    <a:pt x="6039456" y="6317477"/>
                    <a:pt x="5988995" y="6350311"/>
                    <a:pt x="5978037" y="6401711"/>
                  </a:cubicBezTo>
                  <a:cubicBezTo>
                    <a:pt x="5946202" y="6551837"/>
                    <a:pt x="5928338" y="6704569"/>
                    <a:pt x="5924672" y="6858000"/>
                  </a:cubicBezTo>
                  <a:lnTo>
                    <a:pt x="6115258" y="6858000"/>
                  </a:lnTo>
                  <a:cubicBezTo>
                    <a:pt x="6118847" y="6717916"/>
                    <a:pt x="6135282" y="6578469"/>
                    <a:pt x="6164366" y="6441372"/>
                  </a:cubicBezTo>
                  <a:cubicBezTo>
                    <a:pt x="6175293" y="6389889"/>
                    <a:pt x="6142417" y="6339252"/>
                    <a:pt x="6090933" y="6328313"/>
                  </a:cubicBezTo>
                  <a:cubicBezTo>
                    <a:pt x="6090914" y="6328313"/>
                    <a:pt x="6090888" y="6328307"/>
                    <a:pt x="6090863" y="6328301"/>
                  </a:cubicBezTo>
                  <a:close/>
                  <a:moveTo>
                    <a:pt x="5637269" y="5359219"/>
                  </a:moveTo>
                  <a:cubicBezTo>
                    <a:pt x="5590722" y="5334641"/>
                    <a:pt x="5533083" y="5352469"/>
                    <a:pt x="5508516" y="5399039"/>
                  </a:cubicBezTo>
                  <a:cubicBezTo>
                    <a:pt x="5508510" y="5399045"/>
                    <a:pt x="5508503" y="5399058"/>
                    <a:pt x="5508497" y="5399071"/>
                  </a:cubicBezTo>
                  <a:cubicBezTo>
                    <a:pt x="5271929" y="5849588"/>
                    <a:pt x="5143862" y="6349180"/>
                    <a:pt x="5134504" y="6858000"/>
                  </a:cubicBezTo>
                  <a:lnTo>
                    <a:pt x="5325090" y="6858000"/>
                  </a:lnTo>
                  <a:cubicBezTo>
                    <a:pt x="5334410" y="6380165"/>
                    <a:pt x="5454936" y="5911126"/>
                    <a:pt x="5677102" y="5488053"/>
                  </a:cubicBezTo>
                  <a:cubicBezTo>
                    <a:pt x="5701668" y="5441483"/>
                    <a:pt x="5683849" y="5383816"/>
                    <a:pt x="5637301" y="5359238"/>
                  </a:cubicBezTo>
                  <a:cubicBezTo>
                    <a:pt x="5637295" y="5359232"/>
                    <a:pt x="5637282" y="5359225"/>
                    <a:pt x="5637269" y="5359219"/>
                  </a:cubicBezTo>
                  <a:close/>
                  <a:moveTo>
                    <a:pt x="6804289" y="5734216"/>
                  </a:moveTo>
                  <a:cubicBezTo>
                    <a:pt x="6760771" y="5704725"/>
                    <a:pt x="6701563" y="5716108"/>
                    <a:pt x="6672022" y="5759640"/>
                  </a:cubicBezTo>
                  <a:cubicBezTo>
                    <a:pt x="6452404" y="6084724"/>
                    <a:pt x="6330169" y="6465778"/>
                    <a:pt x="6319630" y="6858000"/>
                  </a:cubicBezTo>
                  <a:lnTo>
                    <a:pt x="6510215" y="6858000"/>
                  </a:lnTo>
                  <a:cubicBezTo>
                    <a:pt x="6520761" y="6503851"/>
                    <a:pt x="6631618" y="6160023"/>
                    <a:pt x="6829891" y="5866482"/>
                  </a:cubicBezTo>
                  <a:cubicBezTo>
                    <a:pt x="6859177" y="5822913"/>
                    <a:pt x="6847679" y="5763873"/>
                    <a:pt x="6804289" y="5734407"/>
                  </a:cubicBezTo>
                  <a:close/>
                  <a:moveTo>
                    <a:pt x="4904404" y="6204806"/>
                  </a:moveTo>
                  <a:cubicBezTo>
                    <a:pt x="4852571" y="6195698"/>
                    <a:pt x="4803171" y="6230357"/>
                    <a:pt x="4794068" y="6282220"/>
                  </a:cubicBezTo>
                  <a:cubicBezTo>
                    <a:pt x="4794061" y="6282240"/>
                    <a:pt x="4794061" y="6282265"/>
                    <a:pt x="4794055" y="6282284"/>
                  </a:cubicBezTo>
                  <a:cubicBezTo>
                    <a:pt x="4760766" y="6472452"/>
                    <a:pt x="4742432" y="6664972"/>
                    <a:pt x="4739230" y="6858000"/>
                  </a:cubicBezTo>
                  <a:lnTo>
                    <a:pt x="4929815" y="6858000"/>
                  </a:lnTo>
                  <a:cubicBezTo>
                    <a:pt x="4932922" y="6676031"/>
                    <a:pt x="4950189" y="6494507"/>
                    <a:pt x="4981464" y="6315208"/>
                  </a:cubicBezTo>
                  <a:cubicBezTo>
                    <a:pt x="4990587" y="6263445"/>
                    <a:pt x="4956116" y="6214067"/>
                    <a:pt x="4904404" y="6204806"/>
                  </a:cubicBezTo>
                  <a:close/>
                  <a:moveTo>
                    <a:pt x="7902253" y="6858000"/>
                  </a:moveTo>
                  <a:lnTo>
                    <a:pt x="8087184" y="6858000"/>
                  </a:lnTo>
                  <a:lnTo>
                    <a:pt x="8087184" y="6532261"/>
                  </a:lnTo>
                  <a:cubicBezTo>
                    <a:pt x="7984903" y="6612091"/>
                    <a:pt x="7918389" y="6729230"/>
                    <a:pt x="7902253" y="6858000"/>
                  </a:cubicBezTo>
                  <a:close/>
                  <a:moveTo>
                    <a:pt x="7565551" y="6591561"/>
                  </a:moveTo>
                  <a:cubicBezTo>
                    <a:pt x="7546175" y="6640502"/>
                    <a:pt x="7570062" y="6695925"/>
                    <a:pt x="7619043" y="6715311"/>
                  </a:cubicBezTo>
                  <a:cubicBezTo>
                    <a:pt x="7667959" y="6734760"/>
                    <a:pt x="7723356" y="6710798"/>
                    <a:pt x="7742733" y="6661858"/>
                  </a:cubicBezTo>
                  <a:cubicBezTo>
                    <a:pt x="7807341" y="6499910"/>
                    <a:pt x="7930205" y="6368089"/>
                    <a:pt x="8087184" y="6292326"/>
                  </a:cubicBezTo>
                  <a:lnTo>
                    <a:pt x="8087184" y="6085760"/>
                  </a:lnTo>
                  <a:cubicBezTo>
                    <a:pt x="7849270" y="6172245"/>
                    <a:pt x="7659700" y="6356394"/>
                    <a:pt x="7566250" y="6591752"/>
                  </a:cubicBezTo>
                  <a:close/>
                  <a:moveTo>
                    <a:pt x="7109989" y="6858000"/>
                  </a:moveTo>
                  <a:lnTo>
                    <a:pt x="7300574" y="6858000"/>
                  </a:lnTo>
                  <a:cubicBezTo>
                    <a:pt x="7326176" y="6394974"/>
                    <a:pt x="7641722" y="5998774"/>
                    <a:pt x="8087184" y="5870486"/>
                  </a:cubicBezTo>
                  <a:lnTo>
                    <a:pt x="8087184" y="5673454"/>
                  </a:lnTo>
                  <a:cubicBezTo>
                    <a:pt x="7534740" y="5807487"/>
                    <a:pt x="7136797" y="6289898"/>
                    <a:pt x="7109989" y="6858000"/>
                  </a:cubicBezTo>
                  <a:close/>
                  <a:moveTo>
                    <a:pt x="6578000" y="3403894"/>
                  </a:moveTo>
                  <a:cubicBezTo>
                    <a:pt x="6600998" y="3451093"/>
                    <a:pt x="6657792" y="3470809"/>
                    <a:pt x="6705057" y="3448004"/>
                  </a:cubicBezTo>
                  <a:cubicBezTo>
                    <a:pt x="7047794" y="3281442"/>
                    <a:pt x="7413527" y="3167030"/>
                    <a:pt x="7790061" y="3108536"/>
                  </a:cubicBezTo>
                  <a:cubicBezTo>
                    <a:pt x="7841964" y="3099632"/>
                    <a:pt x="7876778" y="3050348"/>
                    <a:pt x="7867884" y="2998453"/>
                  </a:cubicBezTo>
                  <a:cubicBezTo>
                    <a:pt x="7859180" y="2947694"/>
                    <a:pt x="7811725" y="2913029"/>
                    <a:pt x="7760775" y="2920148"/>
                  </a:cubicBezTo>
                  <a:cubicBezTo>
                    <a:pt x="7365500" y="2981527"/>
                    <a:pt x="6981597" y="3101621"/>
                    <a:pt x="6621771" y="3276459"/>
                  </a:cubicBezTo>
                  <a:cubicBezTo>
                    <a:pt x="6574506" y="3299582"/>
                    <a:pt x="6554940" y="3356607"/>
                    <a:pt x="6578000" y="3403894"/>
                  </a:cubicBezTo>
                  <a:close/>
                </a:path>
              </a:pathLst>
            </a:custGeom>
            <a:solidFill>
              <a:srgbClr val="FFFFFF">
                <a:alpha val="50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11"/>
            <p:cNvSpPr/>
            <p:nvPr/>
          </p:nvSpPr>
          <p:spPr>
            <a:xfrm>
              <a:off x="2377837" y="210583"/>
              <a:ext cx="5576288" cy="4831090"/>
            </a:xfrm>
            <a:custGeom>
              <a:avLst/>
              <a:gdLst/>
              <a:ahLst/>
              <a:cxnLst/>
              <a:rect l="l" t="t" r="r" b="b"/>
              <a:pathLst>
                <a:path w="7435051" h="6441453" extrusionOk="0">
                  <a:moveTo>
                    <a:pt x="2213120" y="5039472"/>
                  </a:moveTo>
                  <a:cubicBezTo>
                    <a:pt x="2095083" y="5051103"/>
                    <a:pt x="2103850" y="5229704"/>
                    <a:pt x="2222458" y="5229704"/>
                  </a:cubicBezTo>
                  <a:cubicBezTo>
                    <a:pt x="2353073" y="5228178"/>
                    <a:pt x="2343290" y="5028222"/>
                    <a:pt x="2213120" y="5039472"/>
                  </a:cubicBezTo>
                  <a:close/>
                  <a:moveTo>
                    <a:pt x="1816257" y="949650"/>
                  </a:moveTo>
                  <a:cubicBezTo>
                    <a:pt x="1698221" y="961282"/>
                    <a:pt x="1706988" y="1139882"/>
                    <a:pt x="1825595" y="1139882"/>
                  </a:cubicBezTo>
                  <a:cubicBezTo>
                    <a:pt x="1956274" y="1138420"/>
                    <a:pt x="1946427" y="938337"/>
                    <a:pt x="1816257" y="949650"/>
                  </a:cubicBezTo>
                  <a:close/>
                  <a:moveTo>
                    <a:pt x="1657435" y="6147620"/>
                  </a:moveTo>
                  <a:cubicBezTo>
                    <a:pt x="1527329" y="6136180"/>
                    <a:pt x="1517673" y="6336390"/>
                    <a:pt x="1648097" y="6337788"/>
                  </a:cubicBezTo>
                  <a:cubicBezTo>
                    <a:pt x="1766514" y="6337916"/>
                    <a:pt x="1775281" y="6159125"/>
                    <a:pt x="1657181" y="6147620"/>
                  </a:cubicBezTo>
                  <a:close/>
                  <a:moveTo>
                    <a:pt x="1777377" y="3926811"/>
                  </a:moveTo>
                  <a:cubicBezTo>
                    <a:pt x="1647271" y="3915307"/>
                    <a:pt x="1637614" y="4115517"/>
                    <a:pt x="1767975" y="4116979"/>
                  </a:cubicBezTo>
                  <a:cubicBezTo>
                    <a:pt x="1886583" y="4117487"/>
                    <a:pt x="1895477" y="3938442"/>
                    <a:pt x="1777377" y="3926811"/>
                  </a:cubicBezTo>
                  <a:close/>
                  <a:moveTo>
                    <a:pt x="2671541" y="3056499"/>
                  </a:moveTo>
                  <a:cubicBezTo>
                    <a:pt x="2553506" y="3068131"/>
                    <a:pt x="2562336" y="3246731"/>
                    <a:pt x="2680944" y="3246731"/>
                  </a:cubicBezTo>
                  <a:cubicBezTo>
                    <a:pt x="2811558" y="3245206"/>
                    <a:pt x="2801712" y="3045186"/>
                    <a:pt x="2671541" y="3056499"/>
                  </a:cubicBezTo>
                  <a:close/>
                  <a:moveTo>
                    <a:pt x="3043247" y="3211646"/>
                  </a:moveTo>
                  <a:cubicBezTo>
                    <a:pt x="2925148" y="3223278"/>
                    <a:pt x="2933978" y="3401878"/>
                    <a:pt x="3052649" y="3401878"/>
                  </a:cubicBezTo>
                  <a:cubicBezTo>
                    <a:pt x="3183264" y="3400289"/>
                    <a:pt x="3173354" y="3200333"/>
                    <a:pt x="3043247" y="3211646"/>
                  </a:cubicBezTo>
                  <a:close/>
                  <a:moveTo>
                    <a:pt x="3483564" y="1201216"/>
                  </a:moveTo>
                  <a:cubicBezTo>
                    <a:pt x="3602171" y="1201216"/>
                    <a:pt x="3611002" y="1022616"/>
                    <a:pt x="3492902" y="1010985"/>
                  </a:cubicBezTo>
                  <a:cubicBezTo>
                    <a:pt x="3362796" y="999608"/>
                    <a:pt x="3352949" y="1199627"/>
                    <a:pt x="3483564" y="1201216"/>
                  </a:cubicBezTo>
                  <a:close/>
                  <a:moveTo>
                    <a:pt x="3518314" y="4894812"/>
                  </a:moveTo>
                  <a:cubicBezTo>
                    <a:pt x="3388207" y="4883499"/>
                    <a:pt x="3378551" y="5083518"/>
                    <a:pt x="3508975" y="5085044"/>
                  </a:cubicBezTo>
                  <a:cubicBezTo>
                    <a:pt x="3627646" y="5085044"/>
                    <a:pt x="3636413" y="4906507"/>
                    <a:pt x="3518314" y="4894812"/>
                  </a:cubicBezTo>
                  <a:close/>
                  <a:moveTo>
                    <a:pt x="2488770" y="5643408"/>
                  </a:moveTo>
                  <a:cubicBezTo>
                    <a:pt x="2370670" y="5655039"/>
                    <a:pt x="2379501" y="5833576"/>
                    <a:pt x="2498109" y="5833640"/>
                  </a:cubicBezTo>
                  <a:cubicBezTo>
                    <a:pt x="2628723" y="5832115"/>
                    <a:pt x="2619003" y="5632095"/>
                    <a:pt x="2488770" y="5643408"/>
                  </a:cubicBezTo>
                  <a:close/>
                  <a:moveTo>
                    <a:pt x="1258984" y="4171957"/>
                  </a:moveTo>
                  <a:cubicBezTo>
                    <a:pt x="1128878" y="4160580"/>
                    <a:pt x="1118904" y="4360664"/>
                    <a:pt x="1249582" y="4362189"/>
                  </a:cubicBezTo>
                  <a:cubicBezTo>
                    <a:pt x="1368253" y="4362253"/>
                    <a:pt x="1377084" y="4183652"/>
                    <a:pt x="1258984" y="4171957"/>
                  </a:cubicBezTo>
                  <a:close/>
                  <a:moveTo>
                    <a:pt x="4268713" y="190694"/>
                  </a:moveTo>
                  <a:cubicBezTo>
                    <a:pt x="4399327" y="189105"/>
                    <a:pt x="4389417" y="-10851"/>
                    <a:pt x="4259311" y="463"/>
                  </a:cubicBezTo>
                  <a:cubicBezTo>
                    <a:pt x="4141211" y="12157"/>
                    <a:pt x="4150041" y="190758"/>
                    <a:pt x="4268713" y="190694"/>
                  </a:cubicBezTo>
                  <a:close/>
                  <a:moveTo>
                    <a:pt x="6303786" y="2710803"/>
                  </a:moveTo>
                  <a:cubicBezTo>
                    <a:pt x="6422394" y="2710803"/>
                    <a:pt x="6431225" y="2532266"/>
                    <a:pt x="6313189" y="2520571"/>
                  </a:cubicBezTo>
                  <a:cubicBezTo>
                    <a:pt x="6183082" y="2509448"/>
                    <a:pt x="6173045" y="2709341"/>
                    <a:pt x="6303786" y="2710803"/>
                  </a:cubicBezTo>
                  <a:close/>
                  <a:moveTo>
                    <a:pt x="2820516" y="724970"/>
                  </a:moveTo>
                  <a:cubicBezTo>
                    <a:pt x="2951131" y="723445"/>
                    <a:pt x="2941220" y="523425"/>
                    <a:pt x="2811177" y="534738"/>
                  </a:cubicBezTo>
                  <a:cubicBezTo>
                    <a:pt x="2693141" y="546370"/>
                    <a:pt x="2701908" y="724906"/>
                    <a:pt x="2820516" y="724970"/>
                  </a:cubicBezTo>
                  <a:close/>
                  <a:moveTo>
                    <a:pt x="7332377" y="2638663"/>
                  </a:moveTo>
                  <a:cubicBezTo>
                    <a:pt x="7214341" y="2650358"/>
                    <a:pt x="7223172" y="2828959"/>
                    <a:pt x="7341779" y="2828895"/>
                  </a:cubicBezTo>
                  <a:cubicBezTo>
                    <a:pt x="7472394" y="2827243"/>
                    <a:pt x="7462674" y="2627414"/>
                    <a:pt x="7332377" y="2638663"/>
                  </a:cubicBezTo>
                  <a:close/>
                  <a:moveTo>
                    <a:pt x="7339301" y="1234966"/>
                  </a:moveTo>
                  <a:cubicBezTo>
                    <a:pt x="7469916" y="1233504"/>
                    <a:pt x="7460006" y="1033421"/>
                    <a:pt x="7329899" y="1044798"/>
                  </a:cubicBezTo>
                  <a:cubicBezTo>
                    <a:pt x="7211864" y="1056302"/>
                    <a:pt x="7220694" y="1235157"/>
                    <a:pt x="7339301" y="1234966"/>
                  </a:cubicBezTo>
                  <a:close/>
                  <a:moveTo>
                    <a:pt x="84087" y="3888675"/>
                  </a:moveTo>
                  <a:cubicBezTo>
                    <a:pt x="-33695" y="3900434"/>
                    <a:pt x="-25118" y="4079352"/>
                    <a:pt x="93362" y="4079352"/>
                  </a:cubicBezTo>
                  <a:cubicBezTo>
                    <a:pt x="224104" y="4077445"/>
                    <a:pt x="214067" y="3877425"/>
                    <a:pt x="84087" y="3888675"/>
                  </a:cubicBezTo>
                  <a:close/>
                  <a:moveTo>
                    <a:pt x="488955" y="5693238"/>
                  </a:moveTo>
                  <a:cubicBezTo>
                    <a:pt x="370919" y="5704679"/>
                    <a:pt x="379686" y="5883470"/>
                    <a:pt x="498293" y="5883407"/>
                  </a:cubicBezTo>
                  <a:cubicBezTo>
                    <a:pt x="628908" y="5882135"/>
                    <a:pt x="619125" y="5681925"/>
                    <a:pt x="488955" y="5693366"/>
                  </a:cubicBezTo>
                  <a:close/>
                  <a:moveTo>
                    <a:pt x="722295" y="4567103"/>
                  </a:moveTo>
                  <a:cubicBezTo>
                    <a:pt x="592125" y="4555789"/>
                    <a:pt x="582532" y="4755682"/>
                    <a:pt x="712893" y="4757334"/>
                  </a:cubicBezTo>
                  <a:cubicBezTo>
                    <a:pt x="831501" y="4757334"/>
                    <a:pt x="840458" y="4578734"/>
                    <a:pt x="722295" y="4567103"/>
                  </a:cubicBezTo>
                  <a:close/>
                  <a:moveTo>
                    <a:pt x="1760606" y="2491334"/>
                  </a:moveTo>
                  <a:cubicBezTo>
                    <a:pt x="1891220" y="2489745"/>
                    <a:pt x="1881310" y="2289725"/>
                    <a:pt x="1751203" y="2301102"/>
                  </a:cubicBezTo>
                  <a:cubicBezTo>
                    <a:pt x="1633104" y="2312734"/>
                    <a:pt x="1641998" y="2491334"/>
                    <a:pt x="1760606" y="2491334"/>
                  </a:cubicBezTo>
                  <a:close/>
                  <a:moveTo>
                    <a:pt x="744657" y="3328976"/>
                  </a:moveTo>
                  <a:cubicBezTo>
                    <a:pt x="614551" y="3317536"/>
                    <a:pt x="604894" y="3517682"/>
                    <a:pt x="735255" y="3519144"/>
                  </a:cubicBezTo>
                  <a:cubicBezTo>
                    <a:pt x="853926" y="3519335"/>
                    <a:pt x="862820" y="3340544"/>
                    <a:pt x="744657" y="3328976"/>
                  </a:cubicBezTo>
                  <a:close/>
                  <a:moveTo>
                    <a:pt x="4587626" y="5427499"/>
                  </a:moveTo>
                  <a:cubicBezTo>
                    <a:pt x="4457774" y="5416058"/>
                    <a:pt x="4447546" y="5616269"/>
                    <a:pt x="4578478" y="5617476"/>
                  </a:cubicBezTo>
                  <a:cubicBezTo>
                    <a:pt x="4696832" y="5617858"/>
                    <a:pt x="4705535" y="5439067"/>
                    <a:pt x="4587626" y="5427499"/>
                  </a:cubicBezTo>
                  <a:close/>
                  <a:moveTo>
                    <a:pt x="6524040" y="3476242"/>
                  </a:moveTo>
                  <a:cubicBezTo>
                    <a:pt x="6654718" y="3474844"/>
                    <a:pt x="6644744" y="3274633"/>
                    <a:pt x="6514638" y="3286074"/>
                  </a:cubicBezTo>
                  <a:cubicBezTo>
                    <a:pt x="6396601" y="3297578"/>
                    <a:pt x="6405432" y="3476242"/>
                    <a:pt x="6524040" y="3476051"/>
                  </a:cubicBezTo>
                  <a:close/>
                  <a:moveTo>
                    <a:pt x="6533125" y="1608057"/>
                  </a:moveTo>
                  <a:cubicBezTo>
                    <a:pt x="6403018" y="1596616"/>
                    <a:pt x="6393362" y="1796826"/>
                    <a:pt x="6523785" y="1798225"/>
                  </a:cubicBezTo>
                  <a:cubicBezTo>
                    <a:pt x="6642394" y="1798161"/>
                    <a:pt x="6651224" y="1619624"/>
                    <a:pt x="6533125" y="1607866"/>
                  </a:cubicBezTo>
                  <a:close/>
                  <a:moveTo>
                    <a:pt x="6625368" y="767682"/>
                  </a:moveTo>
                  <a:cubicBezTo>
                    <a:pt x="6495261" y="756304"/>
                    <a:pt x="6485605" y="956324"/>
                    <a:pt x="6616029" y="957913"/>
                  </a:cubicBezTo>
                  <a:cubicBezTo>
                    <a:pt x="6734701" y="957722"/>
                    <a:pt x="6743531" y="779122"/>
                    <a:pt x="6625368" y="767491"/>
                  </a:cubicBezTo>
                  <a:close/>
                  <a:moveTo>
                    <a:pt x="6239178" y="2986775"/>
                  </a:moveTo>
                  <a:cubicBezTo>
                    <a:pt x="6109072" y="2975398"/>
                    <a:pt x="6099097" y="3175418"/>
                    <a:pt x="6229776" y="3177007"/>
                  </a:cubicBezTo>
                  <a:cubicBezTo>
                    <a:pt x="6348383" y="3176816"/>
                    <a:pt x="6357277" y="2998279"/>
                    <a:pt x="6239178" y="2986585"/>
                  </a:cubicBezTo>
                  <a:close/>
                  <a:moveTo>
                    <a:pt x="6514638" y="4652017"/>
                  </a:moveTo>
                  <a:cubicBezTo>
                    <a:pt x="6396538" y="4663649"/>
                    <a:pt x="6405432" y="4842249"/>
                    <a:pt x="6524040" y="4842249"/>
                  </a:cubicBezTo>
                  <a:cubicBezTo>
                    <a:pt x="6654718" y="4840660"/>
                    <a:pt x="6644808" y="4640640"/>
                    <a:pt x="6514638" y="4652017"/>
                  </a:cubicBezTo>
                  <a:close/>
                  <a:moveTo>
                    <a:pt x="6326403" y="5437732"/>
                  </a:moveTo>
                  <a:cubicBezTo>
                    <a:pt x="6196296" y="5426355"/>
                    <a:pt x="6186640" y="5626375"/>
                    <a:pt x="6317001" y="5627964"/>
                  </a:cubicBezTo>
                  <a:cubicBezTo>
                    <a:pt x="6435671" y="5628027"/>
                    <a:pt x="6444502" y="5449363"/>
                    <a:pt x="6326403" y="5437732"/>
                  </a:cubicBezTo>
                  <a:close/>
                  <a:moveTo>
                    <a:pt x="7229651" y="6251285"/>
                  </a:moveTo>
                  <a:cubicBezTo>
                    <a:pt x="7099545" y="6239781"/>
                    <a:pt x="7089888" y="6440055"/>
                    <a:pt x="7220249" y="6441453"/>
                  </a:cubicBezTo>
                  <a:cubicBezTo>
                    <a:pt x="7338857" y="6441453"/>
                    <a:pt x="7347751" y="6262662"/>
                    <a:pt x="7229651" y="6251094"/>
                  </a:cubicBezTo>
                  <a:close/>
                  <a:moveTo>
                    <a:pt x="6776566" y="3604694"/>
                  </a:moveTo>
                  <a:cubicBezTo>
                    <a:pt x="6658530" y="3616389"/>
                    <a:pt x="6667297" y="3794926"/>
                    <a:pt x="6785968" y="3794926"/>
                  </a:cubicBezTo>
                  <a:cubicBezTo>
                    <a:pt x="6916329" y="3793337"/>
                    <a:pt x="6906481" y="3593381"/>
                    <a:pt x="6776566" y="3604694"/>
                  </a:cubicBezTo>
                  <a:close/>
                  <a:moveTo>
                    <a:pt x="7330281" y="5086315"/>
                  </a:moveTo>
                  <a:cubicBezTo>
                    <a:pt x="7212244" y="5097946"/>
                    <a:pt x="7221075" y="5276610"/>
                    <a:pt x="7339683" y="5276546"/>
                  </a:cubicBezTo>
                  <a:cubicBezTo>
                    <a:pt x="7470107" y="5275021"/>
                    <a:pt x="7460324" y="5074938"/>
                    <a:pt x="7330090" y="5086315"/>
                  </a:cubicBezTo>
                  <a:close/>
                  <a:moveTo>
                    <a:pt x="7149732" y="2268942"/>
                  </a:moveTo>
                  <a:cubicBezTo>
                    <a:pt x="7031697" y="2280573"/>
                    <a:pt x="7040464" y="2459173"/>
                    <a:pt x="7159071" y="2459173"/>
                  </a:cubicBezTo>
                  <a:cubicBezTo>
                    <a:pt x="7289495" y="2457711"/>
                    <a:pt x="7279775" y="2257628"/>
                    <a:pt x="7149542" y="2268942"/>
                  </a:cubicBezTo>
                  <a:close/>
                  <a:moveTo>
                    <a:pt x="4803179" y="4171957"/>
                  </a:moveTo>
                  <a:cubicBezTo>
                    <a:pt x="4673072" y="4160580"/>
                    <a:pt x="4663416" y="4360600"/>
                    <a:pt x="4793840" y="4362189"/>
                  </a:cubicBezTo>
                  <a:cubicBezTo>
                    <a:pt x="4912511" y="4362189"/>
                    <a:pt x="4921532" y="4183589"/>
                    <a:pt x="4803179" y="4171957"/>
                  </a:cubicBezTo>
                  <a:close/>
                  <a:moveTo>
                    <a:pt x="4264139" y="1897059"/>
                  </a:moveTo>
                  <a:cubicBezTo>
                    <a:pt x="4146039" y="1908626"/>
                    <a:pt x="4154870" y="2087227"/>
                    <a:pt x="4273477" y="2087290"/>
                  </a:cubicBezTo>
                  <a:cubicBezTo>
                    <a:pt x="4404092" y="2085765"/>
                    <a:pt x="4394245" y="1885682"/>
                    <a:pt x="4264139" y="1897059"/>
                  </a:cubicBezTo>
                  <a:close/>
                  <a:moveTo>
                    <a:pt x="4141592" y="4439731"/>
                  </a:moveTo>
                  <a:cubicBezTo>
                    <a:pt x="4023556" y="4451362"/>
                    <a:pt x="4032386" y="4629962"/>
                    <a:pt x="4150995" y="4629962"/>
                  </a:cubicBezTo>
                  <a:cubicBezTo>
                    <a:pt x="4281609" y="4628373"/>
                    <a:pt x="4271826" y="4428417"/>
                    <a:pt x="4141592" y="4439731"/>
                  </a:cubicBezTo>
                  <a:close/>
                  <a:moveTo>
                    <a:pt x="4444560" y="5923067"/>
                  </a:moveTo>
                  <a:cubicBezTo>
                    <a:pt x="4326460" y="5934698"/>
                    <a:pt x="4335354" y="6113363"/>
                    <a:pt x="4453962" y="6113299"/>
                  </a:cubicBezTo>
                  <a:cubicBezTo>
                    <a:pt x="4584831" y="6111774"/>
                    <a:pt x="4574730" y="5911754"/>
                    <a:pt x="4444560" y="5923067"/>
                  </a:cubicBezTo>
                  <a:close/>
                  <a:moveTo>
                    <a:pt x="4149660" y="722555"/>
                  </a:moveTo>
                  <a:cubicBezTo>
                    <a:pt x="4280339" y="721029"/>
                    <a:pt x="4270365" y="521010"/>
                    <a:pt x="4140322" y="532323"/>
                  </a:cubicBezTo>
                  <a:cubicBezTo>
                    <a:pt x="4022222" y="543954"/>
                    <a:pt x="4031053" y="722491"/>
                    <a:pt x="4149660" y="722555"/>
                  </a:cubicBezTo>
                  <a:close/>
                  <a:moveTo>
                    <a:pt x="5149473" y="5067883"/>
                  </a:moveTo>
                  <a:cubicBezTo>
                    <a:pt x="5031437" y="5079514"/>
                    <a:pt x="5040267" y="5258178"/>
                    <a:pt x="5158875" y="5258115"/>
                  </a:cubicBezTo>
                  <a:cubicBezTo>
                    <a:pt x="5289489" y="5256589"/>
                    <a:pt x="5279643" y="5056569"/>
                    <a:pt x="5149473" y="5067883"/>
                  </a:cubicBezTo>
                  <a:close/>
                  <a:moveTo>
                    <a:pt x="5180729" y="418362"/>
                  </a:moveTo>
                  <a:cubicBezTo>
                    <a:pt x="5062692" y="430057"/>
                    <a:pt x="5071523" y="608657"/>
                    <a:pt x="5190131" y="608594"/>
                  </a:cubicBezTo>
                  <a:cubicBezTo>
                    <a:pt x="5320746" y="607259"/>
                    <a:pt x="5310962" y="407303"/>
                    <a:pt x="5180729" y="418362"/>
                  </a:cubicBezTo>
                  <a:close/>
                  <a:moveTo>
                    <a:pt x="3703309" y="5642900"/>
                  </a:moveTo>
                  <a:cubicBezTo>
                    <a:pt x="3578793" y="5643599"/>
                    <a:pt x="3578793" y="5832877"/>
                    <a:pt x="3703309" y="5833576"/>
                  </a:cubicBezTo>
                  <a:cubicBezTo>
                    <a:pt x="3827825" y="5832941"/>
                    <a:pt x="3827888" y="5643662"/>
                    <a:pt x="3703309" y="5642900"/>
                  </a:cubicBezTo>
                  <a:close/>
                  <a:moveTo>
                    <a:pt x="5646456" y="6045926"/>
                  </a:moveTo>
                  <a:cubicBezTo>
                    <a:pt x="5516350" y="6034422"/>
                    <a:pt x="5506694" y="6234696"/>
                    <a:pt x="5637118" y="6236094"/>
                  </a:cubicBezTo>
                  <a:cubicBezTo>
                    <a:pt x="5755726" y="6236222"/>
                    <a:pt x="5764556" y="6057430"/>
                    <a:pt x="5646456" y="6045926"/>
                  </a:cubicBezTo>
                  <a:close/>
                  <a:moveTo>
                    <a:pt x="5906225" y="1406067"/>
                  </a:moveTo>
                  <a:cubicBezTo>
                    <a:pt x="5776118" y="1394689"/>
                    <a:pt x="5766462" y="1594773"/>
                    <a:pt x="5896886" y="1596298"/>
                  </a:cubicBezTo>
                  <a:cubicBezTo>
                    <a:pt x="6015494" y="1596298"/>
                    <a:pt x="6024324" y="1417698"/>
                    <a:pt x="5906225" y="1406067"/>
                  </a:cubicBezTo>
                  <a:close/>
                </a:path>
              </a:pathLst>
            </a:custGeom>
            <a:solidFill>
              <a:srgbClr val="FFFFFF">
                <a:alpha val="50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2" name="Google Shape;82;p11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400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5C6C2D-BEF0-466C-A5DB-B293739D04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7B41123-4E04-4117-BF90-042BD2C328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2F2A2D0-357D-4D08-A55E-AC89B97F0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22296-F5E1-449A-905B-AF8E038E0B2E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4AE6090-9E82-472E-B28C-5734C48D9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C68157C-E5B6-43FA-A71C-0C425094B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54C5A-0805-4950-9918-CA254D9D3BB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6986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662810-9390-4569-AE87-90D0F0D7F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91CC619-9621-4230-8B14-2C5B6B4884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55540DB-9D71-40CD-B844-EC46483B0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22296-F5E1-449A-905B-AF8E038E0B2E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33F00BB-75CD-4524-A46A-9730C10B7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3B9BE1C-414A-401C-8655-9ECBAD95A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54C5A-0805-4950-9918-CA254D9D3BB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953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 preserve="1">
  <p:cSld name="Subtitle">
    <p:bg>
      <p:bgPr>
        <a:gradFill>
          <a:gsLst>
            <a:gs pos="0">
              <a:schemeClr val="accent1"/>
            </a:gs>
            <a:gs pos="100000">
              <a:srgbClr val="D1F6F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16;p3"/>
          <p:cNvGrpSpPr/>
          <p:nvPr/>
        </p:nvGrpSpPr>
        <p:grpSpPr>
          <a:xfrm>
            <a:off x="4104804" y="0"/>
            <a:ext cx="8087185" cy="6858189"/>
            <a:chOff x="2052402" y="0"/>
            <a:chExt cx="6065389" cy="5143642"/>
          </a:xfrm>
        </p:grpSpPr>
        <p:sp>
          <p:nvSpPr>
            <p:cNvPr id="17" name="Google Shape;17;p3"/>
            <p:cNvSpPr/>
            <p:nvPr/>
          </p:nvSpPr>
          <p:spPr>
            <a:xfrm>
              <a:off x="2052402" y="0"/>
              <a:ext cx="6065388" cy="5143500"/>
            </a:xfrm>
            <a:custGeom>
              <a:avLst/>
              <a:gdLst/>
              <a:ahLst/>
              <a:cxnLst/>
              <a:rect l="l" t="t" r="r" b="b"/>
              <a:pathLst>
                <a:path w="8087184" h="6858000" extrusionOk="0">
                  <a:moveTo>
                    <a:pt x="7505580" y="6858000"/>
                  </a:moveTo>
                  <a:lnTo>
                    <a:pt x="7696738" y="6858000"/>
                  </a:lnTo>
                  <a:cubicBezTo>
                    <a:pt x="7718274" y="6613807"/>
                    <a:pt x="7866550" y="6398978"/>
                    <a:pt x="8087184" y="6292327"/>
                  </a:cubicBezTo>
                  <a:lnTo>
                    <a:pt x="8087184" y="6085824"/>
                  </a:lnTo>
                  <a:cubicBezTo>
                    <a:pt x="7757916" y="6205690"/>
                    <a:pt x="7529976" y="6508299"/>
                    <a:pt x="7505580" y="6858000"/>
                  </a:cubicBezTo>
                  <a:close/>
                  <a:moveTo>
                    <a:pt x="7109988" y="6858000"/>
                  </a:moveTo>
                  <a:lnTo>
                    <a:pt x="7300574" y="6858000"/>
                  </a:lnTo>
                  <a:cubicBezTo>
                    <a:pt x="7326176" y="6394974"/>
                    <a:pt x="7641722" y="5998774"/>
                    <a:pt x="8087184" y="5870486"/>
                  </a:cubicBezTo>
                  <a:lnTo>
                    <a:pt x="8087184" y="5673454"/>
                  </a:lnTo>
                  <a:cubicBezTo>
                    <a:pt x="7534740" y="5807487"/>
                    <a:pt x="7136797" y="6289898"/>
                    <a:pt x="7109988" y="6858000"/>
                  </a:cubicBezTo>
                  <a:close/>
                  <a:moveTo>
                    <a:pt x="6319630" y="6858000"/>
                  </a:moveTo>
                  <a:lnTo>
                    <a:pt x="6510215" y="6858000"/>
                  </a:lnTo>
                  <a:cubicBezTo>
                    <a:pt x="6538485" y="5958928"/>
                    <a:pt x="7199691" y="5205998"/>
                    <a:pt x="8087184" y="5062145"/>
                  </a:cubicBezTo>
                  <a:lnTo>
                    <a:pt x="8087184" y="4869180"/>
                  </a:lnTo>
                  <a:cubicBezTo>
                    <a:pt x="7093725" y="5015188"/>
                    <a:pt x="6348402" y="5853783"/>
                    <a:pt x="6319630" y="6858000"/>
                  </a:cubicBezTo>
                  <a:close/>
                  <a:moveTo>
                    <a:pt x="6714777" y="6858000"/>
                  </a:moveTo>
                  <a:lnTo>
                    <a:pt x="6905363" y="6858000"/>
                  </a:lnTo>
                  <a:cubicBezTo>
                    <a:pt x="6932680" y="6177012"/>
                    <a:pt x="7419944" y="5602103"/>
                    <a:pt x="8086993" y="5463773"/>
                  </a:cubicBezTo>
                  <a:lnTo>
                    <a:pt x="8086993" y="5269538"/>
                  </a:lnTo>
                  <a:cubicBezTo>
                    <a:pt x="7313661" y="5411166"/>
                    <a:pt x="6742920" y="6071943"/>
                    <a:pt x="6714968" y="6858000"/>
                  </a:cubicBezTo>
                  <a:close/>
                  <a:moveTo>
                    <a:pt x="7902253" y="6858000"/>
                  </a:moveTo>
                  <a:lnTo>
                    <a:pt x="8087184" y="6858000"/>
                  </a:lnTo>
                  <a:lnTo>
                    <a:pt x="8087184" y="6532261"/>
                  </a:lnTo>
                  <a:cubicBezTo>
                    <a:pt x="7984903" y="6612091"/>
                    <a:pt x="7918389" y="6729230"/>
                    <a:pt x="7902253" y="6858000"/>
                  </a:cubicBezTo>
                  <a:close/>
                  <a:moveTo>
                    <a:pt x="1916910" y="2551824"/>
                  </a:moveTo>
                  <a:cubicBezTo>
                    <a:pt x="2641015" y="1478290"/>
                    <a:pt x="3620238" y="601442"/>
                    <a:pt x="4766674" y="0"/>
                  </a:cubicBezTo>
                  <a:lnTo>
                    <a:pt x="4372797" y="0"/>
                  </a:lnTo>
                  <a:cubicBezTo>
                    <a:pt x="4217787" y="90127"/>
                    <a:pt x="4065999" y="185317"/>
                    <a:pt x="3917425" y="285570"/>
                  </a:cubicBezTo>
                  <a:cubicBezTo>
                    <a:pt x="2632356" y="1153193"/>
                    <a:pt x="1626642" y="2375366"/>
                    <a:pt x="1022365" y="3803743"/>
                  </a:cubicBezTo>
                  <a:cubicBezTo>
                    <a:pt x="613622" y="4771490"/>
                    <a:pt x="402707" y="5798792"/>
                    <a:pt x="395021" y="6858000"/>
                  </a:cubicBezTo>
                  <a:lnTo>
                    <a:pt x="585606" y="6858000"/>
                  </a:lnTo>
                  <a:cubicBezTo>
                    <a:pt x="593293" y="5824406"/>
                    <a:pt x="799126" y="4822147"/>
                    <a:pt x="1197894" y="3877980"/>
                  </a:cubicBezTo>
                  <a:cubicBezTo>
                    <a:pt x="1394236" y="3413753"/>
                    <a:pt x="1635028" y="2969629"/>
                    <a:pt x="1916910" y="2551824"/>
                  </a:cubicBezTo>
                  <a:close/>
                  <a:moveTo>
                    <a:pt x="1589421" y="2330830"/>
                  </a:moveTo>
                  <a:cubicBezTo>
                    <a:pt x="2178972" y="1457633"/>
                    <a:pt x="2930502" y="705726"/>
                    <a:pt x="3803264" y="115868"/>
                  </a:cubicBezTo>
                  <a:cubicBezTo>
                    <a:pt x="3861583" y="76504"/>
                    <a:pt x="3920429" y="37881"/>
                    <a:pt x="3979810" y="0"/>
                  </a:cubicBezTo>
                  <a:lnTo>
                    <a:pt x="3635104" y="0"/>
                  </a:lnTo>
                  <a:cubicBezTo>
                    <a:pt x="2315489" y="907938"/>
                    <a:pt x="1282730" y="2174291"/>
                    <a:pt x="658473" y="3649867"/>
                  </a:cubicBezTo>
                  <a:cubicBezTo>
                    <a:pt x="229084" y="4666364"/>
                    <a:pt x="7814" y="5745720"/>
                    <a:pt x="0" y="6858000"/>
                  </a:cubicBezTo>
                  <a:lnTo>
                    <a:pt x="190586" y="6858000"/>
                  </a:lnTo>
                  <a:cubicBezTo>
                    <a:pt x="198336" y="5771144"/>
                    <a:pt x="414587" y="4716957"/>
                    <a:pt x="833939" y="3724104"/>
                  </a:cubicBezTo>
                  <a:cubicBezTo>
                    <a:pt x="1040191" y="3236353"/>
                    <a:pt x="1293200" y="2769749"/>
                    <a:pt x="1589421" y="2330830"/>
                  </a:cubicBezTo>
                  <a:close/>
                  <a:moveTo>
                    <a:pt x="2572017" y="2993622"/>
                  </a:moveTo>
                  <a:cubicBezTo>
                    <a:pt x="3332930" y="1865656"/>
                    <a:pt x="4404701" y="982881"/>
                    <a:pt x="5657281" y="452412"/>
                  </a:cubicBezTo>
                  <a:cubicBezTo>
                    <a:pt x="6154760" y="241841"/>
                    <a:pt x="6675072" y="90013"/>
                    <a:pt x="7207695" y="0"/>
                  </a:cubicBezTo>
                  <a:lnTo>
                    <a:pt x="6359208" y="0"/>
                  </a:lnTo>
                  <a:cubicBezTo>
                    <a:pt x="4284670" y="610249"/>
                    <a:pt x="2593089" y="2119237"/>
                    <a:pt x="1750212" y="4111495"/>
                  </a:cubicBezTo>
                  <a:cubicBezTo>
                    <a:pt x="1382635" y="4981807"/>
                    <a:pt x="1192558" y="5905571"/>
                    <a:pt x="1184807" y="6858000"/>
                  </a:cubicBezTo>
                  <a:lnTo>
                    <a:pt x="1375393" y="6858000"/>
                  </a:lnTo>
                  <a:cubicBezTo>
                    <a:pt x="1383080" y="5931185"/>
                    <a:pt x="1568075" y="5032463"/>
                    <a:pt x="1925741" y="4185732"/>
                  </a:cubicBezTo>
                  <a:cubicBezTo>
                    <a:pt x="2102147" y="3768398"/>
                    <a:pt x="2318583" y="3369160"/>
                    <a:pt x="2572017" y="2993622"/>
                  </a:cubicBezTo>
                  <a:close/>
                  <a:moveTo>
                    <a:pt x="2244464" y="2772819"/>
                  </a:moveTo>
                  <a:cubicBezTo>
                    <a:pt x="3048163" y="1581236"/>
                    <a:pt x="4180312" y="648682"/>
                    <a:pt x="5503478" y="88347"/>
                  </a:cubicBezTo>
                  <a:cubicBezTo>
                    <a:pt x="5576110" y="57669"/>
                    <a:pt x="5649085" y="28220"/>
                    <a:pt x="5722398" y="0"/>
                  </a:cubicBezTo>
                  <a:lnTo>
                    <a:pt x="5231195" y="0"/>
                  </a:lnTo>
                  <a:cubicBezTo>
                    <a:pt x="3500048" y="791829"/>
                    <a:pt x="2128257" y="2203840"/>
                    <a:pt x="1386320" y="3957619"/>
                  </a:cubicBezTo>
                  <a:cubicBezTo>
                    <a:pt x="998097" y="4876680"/>
                    <a:pt x="797664" y="5852181"/>
                    <a:pt x="789914" y="6858000"/>
                  </a:cubicBezTo>
                  <a:lnTo>
                    <a:pt x="980500" y="6858000"/>
                  </a:lnTo>
                  <a:cubicBezTo>
                    <a:pt x="988250" y="5877796"/>
                    <a:pt x="1183791" y="4927273"/>
                    <a:pt x="1561849" y="4031856"/>
                  </a:cubicBezTo>
                  <a:cubicBezTo>
                    <a:pt x="1748217" y="3591107"/>
                    <a:pt x="1976824" y="3169458"/>
                    <a:pt x="2244464" y="2772819"/>
                  </a:cubicBezTo>
                  <a:close/>
                  <a:moveTo>
                    <a:pt x="6645086" y="5174199"/>
                  </a:moveTo>
                  <a:cubicBezTo>
                    <a:pt x="6196994" y="5621603"/>
                    <a:pt x="5938846" y="6224801"/>
                    <a:pt x="5924482" y="6858000"/>
                  </a:cubicBezTo>
                  <a:lnTo>
                    <a:pt x="6115068" y="6858000"/>
                  </a:lnTo>
                  <a:cubicBezTo>
                    <a:pt x="6144113" y="5740903"/>
                    <a:pt x="6980009" y="4810427"/>
                    <a:pt x="8087184" y="4662805"/>
                  </a:cubicBezTo>
                  <a:lnTo>
                    <a:pt x="8087184" y="4470476"/>
                  </a:lnTo>
                  <a:cubicBezTo>
                    <a:pt x="7541283" y="4536958"/>
                    <a:pt x="7033500" y="4784755"/>
                    <a:pt x="6645086" y="5174199"/>
                  </a:cubicBezTo>
                  <a:close/>
                  <a:moveTo>
                    <a:pt x="5248665" y="3776858"/>
                  </a:moveTo>
                  <a:cubicBezTo>
                    <a:pt x="4429655" y="4594492"/>
                    <a:pt x="3963299" y="5700524"/>
                    <a:pt x="3949506" y="6858000"/>
                  </a:cubicBezTo>
                  <a:lnTo>
                    <a:pt x="4140092" y="6858000"/>
                  </a:lnTo>
                  <a:cubicBezTo>
                    <a:pt x="4168387" y="4649426"/>
                    <a:pt x="5884840" y="2831630"/>
                    <a:pt x="8087184" y="2677862"/>
                  </a:cubicBezTo>
                  <a:lnTo>
                    <a:pt x="8087184" y="2486740"/>
                  </a:lnTo>
                  <a:cubicBezTo>
                    <a:pt x="7015966" y="2558053"/>
                    <a:pt x="6007247" y="3016624"/>
                    <a:pt x="5248983" y="3776985"/>
                  </a:cubicBezTo>
                  <a:close/>
                  <a:moveTo>
                    <a:pt x="4410660" y="2938516"/>
                  </a:moveTo>
                  <a:cubicBezTo>
                    <a:pt x="3369116" y="3978263"/>
                    <a:pt x="2777913" y="5386016"/>
                    <a:pt x="2764635" y="6858000"/>
                  </a:cubicBezTo>
                  <a:lnTo>
                    <a:pt x="2955221" y="6858000"/>
                  </a:lnTo>
                  <a:cubicBezTo>
                    <a:pt x="2982996" y="3994566"/>
                    <a:pt x="5229175" y="1645170"/>
                    <a:pt x="8087184" y="1490201"/>
                  </a:cubicBezTo>
                  <a:lnTo>
                    <a:pt x="8087184" y="1299524"/>
                  </a:lnTo>
                  <a:cubicBezTo>
                    <a:pt x="6701118" y="1371556"/>
                    <a:pt x="5391045" y="1955579"/>
                    <a:pt x="4410660" y="2938516"/>
                  </a:cubicBezTo>
                  <a:close/>
                  <a:moveTo>
                    <a:pt x="4131135" y="2658858"/>
                  </a:moveTo>
                  <a:cubicBezTo>
                    <a:pt x="3581562" y="3207390"/>
                    <a:pt x="3143742" y="3857527"/>
                    <a:pt x="2842013" y="4573123"/>
                  </a:cubicBezTo>
                  <a:cubicBezTo>
                    <a:pt x="2536123" y="5297313"/>
                    <a:pt x="2377365" y="6065676"/>
                    <a:pt x="2369615" y="6858000"/>
                  </a:cubicBezTo>
                  <a:lnTo>
                    <a:pt x="2560201" y="6858000"/>
                  </a:lnTo>
                  <a:cubicBezTo>
                    <a:pt x="2567887" y="6091353"/>
                    <a:pt x="2721563" y="5347905"/>
                    <a:pt x="3017606" y="4647360"/>
                  </a:cubicBezTo>
                  <a:cubicBezTo>
                    <a:pt x="3885813" y="2587735"/>
                    <a:pt x="5855795" y="1207104"/>
                    <a:pt x="8087184" y="1094420"/>
                  </a:cubicBezTo>
                  <a:lnTo>
                    <a:pt x="8087184" y="903743"/>
                  </a:lnTo>
                  <a:cubicBezTo>
                    <a:pt x="6596296" y="976143"/>
                    <a:pt x="5185918" y="1602077"/>
                    <a:pt x="4131643" y="2659239"/>
                  </a:cubicBezTo>
                  <a:close/>
                  <a:moveTo>
                    <a:pt x="3851609" y="2379199"/>
                  </a:moveTo>
                  <a:cubicBezTo>
                    <a:pt x="3266022" y="2963794"/>
                    <a:pt x="2799525" y="3656649"/>
                    <a:pt x="2478058" y="4419247"/>
                  </a:cubicBezTo>
                  <a:cubicBezTo>
                    <a:pt x="2151585" y="5192123"/>
                    <a:pt x="1982535" y="6012350"/>
                    <a:pt x="1974721" y="6858000"/>
                  </a:cubicBezTo>
                  <a:lnTo>
                    <a:pt x="2165307" y="6858000"/>
                  </a:lnTo>
                  <a:cubicBezTo>
                    <a:pt x="2172994" y="6038091"/>
                    <a:pt x="2337152" y="5242779"/>
                    <a:pt x="2653651" y="4493611"/>
                  </a:cubicBezTo>
                  <a:cubicBezTo>
                    <a:pt x="3583550" y="2287642"/>
                    <a:pt x="5696853" y="811831"/>
                    <a:pt x="8087184" y="699147"/>
                  </a:cubicBezTo>
                  <a:lnTo>
                    <a:pt x="8087184" y="508471"/>
                  </a:lnTo>
                  <a:cubicBezTo>
                    <a:pt x="6491347" y="580803"/>
                    <a:pt x="4980435" y="1248328"/>
                    <a:pt x="3851990" y="2379580"/>
                  </a:cubicBezTo>
                  <a:close/>
                  <a:moveTo>
                    <a:pt x="6365561" y="4894350"/>
                  </a:moveTo>
                  <a:cubicBezTo>
                    <a:pt x="5843312" y="5415945"/>
                    <a:pt x="5543596" y="6119847"/>
                    <a:pt x="5529462" y="6858000"/>
                  </a:cubicBezTo>
                  <a:lnTo>
                    <a:pt x="5720047" y="6858000"/>
                  </a:lnTo>
                  <a:cubicBezTo>
                    <a:pt x="5748705" y="5522515"/>
                    <a:pt x="6760391" y="4414194"/>
                    <a:pt x="8087184" y="4264799"/>
                  </a:cubicBezTo>
                  <a:lnTo>
                    <a:pt x="8087184" y="4072851"/>
                  </a:lnTo>
                  <a:cubicBezTo>
                    <a:pt x="7436207" y="4140993"/>
                    <a:pt x="6828557" y="4431203"/>
                    <a:pt x="6366259" y="4894731"/>
                  </a:cubicBezTo>
                  <a:close/>
                  <a:moveTo>
                    <a:pt x="4689995" y="3217985"/>
                  </a:moveTo>
                  <a:cubicBezTo>
                    <a:pt x="3722659" y="4183711"/>
                    <a:pt x="3173060" y="5490862"/>
                    <a:pt x="3159529" y="6858000"/>
                  </a:cubicBezTo>
                  <a:lnTo>
                    <a:pt x="3350115" y="6858000"/>
                  </a:lnTo>
                  <a:cubicBezTo>
                    <a:pt x="3378080" y="4212840"/>
                    <a:pt x="5447656" y="2040614"/>
                    <a:pt x="8087184" y="1885982"/>
                  </a:cubicBezTo>
                  <a:lnTo>
                    <a:pt x="8087184" y="1694988"/>
                  </a:lnTo>
                  <a:cubicBezTo>
                    <a:pt x="6806004" y="1766892"/>
                    <a:pt x="5596357" y="2309182"/>
                    <a:pt x="4689995" y="3217985"/>
                  </a:cubicBezTo>
                  <a:close/>
                  <a:moveTo>
                    <a:pt x="5736946" y="640864"/>
                  </a:moveTo>
                  <a:cubicBezTo>
                    <a:pt x="4104688" y="1332467"/>
                    <a:pt x="2805440" y="2632335"/>
                    <a:pt x="2114167" y="4265371"/>
                  </a:cubicBezTo>
                  <a:cubicBezTo>
                    <a:pt x="1767110" y="5086996"/>
                    <a:pt x="1587515" y="5958960"/>
                    <a:pt x="1579828" y="6858000"/>
                  </a:cubicBezTo>
                  <a:lnTo>
                    <a:pt x="1770414" y="6858000"/>
                  </a:lnTo>
                  <a:cubicBezTo>
                    <a:pt x="1778101" y="5984575"/>
                    <a:pt x="1952613" y="5137589"/>
                    <a:pt x="2289696" y="4339608"/>
                  </a:cubicBezTo>
                  <a:cubicBezTo>
                    <a:pt x="3281262" y="1987231"/>
                    <a:pt x="5537892" y="416179"/>
                    <a:pt x="8087184" y="303430"/>
                  </a:cubicBezTo>
                  <a:lnTo>
                    <a:pt x="8087184" y="112753"/>
                  </a:lnTo>
                  <a:cubicBezTo>
                    <a:pt x="7278466" y="146573"/>
                    <a:pt x="6482453" y="325450"/>
                    <a:pt x="5736946" y="640864"/>
                  </a:cubicBezTo>
                  <a:close/>
                  <a:moveTo>
                    <a:pt x="4969330" y="3497453"/>
                  </a:moveTo>
                  <a:cubicBezTo>
                    <a:pt x="4076132" y="4389101"/>
                    <a:pt x="3568132" y="5595696"/>
                    <a:pt x="3554486" y="6858000"/>
                  </a:cubicBezTo>
                  <a:lnTo>
                    <a:pt x="3745072" y="6858000"/>
                  </a:lnTo>
                  <a:cubicBezTo>
                    <a:pt x="3773202" y="4431107"/>
                    <a:pt x="5666194" y="2436046"/>
                    <a:pt x="8087184" y="2281763"/>
                  </a:cubicBezTo>
                  <a:lnTo>
                    <a:pt x="8087184" y="2091086"/>
                  </a:lnTo>
                  <a:cubicBezTo>
                    <a:pt x="6910953" y="2162571"/>
                    <a:pt x="5801707" y="2662919"/>
                    <a:pt x="4969330" y="3497453"/>
                  </a:cubicBezTo>
                  <a:close/>
                  <a:moveTo>
                    <a:pt x="6086607" y="4615263"/>
                  </a:moveTo>
                  <a:cubicBezTo>
                    <a:pt x="5490118" y="5210739"/>
                    <a:pt x="5148633" y="6015070"/>
                    <a:pt x="5134441" y="6858000"/>
                  </a:cubicBezTo>
                  <a:lnTo>
                    <a:pt x="5325027" y="6858000"/>
                  </a:lnTo>
                  <a:cubicBezTo>
                    <a:pt x="5353570" y="5304190"/>
                    <a:pt x="6541217" y="4018292"/>
                    <a:pt x="8087184" y="3867302"/>
                  </a:cubicBezTo>
                  <a:lnTo>
                    <a:pt x="8087184" y="3675799"/>
                  </a:lnTo>
                  <a:cubicBezTo>
                    <a:pt x="7330940" y="3744977"/>
                    <a:pt x="6622978" y="4077447"/>
                    <a:pt x="6086607" y="4615263"/>
                  </a:cubicBezTo>
                  <a:close/>
                  <a:moveTo>
                    <a:pt x="5807081" y="4335604"/>
                  </a:moveTo>
                  <a:cubicBezTo>
                    <a:pt x="5136353" y="5005171"/>
                    <a:pt x="4753231" y="5910147"/>
                    <a:pt x="4739230" y="6858000"/>
                  </a:cubicBezTo>
                  <a:lnTo>
                    <a:pt x="4929815" y="6858000"/>
                  </a:lnTo>
                  <a:cubicBezTo>
                    <a:pt x="4958327" y="5085840"/>
                    <a:pt x="6322177" y="3622499"/>
                    <a:pt x="8087184" y="3470313"/>
                  </a:cubicBezTo>
                  <a:lnTo>
                    <a:pt x="8087184" y="3279192"/>
                  </a:lnTo>
                  <a:cubicBezTo>
                    <a:pt x="7225928" y="3349227"/>
                    <a:pt x="6417654" y="3723799"/>
                    <a:pt x="5807335" y="4335794"/>
                  </a:cubicBezTo>
                  <a:close/>
                  <a:moveTo>
                    <a:pt x="5527556" y="4055945"/>
                  </a:moveTo>
                  <a:cubicBezTo>
                    <a:pt x="4782753" y="4799672"/>
                    <a:pt x="4358160" y="5805294"/>
                    <a:pt x="4344463" y="6858000"/>
                  </a:cubicBezTo>
                  <a:lnTo>
                    <a:pt x="4535049" y="6858000"/>
                  </a:lnTo>
                  <a:cubicBezTo>
                    <a:pt x="4563415" y="4867661"/>
                    <a:pt x="6103486" y="3227074"/>
                    <a:pt x="8087184" y="3074024"/>
                  </a:cubicBezTo>
                  <a:lnTo>
                    <a:pt x="8087184" y="2882775"/>
                  </a:lnTo>
                  <a:cubicBezTo>
                    <a:pt x="7120852" y="2953516"/>
                    <a:pt x="6212355" y="3370126"/>
                    <a:pt x="5528000" y="4056326"/>
                  </a:cubicBezTo>
                  <a:close/>
                </a:path>
              </a:pathLst>
            </a:custGeom>
            <a:solidFill>
              <a:srgbClr val="005CC2">
                <a:alpha val="83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3"/>
            <p:cNvSpPr/>
            <p:nvPr/>
          </p:nvSpPr>
          <p:spPr>
            <a:xfrm>
              <a:off x="2052402" y="0"/>
              <a:ext cx="6065388" cy="5143642"/>
            </a:xfrm>
            <a:custGeom>
              <a:avLst/>
              <a:gdLst/>
              <a:ahLst/>
              <a:cxnLst/>
              <a:rect l="l" t="t" r="r" b="b"/>
              <a:pathLst>
                <a:path w="8087184" h="6858190" extrusionOk="0">
                  <a:moveTo>
                    <a:pt x="6366259" y="1870219"/>
                  </a:moveTo>
                  <a:cubicBezTo>
                    <a:pt x="6414478" y="1849137"/>
                    <a:pt x="6436522" y="1792932"/>
                    <a:pt x="6415430" y="1744684"/>
                  </a:cubicBezTo>
                  <a:cubicBezTo>
                    <a:pt x="6395292" y="1698629"/>
                    <a:pt x="6342913" y="1676110"/>
                    <a:pt x="6295679" y="1693208"/>
                  </a:cubicBezTo>
                  <a:cubicBezTo>
                    <a:pt x="4468935" y="2426156"/>
                    <a:pt x="3157737" y="4060756"/>
                    <a:pt x="2838011" y="6003706"/>
                  </a:cubicBezTo>
                  <a:cubicBezTo>
                    <a:pt x="2829536" y="6055671"/>
                    <a:pt x="2864769" y="6104675"/>
                    <a:pt x="2916716" y="6113154"/>
                  </a:cubicBezTo>
                  <a:cubicBezTo>
                    <a:pt x="2916716" y="6113154"/>
                    <a:pt x="2916723" y="6113154"/>
                    <a:pt x="2916723" y="6113154"/>
                  </a:cubicBezTo>
                  <a:cubicBezTo>
                    <a:pt x="2921824" y="6114012"/>
                    <a:pt x="2926989" y="6114438"/>
                    <a:pt x="2932160" y="6114425"/>
                  </a:cubicBezTo>
                  <a:cubicBezTo>
                    <a:pt x="2978841" y="6114381"/>
                    <a:pt x="3018616" y="6080504"/>
                    <a:pt x="3026119" y="6034405"/>
                  </a:cubicBezTo>
                  <a:cubicBezTo>
                    <a:pt x="3335065" y="4157486"/>
                    <a:pt x="4601646" y="2578418"/>
                    <a:pt x="6366259" y="1870219"/>
                  </a:cubicBezTo>
                  <a:close/>
                  <a:moveTo>
                    <a:pt x="2680460" y="5322927"/>
                  </a:moveTo>
                  <a:cubicBezTo>
                    <a:pt x="2629555" y="5309637"/>
                    <a:pt x="2577512" y="5340139"/>
                    <a:pt x="2564203" y="5391062"/>
                  </a:cubicBezTo>
                  <a:cubicBezTo>
                    <a:pt x="2439623" y="5870239"/>
                    <a:pt x="2374272" y="6362877"/>
                    <a:pt x="2369615" y="6858000"/>
                  </a:cubicBezTo>
                  <a:lnTo>
                    <a:pt x="2560201" y="6858000"/>
                  </a:lnTo>
                  <a:cubicBezTo>
                    <a:pt x="2564794" y="6379148"/>
                    <a:pt x="2628055" y="5902679"/>
                    <a:pt x="2748563" y="5439240"/>
                  </a:cubicBezTo>
                  <a:cubicBezTo>
                    <a:pt x="2761847" y="5388310"/>
                    <a:pt x="2731365" y="5336243"/>
                    <a:pt x="2680460" y="5322927"/>
                  </a:cubicBezTo>
                  <a:close/>
                  <a:moveTo>
                    <a:pt x="2239000" y="4214715"/>
                  </a:moveTo>
                  <a:cubicBezTo>
                    <a:pt x="2190503" y="4194261"/>
                    <a:pt x="2134617" y="4217016"/>
                    <a:pt x="2114179" y="4265537"/>
                  </a:cubicBezTo>
                  <a:cubicBezTo>
                    <a:pt x="2114173" y="4265543"/>
                    <a:pt x="2114173" y="4265556"/>
                    <a:pt x="2114167" y="4265562"/>
                  </a:cubicBezTo>
                  <a:cubicBezTo>
                    <a:pt x="1767110" y="5087187"/>
                    <a:pt x="1587515" y="5959151"/>
                    <a:pt x="1579828" y="6858191"/>
                  </a:cubicBezTo>
                  <a:lnTo>
                    <a:pt x="1770414" y="6858191"/>
                  </a:lnTo>
                  <a:cubicBezTo>
                    <a:pt x="1778101" y="5984765"/>
                    <a:pt x="1952613" y="5137780"/>
                    <a:pt x="2289696" y="4339799"/>
                  </a:cubicBezTo>
                  <a:cubicBezTo>
                    <a:pt x="2310254" y="4291329"/>
                    <a:pt x="2287638" y="4235359"/>
                    <a:pt x="2239191" y="4214797"/>
                  </a:cubicBezTo>
                  <a:cubicBezTo>
                    <a:pt x="2239127" y="4214766"/>
                    <a:pt x="2239064" y="4214740"/>
                    <a:pt x="2239000" y="4214715"/>
                  </a:cubicBezTo>
                  <a:close/>
                  <a:moveTo>
                    <a:pt x="2087612" y="6428088"/>
                  </a:moveTo>
                  <a:cubicBezTo>
                    <a:pt x="2035093" y="6424847"/>
                    <a:pt x="1989898" y="6464825"/>
                    <a:pt x="1986665" y="6517389"/>
                  </a:cubicBezTo>
                  <a:cubicBezTo>
                    <a:pt x="1979740" y="6630078"/>
                    <a:pt x="1975738" y="6744357"/>
                    <a:pt x="1974658" y="6858000"/>
                  </a:cubicBezTo>
                  <a:lnTo>
                    <a:pt x="2165244" y="6858000"/>
                  </a:lnTo>
                  <a:cubicBezTo>
                    <a:pt x="2166260" y="6748234"/>
                    <a:pt x="2170135" y="6637896"/>
                    <a:pt x="2176806" y="6529083"/>
                  </a:cubicBezTo>
                  <a:cubicBezTo>
                    <a:pt x="2180027" y="6476584"/>
                    <a:pt x="2140105" y="6431330"/>
                    <a:pt x="2087612" y="6428088"/>
                  </a:cubicBezTo>
                  <a:close/>
                  <a:moveTo>
                    <a:pt x="3486447" y="3682663"/>
                  </a:moveTo>
                  <a:cubicBezTo>
                    <a:pt x="3518040" y="3682689"/>
                    <a:pt x="3547593" y="3667047"/>
                    <a:pt x="3565349" y="3640906"/>
                  </a:cubicBezTo>
                  <a:cubicBezTo>
                    <a:pt x="3898042" y="3151394"/>
                    <a:pt x="4303100" y="2715260"/>
                    <a:pt x="4766674" y="2347419"/>
                  </a:cubicBezTo>
                  <a:cubicBezTo>
                    <a:pt x="4807898" y="2314686"/>
                    <a:pt x="4814797" y="2254712"/>
                    <a:pt x="4782080" y="2213469"/>
                  </a:cubicBezTo>
                  <a:cubicBezTo>
                    <a:pt x="4749362" y="2172225"/>
                    <a:pt x="4689417" y="2165323"/>
                    <a:pt x="4648193" y="2198056"/>
                  </a:cubicBezTo>
                  <a:cubicBezTo>
                    <a:pt x="4169519" y="2577934"/>
                    <a:pt x="3751284" y="3028338"/>
                    <a:pt x="3407798" y="3533872"/>
                  </a:cubicBezTo>
                  <a:cubicBezTo>
                    <a:pt x="3378188" y="3577397"/>
                    <a:pt x="3389451" y="3636704"/>
                    <a:pt x="3432956" y="3666329"/>
                  </a:cubicBezTo>
                  <a:cubicBezTo>
                    <a:pt x="3448730" y="3677071"/>
                    <a:pt x="3467363" y="3682829"/>
                    <a:pt x="3486447" y="3682854"/>
                  </a:cubicBezTo>
                  <a:close/>
                  <a:moveTo>
                    <a:pt x="5285003" y="4471365"/>
                  </a:moveTo>
                  <a:cubicBezTo>
                    <a:pt x="5242903" y="4439770"/>
                    <a:pt x="5183174" y="4448313"/>
                    <a:pt x="5151593" y="4490433"/>
                  </a:cubicBezTo>
                  <a:cubicBezTo>
                    <a:pt x="4638429" y="5174034"/>
                    <a:pt x="4355873" y="6003210"/>
                    <a:pt x="4344781" y="6858064"/>
                  </a:cubicBezTo>
                  <a:lnTo>
                    <a:pt x="4535367" y="6858064"/>
                  </a:lnTo>
                  <a:cubicBezTo>
                    <a:pt x="4546427" y="6044479"/>
                    <a:pt x="4815610" y="5255459"/>
                    <a:pt x="5304062" y="4604903"/>
                  </a:cubicBezTo>
                  <a:cubicBezTo>
                    <a:pt x="5335661" y="4562795"/>
                    <a:pt x="5327161" y="4503030"/>
                    <a:pt x="5285074" y="4471416"/>
                  </a:cubicBezTo>
                  <a:cubicBezTo>
                    <a:pt x="5285048" y="4471403"/>
                    <a:pt x="5285029" y="4471384"/>
                    <a:pt x="5285003" y="4471365"/>
                  </a:cubicBezTo>
                  <a:close/>
                  <a:moveTo>
                    <a:pt x="6701690" y="2808030"/>
                  </a:moveTo>
                  <a:cubicBezTo>
                    <a:pt x="5767433" y="3193508"/>
                    <a:pt x="4991743" y="3885022"/>
                    <a:pt x="4501697" y="4769266"/>
                  </a:cubicBezTo>
                  <a:cubicBezTo>
                    <a:pt x="4475720" y="4815060"/>
                    <a:pt x="4491773" y="4873248"/>
                    <a:pt x="4537546" y="4899237"/>
                  </a:cubicBezTo>
                  <a:cubicBezTo>
                    <a:pt x="4583318" y="4925227"/>
                    <a:pt x="4641478" y="4909165"/>
                    <a:pt x="4667455" y="4863371"/>
                  </a:cubicBezTo>
                  <a:cubicBezTo>
                    <a:pt x="4667792" y="4862767"/>
                    <a:pt x="4668129" y="4862164"/>
                    <a:pt x="4668459" y="4861553"/>
                  </a:cubicBezTo>
                  <a:cubicBezTo>
                    <a:pt x="5137446" y="4015222"/>
                    <a:pt x="5879860" y="3353378"/>
                    <a:pt x="6774050" y="2984470"/>
                  </a:cubicBezTo>
                  <a:cubicBezTo>
                    <a:pt x="6822775" y="2964480"/>
                    <a:pt x="6846027" y="2908777"/>
                    <a:pt x="6826079" y="2860053"/>
                  </a:cubicBezTo>
                  <a:cubicBezTo>
                    <a:pt x="6806067" y="2811329"/>
                    <a:pt x="6750416" y="2788041"/>
                    <a:pt x="6701690" y="2808030"/>
                  </a:cubicBezTo>
                  <a:close/>
                  <a:moveTo>
                    <a:pt x="4156864" y="5925783"/>
                  </a:moveTo>
                  <a:cubicBezTo>
                    <a:pt x="4105367" y="5914933"/>
                    <a:pt x="4054824" y="5947901"/>
                    <a:pt x="4043980" y="5999428"/>
                  </a:cubicBezTo>
                  <a:cubicBezTo>
                    <a:pt x="4043973" y="5999435"/>
                    <a:pt x="4043973" y="5999441"/>
                    <a:pt x="4043973" y="5999447"/>
                  </a:cubicBezTo>
                  <a:cubicBezTo>
                    <a:pt x="3984905" y="6281916"/>
                    <a:pt x="3953267" y="6569443"/>
                    <a:pt x="3949506" y="6858000"/>
                  </a:cubicBezTo>
                  <a:lnTo>
                    <a:pt x="4140092" y="6858000"/>
                  </a:lnTo>
                  <a:cubicBezTo>
                    <a:pt x="4143866" y="6582600"/>
                    <a:pt x="4174143" y="6308242"/>
                    <a:pt x="4230493" y="6038663"/>
                  </a:cubicBezTo>
                  <a:cubicBezTo>
                    <a:pt x="4241299" y="5987155"/>
                    <a:pt x="4208341" y="5936626"/>
                    <a:pt x="4156864" y="5925783"/>
                  </a:cubicBezTo>
                  <a:close/>
                  <a:moveTo>
                    <a:pt x="5530160" y="2764810"/>
                  </a:moveTo>
                  <a:cubicBezTo>
                    <a:pt x="5974498" y="2457948"/>
                    <a:pt x="6465491" y="2225005"/>
                    <a:pt x="6984202" y="2075006"/>
                  </a:cubicBezTo>
                  <a:cubicBezTo>
                    <a:pt x="7034770" y="2060368"/>
                    <a:pt x="7063867" y="2007494"/>
                    <a:pt x="7049255" y="1956914"/>
                  </a:cubicBezTo>
                  <a:cubicBezTo>
                    <a:pt x="7034643" y="1906333"/>
                    <a:pt x="6981788" y="1877192"/>
                    <a:pt x="6931219" y="1891829"/>
                  </a:cubicBezTo>
                  <a:cubicBezTo>
                    <a:pt x="4715915" y="2532477"/>
                    <a:pt x="3182876" y="4551024"/>
                    <a:pt x="3159529" y="6858000"/>
                  </a:cubicBezTo>
                  <a:lnTo>
                    <a:pt x="3350115" y="6858000"/>
                  </a:lnTo>
                  <a:cubicBezTo>
                    <a:pt x="3368665" y="5220209"/>
                    <a:pt x="4181729" y="3693627"/>
                    <a:pt x="5530160" y="2764810"/>
                  </a:cubicBezTo>
                  <a:close/>
                  <a:moveTo>
                    <a:pt x="3857517" y="1312554"/>
                  </a:moveTo>
                  <a:cubicBezTo>
                    <a:pt x="2821278" y="2150298"/>
                    <a:pt x="2037615" y="3259196"/>
                    <a:pt x="1593677" y="4515920"/>
                  </a:cubicBezTo>
                  <a:cubicBezTo>
                    <a:pt x="1576137" y="4565572"/>
                    <a:pt x="1602146" y="4620055"/>
                    <a:pt x="1651774" y="4637604"/>
                  </a:cubicBezTo>
                  <a:cubicBezTo>
                    <a:pt x="1701402" y="4655152"/>
                    <a:pt x="1755859" y="4629131"/>
                    <a:pt x="1773399" y="4579479"/>
                  </a:cubicBezTo>
                  <a:cubicBezTo>
                    <a:pt x="2205610" y="3355958"/>
                    <a:pt x="2968581" y="2276360"/>
                    <a:pt x="3977459" y="1460773"/>
                  </a:cubicBezTo>
                  <a:cubicBezTo>
                    <a:pt x="4018371" y="1427634"/>
                    <a:pt x="4024686" y="1367596"/>
                    <a:pt x="3991562" y="1326664"/>
                  </a:cubicBezTo>
                  <a:cubicBezTo>
                    <a:pt x="3958439" y="1285732"/>
                    <a:pt x="3898430" y="1279414"/>
                    <a:pt x="3857517" y="1312554"/>
                  </a:cubicBezTo>
                  <a:close/>
                  <a:moveTo>
                    <a:pt x="2248403" y="2598095"/>
                  </a:moveTo>
                  <a:cubicBezTo>
                    <a:pt x="2204981" y="2568350"/>
                    <a:pt x="2145683" y="2579447"/>
                    <a:pt x="2115945" y="2622883"/>
                  </a:cubicBezTo>
                  <a:cubicBezTo>
                    <a:pt x="1635860" y="3322742"/>
                    <a:pt x="1277191" y="4098599"/>
                    <a:pt x="1055019" y="4917803"/>
                  </a:cubicBezTo>
                  <a:cubicBezTo>
                    <a:pt x="1039321" y="4968059"/>
                    <a:pt x="1067311" y="5021531"/>
                    <a:pt x="1117543" y="5037242"/>
                  </a:cubicBezTo>
                  <a:cubicBezTo>
                    <a:pt x="1167775" y="5052948"/>
                    <a:pt x="1221222" y="5024944"/>
                    <a:pt x="1236926" y="4974688"/>
                  </a:cubicBezTo>
                  <a:cubicBezTo>
                    <a:pt x="1237638" y="4972400"/>
                    <a:pt x="1238267" y="4970093"/>
                    <a:pt x="1238807" y="4967760"/>
                  </a:cubicBezTo>
                  <a:cubicBezTo>
                    <a:pt x="1455452" y="4169149"/>
                    <a:pt x="1805119" y="3412786"/>
                    <a:pt x="2273115" y="2730488"/>
                  </a:cubicBezTo>
                  <a:cubicBezTo>
                    <a:pt x="2302770" y="2687090"/>
                    <a:pt x="2291716" y="2627860"/>
                    <a:pt x="2248403" y="2598095"/>
                  </a:cubicBezTo>
                  <a:close/>
                  <a:moveTo>
                    <a:pt x="3182082" y="972450"/>
                  </a:moveTo>
                  <a:cubicBezTo>
                    <a:pt x="3216304" y="1012264"/>
                    <a:pt x="3276263" y="1016897"/>
                    <a:pt x="3316190" y="982811"/>
                  </a:cubicBezTo>
                  <a:cubicBezTo>
                    <a:pt x="3760979" y="601738"/>
                    <a:pt x="4247290" y="272053"/>
                    <a:pt x="4765912" y="0"/>
                  </a:cubicBezTo>
                  <a:lnTo>
                    <a:pt x="4372035" y="0"/>
                  </a:lnTo>
                  <a:cubicBezTo>
                    <a:pt x="3954366" y="243105"/>
                    <a:pt x="3559574" y="523572"/>
                    <a:pt x="3192500" y="837960"/>
                  </a:cubicBezTo>
                  <a:cubicBezTo>
                    <a:pt x="3152503" y="872186"/>
                    <a:pt x="3147814" y="932364"/>
                    <a:pt x="3182024" y="972381"/>
                  </a:cubicBezTo>
                  <a:cubicBezTo>
                    <a:pt x="3182043" y="972406"/>
                    <a:pt x="3182062" y="972425"/>
                    <a:pt x="3182082" y="972450"/>
                  </a:cubicBezTo>
                  <a:close/>
                  <a:moveTo>
                    <a:pt x="4503476" y="959103"/>
                  </a:moveTo>
                  <a:cubicBezTo>
                    <a:pt x="4531669" y="1003556"/>
                    <a:pt x="4590541" y="1016732"/>
                    <a:pt x="4634980" y="988531"/>
                  </a:cubicBezTo>
                  <a:cubicBezTo>
                    <a:pt x="5419589" y="490690"/>
                    <a:pt x="6295666" y="154609"/>
                    <a:pt x="7211824" y="0"/>
                  </a:cubicBezTo>
                  <a:lnTo>
                    <a:pt x="6361749" y="0"/>
                  </a:lnTo>
                  <a:cubicBezTo>
                    <a:pt x="5716216" y="188538"/>
                    <a:pt x="5100440" y="467098"/>
                    <a:pt x="4532571" y="827473"/>
                  </a:cubicBezTo>
                  <a:cubicBezTo>
                    <a:pt x="4488140" y="855680"/>
                    <a:pt x="4474970" y="914580"/>
                    <a:pt x="4503158" y="959040"/>
                  </a:cubicBezTo>
                  <a:close/>
                  <a:moveTo>
                    <a:pt x="4619923" y="423048"/>
                  </a:moveTo>
                  <a:cubicBezTo>
                    <a:pt x="4645786" y="468905"/>
                    <a:pt x="4703908" y="485105"/>
                    <a:pt x="4749744" y="459231"/>
                  </a:cubicBezTo>
                  <a:cubicBezTo>
                    <a:pt x="4749756" y="459225"/>
                    <a:pt x="4749763" y="459218"/>
                    <a:pt x="4749775" y="459213"/>
                  </a:cubicBezTo>
                  <a:cubicBezTo>
                    <a:pt x="5062406" y="282668"/>
                    <a:pt x="5387494" y="129190"/>
                    <a:pt x="5722461" y="0"/>
                  </a:cubicBezTo>
                  <a:lnTo>
                    <a:pt x="5231004" y="0"/>
                  </a:lnTo>
                  <a:cubicBezTo>
                    <a:pt x="5035419" y="89448"/>
                    <a:pt x="4843690" y="187160"/>
                    <a:pt x="4655817" y="293133"/>
                  </a:cubicBezTo>
                  <a:cubicBezTo>
                    <a:pt x="4609981" y="318991"/>
                    <a:pt x="4593775" y="377121"/>
                    <a:pt x="4619605" y="422984"/>
                  </a:cubicBezTo>
                  <a:close/>
                  <a:moveTo>
                    <a:pt x="1208440" y="3617579"/>
                  </a:moveTo>
                  <a:cubicBezTo>
                    <a:pt x="1160368" y="3596141"/>
                    <a:pt x="1104031" y="3617751"/>
                    <a:pt x="1082609" y="3665846"/>
                  </a:cubicBezTo>
                  <a:cubicBezTo>
                    <a:pt x="1082603" y="3665858"/>
                    <a:pt x="1082596" y="3665871"/>
                    <a:pt x="1082590" y="3665884"/>
                  </a:cubicBezTo>
                  <a:cubicBezTo>
                    <a:pt x="859205" y="4168380"/>
                    <a:pt x="688459" y="4692677"/>
                    <a:pt x="573091" y="5230385"/>
                  </a:cubicBezTo>
                  <a:cubicBezTo>
                    <a:pt x="458720" y="5765494"/>
                    <a:pt x="399119" y="6310867"/>
                    <a:pt x="395211" y="6858064"/>
                  </a:cubicBezTo>
                  <a:lnTo>
                    <a:pt x="585797" y="6858064"/>
                  </a:lnTo>
                  <a:cubicBezTo>
                    <a:pt x="589636" y="6324322"/>
                    <a:pt x="647724" y="5792347"/>
                    <a:pt x="759166" y="5270364"/>
                  </a:cubicBezTo>
                  <a:cubicBezTo>
                    <a:pt x="871732" y="4745641"/>
                    <a:pt x="1038323" y="4233992"/>
                    <a:pt x="1256277" y="3743616"/>
                  </a:cubicBezTo>
                  <a:cubicBezTo>
                    <a:pt x="1277788" y="3695566"/>
                    <a:pt x="1256296" y="3639157"/>
                    <a:pt x="1208262" y="3617637"/>
                  </a:cubicBezTo>
                  <a:cubicBezTo>
                    <a:pt x="1208173" y="3617598"/>
                    <a:pt x="1208084" y="3617554"/>
                    <a:pt x="1207995" y="3617516"/>
                  </a:cubicBezTo>
                  <a:close/>
                  <a:moveTo>
                    <a:pt x="942891" y="5974532"/>
                  </a:moveTo>
                  <a:cubicBezTo>
                    <a:pt x="890594" y="5968659"/>
                    <a:pt x="843443" y="6006305"/>
                    <a:pt x="837560" y="6058620"/>
                  </a:cubicBezTo>
                  <a:cubicBezTo>
                    <a:pt x="807861" y="6324074"/>
                    <a:pt x="791934" y="6590926"/>
                    <a:pt x="789850" y="6858000"/>
                  </a:cubicBezTo>
                  <a:lnTo>
                    <a:pt x="980436" y="6858000"/>
                  </a:lnTo>
                  <a:cubicBezTo>
                    <a:pt x="982494" y="6597917"/>
                    <a:pt x="998014" y="6338127"/>
                    <a:pt x="1026939" y="6079658"/>
                  </a:cubicBezTo>
                  <a:cubicBezTo>
                    <a:pt x="1032663" y="6027432"/>
                    <a:pt x="995073" y="5980418"/>
                    <a:pt x="942891" y="5974532"/>
                  </a:cubicBezTo>
                  <a:close/>
                  <a:moveTo>
                    <a:pt x="2329973" y="1389587"/>
                  </a:moveTo>
                  <a:cubicBezTo>
                    <a:pt x="2705198" y="978292"/>
                    <a:pt x="3121081" y="606057"/>
                    <a:pt x="3571258" y="278578"/>
                  </a:cubicBezTo>
                  <a:cubicBezTo>
                    <a:pt x="3704623" y="181588"/>
                    <a:pt x="3840892" y="88728"/>
                    <a:pt x="3980064" y="0"/>
                  </a:cubicBezTo>
                  <a:lnTo>
                    <a:pt x="3634913" y="0"/>
                  </a:lnTo>
                  <a:cubicBezTo>
                    <a:pt x="3575622" y="40678"/>
                    <a:pt x="3517049" y="82118"/>
                    <a:pt x="3459193" y="124321"/>
                  </a:cubicBezTo>
                  <a:cubicBezTo>
                    <a:pt x="2998611" y="459401"/>
                    <a:pt x="2573110" y="840261"/>
                    <a:pt x="2189194" y="1261071"/>
                  </a:cubicBezTo>
                  <a:cubicBezTo>
                    <a:pt x="2154101" y="1300312"/>
                    <a:pt x="2157449" y="1360585"/>
                    <a:pt x="2196671" y="1395695"/>
                  </a:cubicBezTo>
                  <a:cubicBezTo>
                    <a:pt x="2235354" y="1430316"/>
                    <a:pt x="2294613" y="1427602"/>
                    <a:pt x="2329973" y="1389587"/>
                  </a:cubicBezTo>
                  <a:close/>
                  <a:moveTo>
                    <a:pt x="557844" y="4174100"/>
                  </a:moveTo>
                  <a:cubicBezTo>
                    <a:pt x="507970" y="4157308"/>
                    <a:pt x="453932" y="4184143"/>
                    <a:pt x="437140" y="4234036"/>
                  </a:cubicBezTo>
                  <a:cubicBezTo>
                    <a:pt x="152879" y="5079865"/>
                    <a:pt x="5311" y="5965653"/>
                    <a:pt x="0" y="6858000"/>
                  </a:cubicBezTo>
                  <a:lnTo>
                    <a:pt x="190586" y="6858000"/>
                  </a:lnTo>
                  <a:cubicBezTo>
                    <a:pt x="195867" y="5986354"/>
                    <a:pt x="340068" y="5121127"/>
                    <a:pt x="617752" y="4294926"/>
                  </a:cubicBezTo>
                  <a:cubicBezTo>
                    <a:pt x="634569" y="4245032"/>
                    <a:pt x="607775" y="4190944"/>
                    <a:pt x="557905" y="4174119"/>
                  </a:cubicBezTo>
                  <a:cubicBezTo>
                    <a:pt x="557885" y="4174113"/>
                    <a:pt x="557865" y="4174107"/>
                    <a:pt x="557844" y="4174100"/>
                  </a:cubicBezTo>
                  <a:close/>
                  <a:moveTo>
                    <a:pt x="6996336" y="3748828"/>
                  </a:moveTo>
                  <a:cubicBezTo>
                    <a:pt x="7044554" y="3727644"/>
                    <a:pt x="7066407" y="3671388"/>
                    <a:pt x="7045253" y="3623172"/>
                  </a:cubicBezTo>
                  <a:cubicBezTo>
                    <a:pt x="7024098" y="3574957"/>
                    <a:pt x="6967875" y="3553048"/>
                    <a:pt x="6919656" y="3574232"/>
                  </a:cubicBezTo>
                  <a:cubicBezTo>
                    <a:pt x="5972433" y="3991121"/>
                    <a:pt x="5246340" y="4790323"/>
                    <a:pt x="4921684" y="5773368"/>
                  </a:cubicBezTo>
                  <a:cubicBezTo>
                    <a:pt x="4904569" y="5823161"/>
                    <a:pt x="4931042" y="5877408"/>
                    <a:pt x="4980810" y="5894524"/>
                  </a:cubicBezTo>
                  <a:cubicBezTo>
                    <a:pt x="5030578" y="5911647"/>
                    <a:pt x="5084800" y="5885162"/>
                    <a:pt x="5101914" y="5835370"/>
                  </a:cubicBezTo>
                  <a:cubicBezTo>
                    <a:pt x="5102175" y="5834601"/>
                    <a:pt x="5102429" y="5833826"/>
                    <a:pt x="5102677" y="5833050"/>
                  </a:cubicBezTo>
                  <a:cubicBezTo>
                    <a:pt x="5410415" y="4901366"/>
                    <a:pt x="6098595" y="4143936"/>
                    <a:pt x="6996336" y="3748828"/>
                  </a:cubicBezTo>
                  <a:close/>
                  <a:moveTo>
                    <a:pt x="6881984" y="5085281"/>
                  </a:moveTo>
                  <a:cubicBezTo>
                    <a:pt x="6913749" y="5127178"/>
                    <a:pt x="6973465" y="5135396"/>
                    <a:pt x="7015394" y="5103649"/>
                  </a:cubicBezTo>
                  <a:cubicBezTo>
                    <a:pt x="7328018" y="4865545"/>
                    <a:pt x="7697564" y="4713512"/>
                    <a:pt x="8087184" y="4662677"/>
                  </a:cubicBezTo>
                  <a:lnTo>
                    <a:pt x="8087184" y="4470349"/>
                  </a:lnTo>
                  <a:cubicBezTo>
                    <a:pt x="7655889" y="4522225"/>
                    <a:pt x="7246321" y="4688393"/>
                    <a:pt x="6900725" y="4951680"/>
                  </a:cubicBezTo>
                  <a:cubicBezTo>
                    <a:pt x="6858669" y="4983370"/>
                    <a:pt x="6850284" y="5043153"/>
                    <a:pt x="6881984" y="5085198"/>
                  </a:cubicBezTo>
                  <a:cubicBezTo>
                    <a:pt x="6881984" y="5085223"/>
                    <a:pt x="6882048" y="5085255"/>
                    <a:pt x="6882048" y="5085281"/>
                  </a:cubicBezTo>
                  <a:close/>
                  <a:moveTo>
                    <a:pt x="7499037" y="2661908"/>
                  </a:moveTo>
                  <a:cubicBezTo>
                    <a:pt x="7508693" y="2713633"/>
                    <a:pt x="7558373" y="2747770"/>
                    <a:pt x="7610085" y="2738179"/>
                  </a:cubicBezTo>
                  <a:cubicBezTo>
                    <a:pt x="7767635" y="2709126"/>
                    <a:pt x="7926711" y="2688972"/>
                    <a:pt x="8086549" y="2677798"/>
                  </a:cubicBezTo>
                  <a:lnTo>
                    <a:pt x="8086549" y="2486804"/>
                  </a:lnTo>
                  <a:cubicBezTo>
                    <a:pt x="7915022" y="2498295"/>
                    <a:pt x="7744257" y="2519689"/>
                    <a:pt x="7575208" y="2550871"/>
                  </a:cubicBezTo>
                  <a:cubicBezTo>
                    <a:pt x="7523559" y="2560577"/>
                    <a:pt x="7489572" y="2610235"/>
                    <a:pt x="7499101" y="2661908"/>
                  </a:cubicBezTo>
                  <a:close/>
                  <a:moveTo>
                    <a:pt x="7131080" y="4015712"/>
                  </a:moveTo>
                  <a:cubicBezTo>
                    <a:pt x="7150520" y="4064646"/>
                    <a:pt x="7205916" y="4088550"/>
                    <a:pt x="7254833" y="4069101"/>
                  </a:cubicBezTo>
                  <a:cubicBezTo>
                    <a:pt x="7254833" y="4069101"/>
                    <a:pt x="7254833" y="4069101"/>
                    <a:pt x="7254833" y="4069101"/>
                  </a:cubicBezTo>
                  <a:cubicBezTo>
                    <a:pt x="7521336" y="3962939"/>
                    <a:pt x="7801560" y="3895064"/>
                    <a:pt x="8087057" y="3867493"/>
                  </a:cubicBezTo>
                  <a:lnTo>
                    <a:pt x="8087057" y="3675799"/>
                  </a:lnTo>
                  <a:cubicBezTo>
                    <a:pt x="7777546" y="3704051"/>
                    <a:pt x="7473689" y="3776832"/>
                    <a:pt x="7184952" y="3891899"/>
                  </a:cubicBezTo>
                  <a:cubicBezTo>
                    <a:pt x="7135971" y="3911157"/>
                    <a:pt x="7111894" y="3966492"/>
                    <a:pt x="7131080" y="4015502"/>
                  </a:cubicBezTo>
                  <a:cubicBezTo>
                    <a:pt x="7131143" y="4015528"/>
                    <a:pt x="7131143" y="4015559"/>
                    <a:pt x="7131143" y="4015585"/>
                  </a:cubicBezTo>
                  <a:close/>
                  <a:moveTo>
                    <a:pt x="6365942" y="4894731"/>
                  </a:moveTo>
                  <a:cubicBezTo>
                    <a:pt x="5843642" y="5416174"/>
                    <a:pt x="5543800" y="6119929"/>
                    <a:pt x="5529462" y="6858000"/>
                  </a:cubicBezTo>
                  <a:lnTo>
                    <a:pt x="5720047" y="6858000"/>
                  </a:lnTo>
                  <a:cubicBezTo>
                    <a:pt x="5748705" y="5522515"/>
                    <a:pt x="6760391" y="4414194"/>
                    <a:pt x="8087184" y="4264799"/>
                  </a:cubicBezTo>
                  <a:lnTo>
                    <a:pt x="8087184" y="4072851"/>
                  </a:lnTo>
                  <a:cubicBezTo>
                    <a:pt x="7436207" y="4140993"/>
                    <a:pt x="6828557" y="4431203"/>
                    <a:pt x="6366259" y="4894731"/>
                  </a:cubicBezTo>
                  <a:close/>
                  <a:moveTo>
                    <a:pt x="4557220" y="3966771"/>
                  </a:moveTo>
                  <a:cubicBezTo>
                    <a:pt x="4259850" y="4352269"/>
                    <a:pt x="4022589" y="4780624"/>
                    <a:pt x="3853515" y="5237250"/>
                  </a:cubicBezTo>
                  <a:cubicBezTo>
                    <a:pt x="3835238" y="5286641"/>
                    <a:pt x="3860433" y="5341505"/>
                    <a:pt x="3909801" y="5359791"/>
                  </a:cubicBezTo>
                  <a:cubicBezTo>
                    <a:pt x="3959169" y="5378077"/>
                    <a:pt x="4014007" y="5352869"/>
                    <a:pt x="4032284" y="5303478"/>
                  </a:cubicBezTo>
                  <a:cubicBezTo>
                    <a:pt x="4669044" y="3583607"/>
                    <a:pt x="6257778" y="2399677"/>
                    <a:pt x="8087184" y="2281763"/>
                  </a:cubicBezTo>
                  <a:lnTo>
                    <a:pt x="8087184" y="2091086"/>
                  </a:lnTo>
                  <a:cubicBezTo>
                    <a:pt x="7191432" y="2144743"/>
                    <a:pt x="6328670" y="2448611"/>
                    <a:pt x="5596865" y="2968198"/>
                  </a:cubicBezTo>
                  <a:cubicBezTo>
                    <a:pt x="5202550" y="3247304"/>
                    <a:pt x="4852133" y="3583791"/>
                    <a:pt x="4557220" y="3966517"/>
                  </a:cubicBezTo>
                  <a:close/>
                  <a:moveTo>
                    <a:pt x="6932489" y="261735"/>
                  </a:moveTo>
                  <a:cubicBezTo>
                    <a:pt x="6468922" y="362681"/>
                    <a:pt x="6017234" y="512059"/>
                    <a:pt x="5584858" y="707410"/>
                  </a:cubicBezTo>
                  <a:cubicBezTo>
                    <a:pt x="5536862" y="729014"/>
                    <a:pt x="5515466" y="785454"/>
                    <a:pt x="5537059" y="833473"/>
                  </a:cubicBezTo>
                  <a:cubicBezTo>
                    <a:pt x="5558659" y="881491"/>
                    <a:pt x="5615073" y="902898"/>
                    <a:pt x="5663062" y="881294"/>
                  </a:cubicBezTo>
                  <a:cubicBezTo>
                    <a:pt x="5663151" y="881256"/>
                    <a:pt x="5663234" y="881218"/>
                    <a:pt x="5663316" y="881180"/>
                  </a:cubicBezTo>
                  <a:cubicBezTo>
                    <a:pt x="6083519" y="691317"/>
                    <a:pt x="6522476" y="546157"/>
                    <a:pt x="6973021" y="448090"/>
                  </a:cubicBezTo>
                  <a:cubicBezTo>
                    <a:pt x="7339644" y="368564"/>
                    <a:pt x="7712366" y="320214"/>
                    <a:pt x="8087184" y="303557"/>
                  </a:cubicBezTo>
                  <a:lnTo>
                    <a:pt x="8087184" y="112881"/>
                  </a:lnTo>
                  <a:cubicBezTo>
                    <a:pt x="7698771" y="129641"/>
                    <a:pt x="7312454" y="179439"/>
                    <a:pt x="6932489" y="261735"/>
                  </a:cubicBezTo>
                  <a:close/>
                  <a:moveTo>
                    <a:pt x="7678505" y="1431218"/>
                  </a:moveTo>
                  <a:cubicBezTo>
                    <a:pt x="7684286" y="1483553"/>
                    <a:pt x="7731361" y="1521288"/>
                    <a:pt x="7783708" y="1515497"/>
                  </a:cubicBezTo>
                  <a:cubicBezTo>
                    <a:pt x="7783708" y="1515497"/>
                    <a:pt x="7783708" y="1515497"/>
                    <a:pt x="7783708" y="1515497"/>
                  </a:cubicBezTo>
                  <a:cubicBezTo>
                    <a:pt x="7883957" y="1504438"/>
                    <a:pt x="7985284" y="1496430"/>
                    <a:pt x="8086866" y="1490582"/>
                  </a:cubicBezTo>
                  <a:lnTo>
                    <a:pt x="8086866" y="1299906"/>
                  </a:lnTo>
                  <a:cubicBezTo>
                    <a:pt x="7978233" y="1305689"/>
                    <a:pt x="7869917" y="1314397"/>
                    <a:pt x="7762871" y="1326283"/>
                  </a:cubicBezTo>
                  <a:cubicBezTo>
                    <a:pt x="7710778" y="1332016"/>
                    <a:pt x="7673105" y="1378750"/>
                    <a:pt x="7678505" y="1430901"/>
                  </a:cubicBezTo>
                  <a:close/>
                  <a:moveTo>
                    <a:pt x="5303173" y="1289991"/>
                  </a:moveTo>
                  <a:cubicBezTo>
                    <a:pt x="4389549" y="1793110"/>
                    <a:pt x="3611369" y="2510187"/>
                    <a:pt x="3035203" y="3379869"/>
                  </a:cubicBezTo>
                  <a:cubicBezTo>
                    <a:pt x="3007435" y="3424596"/>
                    <a:pt x="3021164" y="3483375"/>
                    <a:pt x="3065869" y="3511163"/>
                  </a:cubicBezTo>
                  <a:cubicBezTo>
                    <a:pt x="3108738" y="3537807"/>
                    <a:pt x="3164935" y="3526385"/>
                    <a:pt x="3194025" y="3485123"/>
                  </a:cubicBezTo>
                  <a:cubicBezTo>
                    <a:pt x="3753101" y="2641067"/>
                    <a:pt x="4508272" y="1945117"/>
                    <a:pt x="5394908" y="1456833"/>
                  </a:cubicBezTo>
                  <a:cubicBezTo>
                    <a:pt x="6222818" y="1002126"/>
                    <a:pt x="7143722" y="742952"/>
                    <a:pt x="8087184" y="699147"/>
                  </a:cubicBezTo>
                  <a:lnTo>
                    <a:pt x="8087184" y="508471"/>
                  </a:lnTo>
                  <a:cubicBezTo>
                    <a:pt x="7111767" y="552630"/>
                    <a:pt x="6159410" y="820081"/>
                    <a:pt x="5303490" y="1290245"/>
                  </a:cubicBezTo>
                  <a:close/>
                  <a:moveTo>
                    <a:pt x="6957138" y="1164907"/>
                  </a:moveTo>
                  <a:cubicBezTo>
                    <a:pt x="6968955" y="1216211"/>
                    <a:pt x="7020159" y="1248207"/>
                    <a:pt x="7071426" y="1236366"/>
                  </a:cubicBezTo>
                  <a:cubicBezTo>
                    <a:pt x="7071426" y="1236360"/>
                    <a:pt x="7071490" y="1236353"/>
                    <a:pt x="7071490" y="1236347"/>
                  </a:cubicBezTo>
                  <a:cubicBezTo>
                    <a:pt x="7405269" y="1159485"/>
                    <a:pt x="7745147" y="1112083"/>
                    <a:pt x="8087184" y="1094674"/>
                  </a:cubicBezTo>
                  <a:lnTo>
                    <a:pt x="8087184" y="903998"/>
                  </a:lnTo>
                  <a:cubicBezTo>
                    <a:pt x="7730789" y="921355"/>
                    <a:pt x="7376618" y="970277"/>
                    <a:pt x="7028862" y="1050183"/>
                  </a:cubicBezTo>
                  <a:cubicBezTo>
                    <a:pt x="6977531" y="1061859"/>
                    <a:pt x="6945386" y="1112941"/>
                    <a:pt x="6957075" y="1164284"/>
                  </a:cubicBezTo>
                  <a:cubicBezTo>
                    <a:pt x="6957075" y="1164385"/>
                    <a:pt x="6957138" y="1164487"/>
                    <a:pt x="6957138" y="1164589"/>
                  </a:cubicBezTo>
                  <a:close/>
                  <a:moveTo>
                    <a:pt x="7810517" y="5550150"/>
                  </a:moveTo>
                  <a:cubicBezTo>
                    <a:pt x="7858989" y="5529652"/>
                    <a:pt x="7881733" y="5473708"/>
                    <a:pt x="7861214" y="5425193"/>
                  </a:cubicBezTo>
                  <a:cubicBezTo>
                    <a:pt x="7840693" y="5376679"/>
                    <a:pt x="7784789" y="5353975"/>
                    <a:pt x="7736316" y="5374473"/>
                  </a:cubicBezTo>
                  <a:cubicBezTo>
                    <a:pt x="7136099" y="5627692"/>
                    <a:pt x="6737457" y="6206655"/>
                    <a:pt x="6714968" y="6858000"/>
                  </a:cubicBezTo>
                  <a:lnTo>
                    <a:pt x="6905553" y="6858000"/>
                  </a:lnTo>
                  <a:cubicBezTo>
                    <a:pt x="6927979" y="6283212"/>
                    <a:pt x="7280753" y="5773292"/>
                    <a:pt x="7810517" y="5549832"/>
                  </a:cubicBezTo>
                  <a:close/>
                  <a:moveTo>
                    <a:pt x="6090863" y="6328301"/>
                  </a:moveTo>
                  <a:cubicBezTo>
                    <a:pt x="6039456" y="6317477"/>
                    <a:pt x="5988995" y="6350311"/>
                    <a:pt x="5978037" y="6401711"/>
                  </a:cubicBezTo>
                  <a:cubicBezTo>
                    <a:pt x="5946202" y="6551837"/>
                    <a:pt x="5928338" y="6704569"/>
                    <a:pt x="5924672" y="6858000"/>
                  </a:cubicBezTo>
                  <a:lnTo>
                    <a:pt x="6115258" y="6858000"/>
                  </a:lnTo>
                  <a:cubicBezTo>
                    <a:pt x="6118847" y="6717916"/>
                    <a:pt x="6135282" y="6578469"/>
                    <a:pt x="6164366" y="6441372"/>
                  </a:cubicBezTo>
                  <a:cubicBezTo>
                    <a:pt x="6175293" y="6389889"/>
                    <a:pt x="6142417" y="6339252"/>
                    <a:pt x="6090933" y="6328313"/>
                  </a:cubicBezTo>
                  <a:cubicBezTo>
                    <a:pt x="6090914" y="6328313"/>
                    <a:pt x="6090888" y="6328307"/>
                    <a:pt x="6090863" y="6328301"/>
                  </a:cubicBezTo>
                  <a:close/>
                  <a:moveTo>
                    <a:pt x="5637269" y="5359219"/>
                  </a:moveTo>
                  <a:cubicBezTo>
                    <a:pt x="5590722" y="5334641"/>
                    <a:pt x="5533083" y="5352469"/>
                    <a:pt x="5508516" y="5399039"/>
                  </a:cubicBezTo>
                  <a:cubicBezTo>
                    <a:pt x="5508510" y="5399045"/>
                    <a:pt x="5508503" y="5399058"/>
                    <a:pt x="5508497" y="5399071"/>
                  </a:cubicBezTo>
                  <a:cubicBezTo>
                    <a:pt x="5271929" y="5849588"/>
                    <a:pt x="5143862" y="6349180"/>
                    <a:pt x="5134504" y="6858000"/>
                  </a:cubicBezTo>
                  <a:lnTo>
                    <a:pt x="5325090" y="6858000"/>
                  </a:lnTo>
                  <a:cubicBezTo>
                    <a:pt x="5334410" y="6380165"/>
                    <a:pt x="5454936" y="5911126"/>
                    <a:pt x="5677102" y="5488053"/>
                  </a:cubicBezTo>
                  <a:cubicBezTo>
                    <a:pt x="5701668" y="5441483"/>
                    <a:pt x="5683849" y="5383816"/>
                    <a:pt x="5637301" y="5359238"/>
                  </a:cubicBezTo>
                  <a:cubicBezTo>
                    <a:pt x="5637295" y="5359232"/>
                    <a:pt x="5637282" y="5359225"/>
                    <a:pt x="5637269" y="5359219"/>
                  </a:cubicBezTo>
                  <a:close/>
                  <a:moveTo>
                    <a:pt x="6804289" y="5734216"/>
                  </a:moveTo>
                  <a:cubicBezTo>
                    <a:pt x="6760771" y="5704725"/>
                    <a:pt x="6701563" y="5716108"/>
                    <a:pt x="6672022" y="5759640"/>
                  </a:cubicBezTo>
                  <a:cubicBezTo>
                    <a:pt x="6452404" y="6084724"/>
                    <a:pt x="6330169" y="6465778"/>
                    <a:pt x="6319630" y="6858000"/>
                  </a:cubicBezTo>
                  <a:lnTo>
                    <a:pt x="6510215" y="6858000"/>
                  </a:lnTo>
                  <a:cubicBezTo>
                    <a:pt x="6520761" y="6503851"/>
                    <a:pt x="6631618" y="6160023"/>
                    <a:pt x="6829891" y="5866482"/>
                  </a:cubicBezTo>
                  <a:cubicBezTo>
                    <a:pt x="6859177" y="5822913"/>
                    <a:pt x="6847679" y="5763873"/>
                    <a:pt x="6804289" y="5734407"/>
                  </a:cubicBezTo>
                  <a:close/>
                  <a:moveTo>
                    <a:pt x="4904404" y="6204806"/>
                  </a:moveTo>
                  <a:cubicBezTo>
                    <a:pt x="4852571" y="6195698"/>
                    <a:pt x="4803171" y="6230357"/>
                    <a:pt x="4794068" y="6282220"/>
                  </a:cubicBezTo>
                  <a:cubicBezTo>
                    <a:pt x="4794061" y="6282240"/>
                    <a:pt x="4794061" y="6282265"/>
                    <a:pt x="4794055" y="6282284"/>
                  </a:cubicBezTo>
                  <a:cubicBezTo>
                    <a:pt x="4760766" y="6472452"/>
                    <a:pt x="4742432" y="6664972"/>
                    <a:pt x="4739230" y="6858000"/>
                  </a:cubicBezTo>
                  <a:lnTo>
                    <a:pt x="4929815" y="6858000"/>
                  </a:lnTo>
                  <a:cubicBezTo>
                    <a:pt x="4932922" y="6676031"/>
                    <a:pt x="4950189" y="6494507"/>
                    <a:pt x="4981464" y="6315208"/>
                  </a:cubicBezTo>
                  <a:cubicBezTo>
                    <a:pt x="4990587" y="6263445"/>
                    <a:pt x="4956116" y="6214067"/>
                    <a:pt x="4904404" y="6204806"/>
                  </a:cubicBezTo>
                  <a:close/>
                  <a:moveTo>
                    <a:pt x="7902253" y="6858000"/>
                  </a:moveTo>
                  <a:lnTo>
                    <a:pt x="8087184" y="6858000"/>
                  </a:lnTo>
                  <a:lnTo>
                    <a:pt x="8087184" y="6532261"/>
                  </a:lnTo>
                  <a:cubicBezTo>
                    <a:pt x="7984903" y="6612091"/>
                    <a:pt x="7918389" y="6729230"/>
                    <a:pt x="7902253" y="6858000"/>
                  </a:cubicBezTo>
                  <a:close/>
                  <a:moveTo>
                    <a:pt x="7565551" y="6591561"/>
                  </a:moveTo>
                  <a:cubicBezTo>
                    <a:pt x="7546175" y="6640502"/>
                    <a:pt x="7570062" y="6695925"/>
                    <a:pt x="7619043" y="6715311"/>
                  </a:cubicBezTo>
                  <a:cubicBezTo>
                    <a:pt x="7667959" y="6734760"/>
                    <a:pt x="7723356" y="6710798"/>
                    <a:pt x="7742733" y="6661858"/>
                  </a:cubicBezTo>
                  <a:cubicBezTo>
                    <a:pt x="7807341" y="6499910"/>
                    <a:pt x="7930205" y="6368089"/>
                    <a:pt x="8087184" y="6292326"/>
                  </a:cubicBezTo>
                  <a:lnTo>
                    <a:pt x="8087184" y="6085760"/>
                  </a:lnTo>
                  <a:cubicBezTo>
                    <a:pt x="7849270" y="6172245"/>
                    <a:pt x="7659700" y="6356394"/>
                    <a:pt x="7566250" y="6591752"/>
                  </a:cubicBezTo>
                  <a:close/>
                  <a:moveTo>
                    <a:pt x="7109989" y="6858000"/>
                  </a:moveTo>
                  <a:lnTo>
                    <a:pt x="7300574" y="6858000"/>
                  </a:lnTo>
                  <a:cubicBezTo>
                    <a:pt x="7326176" y="6394974"/>
                    <a:pt x="7641722" y="5998774"/>
                    <a:pt x="8087184" y="5870486"/>
                  </a:cubicBezTo>
                  <a:lnTo>
                    <a:pt x="8087184" y="5673454"/>
                  </a:lnTo>
                  <a:cubicBezTo>
                    <a:pt x="7534740" y="5807487"/>
                    <a:pt x="7136797" y="6289898"/>
                    <a:pt x="7109989" y="6858000"/>
                  </a:cubicBezTo>
                  <a:close/>
                  <a:moveTo>
                    <a:pt x="6578000" y="3403894"/>
                  </a:moveTo>
                  <a:cubicBezTo>
                    <a:pt x="6600998" y="3451093"/>
                    <a:pt x="6657792" y="3470809"/>
                    <a:pt x="6705057" y="3448004"/>
                  </a:cubicBezTo>
                  <a:cubicBezTo>
                    <a:pt x="7047794" y="3281442"/>
                    <a:pt x="7413527" y="3167030"/>
                    <a:pt x="7790061" y="3108536"/>
                  </a:cubicBezTo>
                  <a:cubicBezTo>
                    <a:pt x="7841964" y="3099632"/>
                    <a:pt x="7876778" y="3050348"/>
                    <a:pt x="7867884" y="2998453"/>
                  </a:cubicBezTo>
                  <a:cubicBezTo>
                    <a:pt x="7859180" y="2947694"/>
                    <a:pt x="7811725" y="2913029"/>
                    <a:pt x="7760775" y="2920148"/>
                  </a:cubicBezTo>
                  <a:cubicBezTo>
                    <a:pt x="7365500" y="2981527"/>
                    <a:pt x="6981597" y="3101621"/>
                    <a:pt x="6621771" y="3276459"/>
                  </a:cubicBezTo>
                  <a:cubicBezTo>
                    <a:pt x="6574506" y="3299582"/>
                    <a:pt x="6554940" y="3356607"/>
                    <a:pt x="6578000" y="3403894"/>
                  </a:cubicBezTo>
                  <a:close/>
                </a:path>
              </a:pathLst>
            </a:custGeom>
            <a:solidFill>
              <a:srgbClr val="005CC2">
                <a:alpha val="83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2377837" y="210583"/>
              <a:ext cx="5576288" cy="4831090"/>
            </a:xfrm>
            <a:custGeom>
              <a:avLst/>
              <a:gdLst/>
              <a:ahLst/>
              <a:cxnLst/>
              <a:rect l="l" t="t" r="r" b="b"/>
              <a:pathLst>
                <a:path w="7435051" h="6441453" extrusionOk="0">
                  <a:moveTo>
                    <a:pt x="2213120" y="5039472"/>
                  </a:moveTo>
                  <a:cubicBezTo>
                    <a:pt x="2095083" y="5051103"/>
                    <a:pt x="2103850" y="5229704"/>
                    <a:pt x="2222458" y="5229704"/>
                  </a:cubicBezTo>
                  <a:cubicBezTo>
                    <a:pt x="2353073" y="5228178"/>
                    <a:pt x="2343290" y="5028222"/>
                    <a:pt x="2213120" y="5039472"/>
                  </a:cubicBezTo>
                  <a:close/>
                  <a:moveTo>
                    <a:pt x="1816257" y="949650"/>
                  </a:moveTo>
                  <a:cubicBezTo>
                    <a:pt x="1698221" y="961282"/>
                    <a:pt x="1706988" y="1139882"/>
                    <a:pt x="1825595" y="1139882"/>
                  </a:cubicBezTo>
                  <a:cubicBezTo>
                    <a:pt x="1956274" y="1138420"/>
                    <a:pt x="1946427" y="938337"/>
                    <a:pt x="1816257" y="949650"/>
                  </a:cubicBezTo>
                  <a:close/>
                  <a:moveTo>
                    <a:pt x="1657435" y="6147620"/>
                  </a:moveTo>
                  <a:cubicBezTo>
                    <a:pt x="1527329" y="6136180"/>
                    <a:pt x="1517673" y="6336390"/>
                    <a:pt x="1648097" y="6337788"/>
                  </a:cubicBezTo>
                  <a:cubicBezTo>
                    <a:pt x="1766514" y="6337916"/>
                    <a:pt x="1775281" y="6159125"/>
                    <a:pt x="1657181" y="6147620"/>
                  </a:cubicBezTo>
                  <a:close/>
                  <a:moveTo>
                    <a:pt x="1777377" y="3926811"/>
                  </a:moveTo>
                  <a:cubicBezTo>
                    <a:pt x="1647271" y="3915307"/>
                    <a:pt x="1637614" y="4115517"/>
                    <a:pt x="1767975" y="4116979"/>
                  </a:cubicBezTo>
                  <a:cubicBezTo>
                    <a:pt x="1886583" y="4117487"/>
                    <a:pt x="1895477" y="3938442"/>
                    <a:pt x="1777377" y="3926811"/>
                  </a:cubicBezTo>
                  <a:close/>
                  <a:moveTo>
                    <a:pt x="2671541" y="3056499"/>
                  </a:moveTo>
                  <a:cubicBezTo>
                    <a:pt x="2553506" y="3068131"/>
                    <a:pt x="2562336" y="3246731"/>
                    <a:pt x="2680944" y="3246731"/>
                  </a:cubicBezTo>
                  <a:cubicBezTo>
                    <a:pt x="2811558" y="3245206"/>
                    <a:pt x="2801712" y="3045186"/>
                    <a:pt x="2671541" y="3056499"/>
                  </a:cubicBezTo>
                  <a:close/>
                  <a:moveTo>
                    <a:pt x="3043247" y="3211646"/>
                  </a:moveTo>
                  <a:cubicBezTo>
                    <a:pt x="2925148" y="3223278"/>
                    <a:pt x="2933978" y="3401878"/>
                    <a:pt x="3052649" y="3401878"/>
                  </a:cubicBezTo>
                  <a:cubicBezTo>
                    <a:pt x="3183264" y="3400289"/>
                    <a:pt x="3173354" y="3200333"/>
                    <a:pt x="3043247" y="3211646"/>
                  </a:cubicBezTo>
                  <a:close/>
                  <a:moveTo>
                    <a:pt x="3483564" y="1201216"/>
                  </a:moveTo>
                  <a:cubicBezTo>
                    <a:pt x="3602171" y="1201216"/>
                    <a:pt x="3611002" y="1022616"/>
                    <a:pt x="3492902" y="1010985"/>
                  </a:cubicBezTo>
                  <a:cubicBezTo>
                    <a:pt x="3362796" y="999608"/>
                    <a:pt x="3352949" y="1199627"/>
                    <a:pt x="3483564" y="1201216"/>
                  </a:cubicBezTo>
                  <a:close/>
                  <a:moveTo>
                    <a:pt x="3518314" y="4894812"/>
                  </a:moveTo>
                  <a:cubicBezTo>
                    <a:pt x="3388207" y="4883499"/>
                    <a:pt x="3378551" y="5083518"/>
                    <a:pt x="3508975" y="5085044"/>
                  </a:cubicBezTo>
                  <a:cubicBezTo>
                    <a:pt x="3627646" y="5085044"/>
                    <a:pt x="3636413" y="4906507"/>
                    <a:pt x="3518314" y="4894812"/>
                  </a:cubicBezTo>
                  <a:close/>
                  <a:moveTo>
                    <a:pt x="2488770" y="5643408"/>
                  </a:moveTo>
                  <a:cubicBezTo>
                    <a:pt x="2370670" y="5655039"/>
                    <a:pt x="2379501" y="5833576"/>
                    <a:pt x="2498109" y="5833640"/>
                  </a:cubicBezTo>
                  <a:cubicBezTo>
                    <a:pt x="2628723" y="5832115"/>
                    <a:pt x="2619003" y="5632095"/>
                    <a:pt x="2488770" y="5643408"/>
                  </a:cubicBezTo>
                  <a:close/>
                  <a:moveTo>
                    <a:pt x="1258984" y="4171957"/>
                  </a:moveTo>
                  <a:cubicBezTo>
                    <a:pt x="1128878" y="4160580"/>
                    <a:pt x="1118904" y="4360664"/>
                    <a:pt x="1249582" y="4362189"/>
                  </a:cubicBezTo>
                  <a:cubicBezTo>
                    <a:pt x="1368253" y="4362253"/>
                    <a:pt x="1377084" y="4183652"/>
                    <a:pt x="1258984" y="4171957"/>
                  </a:cubicBezTo>
                  <a:close/>
                  <a:moveTo>
                    <a:pt x="4268713" y="190694"/>
                  </a:moveTo>
                  <a:cubicBezTo>
                    <a:pt x="4399327" y="189105"/>
                    <a:pt x="4389417" y="-10851"/>
                    <a:pt x="4259311" y="463"/>
                  </a:cubicBezTo>
                  <a:cubicBezTo>
                    <a:pt x="4141211" y="12157"/>
                    <a:pt x="4150041" y="190758"/>
                    <a:pt x="4268713" y="190694"/>
                  </a:cubicBezTo>
                  <a:close/>
                  <a:moveTo>
                    <a:pt x="6303786" y="2710803"/>
                  </a:moveTo>
                  <a:cubicBezTo>
                    <a:pt x="6422394" y="2710803"/>
                    <a:pt x="6431225" y="2532266"/>
                    <a:pt x="6313189" y="2520571"/>
                  </a:cubicBezTo>
                  <a:cubicBezTo>
                    <a:pt x="6183082" y="2509448"/>
                    <a:pt x="6173045" y="2709341"/>
                    <a:pt x="6303786" y="2710803"/>
                  </a:cubicBezTo>
                  <a:close/>
                  <a:moveTo>
                    <a:pt x="2820516" y="724970"/>
                  </a:moveTo>
                  <a:cubicBezTo>
                    <a:pt x="2951131" y="723445"/>
                    <a:pt x="2941220" y="523425"/>
                    <a:pt x="2811177" y="534738"/>
                  </a:cubicBezTo>
                  <a:cubicBezTo>
                    <a:pt x="2693141" y="546370"/>
                    <a:pt x="2701908" y="724906"/>
                    <a:pt x="2820516" y="724970"/>
                  </a:cubicBezTo>
                  <a:close/>
                  <a:moveTo>
                    <a:pt x="7332377" y="2638663"/>
                  </a:moveTo>
                  <a:cubicBezTo>
                    <a:pt x="7214341" y="2650358"/>
                    <a:pt x="7223172" y="2828959"/>
                    <a:pt x="7341779" y="2828895"/>
                  </a:cubicBezTo>
                  <a:cubicBezTo>
                    <a:pt x="7472394" y="2827243"/>
                    <a:pt x="7462674" y="2627414"/>
                    <a:pt x="7332377" y="2638663"/>
                  </a:cubicBezTo>
                  <a:close/>
                  <a:moveTo>
                    <a:pt x="7339301" y="1234966"/>
                  </a:moveTo>
                  <a:cubicBezTo>
                    <a:pt x="7469916" y="1233504"/>
                    <a:pt x="7460006" y="1033421"/>
                    <a:pt x="7329899" y="1044798"/>
                  </a:cubicBezTo>
                  <a:cubicBezTo>
                    <a:pt x="7211864" y="1056302"/>
                    <a:pt x="7220694" y="1235157"/>
                    <a:pt x="7339301" y="1234966"/>
                  </a:cubicBezTo>
                  <a:close/>
                  <a:moveTo>
                    <a:pt x="84087" y="3888675"/>
                  </a:moveTo>
                  <a:cubicBezTo>
                    <a:pt x="-33695" y="3900434"/>
                    <a:pt x="-25118" y="4079352"/>
                    <a:pt x="93362" y="4079352"/>
                  </a:cubicBezTo>
                  <a:cubicBezTo>
                    <a:pt x="224104" y="4077445"/>
                    <a:pt x="214067" y="3877425"/>
                    <a:pt x="84087" y="3888675"/>
                  </a:cubicBezTo>
                  <a:close/>
                  <a:moveTo>
                    <a:pt x="488955" y="5693238"/>
                  </a:moveTo>
                  <a:cubicBezTo>
                    <a:pt x="370919" y="5704679"/>
                    <a:pt x="379686" y="5883470"/>
                    <a:pt x="498293" y="5883407"/>
                  </a:cubicBezTo>
                  <a:cubicBezTo>
                    <a:pt x="628908" y="5882135"/>
                    <a:pt x="619125" y="5681925"/>
                    <a:pt x="488955" y="5693366"/>
                  </a:cubicBezTo>
                  <a:close/>
                  <a:moveTo>
                    <a:pt x="722295" y="4567103"/>
                  </a:moveTo>
                  <a:cubicBezTo>
                    <a:pt x="592125" y="4555789"/>
                    <a:pt x="582532" y="4755682"/>
                    <a:pt x="712893" y="4757334"/>
                  </a:cubicBezTo>
                  <a:cubicBezTo>
                    <a:pt x="831501" y="4757334"/>
                    <a:pt x="840458" y="4578734"/>
                    <a:pt x="722295" y="4567103"/>
                  </a:cubicBezTo>
                  <a:close/>
                  <a:moveTo>
                    <a:pt x="1760606" y="2491334"/>
                  </a:moveTo>
                  <a:cubicBezTo>
                    <a:pt x="1891220" y="2489745"/>
                    <a:pt x="1881310" y="2289725"/>
                    <a:pt x="1751203" y="2301102"/>
                  </a:cubicBezTo>
                  <a:cubicBezTo>
                    <a:pt x="1633104" y="2312734"/>
                    <a:pt x="1641998" y="2491334"/>
                    <a:pt x="1760606" y="2491334"/>
                  </a:cubicBezTo>
                  <a:close/>
                  <a:moveTo>
                    <a:pt x="744657" y="3328976"/>
                  </a:moveTo>
                  <a:cubicBezTo>
                    <a:pt x="614551" y="3317536"/>
                    <a:pt x="604894" y="3517682"/>
                    <a:pt x="735255" y="3519144"/>
                  </a:cubicBezTo>
                  <a:cubicBezTo>
                    <a:pt x="853926" y="3519335"/>
                    <a:pt x="862820" y="3340544"/>
                    <a:pt x="744657" y="3328976"/>
                  </a:cubicBezTo>
                  <a:close/>
                  <a:moveTo>
                    <a:pt x="4587626" y="5427499"/>
                  </a:moveTo>
                  <a:cubicBezTo>
                    <a:pt x="4457774" y="5416058"/>
                    <a:pt x="4447546" y="5616269"/>
                    <a:pt x="4578478" y="5617476"/>
                  </a:cubicBezTo>
                  <a:cubicBezTo>
                    <a:pt x="4696832" y="5617858"/>
                    <a:pt x="4705535" y="5439067"/>
                    <a:pt x="4587626" y="5427499"/>
                  </a:cubicBezTo>
                  <a:close/>
                  <a:moveTo>
                    <a:pt x="6524040" y="3476242"/>
                  </a:moveTo>
                  <a:cubicBezTo>
                    <a:pt x="6654718" y="3474844"/>
                    <a:pt x="6644744" y="3274633"/>
                    <a:pt x="6514638" y="3286074"/>
                  </a:cubicBezTo>
                  <a:cubicBezTo>
                    <a:pt x="6396601" y="3297578"/>
                    <a:pt x="6405432" y="3476242"/>
                    <a:pt x="6524040" y="3476051"/>
                  </a:cubicBezTo>
                  <a:close/>
                  <a:moveTo>
                    <a:pt x="6533125" y="1608057"/>
                  </a:moveTo>
                  <a:cubicBezTo>
                    <a:pt x="6403018" y="1596616"/>
                    <a:pt x="6393362" y="1796826"/>
                    <a:pt x="6523785" y="1798225"/>
                  </a:cubicBezTo>
                  <a:cubicBezTo>
                    <a:pt x="6642394" y="1798161"/>
                    <a:pt x="6651224" y="1619624"/>
                    <a:pt x="6533125" y="1607866"/>
                  </a:cubicBezTo>
                  <a:close/>
                  <a:moveTo>
                    <a:pt x="6625368" y="767682"/>
                  </a:moveTo>
                  <a:cubicBezTo>
                    <a:pt x="6495261" y="756304"/>
                    <a:pt x="6485605" y="956324"/>
                    <a:pt x="6616029" y="957913"/>
                  </a:cubicBezTo>
                  <a:cubicBezTo>
                    <a:pt x="6734701" y="957722"/>
                    <a:pt x="6743531" y="779122"/>
                    <a:pt x="6625368" y="767491"/>
                  </a:cubicBezTo>
                  <a:close/>
                  <a:moveTo>
                    <a:pt x="6239178" y="2986775"/>
                  </a:moveTo>
                  <a:cubicBezTo>
                    <a:pt x="6109072" y="2975398"/>
                    <a:pt x="6099097" y="3175418"/>
                    <a:pt x="6229776" y="3177007"/>
                  </a:cubicBezTo>
                  <a:cubicBezTo>
                    <a:pt x="6348383" y="3176816"/>
                    <a:pt x="6357277" y="2998279"/>
                    <a:pt x="6239178" y="2986585"/>
                  </a:cubicBezTo>
                  <a:close/>
                  <a:moveTo>
                    <a:pt x="6514638" y="4652017"/>
                  </a:moveTo>
                  <a:cubicBezTo>
                    <a:pt x="6396538" y="4663649"/>
                    <a:pt x="6405432" y="4842249"/>
                    <a:pt x="6524040" y="4842249"/>
                  </a:cubicBezTo>
                  <a:cubicBezTo>
                    <a:pt x="6654718" y="4840660"/>
                    <a:pt x="6644808" y="4640640"/>
                    <a:pt x="6514638" y="4652017"/>
                  </a:cubicBezTo>
                  <a:close/>
                  <a:moveTo>
                    <a:pt x="6326403" y="5437732"/>
                  </a:moveTo>
                  <a:cubicBezTo>
                    <a:pt x="6196296" y="5426355"/>
                    <a:pt x="6186640" y="5626375"/>
                    <a:pt x="6317001" y="5627964"/>
                  </a:cubicBezTo>
                  <a:cubicBezTo>
                    <a:pt x="6435671" y="5628027"/>
                    <a:pt x="6444502" y="5449363"/>
                    <a:pt x="6326403" y="5437732"/>
                  </a:cubicBezTo>
                  <a:close/>
                  <a:moveTo>
                    <a:pt x="7229651" y="6251285"/>
                  </a:moveTo>
                  <a:cubicBezTo>
                    <a:pt x="7099545" y="6239781"/>
                    <a:pt x="7089888" y="6440055"/>
                    <a:pt x="7220249" y="6441453"/>
                  </a:cubicBezTo>
                  <a:cubicBezTo>
                    <a:pt x="7338857" y="6441453"/>
                    <a:pt x="7347751" y="6262662"/>
                    <a:pt x="7229651" y="6251094"/>
                  </a:cubicBezTo>
                  <a:close/>
                  <a:moveTo>
                    <a:pt x="6776566" y="3604694"/>
                  </a:moveTo>
                  <a:cubicBezTo>
                    <a:pt x="6658530" y="3616389"/>
                    <a:pt x="6667297" y="3794926"/>
                    <a:pt x="6785968" y="3794926"/>
                  </a:cubicBezTo>
                  <a:cubicBezTo>
                    <a:pt x="6916329" y="3793337"/>
                    <a:pt x="6906481" y="3593381"/>
                    <a:pt x="6776566" y="3604694"/>
                  </a:cubicBezTo>
                  <a:close/>
                  <a:moveTo>
                    <a:pt x="7330281" y="5086315"/>
                  </a:moveTo>
                  <a:cubicBezTo>
                    <a:pt x="7212244" y="5097946"/>
                    <a:pt x="7221075" y="5276610"/>
                    <a:pt x="7339683" y="5276546"/>
                  </a:cubicBezTo>
                  <a:cubicBezTo>
                    <a:pt x="7470107" y="5275021"/>
                    <a:pt x="7460324" y="5074938"/>
                    <a:pt x="7330090" y="5086315"/>
                  </a:cubicBezTo>
                  <a:close/>
                  <a:moveTo>
                    <a:pt x="7149732" y="2268942"/>
                  </a:moveTo>
                  <a:cubicBezTo>
                    <a:pt x="7031697" y="2280573"/>
                    <a:pt x="7040464" y="2459173"/>
                    <a:pt x="7159071" y="2459173"/>
                  </a:cubicBezTo>
                  <a:cubicBezTo>
                    <a:pt x="7289495" y="2457711"/>
                    <a:pt x="7279775" y="2257628"/>
                    <a:pt x="7149542" y="2268942"/>
                  </a:cubicBezTo>
                  <a:close/>
                  <a:moveTo>
                    <a:pt x="4803179" y="4171957"/>
                  </a:moveTo>
                  <a:cubicBezTo>
                    <a:pt x="4673072" y="4160580"/>
                    <a:pt x="4663416" y="4360600"/>
                    <a:pt x="4793840" y="4362189"/>
                  </a:cubicBezTo>
                  <a:cubicBezTo>
                    <a:pt x="4912511" y="4362189"/>
                    <a:pt x="4921532" y="4183589"/>
                    <a:pt x="4803179" y="4171957"/>
                  </a:cubicBezTo>
                  <a:close/>
                  <a:moveTo>
                    <a:pt x="4264139" y="1897059"/>
                  </a:moveTo>
                  <a:cubicBezTo>
                    <a:pt x="4146039" y="1908626"/>
                    <a:pt x="4154870" y="2087227"/>
                    <a:pt x="4273477" y="2087290"/>
                  </a:cubicBezTo>
                  <a:cubicBezTo>
                    <a:pt x="4404092" y="2085765"/>
                    <a:pt x="4394245" y="1885682"/>
                    <a:pt x="4264139" y="1897059"/>
                  </a:cubicBezTo>
                  <a:close/>
                  <a:moveTo>
                    <a:pt x="4141592" y="4439731"/>
                  </a:moveTo>
                  <a:cubicBezTo>
                    <a:pt x="4023556" y="4451362"/>
                    <a:pt x="4032386" y="4629962"/>
                    <a:pt x="4150995" y="4629962"/>
                  </a:cubicBezTo>
                  <a:cubicBezTo>
                    <a:pt x="4281609" y="4628373"/>
                    <a:pt x="4271826" y="4428417"/>
                    <a:pt x="4141592" y="4439731"/>
                  </a:cubicBezTo>
                  <a:close/>
                  <a:moveTo>
                    <a:pt x="4444560" y="5923067"/>
                  </a:moveTo>
                  <a:cubicBezTo>
                    <a:pt x="4326460" y="5934698"/>
                    <a:pt x="4335354" y="6113363"/>
                    <a:pt x="4453962" y="6113299"/>
                  </a:cubicBezTo>
                  <a:cubicBezTo>
                    <a:pt x="4584831" y="6111774"/>
                    <a:pt x="4574730" y="5911754"/>
                    <a:pt x="4444560" y="5923067"/>
                  </a:cubicBezTo>
                  <a:close/>
                  <a:moveTo>
                    <a:pt x="4149660" y="722555"/>
                  </a:moveTo>
                  <a:cubicBezTo>
                    <a:pt x="4280339" y="721029"/>
                    <a:pt x="4270365" y="521010"/>
                    <a:pt x="4140322" y="532323"/>
                  </a:cubicBezTo>
                  <a:cubicBezTo>
                    <a:pt x="4022222" y="543954"/>
                    <a:pt x="4031053" y="722491"/>
                    <a:pt x="4149660" y="722555"/>
                  </a:cubicBezTo>
                  <a:close/>
                  <a:moveTo>
                    <a:pt x="5149473" y="5067883"/>
                  </a:moveTo>
                  <a:cubicBezTo>
                    <a:pt x="5031437" y="5079514"/>
                    <a:pt x="5040267" y="5258178"/>
                    <a:pt x="5158875" y="5258115"/>
                  </a:cubicBezTo>
                  <a:cubicBezTo>
                    <a:pt x="5289489" y="5256589"/>
                    <a:pt x="5279643" y="5056569"/>
                    <a:pt x="5149473" y="5067883"/>
                  </a:cubicBezTo>
                  <a:close/>
                  <a:moveTo>
                    <a:pt x="5180729" y="418362"/>
                  </a:moveTo>
                  <a:cubicBezTo>
                    <a:pt x="5062692" y="430057"/>
                    <a:pt x="5071523" y="608657"/>
                    <a:pt x="5190131" y="608594"/>
                  </a:cubicBezTo>
                  <a:cubicBezTo>
                    <a:pt x="5320746" y="607259"/>
                    <a:pt x="5310962" y="407303"/>
                    <a:pt x="5180729" y="418362"/>
                  </a:cubicBezTo>
                  <a:close/>
                  <a:moveTo>
                    <a:pt x="3703309" y="5642900"/>
                  </a:moveTo>
                  <a:cubicBezTo>
                    <a:pt x="3578793" y="5643599"/>
                    <a:pt x="3578793" y="5832877"/>
                    <a:pt x="3703309" y="5833576"/>
                  </a:cubicBezTo>
                  <a:cubicBezTo>
                    <a:pt x="3827825" y="5832941"/>
                    <a:pt x="3827888" y="5643662"/>
                    <a:pt x="3703309" y="5642900"/>
                  </a:cubicBezTo>
                  <a:close/>
                  <a:moveTo>
                    <a:pt x="5646456" y="6045926"/>
                  </a:moveTo>
                  <a:cubicBezTo>
                    <a:pt x="5516350" y="6034422"/>
                    <a:pt x="5506694" y="6234696"/>
                    <a:pt x="5637118" y="6236094"/>
                  </a:cubicBezTo>
                  <a:cubicBezTo>
                    <a:pt x="5755726" y="6236222"/>
                    <a:pt x="5764556" y="6057430"/>
                    <a:pt x="5646456" y="6045926"/>
                  </a:cubicBezTo>
                  <a:close/>
                  <a:moveTo>
                    <a:pt x="5906225" y="1406067"/>
                  </a:moveTo>
                  <a:cubicBezTo>
                    <a:pt x="5776118" y="1394689"/>
                    <a:pt x="5766462" y="1594773"/>
                    <a:pt x="5896886" y="1596298"/>
                  </a:cubicBezTo>
                  <a:cubicBezTo>
                    <a:pt x="6015494" y="1596298"/>
                    <a:pt x="6024324" y="1417698"/>
                    <a:pt x="5906225" y="1406067"/>
                  </a:cubicBezTo>
                  <a:close/>
                </a:path>
              </a:pathLst>
            </a:custGeom>
            <a:solidFill>
              <a:srgbClr val="005CC2">
                <a:alpha val="83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" name="Google Shape;20;p3"/>
          <p:cNvSpPr txBox="1">
            <a:spLocks noGrp="1"/>
          </p:cNvSpPr>
          <p:nvPr>
            <p:ph type="ctrTitle"/>
          </p:nvPr>
        </p:nvSpPr>
        <p:spPr>
          <a:xfrm>
            <a:off x="914400" y="2224201"/>
            <a:ext cx="10363200" cy="1748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914400" y="4102203"/>
            <a:ext cx="10363200" cy="5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lvl="1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/>
            </a:lvl2pPr>
            <a:lvl3pPr lvl="2" rtl="0">
              <a:spcBef>
                <a:spcPts val="80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80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80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80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80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80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800"/>
              </a:spcBef>
              <a:spcAft>
                <a:spcPts val="80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8971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 preserve="1">
  <p:cSld name="Quote">
    <p:bg>
      <p:bgPr>
        <a:gradFill>
          <a:gsLst>
            <a:gs pos="0">
              <a:schemeClr val="dk1"/>
            </a:gs>
            <a:gs pos="100000">
              <a:schemeClr val="accent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oogle Shape;23;p4"/>
          <p:cNvGrpSpPr/>
          <p:nvPr/>
        </p:nvGrpSpPr>
        <p:grpSpPr>
          <a:xfrm>
            <a:off x="4104804" y="0"/>
            <a:ext cx="8087185" cy="6858189"/>
            <a:chOff x="2052402" y="0"/>
            <a:chExt cx="6065389" cy="5143642"/>
          </a:xfrm>
        </p:grpSpPr>
        <p:sp>
          <p:nvSpPr>
            <p:cNvPr id="24" name="Google Shape;24;p4"/>
            <p:cNvSpPr/>
            <p:nvPr/>
          </p:nvSpPr>
          <p:spPr>
            <a:xfrm>
              <a:off x="2052402" y="0"/>
              <a:ext cx="6065388" cy="5143500"/>
            </a:xfrm>
            <a:custGeom>
              <a:avLst/>
              <a:gdLst/>
              <a:ahLst/>
              <a:cxnLst/>
              <a:rect l="l" t="t" r="r" b="b"/>
              <a:pathLst>
                <a:path w="8087184" h="6858000" extrusionOk="0">
                  <a:moveTo>
                    <a:pt x="7505580" y="6858000"/>
                  </a:moveTo>
                  <a:lnTo>
                    <a:pt x="7696738" y="6858000"/>
                  </a:lnTo>
                  <a:cubicBezTo>
                    <a:pt x="7718274" y="6613807"/>
                    <a:pt x="7866550" y="6398978"/>
                    <a:pt x="8087184" y="6292327"/>
                  </a:cubicBezTo>
                  <a:lnTo>
                    <a:pt x="8087184" y="6085824"/>
                  </a:lnTo>
                  <a:cubicBezTo>
                    <a:pt x="7757916" y="6205690"/>
                    <a:pt x="7529976" y="6508299"/>
                    <a:pt x="7505580" y="6858000"/>
                  </a:cubicBezTo>
                  <a:close/>
                  <a:moveTo>
                    <a:pt x="7109988" y="6858000"/>
                  </a:moveTo>
                  <a:lnTo>
                    <a:pt x="7300574" y="6858000"/>
                  </a:lnTo>
                  <a:cubicBezTo>
                    <a:pt x="7326176" y="6394974"/>
                    <a:pt x="7641722" y="5998774"/>
                    <a:pt x="8087184" y="5870486"/>
                  </a:cubicBezTo>
                  <a:lnTo>
                    <a:pt x="8087184" y="5673454"/>
                  </a:lnTo>
                  <a:cubicBezTo>
                    <a:pt x="7534740" y="5807487"/>
                    <a:pt x="7136797" y="6289898"/>
                    <a:pt x="7109988" y="6858000"/>
                  </a:cubicBezTo>
                  <a:close/>
                  <a:moveTo>
                    <a:pt x="6319630" y="6858000"/>
                  </a:moveTo>
                  <a:lnTo>
                    <a:pt x="6510215" y="6858000"/>
                  </a:lnTo>
                  <a:cubicBezTo>
                    <a:pt x="6538485" y="5958928"/>
                    <a:pt x="7199691" y="5205998"/>
                    <a:pt x="8087184" y="5062145"/>
                  </a:cubicBezTo>
                  <a:lnTo>
                    <a:pt x="8087184" y="4869180"/>
                  </a:lnTo>
                  <a:cubicBezTo>
                    <a:pt x="7093725" y="5015188"/>
                    <a:pt x="6348402" y="5853783"/>
                    <a:pt x="6319630" y="6858000"/>
                  </a:cubicBezTo>
                  <a:close/>
                  <a:moveTo>
                    <a:pt x="6714777" y="6858000"/>
                  </a:moveTo>
                  <a:lnTo>
                    <a:pt x="6905363" y="6858000"/>
                  </a:lnTo>
                  <a:cubicBezTo>
                    <a:pt x="6932680" y="6177012"/>
                    <a:pt x="7419944" y="5602103"/>
                    <a:pt x="8086993" y="5463773"/>
                  </a:cubicBezTo>
                  <a:lnTo>
                    <a:pt x="8086993" y="5269538"/>
                  </a:lnTo>
                  <a:cubicBezTo>
                    <a:pt x="7313661" y="5411166"/>
                    <a:pt x="6742920" y="6071943"/>
                    <a:pt x="6714968" y="6858000"/>
                  </a:cubicBezTo>
                  <a:close/>
                  <a:moveTo>
                    <a:pt x="7902253" y="6858000"/>
                  </a:moveTo>
                  <a:lnTo>
                    <a:pt x="8087184" y="6858000"/>
                  </a:lnTo>
                  <a:lnTo>
                    <a:pt x="8087184" y="6532261"/>
                  </a:lnTo>
                  <a:cubicBezTo>
                    <a:pt x="7984903" y="6612091"/>
                    <a:pt x="7918389" y="6729230"/>
                    <a:pt x="7902253" y="6858000"/>
                  </a:cubicBezTo>
                  <a:close/>
                  <a:moveTo>
                    <a:pt x="1916910" y="2551824"/>
                  </a:moveTo>
                  <a:cubicBezTo>
                    <a:pt x="2641015" y="1478290"/>
                    <a:pt x="3620238" y="601442"/>
                    <a:pt x="4766674" y="0"/>
                  </a:cubicBezTo>
                  <a:lnTo>
                    <a:pt x="4372797" y="0"/>
                  </a:lnTo>
                  <a:cubicBezTo>
                    <a:pt x="4217787" y="90127"/>
                    <a:pt x="4065999" y="185317"/>
                    <a:pt x="3917425" y="285570"/>
                  </a:cubicBezTo>
                  <a:cubicBezTo>
                    <a:pt x="2632356" y="1153193"/>
                    <a:pt x="1626642" y="2375366"/>
                    <a:pt x="1022365" y="3803743"/>
                  </a:cubicBezTo>
                  <a:cubicBezTo>
                    <a:pt x="613622" y="4771490"/>
                    <a:pt x="402707" y="5798792"/>
                    <a:pt x="395021" y="6858000"/>
                  </a:cubicBezTo>
                  <a:lnTo>
                    <a:pt x="585606" y="6858000"/>
                  </a:lnTo>
                  <a:cubicBezTo>
                    <a:pt x="593293" y="5824406"/>
                    <a:pt x="799126" y="4822147"/>
                    <a:pt x="1197894" y="3877980"/>
                  </a:cubicBezTo>
                  <a:cubicBezTo>
                    <a:pt x="1394236" y="3413753"/>
                    <a:pt x="1635028" y="2969629"/>
                    <a:pt x="1916910" y="2551824"/>
                  </a:cubicBezTo>
                  <a:close/>
                  <a:moveTo>
                    <a:pt x="1589421" y="2330830"/>
                  </a:moveTo>
                  <a:cubicBezTo>
                    <a:pt x="2178972" y="1457633"/>
                    <a:pt x="2930502" y="705726"/>
                    <a:pt x="3803264" y="115868"/>
                  </a:cubicBezTo>
                  <a:cubicBezTo>
                    <a:pt x="3861583" y="76504"/>
                    <a:pt x="3920429" y="37881"/>
                    <a:pt x="3979810" y="0"/>
                  </a:cubicBezTo>
                  <a:lnTo>
                    <a:pt x="3635104" y="0"/>
                  </a:lnTo>
                  <a:cubicBezTo>
                    <a:pt x="2315489" y="907938"/>
                    <a:pt x="1282730" y="2174291"/>
                    <a:pt x="658473" y="3649867"/>
                  </a:cubicBezTo>
                  <a:cubicBezTo>
                    <a:pt x="229084" y="4666364"/>
                    <a:pt x="7814" y="5745720"/>
                    <a:pt x="0" y="6858000"/>
                  </a:cubicBezTo>
                  <a:lnTo>
                    <a:pt x="190586" y="6858000"/>
                  </a:lnTo>
                  <a:cubicBezTo>
                    <a:pt x="198336" y="5771144"/>
                    <a:pt x="414587" y="4716957"/>
                    <a:pt x="833939" y="3724104"/>
                  </a:cubicBezTo>
                  <a:cubicBezTo>
                    <a:pt x="1040191" y="3236353"/>
                    <a:pt x="1293200" y="2769749"/>
                    <a:pt x="1589421" y="2330830"/>
                  </a:cubicBezTo>
                  <a:close/>
                  <a:moveTo>
                    <a:pt x="2572017" y="2993622"/>
                  </a:moveTo>
                  <a:cubicBezTo>
                    <a:pt x="3332930" y="1865656"/>
                    <a:pt x="4404701" y="982881"/>
                    <a:pt x="5657281" y="452412"/>
                  </a:cubicBezTo>
                  <a:cubicBezTo>
                    <a:pt x="6154760" y="241841"/>
                    <a:pt x="6675072" y="90013"/>
                    <a:pt x="7207695" y="0"/>
                  </a:cubicBezTo>
                  <a:lnTo>
                    <a:pt x="6359208" y="0"/>
                  </a:lnTo>
                  <a:cubicBezTo>
                    <a:pt x="4284670" y="610249"/>
                    <a:pt x="2593089" y="2119237"/>
                    <a:pt x="1750212" y="4111495"/>
                  </a:cubicBezTo>
                  <a:cubicBezTo>
                    <a:pt x="1382635" y="4981807"/>
                    <a:pt x="1192558" y="5905571"/>
                    <a:pt x="1184807" y="6858000"/>
                  </a:cubicBezTo>
                  <a:lnTo>
                    <a:pt x="1375393" y="6858000"/>
                  </a:lnTo>
                  <a:cubicBezTo>
                    <a:pt x="1383080" y="5931185"/>
                    <a:pt x="1568075" y="5032463"/>
                    <a:pt x="1925741" y="4185732"/>
                  </a:cubicBezTo>
                  <a:cubicBezTo>
                    <a:pt x="2102147" y="3768398"/>
                    <a:pt x="2318583" y="3369160"/>
                    <a:pt x="2572017" y="2993622"/>
                  </a:cubicBezTo>
                  <a:close/>
                  <a:moveTo>
                    <a:pt x="2244464" y="2772819"/>
                  </a:moveTo>
                  <a:cubicBezTo>
                    <a:pt x="3048163" y="1581236"/>
                    <a:pt x="4180312" y="648682"/>
                    <a:pt x="5503478" y="88347"/>
                  </a:cubicBezTo>
                  <a:cubicBezTo>
                    <a:pt x="5576110" y="57669"/>
                    <a:pt x="5649085" y="28220"/>
                    <a:pt x="5722398" y="0"/>
                  </a:cubicBezTo>
                  <a:lnTo>
                    <a:pt x="5231195" y="0"/>
                  </a:lnTo>
                  <a:cubicBezTo>
                    <a:pt x="3500048" y="791829"/>
                    <a:pt x="2128257" y="2203840"/>
                    <a:pt x="1386320" y="3957619"/>
                  </a:cubicBezTo>
                  <a:cubicBezTo>
                    <a:pt x="998097" y="4876680"/>
                    <a:pt x="797664" y="5852181"/>
                    <a:pt x="789914" y="6858000"/>
                  </a:cubicBezTo>
                  <a:lnTo>
                    <a:pt x="980500" y="6858000"/>
                  </a:lnTo>
                  <a:cubicBezTo>
                    <a:pt x="988250" y="5877796"/>
                    <a:pt x="1183791" y="4927273"/>
                    <a:pt x="1561849" y="4031856"/>
                  </a:cubicBezTo>
                  <a:cubicBezTo>
                    <a:pt x="1748217" y="3591107"/>
                    <a:pt x="1976824" y="3169458"/>
                    <a:pt x="2244464" y="2772819"/>
                  </a:cubicBezTo>
                  <a:close/>
                  <a:moveTo>
                    <a:pt x="6645086" y="5174199"/>
                  </a:moveTo>
                  <a:cubicBezTo>
                    <a:pt x="6196994" y="5621603"/>
                    <a:pt x="5938846" y="6224801"/>
                    <a:pt x="5924482" y="6858000"/>
                  </a:cubicBezTo>
                  <a:lnTo>
                    <a:pt x="6115068" y="6858000"/>
                  </a:lnTo>
                  <a:cubicBezTo>
                    <a:pt x="6144113" y="5740903"/>
                    <a:pt x="6980009" y="4810427"/>
                    <a:pt x="8087184" y="4662805"/>
                  </a:cubicBezTo>
                  <a:lnTo>
                    <a:pt x="8087184" y="4470476"/>
                  </a:lnTo>
                  <a:cubicBezTo>
                    <a:pt x="7541283" y="4536958"/>
                    <a:pt x="7033500" y="4784755"/>
                    <a:pt x="6645086" y="5174199"/>
                  </a:cubicBezTo>
                  <a:close/>
                  <a:moveTo>
                    <a:pt x="5248665" y="3776858"/>
                  </a:moveTo>
                  <a:cubicBezTo>
                    <a:pt x="4429655" y="4594492"/>
                    <a:pt x="3963299" y="5700524"/>
                    <a:pt x="3949506" y="6858000"/>
                  </a:cubicBezTo>
                  <a:lnTo>
                    <a:pt x="4140092" y="6858000"/>
                  </a:lnTo>
                  <a:cubicBezTo>
                    <a:pt x="4168387" y="4649426"/>
                    <a:pt x="5884840" y="2831630"/>
                    <a:pt x="8087184" y="2677862"/>
                  </a:cubicBezTo>
                  <a:lnTo>
                    <a:pt x="8087184" y="2486740"/>
                  </a:lnTo>
                  <a:cubicBezTo>
                    <a:pt x="7015966" y="2558053"/>
                    <a:pt x="6007247" y="3016624"/>
                    <a:pt x="5248983" y="3776985"/>
                  </a:cubicBezTo>
                  <a:close/>
                  <a:moveTo>
                    <a:pt x="4410660" y="2938516"/>
                  </a:moveTo>
                  <a:cubicBezTo>
                    <a:pt x="3369116" y="3978263"/>
                    <a:pt x="2777913" y="5386016"/>
                    <a:pt x="2764635" y="6858000"/>
                  </a:cubicBezTo>
                  <a:lnTo>
                    <a:pt x="2955221" y="6858000"/>
                  </a:lnTo>
                  <a:cubicBezTo>
                    <a:pt x="2982996" y="3994566"/>
                    <a:pt x="5229175" y="1645170"/>
                    <a:pt x="8087184" y="1490201"/>
                  </a:cubicBezTo>
                  <a:lnTo>
                    <a:pt x="8087184" y="1299524"/>
                  </a:lnTo>
                  <a:cubicBezTo>
                    <a:pt x="6701118" y="1371556"/>
                    <a:pt x="5391045" y="1955579"/>
                    <a:pt x="4410660" y="2938516"/>
                  </a:cubicBezTo>
                  <a:close/>
                  <a:moveTo>
                    <a:pt x="4131135" y="2658858"/>
                  </a:moveTo>
                  <a:cubicBezTo>
                    <a:pt x="3581562" y="3207390"/>
                    <a:pt x="3143742" y="3857527"/>
                    <a:pt x="2842013" y="4573123"/>
                  </a:cubicBezTo>
                  <a:cubicBezTo>
                    <a:pt x="2536123" y="5297313"/>
                    <a:pt x="2377365" y="6065676"/>
                    <a:pt x="2369615" y="6858000"/>
                  </a:cubicBezTo>
                  <a:lnTo>
                    <a:pt x="2560201" y="6858000"/>
                  </a:lnTo>
                  <a:cubicBezTo>
                    <a:pt x="2567887" y="6091353"/>
                    <a:pt x="2721563" y="5347905"/>
                    <a:pt x="3017606" y="4647360"/>
                  </a:cubicBezTo>
                  <a:cubicBezTo>
                    <a:pt x="3885813" y="2587735"/>
                    <a:pt x="5855795" y="1207104"/>
                    <a:pt x="8087184" y="1094420"/>
                  </a:cubicBezTo>
                  <a:lnTo>
                    <a:pt x="8087184" y="903743"/>
                  </a:lnTo>
                  <a:cubicBezTo>
                    <a:pt x="6596296" y="976143"/>
                    <a:pt x="5185918" y="1602077"/>
                    <a:pt x="4131643" y="2659239"/>
                  </a:cubicBezTo>
                  <a:close/>
                  <a:moveTo>
                    <a:pt x="3851609" y="2379199"/>
                  </a:moveTo>
                  <a:cubicBezTo>
                    <a:pt x="3266022" y="2963794"/>
                    <a:pt x="2799525" y="3656649"/>
                    <a:pt x="2478058" y="4419247"/>
                  </a:cubicBezTo>
                  <a:cubicBezTo>
                    <a:pt x="2151585" y="5192123"/>
                    <a:pt x="1982535" y="6012350"/>
                    <a:pt x="1974721" y="6858000"/>
                  </a:cubicBezTo>
                  <a:lnTo>
                    <a:pt x="2165307" y="6858000"/>
                  </a:lnTo>
                  <a:cubicBezTo>
                    <a:pt x="2172994" y="6038091"/>
                    <a:pt x="2337152" y="5242779"/>
                    <a:pt x="2653651" y="4493611"/>
                  </a:cubicBezTo>
                  <a:cubicBezTo>
                    <a:pt x="3583550" y="2287642"/>
                    <a:pt x="5696853" y="811831"/>
                    <a:pt x="8087184" y="699147"/>
                  </a:cubicBezTo>
                  <a:lnTo>
                    <a:pt x="8087184" y="508471"/>
                  </a:lnTo>
                  <a:cubicBezTo>
                    <a:pt x="6491347" y="580803"/>
                    <a:pt x="4980435" y="1248328"/>
                    <a:pt x="3851990" y="2379580"/>
                  </a:cubicBezTo>
                  <a:close/>
                  <a:moveTo>
                    <a:pt x="6365561" y="4894350"/>
                  </a:moveTo>
                  <a:cubicBezTo>
                    <a:pt x="5843312" y="5415945"/>
                    <a:pt x="5543596" y="6119847"/>
                    <a:pt x="5529462" y="6858000"/>
                  </a:cubicBezTo>
                  <a:lnTo>
                    <a:pt x="5720047" y="6858000"/>
                  </a:lnTo>
                  <a:cubicBezTo>
                    <a:pt x="5748705" y="5522515"/>
                    <a:pt x="6760391" y="4414194"/>
                    <a:pt x="8087184" y="4264799"/>
                  </a:cubicBezTo>
                  <a:lnTo>
                    <a:pt x="8087184" y="4072851"/>
                  </a:lnTo>
                  <a:cubicBezTo>
                    <a:pt x="7436207" y="4140993"/>
                    <a:pt x="6828557" y="4431203"/>
                    <a:pt x="6366259" y="4894731"/>
                  </a:cubicBezTo>
                  <a:close/>
                  <a:moveTo>
                    <a:pt x="4689995" y="3217985"/>
                  </a:moveTo>
                  <a:cubicBezTo>
                    <a:pt x="3722659" y="4183711"/>
                    <a:pt x="3173060" y="5490862"/>
                    <a:pt x="3159529" y="6858000"/>
                  </a:cubicBezTo>
                  <a:lnTo>
                    <a:pt x="3350115" y="6858000"/>
                  </a:lnTo>
                  <a:cubicBezTo>
                    <a:pt x="3378080" y="4212840"/>
                    <a:pt x="5447656" y="2040614"/>
                    <a:pt x="8087184" y="1885982"/>
                  </a:cubicBezTo>
                  <a:lnTo>
                    <a:pt x="8087184" y="1694988"/>
                  </a:lnTo>
                  <a:cubicBezTo>
                    <a:pt x="6806004" y="1766892"/>
                    <a:pt x="5596357" y="2309182"/>
                    <a:pt x="4689995" y="3217985"/>
                  </a:cubicBezTo>
                  <a:close/>
                  <a:moveTo>
                    <a:pt x="5736946" y="640864"/>
                  </a:moveTo>
                  <a:cubicBezTo>
                    <a:pt x="4104688" y="1332467"/>
                    <a:pt x="2805440" y="2632335"/>
                    <a:pt x="2114167" y="4265371"/>
                  </a:cubicBezTo>
                  <a:cubicBezTo>
                    <a:pt x="1767110" y="5086996"/>
                    <a:pt x="1587515" y="5958960"/>
                    <a:pt x="1579828" y="6858000"/>
                  </a:cubicBezTo>
                  <a:lnTo>
                    <a:pt x="1770414" y="6858000"/>
                  </a:lnTo>
                  <a:cubicBezTo>
                    <a:pt x="1778101" y="5984575"/>
                    <a:pt x="1952613" y="5137589"/>
                    <a:pt x="2289696" y="4339608"/>
                  </a:cubicBezTo>
                  <a:cubicBezTo>
                    <a:pt x="3281262" y="1987231"/>
                    <a:pt x="5537892" y="416179"/>
                    <a:pt x="8087184" y="303430"/>
                  </a:cubicBezTo>
                  <a:lnTo>
                    <a:pt x="8087184" y="112753"/>
                  </a:lnTo>
                  <a:cubicBezTo>
                    <a:pt x="7278466" y="146573"/>
                    <a:pt x="6482453" y="325450"/>
                    <a:pt x="5736946" y="640864"/>
                  </a:cubicBezTo>
                  <a:close/>
                  <a:moveTo>
                    <a:pt x="4969330" y="3497453"/>
                  </a:moveTo>
                  <a:cubicBezTo>
                    <a:pt x="4076132" y="4389101"/>
                    <a:pt x="3568132" y="5595696"/>
                    <a:pt x="3554486" y="6858000"/>
                  </a:cubicBezTo>
                  <a:lnTo>
                    <a:pt x="3745072" y="6858000"/>
                  </a:lnTo>
                  <a:cubicBezTo>
                    <a:pt x="3773202" y="4431107"/>
                    <a:pt x="5666194" y="2436046"/>
                    <a:pt x="8087184" y="2281763"/>
                  </a:cubicBezTo>
                  <a:lnTo>
                    <a:pt x="8087184" y="2091086"/>
                  </a:lnTo>
                  <a:cubicBezTo>
                    <a:pt x="6910953" y="2162571"/>
                    <a:pt x="5801707" y="2662919"/>
                    <a:pt x="4969330" y="3497453"/>
                  </a:cubicBezTo>
                  <a:close/>
                  <a:moveTo>
                    <a:pt x="6086607" y="4615263"/>
                  </a:moveTo>
                  <a:cubicBezTo>
                    <a:pt x="5490118" y="5210739"/>
                    <a:pt x="5148633" y="6015070"/>
                    <a:pt x="5134441" y="6858000"/>
                  </a:cubicBezTo>
                  <a:lnTo>
                    <a:pt x="5325027" y="6858000"/>
                  </a:lnTo>
                  <a:cubicBezTo>
                    <a:pt x="5353570" y="5304190"/>
                    <a:pt x="6541217" y="4018292"/>
                    <a:pt x="8087184" y="3867302"/>
                  </a:cubicBezTo>
                  <a:lnTo>
                    <a:pt x="8087184" y="3675799"/>
                  </a:lnTo>
                  <a:cubicBezTo>
                    <a:pt x="7330940" y="3744977"/>
                    <a:pt x="6622978" y="4077447"/>
                    <a:pt x="6086607" y="4615263"/>
                  </a:cubicBezTo>
                  <a:close/>
                  <a:moveTo>
                    <a:pt x="5807081" y="4335604"/>
                  </a:moveTo>
                  <a:cubicBezTo>
                    <a:pt x="5136353" y="5005171"/>
                    <a:pt x="4753231" y="5910147"/>
                    <a:pt x="4739230" y="6858000"/>
                  </a:cubicBezTo>
                  <a:lnTo>
                    <a:pt x="4929815" y="6858000"/>
                  </a:lnTo>
                  <a:cubicBezTo>
                    <a:pt x="4958327" y="5085840"/>
                    <a:pt x="6322177" y="3622499"/>
                    <a:pt x="8087184" y="3470313"/>
                  </a:cubicBezTo>
                  <a:lnTo>
                    <a:pt x="8087184" y="3279192"/>
                  </a:lnTo>
                  <a:cubicBezTo>
                    <a:pt x="7225928" y="3349227"/>
                    <a:pt x="6417654" y="3723799"/>
                    <a:pt x="5807335" y="4335794"/>
                  </a:cubicBezTo>
                  <a:close/>
                  <a:moveTo>
                    <a:pt x="5527556" y="4055945"/>
                  </a:moveTo>
                  <a:cubicBezTo>
                    <a:pt x="4782753" y="4799672"/>
                    <a:pt x="4358160" y="5805294"/>
                    <a:pt x="4344463" y="6858000"/>
                  </a:cubicBezTo>
                  <a:lnTo>
                    <a:pt x="4535049" y="6858000"/>
                  </a:lnTo>
                  <a:cubicBezTo>
                    <a:pt x="4563415" y="4867661"/>
                    <a:pt x="6103486" y="3227074"/>
                    <a:pt x="8087184" y="3074024"/>
                  </a:cubicBezTo>
                  <a:lnTo>
                    <a:pt x="8087184" y="2882775"/>
                  </a:lnTo>
                  <a:cubicBezTo>
                    <a:pt x="7120852" y="2953516"/>
                    <a:pt x="6212355" y="3370126"/>
                    <a:pt x="5528000" y="4056326"/>
                  </a:cubicBezTo>
                  <a:close/>
                </a:path>
              </a:pathLst>
            </a:custGeom>
            <a:solidFill>
              <a:srgbClr val="005CC2">
                <a:alpha val="83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4"/>
            <p:cNvSpPr/>
            <p:nvPr/>
          </p:nvSpPr>
          <p:spPr>
            <a:xfrm>
              <a:off x="2052402" y="0"/>
              <a:ext cx="6065388" cy="5143642"/>
            </a:xfrm>
            <a:custGeom>
              <a:avLst/>
              <a:gdLst/>
              <a:ahLst/>
              <a:cxnLst/>
              <a:rect l="l" t="t" r="r" b="b"/>
              <a:pathLst>
                <a:path w="8087184" h="6858190" extrusionOk="0">
                  <a:moveTo>
                    <a:pt x="6366259" y="1870219"/>
                  </a:moveTo>
                  <a:cubicBezTo>
                    <a:pt x="6414478" y="1849137"/>
                    <a:pt x="6436522" y="1792932"/>
                    <a:pt x="6415430" y="1744684"/>
                  </a:cubicBezTo>
                  <a:cubicBezTo>
                    <a:pt x="6395292" y="1698629"/>
                    <a:pt x="6342913" y="1676110"/>
                    <a:pt x="6295679" y="1693208"/>
                  </a:cubicBezTo>
                  <a:cubicBezTo>
                    <a:pt x="4468935" y="2426156"/>
                    <a:pt x="3157737" y="4060756"/>
                    <a:pt x="2838011" y="6003706"/>
                  </a:cubicBezTo>
                  <a:cubicBezTo>
                    <a:pt x="2829536" y="6055671"/>
                    <a:pt x="2864769" y="6104675"/>
                    <a:pt x="2916716" y="6113154"/>
                  </a:cubicBezTo>
                  <a:cubicBezTo>
                    <a:pt x="2916716" y="6113154"/>
                    <a:pt x="2916723" y="6113154"/>
                    <a:pt x="2916723" y="6113154"/>
                  </a:cubicBezTo>
                  <a:cubicBezTo>
                    <a:pt x="2921824" y="6114012"/>
                    <a:pt x="2926989" y="6114438"/>
                    <a:pt x="2932160" y="6114425"/>
                  </a:cubicBezTo>
                  <a:cubicBezTo>
                    <a:pt x="2978841" y="6114381"/>
                    <a:pt x="3018616" y="6080504"/>
                    <a:pt x="3026119" y="6034405"/>
                  </a:cubicBezTo>
                  <a:cubicBezTo>
                    <a:pt x="3335065" y="4157486"/>
                    <a:pt x="4601646" y="2578418"/>
                    <a:pt x="6366259" y="1870219"/>
                  </a:cubicBezTo>
                  <a:close/>
                  <a:moveTo>
                    <a:pt x="2680460" y="5322927"/>
                  </a:moveTo>
                  <a:cubicBezTo>
                    <a:pt x="2629555" y="5309637"/>
                    <a:pt x="2577512" y="5340139"/>
                    <a:pt x="2564203" y="5391062"/>
                  </a:cubicBezTo>
                  <a:cubicBezTo>
                    <a:pt x="2439623" y="5870239"/>
                    <a:pt x="2374272" y="6362877"/>
                    <a:pt x="2369615" y="6858000"/>
                  </a:cubicBezTo>
                  <a:lnTo>
                    <a:pt x="2560201" y="6858000"/>
                  </a:lnTo>
                  <a:cubicBezTo>
                    <a:pt x="2564794" y="6379148"/>
                    <a:pt x="2628055" y="5902679"/>
                    <a:pt x="2748563" y="5439240"/>
                  </a:cubicBezTo>
                  <a:cubicBezTo>
                    <a:pt x="2761847" y="5388310"/>
                    <a:pt x="2731365" y="5336243"/>
                    <a:pt x="2680460" y="5322927"/>
                  </a:cubicBezTo>
                  <a:close/>
                  <a:moveTo>
                    <a:pt x="2239000" y="4214715"/>
                  </a:moveTo>
                  <a:cubicBezTo>
                    <a:pt x="2190503" y="4194261"/>
                    <a:pt x="2134617" y="4217016"/>
                    <a:pt x="2114179" y="4265537"/>
                  </a:cubicBezTo>
                  <a:cubicBezTo>
                    <a:pt x="2114173" y="4265543"/>
                    <a:pt x="2114173" y="4265556"/>
                    <a:pt x="2114167" y="4265562"/>
                  </a:cubicBezTo>
                  <a:cubicBezTo>
                    <a:pt x="1767110" y="5087187"/>
                    <a:pt x="1587515" y="5959151"/>
                    <a:pt x="1579828" y="6858191"/>
                  </a:cubicBezTo>
                  <a:lnTo>
                    <a:pt x="1770414" y="6858191"/>
                  </a:lnTo>
                  <a:cubicBezTo>
                    <a:pt x="1778101" y="5984765"/>
                    <a:pt x="1952613" y="5137780"/>
                    <a:pt x="2289696" y="4339799"/>
                  </a:cubicBezTo>
                  <a:cubicBezTo>
                    <a:pt x="2310254" y="4291329"/>
                    <a:pt x="2287638" y="4235359"/>
                    <a:pt x="2239191" y="4214797"/>
                  </a:cubicBezTo>
                  <a:cubicBezTo>
                    <a:pt x="2239127" y="4214766"/>
                    <a:pt x="2239064" y="4214740"/>
                    <a:pt x="2239000" y="4214715"/>
                  </a:cubicBezTo>
                  <a:close/>
                  <a:moveTo>
                    <a:pt x="2087612" y="6428088"/>
                  </a:moveTo>
                  <a:cubicBezTo>
                    <a:pt x="2035093" y="6424847"/>
                    <a:pt x="1989898" y="6464825"/>
                    <a:pt x="1986665" y="6517389"/>
                  </a:cubicBezTo>
                  <a:cubicBezTo>
                    <a:pt x="1979740" y="6630078"/>
                    <a:pt x="1975738" y="6744357"/>
                    <a:pt x="1974658" y="6858000"/>
                  </a:cubicBezTo>
                  <a:lnTo>
                    <a:pt x="2165244" y="6858000"/>
                  </a:lnTo>
                  <a:cubicBezTo>
                    <a:pt x="2166260" y="6748234"/>
                    <a:pt x="2170135" y="6637896"/>
                    <a:pt x="2176806" y="6529083"/>
                  </a:cubicBezTo>
                  <a:cubicBezTo>
                    <a:pt x="2180027" y="6476584"/>
                    <a:pt x="2140105" y="6431330"/>
                    <a:pt x="2087612" y="6428088"/>
                  </a:cubicBezTo>
                  <a:close/>
                  <a:moveTo>
                    <a:pt x="3486447" y="3682663"/>
                  </a:moveTo>
                  <a:cubicBezTo>
                    <a:pt x="3518040" y="3682689"/>
                    <a:pt x="3547593" y="3667047"/>
                    <a:pt x="3565349" y="3640906"/>
                  </a:cubicBezTo>
                  <a:cubicBezTo>
                    <a:pt x="3898042" y="3151394"/>
                    <a:pt x="4303100" y="2715260"/>
                    <a:pt x="4766674" y="2347419"/>
                  </a:cubicBezTo>
                  <a:cubicBezTo>
                    <a:pt x="4807898" y="2314686"/>
                    <a:pt x="4814797" y="2254712"/>
                    <a:pt x="4782080" y="2213469"/>
                  </a:cubicBezTo>
                  <a:cubicBezTo>
                    <a:pt x="4749362" y="2172225"/>
                    <a:pt x="4689417" y="2165323"/>
                    <a:pt x="4648193" y="2198056"/>
                  </a:cubicBezTo>
                  <a:cubicBezTo>
                    <a:pt x="4169519" y="2577934"/>
                    <a:pt x="3751284" y="3028338"/>
                    <a:pt x="3407798" y="3533872"/>
                  </a:cubicBezTo>
                  <a:cubicBezTo>
                    <a:pt x="3378188" y="3577397"/>
                    <a:pt x="3389451" y="3636704"/>
                    <a:pt x="3432956" y="3666329"/>
                  </a:cubicBezTo>
                  <a:cubicBezTo>
                    <a:pt x="3448730" y="3677071"/>
                    <a:pt x="3467363" y="3682829"/>
                    <a:pt x="3486447" y="3682854"/>
                  </a:cubicBezTo>
                  <a:close/>
                  <a:moveTo>
                    <a:pt x="5285003" y="4471365"/>
                  </a:moveTo>
                  <a:cubicBezTo>
                    <a:pt x="5242903" y="4439770"/>
                    <a:pt x="5183174" y="4448313"/>
                    <a:pt x="5151593" y="4490433"/>
                  </a:cubicBezTo>
                  <a:cubicBezTo>
                    <a:pt x="4638429" y="5174034"/>
                    <a:pt x="4355873" y="6003210"/>
                    <a:pt x="4344781" y="6858064"/>
                  </a:cubicBezTo>
                  <a:lnTo>
                    <a:pt x="4535367" y="6858064"/>
                  </a:lnTo>
                  <a:cubicBezTo>
                    <a:pt x="4546427" y="6044479"/>
                    <a:pt x="4815610" y="5255459"/>
                    <a:pt x="5304062" y="4604903"/>
                  </a:cubicBezTo>
                  <a:cubicBezTo>
                    <a:pt x="5335661" y="4562795"/>
                    <a:pt x="5327161" y="4503030"/>
                    <a:pt x="5285074" y="4471416"/>
                  </a:cubicBezTo>
                  <a:cubicBezTo>
                    <a:pt x="5285048" y="4471403"/>
                    <a:pt x="5285029" y="4471384"/>
                    <a:pt x="5285003" y="4471365"/>
                  </a:cubicBezTo>
                  <a:close/>
                  <a:moveTo>
                    <a:pt x="6701690" y="2808030"/>
                  </a:moveTo>
                  <a:cubicBezTo>
                    <a:pt x="5767433" y="3193508"/>
                    <a:pt x="4991743" y="3885022"/>
                    <a:pt x="4501697" y="4769266"/>
                  </a:cubicBezTo>
                  <a:cubicBezTo>
                    <a:pt x="4475720" y="4815060"/>
                    <a:pt x="4491773" y="4873248"/>
                    <a:pt x="4537546" y="4899237"/>
                  </a:cubicBezTo>
                  <a:cubicBezTo>
                    <a:pt x="4583318" y="4925227"/>
                    <a:pt x="4641478" y="4909165"/>
                    <a:pt x="4667455" y="4863371"/>
                  </a:cubicBezTo>
                  <a:cubicBezTo>
                    <a:pt x="4667792" y="4862767"/>
                    <a:pt x="4668129" y="4862164"/>
                    <a:pt x="4668459" y="4861553"/>
                  </a:cubicBezTo>
                  <a:cubicBezTo>
                    <a:pt x="5137446" y="4015222"/>
                    <a:pt x="5879860" y="3353378"/>
                    <a:pt x="6774050" y="2984470"/>
                  </a:cubicBezTo>
                  <a:cubicBezTo>
                    <a:pt x="6822775" y="2964480"/>
                    <a:pt x="6846027" y="2908777"/>
                    <a:pt x="6826079" y="2860053"/>
                  </a:cubicBezTo>
                  <a:cubicBezTo>
                    <a:pt x="6806067" y="2811329"/>
                    <a:pt x="6750416" y="2788041"/>
                    <a:pt x="6701690" y="2808030"/>
                  </a:cubicBezTo>
                  <a:close/>
                  <a:moveTo>
                    <a:pt x="4156864" y="5925783"/>
                  </a:moveTo>
                  <a:cubicBezTo>
                    <a:pt x="4105367" y="5914933"/>
                    <a:pt x="4054824" y="5947901"/>
                    <a:pt x="4043980" y="5999428"/>
                  </a:cubicBezTo>
                  <a:cubicBezTo>
                    <a:pt x="4043973" y="5999435"/>
                    <a:pt x="4043973" y="5999441"/>
                    <a:pt x="4043973" y="5999447"/>
                  </a:cubicBezTo>
                  <a:cubicBezTo>
                    <a:pt x="3984905" y="6281916"/>
                    <a:pt x="3953267" y="6569443"/>
                    <a:pt x="3949506" y="6858000"/>
                  </a:cubicBezTo>
                  <a:lnTo>
                    <a:pt x="4140092" y="6858000"/>
                  </a:lnTo>
                  <a:cubicBezTo>
                    <a:pt x="4143866" y="6582600"/>
                    <a:pt x="4174143" y="6308242"/>
                    <a:pt x="4230493" y="6038663"/>
                  </a:cubicBezTo>
                  <a:cubicBezTo>
                    <a:pt x="4241299" y="5987155"/>
                    <a:pt x="4208341" y="5936626"/>
                    <a:pt x="4156864" y="5925783"/>
                  </a:cubicBezTo>
                  <a:close/>
                  <a:moveTo>
                    <a:pt x="5530160" y="2764810"/>
                  </a:moveTo>
                  <a:cubicBezTo>
                    <a:pt x="5974498" y="2457948"/>
                    <a:pt x="6465491" y="2225005"/>
                    <a:pt x="6984202" y="2075006"/>
                  </a:cubicBezTo>
                  <a:cubicBezTo>
                    <a:pt x="7034770" y="2060368"/>
                    <a:pt x="7063867" y="2007494"/>
                    <a:pt x="7049255" y="1956914"/>
                  </a:cubicBezTo>
                  <a:cubicBezTo>
                    <a:pt x="7034643" y="1906333"/>
                    <a:pt x="6981788" y="1877192"/>
                    <a:pt x="6931219" y="1891829"/>
                  </a:cubicBezTo>
                  <a:cubicBezTo>
                    <a:pt x="4715915" y="2532477"/>
                    <a:pt x="3182876" y="4551024"/>
                    <a:pt x="3159529" y="6858000"/>
                  </a:cubicBezTo>
                  <a:lnTo>
                    <a:pt x="3350115" y="6858000"/>
                  </a:lnTo>
                  <a:cubicBezTo>
                    <a:pt x="3368665" y="5220209"/>
                    <a:pt x="4181729" y="3693627"/>
                    <a:pt x="5530160" y="2764810"/>
                  </a:cubicBezTo>
                  <a:close/>
                  <a:moveTo>
                    <a:pt x="3857517" y="1312554"/>
                  </a:moveTo>
                  <a:cubicBezTo>
                    <a:pt x="2821278" y="2150298"/>
                    <a:pt x="2037615" y="3259196"/>
                    <a:pt x="1593677" y="4515920"/>
                  </a:cubicBezTo>
                  <a:cubicBezTo>
                    <a:pt x="1576137" y="4565572"/>
                    <a:pt x="1602146" y="4620055"/>
                    <a:pt x="1651774" y="4637604"/>
                  </a:cubicBezTo>
                  <a:cubicBezTo>
                    <a:pt x="1701402" y="4655152"/>
                    <a:pt x="1755859" y="4629131"/>
                    <a:pt x="1773399" y="4579479"/>
                  </a:cubicBezTo>
                  <a:cubicBezTo>
                    <a:pt x="2205610" y="3355958"/>
                    <a:pt x="2968581" y="2276360"/>
                    <a:pt x="3977459" y="1460773"/>
                  </a:cubicBezTo>
                  <a:cubicBezTo>
                    <a:pt x="4018371" y="1427634"/>
                    <a:pt x="4024686" y="1367596"/>
                    <a:pt x="3991562" y="1326664"/>
                  </a:cubicBezTo>
                  <a:cubicBezTo>
                    <a:pt x="3958439" y="1285732"/>
                    <a:pt x="3898430" y="1279414"/>
                    <a:pt x="3857517" y="1312554"/>
                  </a:cubicBezTo>
                  <a:close/>
                  <a:moveTo>
                    <a:pt x="2248403" y="2598095"/>
                  </a:moveTo>
                  <a:cubicBezTo>
                    <a:pt x="2204981" y="2568350"/>
                    <a:pt x="2145683" y="2579447"/>
                    <a:pt x="2115945" y="2622883"/>
                  </a:cubicBezTo>
                  <a:cubicBezTo>
                    <a:pt x="1635860" y="3322742"/>
                    <a:pt x="1277191" y="4098599"/>
                    <a:pt x="1055019" y="4917803"/>
                  </a:cubicBezTo>
                  <a:cubicBezTo>
                    <a:pt x="1039321" y="4968059"/>
                    <a:pt x="1067311" y="5021531"/>
                    <a:pt x="1117543" y="5037242"/>
                  </a:cubicBezTo>
                  <a:cubicBezTo>
                    <a:pt x="1167775" y="5052948"/>
                    <a:pt x="1221222" y="5024944"/>
                    <a:pt x="1236926" y="4974688"/>
                  </a:cubicBezTo>
                  <a:cubicBezTo>
                    <a:pt x="1237638" y="4972400"/>
                    <a:pt x="1238267" y="4970093"/>
                    <a:pt x="1238807" y="4967760"/>
                  </a:cubicBezTo>
                  <a:cubicBezTo>
                    <a:pt x="1455452" y="4169149"/>
                    <a:pt x="1805119" y="3412786"/>
                    <a:pt x="2273115" y="2730488"/>
                  </a:cubicBezTo>
                  <a:cubicBezTo>
                    <a:pt x="2302770" y="2687090"/>
                    <a:pt x="2291716" y="2627860"/>
                    <a:pt x="2248403" y="2598095"/>
                  </a:cubicBezTo>
                  <a:close/>
                  <a:moveTo>
                    <a:pt x="3182082" y="972450"/>
                  </a:moveTo>
                  <a:cubicBezTo>
                    <a:pt x="3216304" y="1012264"/>
                    <a:pt x="3276263" y="1016897"/>
                    <a:pt x="3316190" y="982811"/>
                  </a:cubicBezTo>
                  <a:cubicBezTo>
                    <a:pt x="3760979" y="601738"/>
                    <a:pt x="4247290" y="272053"/>
                    <a:pt x="4765912" y="0"/>
                  </a:cubicBezTo>
                  <a:lnTo>
                    <a:pt x="4372035" y="0"/>
                  </a:lnTo>
                  <a:cubicBezTo>
                    <a:pt x="3954366" y="243105"/>
                    <a:pt x="3559574" y="523572"/>
                    <a:pt x="3192500" y="837960"/>
                  </a:cubicBezTo>
                  <a:cubicBezTo>
                    <a:pt x="3152503" y="872186"/>
                    <a:pt x="3147814" y="932364"/>
                    <a:pt x="3182024" y="972381"/>
                  </a:cubicBezTo>
                  <a:cubicBezTo>
                    <a:pt x="3182043" y="972406"/>
                    <a:pt x="3182062" y="972425"/>
                    <a:pt x="3182082" y="972450"/>
                  </a:cubicBezTo>
                  <a:close/>
                  <a:moveTo>
                    <a:pt x="4503476" y="959103"/>
                  </a:moveTo>
                  <a:cubicBezTo>
                    <a:pt x="4531669" y="1003556"/>
                    <a:pt x="4590541" y="1016732"/>
                    <a:pt x="4634980" y="988531"/>
                  </a:cubicBezTo>
                  <a:cubicBezTo>
                    <a:pt x="5419589" y="490690"/>
                    <a:pt x="6295666" y="154609"/>
                    <a:pt x="7211824" y="0"/>
                  </a:cubicBezTo>
                  <a:lnTo>
                    <a:pt x="6361749" y="0"/>
                  </a:lnTo>
                  <a:cubicBezTo>
                    <a:pt x="5716216" y="188538"/>
                    <a:pt x="5100440" y="467098"/>
                    <a:pt x="4532571" y="827473"/>
                  </a:cubicBezTo>
                  <a:cubicBezTo>
                    <a:pt x="4488140" y="855680"/>
                    <a:pt x="4474970" y="914580"/>
                    <a:pt x="4503158" y="959040"/>
                  </a:cubicBezTo>
                  <a:close/>
                  <a:moveTo>
                    <a:pt x="4619923" y="423048"/>
                  </a:moveTo>
                  <a:cubicBezTo>
                    <a:pt x="4645786" y="468905"/>
                    <a:pt x="4703908" y="485105"/>
                    <a:pt x="4749744" y="459231"/>
                  </a:cubicBezTo>
                  <a:cubicBezTo>
                    <a:pt x="4749756" y="459225"/>
                    <a:pt x="4749763" y="459218"/>
                    <a:pt x="4749775" y="459213"/>
                  </a:cubicBezTo>
                  <a:cubicBezTo>
                    <a:pt x="5062406" y="282668"/>
                    <a:pt x="5387494" y="129190"/>
                    <a:pt x="5722461" y="0"/>
                  </a:cubicBezTo>
                  <a:lnTo>
                    <a:pt x="5231004" y="0"/>
                  </a:lnTo>
                  <a:cubicBezTo>
                    <a:pt x="5035419" y="89448"/>
                    <a:pt x="4843690" y="187160"/>
                    <a:pt x="4655817" y="293133"/>
                  </a:cubicBezTo>
                  <a:cubicBezTo>
                    <a:pt x="4609981" y="318991"/>
                    <a:pt x="4593775" y="377121"/>
                    <a:pt x="4619605" y="422984"/>
                  </a:cubicBezTo>
                  <a:close/>
                  <a:moveTo>
                    <a:pt x="1208440" y="3617579"/>
                  </a:moveTo>
                  <a:cubicBezTo>
                    <a:pt x="1160368" y="3596141"/>
                    <a:pt x="1104031" y="3617751"/>
                    <a:pt x="1082609" y="3665846"/>
                  </a:cubicBezTo>
                  <a:cubicBezTo>
                    <a:pt x="1082603" y="3665858"/>
                    <a:pt x="1082596" y="3665871"/>
                    <a:pt x="1082590" y="3665884"/>
                  </a:cubicBezTo>
                  <a:cubicBezTo>
                    <a:pt x="859205" y="4168380"/>
                    <a:pt x="688459" y="4692677"/>
                    <a:pt x="573091" y="5230385"/>
                  </a:cubicBezTo>
                  <a:cubicBezTo>
                    <a:pt x="458720" y="5765494"/>
                    <a:pt x="399119" y="6310867"/>
                    <a:pt x="395211" y="6858064"/>
                  </a:cubicBezTo>
                  <a:lnTo>
                    <a:pt x="585797" y="6858064"/>
                  </a:lnTo>
                  <a:cubicBezTo>
                    <a:pt x="589636" y="6324322"/>
                    <a:pt x="647724" y="5792347"/>
                    <a:pt x="759166" y="5270364"/>
                  </a:cubicBezTo>
                  <a:cubicBezTo>
                    <a:pt x="871732" y="4745641"/>
                    <a:pt x="1038323" y="4233992"/>
                    <a:pt x="1256277" y="3743616"/>
                  </a:cubicBezTo>
                  <a:cubicBezTo>
                    <a:pt x="1277788" y="3695566"/>
                    <a:pt x="1256296" y="3639157"/>
                    <a:pt x="1208262" y="3617637"/>
                  </a:cubicBezTo>
                  <a:cubicBezTo>
                    <a:pt x="1208173" y="3617598"/>
                    <a:pt x="1208084" y="3617554"/>
                    <a:pt x="1207995" y="3617516"/>
                  </a:cubicBezTo>
                  <a:close/>
                  <a:moveTo>
                    <a:pt x="942891" y="5974532"/>
                  </a:moveTo>
                  <a:cubicBezTo>
                    <a:pt x="890594" y="5968659"/>
                    <a:pt x="843443" y="6006305"/>
                    <a:pt x="837560" y="6058620"/>
                  </a:cubicBezTo>
                  <a:cubicBezTo>
                    <a:pt x="807861" y="6324074"/>
                    <a:pt x="791934" y="6590926"/>
                    <a:pt x="789850" y="6858000"/>
                  </a:cubicBezTo>
                  <a:lnTo>
                    <a:pt x="980436" y="6858000"/>
                  </a:lnTo>
                  <a:cubicBezTo>
                    <a:pt x="982494" y="6597917"/>
                    <a:pt x="998014" y="6338127"/>
                    <a:pt x="1026939" y="6079658"/>
                  </a:cubicBezTo>
                  <a:cubicBezTo>
                    <a:pt x="1032663" y="6027432"/>
                    <a:pt x="995073" y="5980418"/>
                    <a:pt x="942891" y="5974532"/>
                  </a:cubicBezTo>
                  <a:close/>
                  <a:moveTo>
                    <a:pt x="2329973" y="1389587"/>
                  </a:moveTo>
                  <a:cubicBezTo>
                    <a:pt x="2705198" y="978292"/>
                    <a:pt x="3121081" y="606057"/>
                    <a:pt x="3571258" y="278578"/>
                  </a:cubicBezTo>
                  <a:cubicBezTo>
                    <a:pt x="3704623" y="181588"/>
                    <a:pt x="3840892" y="88728"/>
                    <a:pt x="3980064" y="0"/>
                  </a:cubicBezTo>
                  <a:lnTo>
                    <a:pt x="3634913" y="0"/>
                  </a:lnTo>
                  <a:cubicBezTo>
                    <a:pt x="3575622" y="40678"/>
                    <a:pt x="3517049" y="82118"/>
                    <a:pt x="3459193" y="124321"/>
                  </a:cubicBezTo>
                  <a:cubicBezTo>
                    <a:pt x="2998611" y="459401"/>
                    <a:pt x="2573110" y="840261"/>
                    <a:pt x="2189194" y="1261071"/>
                  </a:cubicBezTo>
                  <a:cubicBezTo>
                    <a:pt x="2154101" y="1300312"/>
                    <a:pt x="2157449" y="1360585"/>
                    <a:pt x="2196671" y="1395695"/>
                  </a:cubicBezTo>
                  <a:cubicBezTo>
                    <a:pt x="2235354" y="1430316"/>
                    <a:pt x="2294613" y="1427602"/>
                    <a:pt x="2329973" y="1389587"/>
                  </a:cubicBezTo>
                  <a:close/>
                  <a:moveTo>
                    <a:pt x="557844" y="4174100"/>
                  </a:moveTo>
                  <a:cubicBezTo>
                    <a:pt x="507970" y="4157308"/>
                    <a:pt x="453932" y="4184143"/>
                    <a:pt x="437140" y="4234036"/>
                  </a:cubicBezTo>
                  <a:cubicBezTo>
                    <a:pt x="152879" y="5079865"/>
                    <a:pt x="5311" y="5965653"/>
                    <a:pt x="0" y="6858000"/>
                  </a:cubicBezTo>
                  <a:lnTo>
                    <a:pt x="190586" y="6858000"/>
                  </a:lnTo>
                  <a:cubicBezTo>
                    <a:pt x="195867" y="5986354"/>
                    <a:pt x="340068" y="5121127"/>
                    <a:pt x="617752" y="4294926"/>
                  </a:cubicBezTo>
                  <a:cubicBezTo>
                    <a:pt x="634569" y="4245032"/>
                    <a:pt x="607775" y="4190944"/>
                    <a:pt x="557905" y="4174119"/>
                  </a:cubicBezTo>
                  <a:cubicBezTo>
                    <a:pt x="557885" y="4174113"/>
                    <a:pt x="557865" y="4174107"/>
                    <a:pt x="557844" y="4174100"/>
                  </a:cubicBezTo>
                  <a:close/>
                  <a:moveTo>
                    <a:pt x="6996336" y="3748828"/>
                  </a:moveTo>
                  <a:cubicBezTo>
                    <a:pt x="7044554" y="3727644"/>
                    <a:pt x="7066407" y="3671388"/>
                    <a:pt x="7045253" y="3623172"/>
                  </a:cubicBezTo>
                  <a:cubicBezTo>
                    <a:pt x="7024098" y="3574957"/>
                    <a:pt x="6967875" y="3553048"/>
                    <a:pt x="6919656" y="3574232"/>
                  </a:cubicBezTo>
                  <a:cubicBezTo>
                    <a:pt x="5972433" y="3991121"/>
                    <a:pt x="5246340" y="4790323"/>
                    <a:pt x="4921684" y="5773368"/>
                  </a:cubicBezTo>
                  <a:cubicBezTo>
                    <a:pt x="4904569" y="5823161"/>
                    <a:pt x="4931042" y="5877408"/>
                    <a:pt x="4980810" y="5894524"/>
                  </a:cubicBezTo>
                  <a:cubicBezTo>
                    <a:pt x="5030578" y="5911647"/>
                    <a:pt x="5084800" y="5885162"/>
                    <a:pt x="5101914" y="5835370"/>
                  </a:cubicBezTo>
                  <a:cubicBezTo>
                    <a:pt x="5102175" y="5834601"/>
                    <a:pt x="5102429" y="5833826"/>
                    <a:pt x="5102677" y="5833050"/>
                  </a:cubicBezTo>
                  <a:cubicBezTo>
                    <a:pt x="5410415" y="4901366"/>
                    <a:pt x="6098595" y="4143936"/>
                    <a:pt x="6996336" y="3748828"/>
                  </a:cubicBezTo>
                  <a:close/>
                  <a:moveTo>
                    <a:pt x="6881984" y="5085281"/>
                  </a:moveTo>
                  <a:cubicBezTo>
                    <a:pt x="6913749" y="5127178"/>
                    <a:pt x="6973465" y="5135396"/>
                    <a:pt x="7015394" y="5103649"/>
                  </a:cubicBezTo>
                  <a:cubicBezTo>
                    <a:pt x="7328018" y="4865545"/>
                    <a:pt x="7697564" y="4713512"/>
                    <a:pt x="8087184" y="4662677"/>
                  </a:cubicBezTo>
                  <a:lnTo>
                    <a:pt x="8087184" y="4470349"/>
                  </a:lnTo>
                  <a:cubicBezTo>
                    <a:pt x="7655889" y="4522225"/>
                    <a:pt x="7246321" y="4688393"/>
                    <a:pt x="6900725" y="4951680"/>
                  </a:cubicBezTo>
                  <a:cubicBezTo>
                    <a:pt x="6858669" y="4983370"/>
                    <a:pt x="6850284" y="5043153"/>
                    <a:pt x="6881984" y="5085198"/>
                  </a:cubicBezTo>
                  <a:cubicBezTo>
                    <a:pt x="6881984" y="5085223"/>
                    <a:pt x="6882048" y="5085255"/>
                    <a:pt x="6882048" y="5085281"/>
                  </a:cubicBezTo>
                  <a:close/>
                  <a:moveTo>
                    <a:pt x="7499037" y="2661908"/>
                  </a:moveTo>
                  <a:cubicBezTo>
                    <a:pt x="7508693" y="2713633"/>
                    <a:pt x="7558373" y="2747770"/>
                    <a:pt x="7610085" y="2738179"/>
                  </a:cubicBezTo>
                  <a:cubicBezTo>
                    <a:pt x="7767635" y="2709126"/>
                    <a:pt x="7926711" y="2688972"/>
                    <a:pt x="8086549" y="2677798"/>
                  </a:cubicBezTo>
                  <a:lnTo>
                    <a:pt x="8086549" y="2486804"/>
                  </a:lnTo>
                  <a:cubicBezTo>
                    <a:pt x="7915022" y="2498295"/>
                    <a:pt x="7744257" y="2519689"/>
                    <a:pt x="7575208" y="2550871"/>
                  </a:cubicBezTo>
                  <a:cubicBezTo>
                    <a:pt x="7523559" y="2560577"/>
                    <a:pt x="7489572" y="2610235"/>
                    <a:pt x="7499101" y="2661908"/>
                  </a:cubicBezTo>
                  <a:close/>
                  <a:moveTo>
                    <a:pt x="7131080" y="4015712"/>
                  </a:moveTo>
                  <a:cubicBezTo>
                    <a:pt x="7150520" y="4064646"/>
                    <a:pt x="7205916" y="4088550"/>
                    <a:pt x="7254833" y="4069101"/>
                  </a:cubicBezTo>
                  <a:cubicBezTo>
                    <a:pt x="7254833" y="4069101"/>
                    <a:pt x="7254833" y="4069101"/>
                    <a:pt x="7254833" y="4069101"/>
                  </a:cubicBezTo>
                  <a:cubicBezTo>
                    <a:pt x="7521336" y="3962939"/>
                    <a:pt x="7801560" y="3895064"/>
                    <a:pt x="8087057" y="3867493"/>
                  </a:cubicBezTo>
                  <a:lnTo>
                    <a:pt x="8087057" y="3675799"/>
                  </a:lnTo>
                  <a:cubicBezTo>
                    <a:pt x="7777546" y="3704051"/>
                    <a:pt x="7473689" y="3776832"/>
                    <a:pt x="7184952" y="3891899"/>
                  </a:cubicBezTo>
                  <a:cubicBezTo>
                    <a:pt x="7135971" y="3911157"/>
                    <a:pt x="7111894" y="3966492"/>
                    <a:pt x="7131080" y="4015502"/>
                  </a:cubicBezTo>
                  <a:cubicBezTo>
                    <a:pt x="7131143" y="4015528"/>
                    <a:pt x="7131143" y="4015559"/>
                    <a:pt x="7131143" y="4015585"/>
                  </a:cubicBezTo>
                  <a:close/>
                  <a:moveTo>
                    <a:pt x="6365942" y="4894731"/>
                  </a:moveTo>
                  <a:cubicBezTo>
                    <a:pt x="5843642" y="5416174"/>
                    <a:pt x="5543800" y="6119929"/>
                    <a:pt x="5529462" y="6858000"/>
                  </a:cubicBezTo>
                  <a:lnTo>
                    <a:pt x="5720047" y="6858000"/>
                  </a:lnTo>
                  <a:cubicBezTo>
                    <a:pt x="5748705" y="5522515"/>
                    <a:pt x="6760391" y="4414194"/>
                    <a:pt x="8087184" y="4264799"/>
                  </a:cubicBezTo>
                  <a:lnTo>
                    <a:pt x="8087184" y="4072851"/>
                  </a:lnTo>
                  <a:cubicBezTo>
                    <a:pt x="7436207" y="4140993"/>
                    <a:pt x="6828557" y="4431203"/>
                    <a:pt x="6366259" y="4894731"/>
                  </a:cubicBezTo>
                  <a:close/>
                  <a:moveTo>
                    <a:pt x="4557220" y="3966771"/>
                  </a:moveTo>
                  <a:cubicBezTo>
                    <a:pt x="4259850" y="4352269"/>
                    <a:pt x="4022589" y="4780624"/>
                    <a:pt x="3853515" y="5237250"/>
                  </a:cubicBezTo>
                  <a:cubicBezTo>
                    <a:pt x="3835238" y="5286641"/>
                    <a:pt x="3860433" y="5341505"/>
                    <a:pt x="3909801" y="5359791"/>
                  </a:cubicBezTo>
                  <a:cubicBezTo>
                    <a:pt x="3959169" y="5378077"/>
                    <a:pt x="4014007" y="5352869"/>
                    <a:pt x="4032284" y="5303478"/>
                  </a:cubicBezTo>
                  <a:cubicBezTo>
                    <a:pt x="4669044" y="3583607"/>
                    <a:pt x="6257778" y="2399677"/>
                    <a:pt x="8087184" y="2281763"/>
                  </a:cubicBezTo>
                  <a:lnTo>
                    <a:pt x="8087184" y="2091086"/>
                  </a:lnTo>
                  <a:cubicBezTo>
                    <a:pt x="7191432" y="2144743"/>
                    <a:pt x="6328670" y="2448611"/>
                    <a:pt x="5596865" y="2968198"/>
                  </a:cubicBezTo>
                  <a:cubicBezTo>
                    <a:pt x="5202550" y="3247304"/>
                    <a:pt x="4852133" y="3583791"/>
                    <a:pt x="4557220" y="3966517"/>
                  </a:cubicBezTo>
                  <a:close/>
                  <a:moveTo>
                    <a:pt x="6932489" y="261735"/>
                  </a:moveTo>
                  <a:cubicBezTo>
                    <a:pt x="6468922" y="362681"/>
                    <a:pt x="6017234" y="512059"/>
                    <a:pt x="5584858" y="707410"/>
                  </a:cubicBezTo>
                  <a:cubicBezTo>
                    <a:pt x="5536862" y="729014"/>
                    <a:pt x="5515466" y="785454"/>
                    <a:pt x="5537059" y="833473"/>
                  </a:cubicBezTo>
                  <a:cubicBezTo>
                    <a:pt x="5558659" y="881491"/>
                    <a:pt x="5615073" y="902898"/>
                    <a:pt x="5663062" y="881294"/>
                  </a:cubicBezTo>
                  <a:cubicBezTo>
                    <a:pt x="5663151" y="881256"/>
                    <a:pt x="5663234" y="881218"/>
                    <a:pt x="5663316" y="881180"/>
                  </a:cubicBezTo>
                  <a:cubicBezTo>
                    <a:pt x="6083519" y="691317"/>
                    <a:pt x="6522476" y="546157"/>
                    <a:pt x="6973021" y="448090"/>
                  </a:cubicBezTo>
                  <a:cubicBezTo>
                    <a:pt x="7339644" y="368564"/>
                    <a:pt x="7712366" y="320214"/>
                    <a:pt x="8087184" y="303557"/>
                  </a:cubicBezTo>
                  <a:lnTo>
                    <a:pt x="8087184" y="112881"/>
                  </a:lnTo>
                  <a:cubicBezTo>
                    <a:pt x="7698771" y="129641"/>
                    <a:pt x="7312454" y="179439"/>
                    <a:pt x="6932489" y="261735"/>
                  </a:cubicBezTo>
                  <a:close/>
                  <a:moveTo>
                    <a:pt x="7678505" y="1431218"/>
                  </a:moveTo>
                  <a:cubicBezTo>
                    <a:pt x="7684286" y="1483553"/>
                    <a:pt x="7731361" y="1521288"/>
                    <a:pt x="7783708" y="1515497"/>
                  </a:cubicBezTo>
                  <a:cubicBezTo>
                    <a:pt x="7783708" y="1515497"/>
                    <a:pt x="7783708" y="1515497"/>
                    <a:pt x="7783708" y="1515497"/>
                  </a:cubicBezTo>
                  <a:cubicBezTo>
                    <a:pt x="7883957" y="1504438"/>
                    <a:pt x="7985284" y="1496430"/>
                    <a:pt x="8086866" y="1490582"/>
                  </a:cubicBezTo>
                  <a:lnTo>
                    <a:pt x="8086866" y="1299906"/>
                  </a:lnTo>
                  <a:cubicBezTo>
                    <a:pt x="7978233" y="1305689"/>
                    <a:pt x="7869917" y="1314397"/>
                    <a:pt x="7762871" y="1326283"/>
                  </a:cubicBezTo>
                  <a:cubicBezTo>
                    <a:pt x="7710778" y="1332016"/>
                    <a:pt x="7673105" y="1378750"/>
                    <a:pt x="7678505" y="1430901"/>
                  </a:cubicBezTo>
                  <a:close/>
                  <a:moveTo>
                    <a:pt x="5303173" y="1289991"/>
                  </a:moveTo>
                  <a:cubicBezTo>
                    <a:pt x="4389549" y="1793110"/>
                    <a:pt x="3611369" y="2510187"/>
                    <a:pt x="3035203" y="3379869"/>
                  </a:cubicBezTo>
                  <a:cubicBezTo>
                    <a:pt x="3007435" y="3424596"/>
                    <a:pt x="3021164" y="3483375"/>
                    <a:pt x="3065869" y="3511163"/>
                  </a:cubicBezTo>
                  <a:cubicBezTo>
                    <a:pt x="3108738" y="3537807"/>
                    <a:pt x="3164935" y="3526385"/>
                    <a:pt x="3194025" y="3485123"/>
                  </a:cubicBezTo>
                  <a:cubicBezTo>
                    <a:pt x="3753101" y="2641067"/>
                    <a:pt x="4508272" y="1945117"/>
                    <a:pt x="5394908" y="1456833"/>
                  </a:cubicBezTo>
                  <a:cubicBezTo>
                    <a:pt x="6222818" y="1002126"/>
                    <a:pt x="7143722" y="742952"/>
                    <a:pt x="8087184" y="699147"/>
                  </a:cubicBezTo>
                  <a:lnTo>
                    <a:pt x="8087184" y="508471"/>
                  </a:lnTo>
                  <a:cubicBezTo>
                    <a:pt x="7111767" y="552630"/>
                    <a:pt x="6159410" y="820081"/>
                    <a:pt x="5303490" y="1290245"/>
                  </a:cubicBezTo>
                  <a:close/>
                  <a:moveTo>
                    <a:pt x="6957138" y="1164907"/>
                  </a:moveTo>
                  <a:cubicBezTo>
                    <a:pt x="6968955" y="1216211"/>
                    <a:pt x="7020159" y="1248207"/>
                    <a:pt x="7071426" y="1236366"/>
                  </a:cubicBezTo>
                  <a:cubicBezTo>
                    <a:pt x="7071426" y="1236360"/>
                    <a:pt x="7071490" y="1236353"/>
                    <a:pt x="7071490" y="1236347"/>
                  </a:cubicBezTo>
                  <a:cubicBezTo>
                    <a:pt x="7405269" y="1159485"/>
                    <a:pt x="7745147" y="1112083"/>
                    <a:pt x="8087184" y="1094674"/>
                  </a:cubicBezTo>
                  <a:lnTo>
                    <a:pt x="8087184" y="903998"/>
                  </a:lnTo>
                  <a:cubicBezTo>
                    <a:pt x="7730789" y="921355"/>
                    <a:pt x="7376618" y="970277"/>
                    <a:pt x="7028862" y="1050183"/>
                  </a:cubicBezTo>
                  <a:cubicBezTo>
                    <a:pt x="6977531" y="1061859"/>
                    <a:pt x="6945386" y="1112941"/>
                    <a:pt x="6957075" y="1164284"/>
                  </a:cubicBezTo>
                  <a:cubicBezTo>
                    <a:pt x="6957075" y="1164385"/>
                    <a:pt x="6957138" y="1164487"/>
                    <a:pt x="6957138" y="1164589"/>
                  </a:cubicBezTo>
                  <a:close/>
                  <a:moveTo>
                    <a:pt x="7810517" y="5550150"/>
                  </a:moveTo>
                  <a:cubicBezTo>
                    <a:pt x="7858989" y="5529652"/>
                    <a:pt x="7881733" y="5473708"/>
                    <a:pt x="7861214" y="5425193"/>
                  </a:cubicBezTo>
                  <a:cubicBezTo>
                    <a:pt x="7840693" y="5376679"/>
                    <a:pt x="7784789" y="5353975"/>
                    <a:pt x="7736316" y="5374473"/>
                  </a:cubicBezTo>
                  <a:cubicBezTo>
                    <a:pt x="7136099" y="5627692"/>
                    <a:pt x="6737457" y="6206655"/>
                    <a:pt x="6714968" y="6858000"/>
                  </a:cubicBezTo>
                  <a:lnTo>
                    <a:pt x="6905553" y="6858000"/>
                  </a:lnTo>
                  <a:cubicBezTo>
                    <a:pt x="6927979" y="6283212"/>
                    <a:pt x="7280753" y="5773292"/>
                    <a:pt x="7810517" y="5549832"/>
                  </a:cubicBezTo>
                  <a:close/>
                  <a:moveTo>
                    <a:pt x="6090863" y="6328301"/>
                  </a:moveTo>
                  <a:cubicBezTo>
                    <a:pt x="6039456" y="6317477"/>
                    <a:pt x="5988995" y="6350311"/>
                    <a:pt x="5978037" y="6401711"/>
                  </a:cubicBezTo>
                  <a:cubicBezTo>
                    <a:pt x="5946202" y="6551837"/>
                    <a:pt x="5928338" y="6704569"/>
                    <a:pt x="5924672" y="6858000"/>
                  </a:cubicBezTo>
                  <a:lnTo>
                    <a:pt x="6115258" y="6858000"/>
                  </a:lnTo>
                  <a:cubicBezTo>
                    <a:pt x="6118847" y="6717916"/>
                    <a:pt x="6135282" y="6578469"/>
                    <a:pt x="6164366" y="6441372"/>
                  </a:cubicBezTo>
                  <a:cubicBezTo>
                    <a:pt x="6175293" y="6389889"/>
                    <a:pt x="6142417" y="6339252"/>
                    <a:pt x="6090933" y="6328313"/>
                  </a:cubicBezTo>
                  <a:cubicBezTo>
                    <a:pt x="6090914" y="6328313"/>
                    <a:pt x="6090888" y="6328307"/>
                    <a:pt x="6090863" y="6328301"/>
                  </a:cubicBezTo>
                  <a:close/>
                  <a:moveTo>
                    <a:pt x="5637269" y="5359219"/>
                  </a:moveTo>
                  <a:cubicBezTo>
                    <a:pt x="5590722" y="5334641"/>
                    <a:pt x="5533083" y="5352469"/>
                    <a:pt x="5508516" y="5399039"/>
                  </a:cubicBezTo>
                  <a:cubicBezTo>
                    <a:pt x="5508510" y="5399045"/>
                    <a:pt x="5508503" y="5399058"/>
                    <a:pt x="5508497" y="5399071"/>
                  </a:cubicBezTo>
                  <a:cubicBezTo>
                    <a:pt x="5271929" y="5849588"/>
                    <a:pt x="5143862" y="6349180"/>
                    <a:pt x="5134504" y="6858000"/>
                  </a:cubicBezTo>
                  <a:lnTo>
                    <a:pt x="5325090" y="6858000"/>
                  </a:lnTo>
                  <a:cubicBezTo>
                    <a:pt x="5334410" y="6380165"/>
                    <a:pt x="5454936" y="5911126"/>
                    <a:pt x="5677102" y="5488053"/>
                  </a:cubicBezTo>
                  <a:cubicBezTo>
                    <a:pt x="5701668" y="5441483"/>
                    <a:pt x="5683849" y="5383816"/>
                    <a:pt x="5637301" y="5359238"/>
                  </a:cubicBezTo>
                  <a:cubicBezTo>
                    <a:pt x="5637295" y="5359232"/>
                    <a:pt x="5637282" y="5359225"/>
                    <a:pt x="5637269" y="5359219"/>
                  </a:cubicBezTo>
                  <a:close/>
                  <a:moveTo>
                    <a:pt x="6804289" y="5734216"/>
                  </a:moveTo>
                  <a:cubicBezTo>
                    <a:pt x="6760771" y="5704725"/>
                    <a:pt x="6701563" y="5716108"/>
                    <a:pt x="6672022" y="5759640"/>
                  </a:cubicBezTo>
                  <a:cubicBezTo>
                    <a:pt x="6452404" y="6084724"/>
                    <a:pt x="6330169" y="6465778"/>
                    <a:pt x="6319630" y="6858000"/>
                  </a:cubicBezTo>
                  <a:lnTo>
                    <a:pt x="6510215" y="6858000"/>
                  </a:lnTo>
                  <a:cubicBezTo>
                    <a:pt x="6520761" y="6503851"/>
                    <a:pt x="6631618" y="6160023"/>
                    <a:pt x="6829891" y="5866482"/>
                  </a:cubicBezTo>
                  <a:cubicBezTo>
                    <a:pt x="6859177" y="5822913"/>
                    <a:pt x="6847679" y="5763873"/>
                    <a:pt x="6804289" y="5734407"/>
                  </a:cubicBezTo>
                  <a:close/>
                  <a:moveTo>
                    <a:pt x="4904404" y="6204806"/>
                  </a:moveTo>
                  <a:cubicBezTo>
                    <a:pt x="4852571" y="6195698"/>
                    <a:pt x="4803171" y="6230357"/>
                    <a:pt x="4794068" y="6282220"/>
                  </a:cubicBezTo>
                  <a:cubicBezTo>
                    <a:pt x="4794061" y="6282240"/>
                    <a:pt x="4794061" y="6282265"/>
                    <a:pt x="4794055" y="6282284"/>
                  </a:cubicBezTo>
                  <a:cubicBezTo>
                    <a:pt x="4760766" y="6472452"/>
                    <a:pt x="4742432" y="6664972"/>
                    <a:pt x="4739230" y="6858000"/>
                  </a:cubicBezTo>
                  <a:lnTo>
                    <a:pt x="4929815" y="6858000"/>
                  </a:lnTo>
                  <a:cubicBezTo>
                    <a:pt x="4932922" y="6676031"/>
                    <a:pt x="4950189" y="6494507"/>
                    <a:pt x="4981464" y="6315208"/>
                  </a:cubicBezTo>
                  <a:cubicBezTo>
                    <a:pt x="4990587" y="6263445"/>
                    <a:pt x="4956116" y="6214067"/>
                    <a:pt x="4904404" y="6204806"/>
                  </a:cubicBezTo>
                  <a:close/>
                  <a:moveTo>
                    <a:pt x="7902253" y="6858000"/>
                  </a:moveTo>
                  <a:lnTo>
                    <a:pt x="8087184" y="6858000"/>
                  </a:lnTo>
                  <a:lnTo>
                    <a:pt x="8087184" y="6532261"/>
                  </a:lnTo>
                  <a:cubicBezTo>
                    <a:pt x="7984903" y="6612091"/>
                    <a:pt x="7918389" y="6729230"/>
                    <a:pt x="7902253" y="6858000"/>
                  </a:cubicBezTo>
                  <a:close/>
                  <a:moveTo>
                    <a:pt x="7565551" y="6591561"/>
                  </a:moveTo>
                  <a:cubicBezTo>
                    <a:pt x="7546175" y="6640502"/>
                    <a:pt x="7570062" y="6695925"/>
                    <a:pt x="7619043" y="6715311"/>
                  </a:cubicBezTo>
                  <a:cubicBezTo>
                    <a:pt x="7667959" y="6734760"/>
                    <a:pt x="7723356" y="6710798"/>
                    <a:pt x="7742733" y="6661858"/>
                  </a:cubicBezTo>
                  <a:cubicBezTo>
                    <a:pt x="7807341" y="6499910"/>
                    <a:pt x="7930205" y="6368089"/>
                    <a:pt x="8087184" y="6292326"/>
                  </a:cubicBezTo>
                  <a:lnTo>
                    <a:pt x="8087184" y="6085760"/>
                  </a:lnTo>
                  <a:cubicBezTo>
                    <a:pt x="7849270" y="6172245"/>
                    <a:pt x="7659700" y="6356394"/>
                    <a:pt x="7566250" y="6591752"/>
                  </a:cubicBezTo>
                  <a:close/>
                  <a:moveTo>
                    <a:pt x="7109989" y="6858000"/>
                  </a:moveTo>
                  <a:lnTo>
                    <a:pt x="7300574" y="6858000"/>
                  </a:lnTo>
                  <a:cubicBezTo>
                    <a:pt x="7326176" y="6394974"/>
                    <a:pt x="7641722" y="5998774"/>
                    <a:pt x="8087184" y="5870486"/>
                  </a:cubicBezTo>
                  <a:lnTo>
                    <a:pt x="8087184" y="5673454"/>
                  </a:lnTo>
                  <a:cubicBezTo>
                    <a:pt x="7534740" y="5807487"/>
                    <a:pt x="7136797" y="6289898"/>
                    <a:pt x="7109989" y="6858000"/>
                  </a:cubicBezTo>
                  <a:close/>
                  <a:moveTo>
                    <a:pt x="6578000" y="3403894"/>
                  </a:moveTo>
                  <a:cubicBezTo>
                    <a:pt x="6600998" y="3451093"/>
                    <a:pt x="6657792" y="3470809"/>
                    <a:pt x="6705057" y="3448004"/>
                  </a:cubicBezTo>
                  <a:cubicBezTo>
                    <a:pt x="7047794" y="3281442"/>
                    <a:pt x="7413527" y="3167030"/>
                    <a:pt x="7790061" y="3108536"/>
                  </a:cubicBezTo>
                  <a:cubicBezTo>
                    <a:pt x="7841964" y="3099632"/>
                    <a:pt x="7876778" y="3050348"/>
                    <a:pt x="7867884" y="2998453"/>
                  </a:cubicBezTo>
                  <a:cubicBezTo>
                    <a:pt x="7859180" y="2947694"/>
                    <a:pt x="7811725" y="2913029"/>
                    <a:pt x="7760775" y="2920148"/>
                  </a:cubicBezTo>
                  <a:cubicBezTo>
                    <a:pt x="7365500" y="2981527"/>
                    <a:pt x="6981597" y="3101621"/>
                    <a:pt x="6621771" y="3276459"/>
                  </a:cubicBezTo>
                  <a:cubicBezTo>
                    <a:pt x="6574506" y="3299582"/>
                    <a:pt x="6554940" y="3356607"/>
                    <a:pt x="6578000" y="3403894"/>
                  </a:cubicBezTo>
                  <a:close/>
                </a:path>
              </a:pathLst>
            </a:custGeom>
            <a:solidFill>
              <a:srgbClr val="005CC2">
                <a:alpha val="83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4"/>
            <p:cNvSpPr/>
            <p:nvPr/>
          </p:nvSpPr>
          <p:spPr>
            <a:xfrm>
              <a:off x="2377837" y="210583"/>
              <a:ext cx="5576288" cy="4831090"/>
            </a:xfrm>
            <a:custGeom>
              <a:avLst/>
              <a:gdLst/>
              <a:ahLst/>
              <a:cxnLst/>
              <a:rect l="l" t="t" r="r" b="b"/>
              <a:pathLst>
                <a:path w="7435051" h="6441453" extrusionOk="0">
                  <a:moveTo>
                    <a:pt x="2213120" y="5039472"/>
                  </a:moveTo>
                  <a:cubicBezTo>
                    <a:pt x="2095083" y="5051103"/>
                    <a:pt x="2103850" y="5229704"/>
                    <a:pt x="2222458" y="5229704"/>
                  </a:cubicBezTo>
                  <a:cubicBezTo>
                    <a:pt x="2353073" y="5228178"/>
                    <a:pt x="2343290" y="5028222"/>
                    <a:pt x="2213120" y="5039472"/>
                  </a:cubicBezTo>
                  <a:close/>
                  <a:moveTo>
                    <a:pt x="1816257" y="949650"/>
                  </a:moveTo>
                  <a:cubicBezTo>
                    <a:pt x="1698221" y="961282"/>
                    <a:pt x="1706988" y="1139882"/>
                    <a:pt x="1825595" y="1139882"/>
                  </a:cubicBezTo>
                  <a:cubicBezTo>
                    <a:pt x="1956274" y="1138420"/>
                    <a:pt x="1946427" y="938337"/>
                    <a:pt x="1816257" y="949650"/>
                  </a:cubicBezTo>
                  <a:close/>
                  <a:moveTo>
                    <a:pt x="1657435" y="6147620"/>
                  </a:moveTo>
                  <a:cubicBezTo>
                    <a:pt x="1527329" y="6136180"/>
                    <a:pt x="1517673" y="6336390"/>
                    <a:pt x="1648097" y="6337788"/>
                  </a:cubicBezTo>
                  <a:cubicBezTo>
                    <a:pt x="1766514" y="6337916"/>
                    <a:pt x="1775281" y="6159125"/>
                    <a:pt x="1657181" y="6147620"/>
                  </a:cubicBezTo>
                  <a:close/>
                  <a:moveTo>
                    <a:pt x="1777377" y="3926811"/>
                  </a:moveTo>
                  <a:cubicBezTo>
                    <a:pt x="1647271" y="3915307"/>
                    <a:pt x="1637614" y="4115517"/>
                    <a:pt x="1767975" y="4116979"/>
                  </a:cubicBezTo>
                  <a:cubicBezTo>
                    <a:pt x="1886583" y="4117487"/>
                    <a:pt x="1895477" y="3938442"/>
                    <a:pt x="1777377" y="3926811"/>
                  </a:cubicBezTo>
                  <a:close/>
                  <a:moveTo>
                    <a:pt x="2671541" y="3056499"/>
                  </a:moveTo>
                  <a:cubicBezTo>
                    <a:pt x="2553506" y="3068131"/>
                    <a:pt x="2562336" y="3246731"/>
                    <a:pt x="2680944" y="3246731"/>
                  </a:cubicBezTo>
                  <a:cubicBezTo>
                    <a:pt x="2811558" y="3245206"/>
                    <a:pt x="2801712" y="3045186"/>
                    <a:pt x="2671541" y="3056499"/>
                  </a:cubicBezTo>
                  <a:close/>
                  <a:moveTo>
                    <a:pt x="3043247" y="3211646"/>
                  </a:moveTo>
                  <a:cubicBezTo>
                    <a:pt x="2925148" y="3223278"/>
                    <a:pt x="2933978" y="3401878"/>
                    <a:pt x="3052649" y="3401878"/>
                  </a:cubicBezTo>
                  <a:cubicBezTo>
                    <a:pt x="3183264" y="3400289"/>
                    <a:pt x="3173354" y="3200333"/>
                    <a:pt x="3043247" y="3211646"/>
                  </a:cubicBezTo>
                  <a:close/>
                  <a:moveTo>
                    <a:pt x="3483564" y="1201216"/>
                  </a:moveTo>
                  <a:cubicBezTo>
                    <a:pt x="3602171" y="1201216"/>
                    <a:pt x="3611002" y="1022616"/>
                    <a:pt x="3492902" y="1010985"/>
                  </a:cubicBezTo>
                  <a:cubicBezTo>
                    <a:pt x="3362796" y="999608"/>
                    <a:pt x="3352949" y="1199627"/>
                    <a:pt x="3483564" y="1201216"/>
                  </a:cubicBezTo>
                  <a:close/>
                  <a:moveTo>
                    <a:pt x="3518314" y="4894812"/>
                  </a:moveTo>
                  <a:cubicBezTo>
                    <a:pt x="3388207" y="4883499"/>
                    <a:pt x="3378551" y="5083518"/>
                    <a:pt x="3508975" y="5085044"/>
                  </a:cubicBezTo>
                  <a:cubicBezTo>
                    <a:pt x="3627646" y="5085044"/>
                    <a:pt x="3636413" y="4906507"/>
                    <a:pt x="3518314" y="4894812"/>
                  </a:cubicBezTo>
                  <a:close/>
                  <a:moveTo>
                    <a:pt x="2488770" y="5643408"/>
                  </a:moveTo>
                  <a:cubicBezTo>
                    <a:pt x="2370670" y="5655039"/>
                    <a:pt x="2379501" y="5833576"/>
                    <a:pt x="2498109" y="5833640"/>
                  </a:cubicBezTo>
                  <a:cubicBezTo>
                    <a:pt x="2628723" y="5832115"/>
                    <a:pt x="2619003" y="5632095"/>
                    <a:pt x="2488770" y="5643408"/>
                  </a:cubicBezTo>
                  <a:close/>
                  <a:moveTo>
                    <a:pt x="1258984" y="4171957"/>
                  </a:moveTo>
                  <a:cubicBezTo>
                    <a:pt x="1128878" y="4160580"/>
                    <a:pt x="1118904" y="4360664"/>
                    <a:pt x="1249582" y="4362189"/>
                  </a:cubicBezTo>
                  <a:cubicBezTo>
                    <a:pt x="1368253" y="4362253"/>
                    <a:pt x="1377084" y="4183652"/>
                    <a:pt x="1258984" y="4171957"/>
                  </a:cubicBezTo>
                  <a:close/>
                  <a:moveTo>
                    <a:pt x="4268713" y="190694"/>
                  </a:moveTo>
                  <a:cubicBezTo>
                    <a:pt x="4399327" y="189105"/>
                    <a:pt x="4389417" y="-10851"/>
                    <a:pt x="4259311" y="463"/>
                  </a:cubicBezTo>
                  <a:cubicBezTo>
                    <a:pt x="4141211" y="12157"/>
                    <a:pt x="4150041" y="190758"/>
                    <a:pt x="4268713" y="190694"/>
                  </a:cubicBezTo>
                  <a:close/>
                  <a:moveTo>
                    <a:pt x="6303786" y="2710803"/>
                  </a:moveTo>
                  <a:cubicBezTo>
                    <a:pt x="6422394" y="2710803"/>
                    <a:pt x="6431225" y="2532266"/>
                    <a:pt x="6313189" y="2520571"/>
                  </a:cubicBezTo>
                  <a:cubicBezTo>
                    <a:pt x="6183082" y="2509448"/>
                    <a:pt x="6173045" y="2709341"/>
                    <a:pt x="6303786" y="2710803"/>
                  </a:cubicBezTo>
                  <a:close/>
                  <a:moveTo>
                    <a:pt x="2820516" y="724970"/>
                  </a:moveTo>
                  <a:cubicBezTo>
                    <a:pt x="2951131" y="723445"/>
                    <a:pt x="2941220" y="523425"/>
                    <a:pt x="2811177" y="534738"/>
                  </a:cubicBezTo>
                  <a:cubicBezTo>
                    <a:pt x="2693141" y="546370"/>
                    <a:pt x="2701908" y="724906"/>
                    <a:pt x="2820516" y="724970"/>
                  </a:cubicBezTo>
                  <a:close/>
                  <a:moveTo>
                    <a:pt x="7332377" y="2638663"/>
                  </a:moveTo>
                  <a:cubicBezTo>
                    <a:pt x="7214341" y="2650358"/>
                    <a:pt x="7223172" y="2828959"/>
                    <a:pt x="7341779" y="2828895"/>
                  </a:cubicBezTo>
                  <a:cubicBezTo>
                    <a:pt x="7472394" y="2827243"/>
                    <a:pt x="7462674" y="2627414"/>
                    <a:pt x="7332377" y="2638663"/>
                  </a:cubicBezTo>
                  <a:close/>
                  <a:moveTo>
                    <a:pt x="7339301" y="1234966"/>
                  </a:moveTo>
                  <a:cubicBezTo>
                    <a:pt x="7469916" y="1233504"/>
                    <a:pt x="7460006" y="1033421"/>
                    <a:pt x="7329899" y="1044798"/>
                  </a:cubicBezTo>
                  <a:cubicBezTo>
                    <a:pt x="7211864" y="1056302"/>
                    <a:pt x="7220694" y="1235157"/>
                    <a:pt x="7339301" y="1234966"/>
                  </a:cubicBezTo>
                  <a:close/>
                  <a:moveTo>
                    <a:pt x="84087" y="3888675"/>
                  </a:moveTo>
                  <a:cubicBezTo>
                    <a:pt x="-33695" y="3900434"/>
                    <a:pt x="-25118" y="4079352"/>
                    <a:pt x="93362" y="4079352"/>
                  </a:cubicBezTo>
                  <a:cubicBezTo>
                    <a:pt x="224104" y="4077445"/>
                    <a:pt x="214067" y="3877425"/>
                    <a:pt x="84087" y="3888675"/>
                  </a:cubicBezTo>
                  <a:close/>
                  <a:moveTo>
                    <a:pt x="488955" y="5693238"/>
                  </a:moveTo>
                  <a:cubicBezTo>
                    <a:pt x="370919" y="5704679"/>
                    <a:pt x="379686" y="5883470"/>
                    <a:pt x="498293" y="5883407"/>
                  </a:cubicBezTo>
                  <a:cubicBezTo>
                    <a:pt x="628908" y="5882135"/>
                    <a:pt x="619125" y="5681925"/>
                    <a:pt x="488955" y="5693366"/>
                  </a:cubicBezTo>
                  <a:close/>
                  <a:moveTo>
                    <a:pt x="722295" y="4567103"/>
                  </a:moveTo>
                  <a:cubicBezTo>
                    <a:pt x="592125" y="4555789"/>
                    <a:pt x="582532" y="4755682"/>
                    <a:pt x="712893" y="4757334"/>
                  </a:cubicBezTo>
                  <a:cubicBezTo>
                    <a:pt x="831501" y="4757334"/>
                    <a:pt x="840458" y="4578734"/>
                    <a:pt x="722295" y="4567103"/>
                  </a:cubicBezTo>
                  <a:close/>
                  <a:moveTo>
                    <a:pt x="1760606" y="2491334"/>
                  </a:moveTo>
                  <a:cubicBezTo>
                    <a:pt x="1891220" y="2489745"/>
                    <a:pt x="1881310" y="2289725"/>
                    <a:pt x="1751203" y="2301102"/>
                  </a:cubicBezTo>
                  <a:cubicBezTo>
                    <a:pt x="1633104" y="2312734"/>
                    <a:pt x="1641998" y="2491334"/>
                    <a:pt x="1760606" y="2491334"/>
                  </a:cubicBezTo>
                  <a:close/>
                  <a:moveTo>
                    <a:pt x="744657" y="3328976"/>
                  </a:moveTo>
                  <a:cubicBezTo>
                    <a:pt x="614551" y="3317536"/>
                    <a:pt x="604894" y="3517682"/>
                    <a:pt x="735255" y="3519144"/>
                  </a:cubicBezTo>
                  <a:cubicBezTo>
                    <a:pt x="853926" y="3519335"/>
                    <a:pt x="862820" y="3340544"/>
                    <a:pt x="744657" y="3328976"/>
                  </a:cubicBezTo>
                  <a:close/>
                  <a:moveTo>
                    <a:pt x="4587626" y="5427499"/>
                  </a:moveTo>
                  <a:cubicBezTo>
                    <a:pt x="4457774" y="5416058"/>
                    <a:pt x="4447546" y="5616269"/>
                    <a:pt x="4578478" y="5617476"/>
                  </a:cubicBezTo>
                  <a:cubicBezTo>
                    <a:pt x="4696832" y="5617858"/>
                    <a:pt x="4705535" y="5439067"/>
                    <a:pt x="4587626" y="5427499"/>
                  </a:cubicBezTo>
                  <a:close/>
                  <a:moveTo>
                    <a:pt x="6524040" y="3476242"/>
                  </a:moveTo>
                  <a:cubicBezTo>
                    <a:pt x="6654718" y="3474844"/>
                    <a:pt x="6644744" y="3274633"/>
                    <a:pt x="6514638" y="3286074"/>
                  </a:cubicBezTo>
                  <a:cubicBezTo>
                    <a:pt x="6396601" y="3297578"/>
                    <a:pt x="6405432" y="3476242"/>
                    <a:pt x="6524040" y="3476051"/>
                  </a:cubicBezTo>
                  <a:close/>
                  <a:moveTo>
                    <a:pt x="6533125" y="1608057"/>
                  </a:moveTo>
                  <a:cubicBezTo>
                    <a:pt x="6403018" y="1596616"/>
                    <a:pt x="6393362" y="1796826"/>
                    <a:pt x="6523785" y="1798225"/>
                  </a:cubicBezTo>
                  <a:cubicBezTo>
                    <a:pt x="6642394" y="1798161"/>
                    <a:pt x="6651224" y="1619624"/>
                    <a:pt x="6533125" y="1607866"/>
                  </a:cubicBezTo>
                  <a:close/>
                  <a:moveTo>
                    <a:pt x="6625368" y="767682"/>
                  </a:moveTo>
                  <a:cubicBezTo>
                    <a:pt x="6495261" y="756304"/>
                    <a:pt x="6485605" y="956324"/>
                    <a:pt x="6616029" y="957913"/>
                  </a:cubicBezTo>
                  <a:cubicBezTo>
                    <a:pt x="6734701" y="957722"/>
                    <a:pt x="6743531" y="779122"/>
                    <a:pt x="6625368" y="767491"/>
                  </a:cubicBezTo>
                  <a:close/>
                  <a:moveTo>
                    <a:pt x="6239178" y="2986775"/>
                  </a:moveTo>
                  <a:cubicBezTo>
                    <a:pt x="6109072" y="2975398"/>
                    <a:pt x="6099097" y="3175418"/>
                    <a:pt x="6229776" y="3177007"/>
                  </a:cubicBezTo>
                  <a:cubicBezTo>
                    <a:pt x="6348383" y="3176816"/>
                    <a:pt x="6357277" y="2998279"/>
                    <a:pt x="6239178" y="2986585"/>
                  </a:cubicBezTo>
                  <a:close/>
                  <a:moveTo>
                    <a:pt x="6514638" y="4652017"/>
                  </a:moveTo>
                  <a:cubicBezTo>
                    <a:pt x="6396538" y="4663649"/>
                    <a:pt x="6405432" y="4842249"/>
                    <a:pt x="6524040" y="4842249"/>
                  </a:cubicBezTo>
                  <a:cubicBezTo>
                    <a:pt x="6654718" y="4840660"/>
                    <a:pt x="6644808" y="4640640"/>
                    <a:pt x="6514638" y="4652017"/>
                  </a:cubicBezTo>
                  <a:close/>
                  <a:moveTo>
                    <a:pt x="6326403" y="5437732"/>
                  </a:moveTo>
                  <a:cubicBezTo>
                    <a:pt x="6196296" y="5426355"/>
                    <a:pt x="6186640" y="5626375"/>
                    <a:pt x="6317001" y="5627964"/>
                  </a:cubicBezTo>
                  <a:cubicBezTo>
                    <a:pt x="6435671" y="5628027"/>
                    <a:pt x="6444502" y="5449363"/>
                    <a:pt x="6326403" y="5437732"/>
                  </a:cubicBezTo>
                  <a:close/>
                  <a:moveTo>
                    <a:pt x="7229651" y="6251285"/>
                  </a:moveTo>
                  <a:cubicBezTo>
                    <a:pt x="7099545" y="6239781"/>
                    <a:pt x="7089888" y="6440055"/>
                    <a:pt x="7220249" y="6441453"/>
                  </a:cubicBezTo>
                  <a:cubicBezTo>
                    <a:pt x="7338857" y="6441453"/>
                    <a:pt x="7347751" y="6262662"/>
                    <a:pt x="7229651" y="6251094"/>
                  </a:cubicBezTo>
                  <a:close/>
                  <a:moveTo>
                    <a:pt x="6776566" y="3604694"/>
                  </a:moveTo>
                  <a:cubicBezTo>
                    <a:pt x="6658530" y="3616389"/>
                    <a:pt x="6667297" y="3794926"/>
                    <a:pt x="6785968" y="3794926"/>
                  </a:cubicBezTo>
                  <a:cubicBezTo>
                    <a:pt x="6916329" y="3793337"/>
                    <a:pt x="6906481" y="3593381"/>
                    <a:pt x="6776566" y="3604694"/>
                  </a:cubicBezTo>
                  <a:close/>
                  <a:moveTo>
                    <a:pt x="7330281" y="5086315"/>
                  </a:moveTo>
                  <a:cubicBezTo>
                    <a:pt x="7212244" y="5097946"/>
                    <a:pt x="7221075" y="5276610"/>
                    <a:pt x="7339683" y="5276546"/>
                  </a:cubicBezTo>
                  <a:cubicBezTo>
                    <a:pt x="7470107" y="5275021"/>
                    <a:pt x="7460324" y="5074938"/>
                    <a:pt x="7330090" y="5086315"/>
                  </a:cubicBezTo>
                  <a:close/>
                  <a:moveTo>
                    <a:pt x="7149732" y="2268942"/>
                  </a:moveTo>
                  <a:cubicBezTo>
                    <a:pt x="7031697" y="2280573"/>
                    <a:pt x="7040464" y="2459173"/>
                    <a:pt x="7159071" y="2459173"/>
                  </a:cubicBezTo>
                  <a:cubicBezTo>
                    <a:pt x="7289495" y="2457711"/>
                    <a:pt x="7279775" y="2257628"/>
                    <a:pt x="7149542" y="2268942"/>
                  </a:cubicBezTo>
                  <a:close/>
                  <a:moveTo>
                    <a:pt x="4803179" y="4171957"/>
                  </a:moveTo>
                  <a:cubicBezTo>
                    <a:pt x="4673072" y="4160580"/>
                    <a:pt x="4663416" y="4360600"/>
                    <a:pt x="4793840" y="4362189"/>
                  </a:cubicBezTo>
                  <a:cubicBezTo>
                    <a:pt x="4912511" y="4362189"/>
                    <a:pt x="4921532" y="4183589"/>
                    <a:pt x="4803179" y="4171957"/>
                  </a:cubicBezTo>
                  <a:close/>
                  <a:moveTo>
                    <a:pt x="4264139" y="1897059"/>
                  </a:moveTo>
                  <a:cubicBezTo>
                    <a:pt x="4146039" y="1908626"/>
                    <a:pt x="4154870" y="2087227"/>
                    <a:pt x="4273477" y="2087290"/>
                  </a:cubicBezTo>
                  <a:cubicBezTo>
                    <a:pt x="4404092" y="2085765"/>
                    <a:pt x="4394245" y="1885682"/>
                    <a:pt x="4264139" y="1897059"/>
                  </a:cubicBezTo>
                  <a:close/>
                  <a:moveTo>
                    <a:pt x="4141592" y="4439731"/>
                  </a:moveTo>
                  <a:cubicBezTo>
                    <a:pt x="4023556" y="4451362"/>
                    <a:pt x="4032386" y="4629962"/>
                    <a:pt x="4150995" y="4629962"/>
                  </a:cubicBezTo>
                  <a:cubicBezTo>
                    <a:pt x="4281609" y="4628373"/>
                    <a:pt x="4271826" y="4428417"/>
                    <a:pt x="4141592" y="4439731"/>
                  </a:cubicBezTo>
                  <a:close/>
                  <a:moveTo>
                    <a:pt x="4444560" y="5923067"/>
                  </a:moveTo>
                  <a:cubicBezTo>
                    <a:pt x="4326460" y="5934698"/>
                    <a:pt x="4335354" y="6113363"/>
                    <a:pt x="4453962" y="6113299"/>
                  </a:cubicBezTo>
                  <a:cubicBezTo>
                    <a:pt x="4584831" y="6111774"/>
                    <a:pt x="4574730" y="5911754"/>
                    <a:pt x="4444560" y="5923067"/>
                  </a:cubicBezTo>
                  <a:close/>
                  <a:moveTo>
                    <a:pt x="4149660" y="722555"/>
                  </a:moveTo>
                  <a:cubicBezTo>
                    <a:pt x="4280339" y="721029"/>
                    <a:pt x="4270365" y="521010"/>
                    <a:pt x="4140322" y="532323"/>
                  </a:cubicBezTo>
                  <a:cubicBezTo>
                    <a:pt x="4022222" y="543954"/>
                    <a:pt x="4031053" y="722491"/>
                    <a:pt x="4149660" y="722555"/>
                  </a:cubicBezTo>
                  <a:close/>
                  <a:moveTo>
                    <a:pt x="5149473" y="5067883"/>
                  </a:moveTo>
                  <a:cubicBezTo>
                    <a:pt x="5031437" y="5079514"/>
                    <a:pt x="5040267" y="5258178"/>
                    <a:pt x="5158875" y="5258115"/>
                  </a:cubicBezTo>
                  <a:cubicBezTo>
                    <a:pt x="5289489" y="5256589"/>
                    <a:pt x="5279643" y="5056569"/>
                    <a:pt x="5149473" y="5067883"/>
                  </a:cubicBezTo>
                  <a:close/>
                  <a:moveTo>
                    <a:pt x="5180729" y="418362"/>
                  </a:moveTo>
                  <a:cubicBezTo>
                    <a:pt x="5062692" y="430057"/>
                    <a:pt x="5071523" y="608657"/>
                    <a:pt x="5190131" y="608594"/>
                  </a:cubicBezTo>
                  <a:cubicBezTo>
                    <a:pt x="5320746" y="607259"/>
                    <a:pt x="5310962" y="407303"/>
                    <a:pt x="5180729" y="418362"/>
                  </a:cubicBezTo>
                  <a:close/>
                  <a:moveTo>
                    <a:pt x="3703309" y="5642900"/>
                  </a:moveTo>
                  <a:cubicBezTo>
                    <a:pt x="3578793" y="5643599"/>
                    <a:pt x="3578793" y="5832877"/>
                    <a:pt x="3703309" y="5833576"/>
                  </a:cubicBezTo>
                  <a:cubicBezTo>
                    <a:pt x="3827825" y="5832941"/>
                    <a:pt x="3827888" y="5643662"/>
                    <a:pt x="3703309" y="5642900"/>
                  </a:cubicBezTo>
                  <a:close/>
                  <a:moveTo>
                    <a:pt x="5646456" y="6045926"/>
                  </a:moveTo>
                  <a:cubicBezTo>
                    <a:pt x="5516350" y="6034422"/>
                    <a:pt x="5506694" y="6234696"/>
                    <a:pt x="5637118" y="6236094"/>
                  </a:cubicBezTo>
                  <a:cubicBezTo>
                    <a:pt x="5755726" y="6236222"/>
                    <a:pt x="5764556" y="6057430"/>
                    <a:pt x="5646456" y="6045926"/>
                  </a:cubicBezTo>
                  <a:close/>
                  <a:moveTo>
                    <a:pt x="5906225" y="1406067"/>
                  </a:moveTo>
                  <a:cubicBezTo>
                    <a:pt x="5776118" y="1394689"/>
                    <a:pt x="5766462" y="1594773"/>
                    <a:pt x="5896886" y="1596298"/>
                  </a:cubicBezTo>
                  <a:cubicBezTo>
                    <a:pt x="6015494" y="1596298"/>
                    <a:pt x="6024324" y="1417698"/>
                    <a:pt x="5906225" y="1406067"/>
                  </a:cubicBezTo>
                  <a:close/>
                </a:path>
              </a:pathLst>
            </a:custGeom>
            <a:solidFill>
              <a:srgbClr val="005CC2">
                <a:alpha val="83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1080600" y="2124667"/>
            <a:ext cx="7711600" cy="364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575719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Char char="●"/>
              <a:defRPr sz="4267">
                <a:solidFill>
                  <a:schemeClr val="lt1"/>
                </a:solidFill>
              </a:defRPr>
            </a:lvl1pPr>
            <a:lvl2pPr marL="1219170" lvl="1" indent="-575719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200"/>
              <a:buChar char="○"/>
              <a:defRPr sz="4267">
                <a:solidFill>
                  <a:schemeClr val="lt1"/>
                </a:solidFill>
              </a:defRPr>
            </a:lvl2pPr>
            <a:lvl3pPr marL="1828754" lvl="2" indent="-575719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200"/>
              <a:buChar char="■"/>
              <a:defRPr sz="4267">
                <a:solidFill>
                  <a:schemeClr val="lt1"/>
                </a:solidFill>
              </a:defRPr>
            </a:lvl3pPr>
            <a:lvl4pPr marL="2438339" lvl="3" indent="-575719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200"/>
              <a:buChar char="●"/>
              <a:defRPr sz="4267">
                <a:solidFill>
                  <a:schemeClr val="lt1"/>
                </a:solidFill>
              </a:defRPr>
            </a:lvl4pPr>
            <a:lvl5pPr marL="3047924" lvl="4" indent="-575719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200"/>
              <a:buChar char="○"/>
              <a:defRPr sz="4267">
                <a:solidFill>
                  <a:schemeClr val="lt1"/>
                </a:solidFill>
              </a:defRPr>
            </a:lvl5pPr>
            <a:lvl6pPr marL="3657509" lvl="5" indent="-575719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200"/>
              <a:buChar char="■"/>
              <a:defRPr sz="4267">
                <a:solidFill>
                  <a:schemeClr val="lt1"/>
                </a:solidFill>
              </a:defRPr>
            </a:lvl6pPr>
            <a:lvl7pPr marL="4267093" lvl="6" indent="-575719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200"/>
              <a:buChar char="●"/>
              <a:defRPr sz="4267">
                <a:solidFill>
                  <a:schemeClr val="lt1"/>
                </a:solidFill>
              </a:defRPr>
            </a:lvl7pPr>
            <a:lvl8pPr marL="4876678" lvl="7" indent="-575719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200"/>
              <a:buChar char="○"/>
              <a:defRPr sz="4267">
                <a:solidFill>
                  <a:schemeClr val="lt1"/>
                </a:solidFill>
              </a:defRPr>
            </a:lvl8pPr>
            <a:lvl9pPr marL="5486263" lvl="8" indent="-575719" rtl="0"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3200"/>
              <a:buChar char="■"/>
              <a:defRPr sz="4267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4"/>
          <p:cNvSpPr txBox="1"/>
          <p:nvPr/>
        </p:nvSpPr>
        <p:spPr>
          <a:xfrm>
            <a:off x="1080600" y="893692"/>
            <a:ext cx="2609600" cy="8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“</a:t>
            </a:r>
            <a:endParaRPr sz="128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" name="Google Shape;29;p4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392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 preserve="1">
  <p:cSld name="Title + 1 column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oogle Shape;31;p5"/>
          <p:cNvGrpSpPr/>
          <p:nvPr/>
        </p:nvGrpSpPr>
        <p:grpSpPr>
          <a:xfrm>
            <a:off x="6673398" y="0"/>
            <a:ext cx="5518613" cy="6858189"/>
            <a:chOff x="5005048" y="0"/>
            <a:chExt cx="4138960" cy="5143642"/>
          </a:xfrm>
        </p:grpSpPr>
        <p:sp>
          <p:nvSpPr>
            <p:cNvPr id="32" name="Google Shape;32;p5"/>
            <p:cNvSpPr/>
            <p:nvPr/>
          </p:nvSpPr>
          <p:spPr>
            <a:xfrm>
              <a:off x="5005049" y="0"/>
              <a:ext cx="4138960" cy="5143500"/>
            </a:xfrm>
            <a:custGeom>
              <a:avLst/>
              <a:gdLst/>
              <a:ahLst/>
              <a:cxnLst/>
              <a:rect l="l" t="t" r="r" b="b"/>
              <a:pathLst>
                <a:path w="5518613" h="6858000" extrusionOk="0">
                  <a:moveTo>
                    <a:pt x="4347879" y="6858000"/>
                  </a:moveTo>
                  <a:lnTo>
                    <a:pt x="4538614" y="6858000"/>
                  </a:lnTo>
                  <a:cubicBezTo>
                    <a:pt x="4551534" y="5930683"/>
                    <a:pt x="4899626" y="5039346"/>
                    <a:pt x="5518613" y="4348570"/>
                  </a:cubicBezTo>
                  <a:lnTo>
                    <a:pt x="5518613" y="4070500"/>
                  </a:lnTo>
                  <a:cubicBezTo>
                    <a:pt x="4781548" y="4812740"/>
                    <a:pt x="4361771" y="5812222"/>
                    <a:pt x="4347879" y="6858000"/>
                  </a:cubicBezTo>
                  <a:close/>
                  <a:moveTo>
                    <a:pt x="4301085" y="5188627"/>
                  </a:moveTo>
                  <a:cubicBezTo>
                    <a:pt x="4077511" y="5717157"/>
                    <a:pt x="3959147" y="6284191"/>
                    <a:pt x="3952611" y="6858000"/>
                  </a:cubicBezTo>
                  <a:lnTo>
                    <a:pt x="4143347" y="6858000"/>
                  </a:lnTo>
                  <a:cubicBezTo>
                    <a:pt x="4157130" y="5751110"/>
                    <a:pt x="4603757" y="4693586"/>
                    <a:pt x="5387642" y="3911730"/>
                  </a:cubicBezTo>
                  <a:cubicBezTo>
                    <a:pt x="5430449" y="3868935"/>
                    <a:pt x="5474000" y="3827197"/>
                    <a:pt x="5518295" y="3786519"/>
                  </a:cubicBezTo>
                  <a:lnTo>
                    <a:pt x="5518295" y="3532283"/>
                  </a:lnTo>
                  <a:cubicBezTo>
                    <a:pt x="5426952" y="3609615"/>
                    <a:pt x="5338451" y="3691136"/>
                    <a:pt x="5252792" y="3776858"/>
                  </a:cubicBezTo>
                  <a:cubicBezTo>
                    <a:pt x="4847103" y="4181397"/>
                    <a:pt x="4523877" y="4660866"/>
                    <a:pt x="4301085" y="5188627"/>
                  </a:cubicBezTo>
                  <a:close/>
                  <a:moveTo>
                    <a:pt x="4742956" y="6858000"/>
                  </a:moveTo>
                  <a:lnTo>
                    <a:pt x="4933691" y="6858000"/>
                  </a:lnTo>
                  <a:cubicBezTo>
                    <a:pt x="4944296" y="6192253"/>
                    <a:pt x="5147442" y="5543813"/>
                    <a:pt x="5518613" y="4990959"/>
                  </a:cubicBezTo>
                  <a:lnTo>
                    <a:pt x="5518613" y="4666809"/>
                  </a:lnTo>
                  <a:cubicBezTo>
                    <a:pt x="5027419" y="5292807"/>
                    <a:pt x="4754965" y="6062479"/>
                    <a:pt x="4742956" y="6858000"/>
                  </a:cubicBezTo>
                  <a:close/>
                  <a:moveTo>
                    <a:pt x="3936844" y="5034751"/>
                  </a:moveTo>
                  <a:cubicBezTo>
                    <a:pt x="3692690" y="5611967"/>
                    <a:pt x="3563753" y="6231329"/>
                    <a:pt x="3557280" y="6858000"/>
                  </a:cubicBezTo>
                  <a:lnTo>
                    <a:pt x="3748016" y="6858000"/>
                  </a:lnTo>
                  <a:cubicBezTo>
                    <a:pt x="3761742" y="5646276"/>
                    <a:pt x="4250019" y="4488202"/>
                    <a:pt x="5108087" y="3632261"/>
                  </a:cubicBezTo>
                  <a:cubicBezTo>
                    <a:pt x="5237705" y="3502760"/>
                    <a:pt x="5374780" y="3380944"/>
                    <a:pt x="5518613" y="3267434"/>
                  </a:cubicBezTo>
                  <a:lnTo>
                    <a:pt x="5518613" y="3027435"/>
                  </a:lnTo>
                  <a:cubicBezTo>
                    <a:pt x="4821685" y="3543508"/>
                    <a:pt x="4275552" y="4236573"/>
                    <a:pt x="3936844" y="5034751"/>
                  </a:cubicBezTo>
                  <a:close/>
                  <a:moveTo>
                    <a:pt x="1590798" y="2330830"/>
                  </a:moveTo>
                  <a:cubicBezTo>
                    <a:pt x="2180774" y="1457646"/>
                    <a:pt x="2932850" y="705739"/>
                    <a:pt x="3806254" y="115868"/>
                  </a:cubicBezTo>
                  <a:cubicBezTo>
                    <a:pt x="3864619" y="76504"/>
                    <a:pt x="3923511" y="37881"/>
                    <a:pt x="3982938" y="0"/>
                  </a:cubicBezTo>
                  <a:lnTo>
                    <a:pt x="3637961" y="0"/>
                  </a:lnTo>
                  <a:cubicBezTo>
                    <a:pt x="2317309" y="907938"/>
                    <a:pt x="1283739" y="2174291"/>
                    <a:pt x="658991" y="3649867"/>
                  </a:cubicBezTo>
                  <a:cubicBezTo>
                    <a:pt x="229264" y="4666364"/>
                    <a:pt x="7820" y="5745720"/>
                    <a:pt x="0" y="6858000"/>
                  </a:cubicBezTo>
                  <a:lnTo>
                    <a:pt x="190735" y="6858000"/>
                  </a:lnTo>
                  <a:cubicBezTo>
                    <a:pt x="198492" y="5771144"/>
                    <a:pt x="414913" y="4716957"/>
                    <a:pt x="834595" y="3724104"/>
                  </a:cubicBezTo>
                  <a:cubicBezTo>
                    <a:pt x="1041009" y="3236353"/>
                    <a:pt x="1294217" y="2769749"/>
                    <a:pt x="1590670" y="2330830"/>
                  </a:cubicBezTo>
                  <a:close/>
                  <a:moveTo>
                    <a:pt x="5138478" y="6858000"/>
                  </a:moveTo>
                  <a:lnTo>
                    <a:pt x="5329213" y="6858000"/>
                  </a:lnTo>
                  <a:cubicBezTo>
                    <a:pt x="5335393" y="6514973"/>
                    <a:pt x="5399423" y="6175480"/>
                    <a:pt x="5518613" y="5853770"/>
                  </a:cubicBezTo>
                  <a:lnTo>
                    <a:pt x="5518613" y="5388583"/>
                  </a:lnTo>
                  <a:cubicBezTo>
                    <a:pt x="5473428" y="5473625"/>
                    <a:pt x="5431892" y="5560847"/>
                    <a:pt x="5394000" y="5650255"/>
                  </a:cubicBezTo>
                  <a:cubicBezTo>
                    <a:pt x="5232135" y="6032727"/>
                    <a:pt x="5145382" y="6442770"/>
                    <a:pt x="5138478" y="6858000"/>
                  </a:cubicBezTo>
                  <a:close/>
                  <a:moveTo>
                    <a:pt x="1918417" y="2551824"/>
                  </a:moveTo>
                  <a:cubicBezTo>
                    <a:pt x="2643092" y="1478290"/>
                    <a:pt x="3623084" y="601442"/>
                    <a:pt x="4770422" y="0"/>
                  </a:cubicBezTo>
                  <a:lnTo>
                    <a:pt x="4376235" y="0"/>
                  </a:lnTo>
                  <a:cubicBezTo>
                    <a:pt x="4221103" y="90127"/>
                    <a:pt x="4069195" y="185317"/>
                    <a:pt x="3920504" y="285570"/>
                  </a:cubicBezTo>
                  <a:cubicBezTo>
                    <a:pt x="2634426" y="1153193"/>
                    <a:pt x="1627921" y="2375366"/>
                    <a:pt x="1023169" y="3803743"/>
                  </a:cubicBezTo>
                  <a:cubicBezTo>
                    <a:pt x="614105" y="4771490"/>
                    <a:pt x="403024" y="5798792"/>
                    <a:pt x="395331" y="6858000"/>
                  </a:cubicBezTo>
                  <a:lnTo>
                    <a:pt x="586067" y="6858000"/>
                  </a:lnTo>
                  <a:cubicBezTo>
                    <a:pt x="593760" y="5824406"/>
                    <a:pt x="799754" y="4822147"/>
                    <a:pt x="1198836" y="3877980"/>
                  </a:cubicBezTo>
                  <a:cubicBezTo>
                    <a:pt x="1395332" y="3413753"/>
                    <a:pt x="1636313" y="2969629"/>
                    <a:pt x="1918417" y="2551824"/>
                  </a:cubicBezTo>
                  <a:close/>
                  <a:moveTo>
                    <a:pt x="3295909" y="1820898"/>
                  </a:moveTo>
                  <a:cubicBezTo>
                    <a:pt x="2638349" y="2477855"/>
                    <a:pt x="2113960" y="3255643"/>
                    <a:pt x="1751587" y="4111495"/>
                  </a:cubicBezTo>
                  <a:cubicBezTo>
                    <a:pt x="1383722" y="4981807"/>
                    <a:pt x="1193495" y="5905571"/>
                    <a:pt x="1185739" y="6858000"/>
                  </a:cubicBezTo>
                  <a:lnTo>
                    <a:pt x="1376474" y="6858000"/>
                  </a:lnTo>
                  <a:cubicBezTo>
                    <a:pt x="1384167" y="5931185"/>
                    <a:pt x="1569308" y="5032463"/>
                    <a:pt x="1927255" y="4185732"/>
                  </a:cubicBezTo>
                  <a:cubicBezTo>
                    <a:pt x="2618518" y="2553159"/>
                    <a:pt x="3901291" y="1241972"/>
                    <a:pt x="5518613" y="514827"/>
                  </a:cubicBezTo>
                  <a:lnTo>
                    <a:pt x="5518613" y="306544"/>
                  </a:lnTo>
                  <a:cubicBezTo>
                    <a:pt x="4689289" y="667432"/>
                    <a:pt x="3935274" y="1181063"/>
                    <a:pt x="3295909" y="1820643"/>
                  </a:cubicBezTo>
                  <a:close/>
                  <a:moveTo>
                    <a:pt x="3572666" y="4881129"/>
                  </a:moveTo>
                  <a:cubicBezTo>
                    <a:pt x="3307970" y="5506962"/>
                    <a:pt x="3168460" y="6178556"/>
                    <a:pt x="3162013" y="6858000"/>
                  </a:cubicBezTo>
                  <a:lnTo>
                    <a:pt x="3352748" y="6858000"/>
                  </a:lnTo>
                  <a:cubicBezTo>
                    <a:pt x="3372565" y="5227315"/>
                    <a:pt x="4179313" y="3706695"/>
                    <a:pt x="5518613" y="2775615"/>
                  </a:cubicBezTo>
                  <a:lnTo>
                    <a:pt x="5518613" y="2545341"/>
                  </a:lnTo>
                  <a:cubicBezTo>
                    <a:pt x="4654149" y="3115286"/>
                    <a:pt x="3977337" y="3927785"/>
                    <a:pt x="3573111" y="4880875"/>
                  </a:cubicBezTo>
                  <a:close/>
                  <a:moveTo>
                    <a:pt x="5235308" y="0"/>
                  </a:moveTo>
                  <a:cubicBezTo>
                    <a:pt x="3502800" y="791829"/>
                    <a:pt x="2129930" y="2203840"/>
                    <a:pt x="1387410" y="3957619"/>
                  </a:cubicBezTo>
                  <a:cubicBezTo>
                    <a:pt x="998882" y="4876680"/>
                    <a:pt x="798292" y="5852181"/>
                    <a:pt x="790535" y="6858000"/>
                  </a:cubicBezTo>
                  <a:lnTo>
                    <a:pt x="981270" y="6858000"/>
                  </a:lnTo>
                  <a:cubicBezTo>
                    <a:pt x="989027" y="5877796"/>
                    <a:pt x="1184722" y="4927273"/>
                    <a:pt x="1563077" y="4031856"/>
                  </a:cubicBezTo>
                  <a:cubicBezTo>
                    <a:pt x="2315465" y="2254877"/>
                    <a:pt x="3730277" y="840502"/>
                    <a:pt x="5507805" y="88347"/>
                  </a:cubicBezTo>
                  <a:lnTo>
                    <a:pt x="5518295" y="83961"/>
                  </a:lnTo>
                  <a:lnTo>
                    <a:pt x="5518295" y="0"/>
                  </a:lnTo>
                  <a:close/>
                  <a:moveTo>
                    <a:pt x="2115829" y="4265371"/>
                  </a:moveTo>
                  <a:cubicBezTo>
                    <a:pt x="1768499" y="5086996"/>
                    <a:pt x="1588763" y="5958960"/>
                    <a:pt x="1581070" y="6858000"/>
                  </a:cubicBezTo>
                  <a:lnTo>
                    <a:pt x="1771805" y="6858000"/>
                  </a:lnTo>
                  <a:cubicBezTo>
                    <a:pt x="1779499" y="5984575"/>
                    <a:pt x="1954148" y="5137589"/>
                    <a:pt x="2291496" y="4339608"/>
                  </a:cubicBezTo>
                  <a:cubicBezTo>
                    <a:pt x="2920256" y="2855992"/>
                    <a:pt x="4067231" y="1651564"/>
                    <a:pt x="5518613" y="950841"/>
                  </a:cubicBezTo>
                  <a:lnTo>
                    <a:pt x="5518613" y="739889"/>
                  </a:lnTo>
                  <a:cubicBezTo>
                    <a:pt x="3987230" y="1453890"/>
                    <a:pt x="2774896" y="2709940"/>
                    <a:pt x="2115829" y="4265371"/>
                  </a:cubicBezTo>
                  <a:close/>
                  <a:moveTo>
                    <a:pt x="3208425" y="4726999"/>
                  </a:moveTo>
                  <a:cubicBezTo>
                    <a:pt x="2923104" y="5401587"/>
                    <a:pt x="2773059" y="6125618"/>
                    <a:pt x="2766809" y="6858000"/>
                  </a:cubicBezTo>
                  <a:lnTo>
                    <a:pt x="2957544" y="6858000"/>
                  </a:lnTo>
                  <a:cubicBezTo>
                    <a:pt x="2978335" y="5002228"/>
                    <a:pt x="3943723" y="3284988"/>
                    <a:pt x="5518613" y="2302356"/>
                  </a:cubicBezTo>
                  <a:lnTo>
                    <a:pt x="5518613" y="2079201"/>
                  </a:lnTo>
                  <a:cubicBezTo>
                    <a:pt x="4486524" y="2693796"/>
                    <a:pt x="3677291" y="3621298"/>
                    <a:pt x="3208425" y="4726999"/>
                  </a:cubicBezTo>
                  <a:close/>
                  <a:moveTo>
                    <a:pt x="2844247" y="4573123"/>
                  </a:moveTo>
                  <a:cubicBezTo>
                    <a:pt x="2538117" y="5297313"/>
                    <a:pt x="2379234" y="6065676"/>
                    <a:pt x="2371478" y="6858000"/>
                  </a:cubicBezTo>
                  <a:lnTo>
                    <a:pt x="2562213" y="6858000"/>
                  </a:lnTo>
                  <a:cubicBezTo>
                    <a:pt x="2569906" y="6091353"/>
                    <a:pt x="2723703" y="5347905"/>
                    <a:pt x="3019978" y="4647360"/>
                  </a:cubicBezTo>
                  <a:cubicBezTo>
                    <a:pt x="3521924" y="3463366"/>
                    <a:pt x="4400064" y="2477658"/>
                    <a:pt x="5518613" y="1842635"/>
                  </a:cubicBezTo>
                  <a:lnTo>
                    <a:pt x="5518613" y="1624564"/>
                  </a:lnTo>
                  <a:cubicBezTo>
                    <a:pt x="4319580" y="2277199"/>
                    <a:pt x="3376933" y="3316482"/>
                    <a:pt x="2844247" y="4573123"/>
                  </a:cubicBezTo>
                  <a:close/>
                  <a:moveTo>
                    <a:pt x="2480006" y="4419247"/>
                  </a:moveTo>
                  <a:cubicBezTo>
                    <a:pt x="2153276" y="5192123"/>
                    <a:pt x="1984094" y="6012350"/>
                    <a:pt x="1976274" y="6858000"/>
                  </a:cubicBezTo>
                  <a:lnTo>
                    <a:pt x="2167009" y="6858000"/>
                  </a:lnTo>
                  <a:cubicBezTo>
                    <a:pt x="2174702" y="6038091"/>
                    <a:pt x="2338989" y="5242779"/>
                    <a:pt x="2655737" y="4493611"/>
                  </a:cubicBezTo>
                  <a:cubicBezTo>
                    <a:pt x="3221262" y="3159288"/>
                    <a:pt x="4233361" y="2063108"/>
                    <a:pt x="5518613" y="1392892"/>
                  </a:cubicBezTo>
                  <a:lnTo>
                    <a:pt x="5518613" y="1178826"/>
                  </a:lnTo>
                  <a:cubicBezTo>
                    <a:pt x="4153132" y="1864200"/>
                    <a:pt x="3076061" y="3012811"/>
                    <a:pt x="2480006" y="4419247"/>
                  </a:cubicBezTo>
                  <a:close/>
                </a:path>
              </a:pathLst>
            </a:custGeom>
            <a:solidFill>
              <a:srgbClr val="004591">
                <a:alpha val="44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5"/>
            <p:cNvSpPr/>
            <p:nvPr/>
          </p:nvSpPr>
          <p:spPr>
            <a:xfrm>
              <a:off x="5005048" y="0"/>
              <a:ext cx="4138960" cy="5143642"/>
            </a:xfrm>
            <a:custGeom>
              <a:avLst/>
              <a:gdLst/>
              <a:ahLst/>
              <a:cxnLst/>
              <a:rect l="l" t="t" r="r" b="b"/>
              <a:pathLst>
                <a:path w="5518613" h="6858190" extrusionOk="0">
                  <a:moveTo>
                    <a:pt x="2240760" y="4214715"/>
                  </a:moveTo>
                  <a:cubicBezTo>
                    <a:pt x="2192225" y="4194261"/>
                    <a:pt x="2136295" y="4217016"/>
                    <a:pt x="2115841" y="4265537"/>
                  </a:cubicBezTo>
                  <a:cubicBezTo>
                    <a:pt x="2115835" y="4265543"/>
                    <a:pt x="2115835" y="4265556"/>
                    <a:pt x="2115829" y="4265562"/>
                  </a:cubicBezTo>
                  <a:cubicBezTo>
                    <a:pt x="1768499" y="5087187"/>
                    <a:pt x="1588763" y="5959151"/>
                    <a:pt x="1581070" y="6858191"/>
                  </a:cubicBezTo>
                  <a:lnTo>
                    <a:pt x="1771805" y="6858191"/>
                  </a:lnTo>
                  <a:cubicBezTo>
                    <a:pt x="1779499" y="5984765"/>
                    <a:pt x="1954148" y="5137780"/>
                    <a:pt x="2291496" y="4339799"/>
                  </a:cubicBezTo>
                  <a:cubicBezTo>
                    <a:pt x="2312070" y="4291329"/>
                    <a:pt x="2289436" y="4235359"/>
                    <a:pt x="2240951" y="4214797"/>
                  </a:cubicBezTo>
                  <a:cubicBezTo>
                    <a:pt x="2240888" y="4214766"/>
                    <a:pt x="2240824" y="4214740"/>
                    <a:pt x="2240760" y="4214715"/>
                  </a:cubicBezTo>
                  <a:close/>
                  <a:moveTo>
                    <a:pt x="2250170" y="2598095"/>
                  </a:moveTo>
                  <a:cubicBezTo>
                    <a:pt x="2206714" y="2568350"/>
                    <a:pt x="2147370" y="2579447"/>
                    <a:pt x="2117609" y="2622883"/>
                  </a:cubicBezTo>
                  <a:cubicBezTo>
                    <a:pt x="1637146" y="3322742"/>
                    <a:pt x="1278195" y="4098599"/>
                    <a:pt x="1055848" y="4917803"/>
                  </a:cubicBezTo>
                  <a:cubicBezTo>
                    <a:pt x="1040138" y="4968059"/>
                    <a:pt x="1068151" y="5021531"/>
                    <a:pt x="1118422" y="5037242"/>
                  </a:cubicBezTo>
                  <a:cubicBezTo>
                    <a:pt x="1168694" y="5052948"/>
                    <a:pt x="1222182" y="5024944"/>
                    <a:pt x="1237899" y="4974688"/>
                  </a:cubicBezTo>
                  <a:cubicBezTo>
                    <a:pt x="1238611" y="4972400"/>
                    <a:pt x="1239240" y="4970093"/>
                    <a:pt x="1239781" y="4967760"/>
                  </a:cubicBezTo>
                  <a:cubicBezTo>
                    <a:pt x="1456596" y="4169149"/>
                    <a:pt x="1806538" y="3412786"/>
                    <a:pt x="2274902" y="2730488"/>
                  </a:cubicBezTo>
                  <a:cubicBezTo>
                    <a:pt x="2304581" y="2687090"/>
                    <a:pt x="2293518" y="2627860"/>
                    <a:pt x="2250170" y="2598095"/>
                  </a:cubicBezTo>
                  <a:close/>
                  <a:moveTo>
                    <a:pt x="5289222" y="4471365"/>
                  </a:moveTo>
                  <a:cubicBezTo>
                    <a:pt x="5247089" y="4439770"/>
                    <a:pt x="5187312" y="4448313"/>
                    <a:pt x="5155707" y="4490433"/>
                  </a:cubicBezTo>
                  <a:cubicBezTo>
                    <a:pt x="4642139" y="5174034"/>
                    <a:pt x="4359361" y="6003210"/>
                    <a:pt x="4348260" y="6858064"/>
                  </a:cubicBezTo>
                  <a:lnTo>
                    <a:pt x="4538996" y="6858064"/>
                  </a:lnTo>
                  <a:cubicBezTo>
                    <a:pt x="4550065" y="6044479"/>
                    <a:pt x="4819460" y="5255459"/>
                    <a:pt x="5308296" y="4604903"/>
                  </a:cubicBezTo>
                  <a:cubicBezTo>
                    <a:pt x="5339900" y="4562782"/>
                    <a:pt x="5331375" y="4503024"/>
                    <a:pt x="5289241" y="4471429"/>
                  </a:cubicBezTo>
                  <a:cubicBezTo>
                    <a:pt x="5289216" y="4471403"/>
                    <a:pt x="5289184" y="4471384"/>
                    <a:pt x="5289158" y="4471365"/>
                  </a:cubicBezTo>
                  <a:close/>
                  <a:moveTo>
                    <a:pt x="2682504" y="5323054"/>
                  </a:moveTo>
                  <a:cubicBezTo>
                    <a:pt x="2631558" y="5309764"/>
                    <a:pt x="2579475" y="5340266"/>
                    <a:pt x="2566155" y="5391189"/>
                  </a:cubicBezTo>
                  <a:cubicBezTo>
                    <a:pt x="2441510" y="5870327"/>
                    <a:pt x="2376125" y="6362940"/>
                    <a:pt x="2371478" y="6858000"/>
                  </a:cubicBezTo>
                  <a:lnTo>
                    <a:pt x="2562213" y="6858000"/>
                  </a:lnTo>
                  <a:cubicBezTo>
                    <a:pt x="2566810" y="6379148"/>
                    <a:pt x="2630122" y="5902679"/>
                    <a:pt x="2750724" y="5439240"/>
                  </a:cubicBezTo>
                  <a:cubicBezTo>
                    <a:pt x="2764018" y="5388310"/>
                    <a:pt x="2733513" y="5336243"/>
                    <a:pt x="2682567" y="5322927"/>
                  </a:cubicBezTo>
                  <a:close/>
                  <a:moveTo>
                    <a:pt x="4160068" y="5925910"/>
                  </a:moveTo>
                  <a:cubicBezTo>
                    <a:pt x="4108531" y="5915060"/>
                    <a:pt x="4057948" y="5948028"/>
                    <a:pt x="4047095" y="5999555"/>
                  </a:cubicBezTo>
                  <a:cubicBezTo>
                    <a:pt x="4047089" y="5999562"/>
                    <a:pt x="4047089" y="5999568"/>
                    <a:pt x="4047089" y="5999574"/>
                  </a:cubicBezTo>
                  <a:cubicBezTo>
                    <a:pt x="3988006" y="6282004"/>
                    <a:pt x="3956363" y="6569507"/>
                    <a:pt x="3952611" y="6858000"/>
                  </a:cubicBezTo>
                  <a:lnTo>
                    <a:pt x="4143347" y="6858000"/>
                  </a:lnTo>
                  <a:cubicBezTo>
                    <a:pt x="4147123" y="6582600"/>
                    <a:pt x="4177425" y="6308242"/>
                    <a:pt x="4233819" y="6038663"/>
                  </a:cubicBezTo>
                  <a:cubicBezTo>
                    <a:pt x="4244634" y="5987155"/>
                    <a:pt x="4211649" y="5936626"/>
                    <a:pt x="4160132" y="5925783"/>
                  </a:cubicBezTo>
                  <a:close/>
                  <a:moveTo>
                    <a:pt x="2089189" y="6428024"/>
                  </a:moveTo>
                  <a:cubicBezTo>
                    <a:pt x="2036629" y="6424783"/>
                    <a:pt x="1991399" y="6464762"/>
                    <a:pt x="1988163" y="6517325"/>
                  </a:cubicBezTo>
                  <a:cubicBezTo>
                    <a:pt x="1981233" y="6630015"/>
                    <a:pt x="1977228" y="6744293"/>
                    <a:pt x="1976147" y="6857937"/>
                  </a:cubicBezTo>
                  <a:lnTo>
                    <a:pt x="2166882" y="6857937"/>
                  </a:lnTo>
                  <a:cubicBezTo>
                    <a:pt x="2167900" y="6748170"/>
                    <a:pt x="2171778" y="6637832"/>
                    <a:pt x="2178454" y="6529020"/>
                  </a:cubicBezTo>
                  <a:cubicBezTo>
                    <a:pt x="2181645" y="6476520"/>
                    <a:pt x="2141737" y="6431393"/>
                    <a:pt x="2089253" y="6428088"/>
                  </a:cubicBezTo>
                  <a:close/>
                  <a:moveTo>
                    <a:pt x="3184583" y="972450"/>
                  </a:moveTo>
                  <a:cubicBezTo>
                    <a:pt x="3218833" y="1012264"/>
                    <a:pt x="3278838" y="1016897"/>
                    <a:pt x="3318797" y="982811"/>
                  </a:cubicBezTo>
                  <a:cubicBezTo>
                    <a:pt x="3763936" y="601738"/>
                    <a:pt x="4250629" y="272053"/>
                    <a:pt x="4769659" y="0"/>
                  </a:cubicBezTo>
                  <a:lnTo>
                    <a:pt x="4375472" y="0"/>
                  </a:lnTo>
                  <a:cubicBezTo>
                    <a:pt x="3957475" y="243105"/>
                    <a:pt x="3562373" y="523572"/>
                    <a:pt x="3195010" y="837960"/>
                  </a:cubicBezTo>
                  <a:cubicBezTo>
                    <a:pt x="3154981" y="872186"/>
                    <a:pt x="3150289" y="932364"/>
                    <a:pt x="3184526" y="972381"/>
                  </a:cubicBezTo>
                  <a:cubicBezTo>
                    <a:pt x="3184545" y="972406"/>
                    <a:pt x="3184564" y="972425"/>
                    <a:pt x="3184583" y="972450"/>
                  </a:cubicBezTo>
                  <a:close/>
                  <a:moveTo>
                    <a:pt x="3860550" y="1312617"/>
                  </a:moveTo>
                  <a:cubicBezTo>
                    <a:pt x="2823496" y="2150361"/>
                    <a:pt x="2039217" y="3259260"/>
                    <a:pt x="1594930" y="4515984"/>
                  </a:cubicBezTo>
                  <a:cubicBezTo>
                    <a:pt x="1577376" y="4565636"/>
                    <a:pt x="1603405" y="4620118"/>
                    <a:pt x="1653073" y="4637667"/>
                  </a:cubicBezTo>
                  <a:cubicBezTo>
                    <a:pt x="1702740" y="4655216"/>
                    <a:pt x="1757240" y="4629195"/>
                    <a:pt x="1774794" y="4579543"/>
                  </a:cubicBezTo>
                  <a:cubicBezTo>
                    <a:pt x="2207331" y="3355996"/>
                    <a:pt x="2970909" y="2276380"/>
                    <a:pt x="3980586" y="1460773"/>
                  </a:cubicBezTo>
                  <a:cubicBezTo>
                    <a:pt x="4021531" y="1427634"/>
                    <a:pt x="4027850" y="1367596"/>
                    <a:pt x="3994700" y="1326664"/>
                  </a:cubicBezTo>
                  <a:cubicBezTo>
                    <a:pt x="3961551" y="1285732"/>
                    <a:pt x="3901494" y="1279414"/>
                    <a:pt x="3860550" y="1312554"/>
                  </a:cubicBezTo>
                  <a:close/>
                  <a:moveTo>
                    <a:pt x="1208945" y="3617516"/>
                  </a:moveTo>
                  <a:cubicBezTo>
                    <a:pt x="1160835" y="3596077"/>
                    <a:pt x="1104454" y="3617687"/>
                    <a:pt x="1083015" y="3665782"/>
                  </a:cubicBezTo>
                  <a:cubicBezTo>
                    <a:pt x="1083009" y="3665795"/>
                    <a:pt x="1083002" y="3665808"/>
                    <a:pt x="1082996" y="3665820"/>
                  </a:cubicBezTo>
                  <a:cubicBezTo>
                    <a:pt x="859435" y="4168317"/>
                    <a:pt x="688555" y="4692614"/>
                    <a:pt x="573097" y="5230321"/>
                  </a:cubicBezTo>
                  <a:cubicBezTo>
                    <a:pt x="458636" y="5765430"/>
                    <a:pt x="398987" y="6310803"/>
                    <a:pt x="395077" y="6858000"/>
                  </a:cubicBezTo>
                  <a:lnTo>
                    <a:pt x="585812" y="6858000"/>
                  </a:lnTo>
                  <a:cubicBezTo>
                    <a:pt x="589655" y="6324252"/>
                    <a:pt x="647789" y="5792284"/>
                    <a:pt x="759318" y="5270300"/>
                  </a:cubicBezTo>
                  <a:cubicBezTo>
                    <a:pt x="872119" y="4745584"/>
                    <a:pt x="1038993" y="4233954"/>
                    <a:pt x="1257265" y="3743616"/>
                  </a:cubicBezTo>
                  <a:cubicBezTo>
                    <a:pt x="1278792" y="3695566"/>
                    <a:pt x="1257284" y="3639157"/>
                    <a:pt x="1209212" y="3617637"/>
                  </a:cubicBezTo>
                  <a:cubicBezTo>
                    <a:pt x="1209123" y="3617598"/>
                    <a:pt x="1209034" y="3617554"/>
                    <a:pt x="1208945" y="3617516"/>
                  </a:cubicBezTo>
                  <a:close/>
                  <a:moveTo>
                    <a:pt x="943632" y="5974532"/>
                  </a:moveTo>
                  <a:cubicBezTo>
                    <a:pt x="891294" y="5968659"/>
                    <a:pt x="844106" y="6006305"/>
                    <a:pt x="838219" y="6058620"/>
                  </a:cubicBezTo>
                  <a:cubicBezTo>
                    <a:pt x="808496" y="6324074"/>
                    <a:pt x="792557" y="6590926"/>
                    <a:pt x="790471" y="6858000"/>
                  </a:cubicBezTo>
                  <a:lnTo>
                    <a:pt x="981207" y="6858000"/>
                  </a:lnTo>
                  <a:cubicBezTo>
                    <a:pt x="983267" y="6597917"/>
                    <a:pt x="998799" y="6338127"/>
                    <a:pt x="1027746" y="6079658"/>
                  </a:cubicBezTo>
                  <a:cubicBezTo>
                    <a:pt x="1033475" y="6027432"/>
                    <a:pt x="995855" y="5980418"/>
                    <a:pt x="943632" y="5974532"/>
                  </a:cubicBezTo>
                  <a:close/>
                  <a:moveTo>
                    <a:pt x="2331805" y="1389587"/>
                  </a:moveTo>
                  <a:cubicBezTo>
                    <a:pt x="2707325" y="978292"/>
                    <a:pt x="3123535" y="606057"/>
                    <a:pt x="3574065" y="278578"/>
                  </a:cubicBezTo>
                  <a:cubicBezTo>
                    <a:pt x="3707535" y="181588"/>
                    <a:pt x="3843911" y="88728"/>
                    <a:pt x="3983193" y="0"/>
                  </a:cubicBezTo>
                  <a:lnTo>
                    <a:pt x="3637771" y="0"/>
                  </a:lnTo>
                  <a:cubicBezTo>
                    <a:pt x="3578433" y="40678"/>
                    <a:pt x="3519814" y="82118"/>
                    <a:pt x="3461913" y="124321"/>
                  </a:cubicBezTo>
                  <a:cubicBezTo>
                    <a:pt x="3000969" y="459401"/>
                    <a:pt x="2575133" y="840261"/>
                    <a:pt x="2190915" y="1261071"/>
                  </a:cubicBezTo>
                  <a:cubicBezTo>
                    <a:pt x="2155794" y="1300312"/>
                    <a:pt x="2159145" y="1360585"/>
                    <a:pt x="2198398" y="1395695"/>
                  </a:cubicBezTo>
                  <a:cubicBezTo>
                    <a:pt x="2237111" y="1430316"/>
                    <a:pt x="2296417" y="1427602"/>
                    <a:pt x="2331805" y="1389587"/>
                  </a:cubicBezTo>
                  <a:close/>
                  <a:moveTo>
                    <a:pt x="558283" y="4174100"/>
                  </a:moveTo>
                  <a:cubicBezTo>
                    <a:pt x="508369" y="4157308"/>
                    <a:pt x="454289" y="4184143"/>
                    <a:pt x="437484" y="4234036"/>
                  </a:cubicBezTo>
                  <a:cubicBezTo>
                    <a:pt x="152999" y="5079865"/>
                    <a:pt x="5315" y="5965653"/>
                    <a:pt x="0" y="6858000"/>
                  </a:cubicBezTo>
                  <a:lnTo>
                    <a:pt x="190735" y="6858000"/>
                  </a:lnTo>
                  <a:cubicBezTo>
                    <a:pt x="196021" y="5986354"/>
                    <a:pt x="340335" y="5121127"/>
                    <a:pt x="618237" y="4294926"/>
                  </a:cubicBezTo>
                  <a:cubicBezTo>
                    <a:pt x="635068" y="4245032"/>
                    <a:pt x="608253" y="4190944"/>
                    <a:pt x="558344" y="4174119"/>
                  </a:cubicBezTo>
                  <a:cubicBezTo>
                    <a:pt x="558323" y="4174113"/>
                    <a:pt x="558303" y="4174107"/>
                    <a:pt x="558283" y="4174100"/>
                  </a:cubicBezTo>
                  <a:close/>
                  <a:moveTo>
                    <a:pt x="3037844" y="3379615"/>
                  </a:moveTo>
                  <a:cubicBezTo>
                    <a:pt x="3010054" y="3424341"/>
                    <a:pt x="3023793" y="3483121"/>
                    <a:pt x="3068533" y="3510909"/>
                  </a:cubicBezTo>
                  <a:cubicBezTo>
                    <a:pt x="3111436" y="3537552"/>
                    <a:pt x="3167678" y="3526131"/>
                    <a:pt x="3196790" y="3484868"/>
                  </a:cubicBezTo>
                  <a:cubicBezTo>
                    <a:pt x="3756262" y="2640934"/>
                    <a:pt x="4511937" y="1945073"/>
                    <a:pt x="5399149" y="1456833"/>
                  </a:cubicBezTo>
                  <a:cubicBezTo>
                    <a:pt x="5438612" y="1435178"/>
                    <a:pt x="5478324" y="1413994"/>
                    <a:pt x="5518295" y="1393274"/>
                  </a:cubicBezTo>
                  <a:lnTo>
                    <a:pt x="5518295" y="1179080"/>
                  </a:lnTo>
                  <a:cubicBezTo>
                    <a:pt x="5447342" y="1214673"/>
                    <a:pt x="5377024" y="1251582"/>
                    <a:pt x="5307342" y="1289800"/>
                  </a:cubicBezTo>
                  <a:cubicBezTo>
                    <a:pt x="4393090" y="1792906"/>
                    <a:pt x="3614361" y="2509939"/>
                    <a:pt x="3037780" y="3379551"/>
                  </a:cubicBezTo>
                  <a:close/>
                  <a:moveTo>
                    <a:pt x="4015808" y="3381140"/>
                  </a:moveTo>
                  <a:cubicBezTo>
                    <a:pt x="3403115" y="4138641"/>
                    <a:pt x="2998006" y="5042404"/>
                    <a:pt x="2840242" y="6003706"/>
                  </a:cubicBezTo>
                  <a:cubicBezTo>
                    <a:pt x="2831761" y="6055671"/>
                    <a:pt x="2867028" y="6104675"/>
                    <a:pt x="2919009" y="6113154"/>
                  </a:cubicBezTo>
                  <a:cubicBezTo>
                    <a:pt x="2919009" y="6113154"/>
                    <a:pt x="2919016" y="6113154"/>
                    <a:pt x="2919016" y="6113154"/>
                  </a:cubicBezTo>
                  <a:cubicBezTo>
                    <a:pt x="2924121" y="6114012"/>
                    <a:pt x="2929290" y="6114438"/>
                    <a:pt x="2934465" y="6114425"/>
                  </a:cubicBezTo>
                  <a:cubicBezTo>
                    <a:pt x="2981183" y="6114381"/>
                    <a:pt x="3020989" y="6080504"/>
                    <a:pt x="3028498" y="6034405"/>
                  </a:cubicBezTo>
                  <a:cubicBezTo>
                    <a:pt x="3282755" y="4490388"/>
                    <a:pt x="4190147" y="3130744"/>
                    <a:pt x="5518613" y="2303182"/>
                  </a:cubicBezTo>
                  <a:lnTo>
                    <a:pt x="5518613" y="2080027"/>
                  </a:lnTo>
                  <a:cubicBezTo>
                    <a:pt x="4944729" y="2421681"/>
                    <a:pt x="4435910" y="2862252"/>
                    <a:pt x="4015745" y="3381331"/>
                  </a:cubicBezTo>
                  <a:close/>
                  <a:moveTo>
                    <a:pt x="3489188" y="3682663"/>
                  </a:moveTo>
                  <a:cubicBezTo>
                    <a:pt x="3520805" y="3682689"/>
                    <a:pt x="3550382" y="3667047"/>
                    <a:pt x="3568152" y="3640906"/>
                  </a:cubicBezTo>
                  <a:cubicBezTo>
                    <a:pt x="3901106" y="3151394"/>
                    <a:pt x="4306483" y="2715260"/>
                    <a:pt x="4770422" y="2347419"/>
                  </a:cubicBezTo>
                  <a:cubicBezTo>
                    <a:pt x="4811678" y="2314686"/>
                    <a:pt x="4818582" y="2254712"/>
                    <a:pt x="4785839" y="2213469"/>
                  </a:cubicBezTo>
                  <a:cubicBezTo>
                    <a:pt x="4753096" y="2172225"/>
                    <a:pt x="4693104" y="2165323"/>
                    <a:pt x="4651848" y="2198056"/>
                  </a:cubicBezTo>
                  <a:cubicBezTo>
                    <a:pt x="4172796" y="2577934"/>
                    <a:pt x="3754234" y="3028338"/>
                    <a:pt x="3410477" y="3533872"/>
                  </a:cubicBezTo>
                  <a:cubicBezTo>
                    <a:pt x="3380843" y="3577397"/>
                    <a:pt x="3392116" y="3636704"/>
                    <a:pt x="3435655" y="3666329"/>
                  </a:cubicBezTo>
                  <a:cubicBezTo>
                    <a:pt x="3451441" y="3677071"/>
                    <a:pt x="3470089" y="3682829"/>
                    <a:pt x="3489188" y="3682854"/>
                  </a:cubicBezTo>
                  <a:close/>
                  <a:moveTo>
                    <a:pt x="5235117" y="0"/>
                  </a:moveTo>
                  <a:cubicBezTo>
                    <a:pt x="5039295" y="89448"/>
                    <a:pt x="4847415" y="187160"/>
                    <a:pt x="4659477" y="293133"/>
                  </a:cubicBezTo>
                  <a:cubicBezTo>
                    <a:pt x="4613020" y="317947"/>
                    <a:pt x="4595485" y="375710"/>
                    <a:pt x="4620306" y="422150"/>
                  </a:cubicBezTo>
                  <a:cubicBezTo>
                    <a:pt x="4645127" y="468591"/>
                    <a:pt x="4702908" y="486122"/>
                    <a:pt x="4749364" y="461309"/>
                  </a:cubicBezTo>
                  <a:cubicBezTo>
                    <a:pt x="4750655" y="460619"/>
                    <a:pt x="4751933" y="459899"/>
                    <a:pt x="4753192" y="459149"/>
                  </a:cubicBezTo>
                  <a:cubicBezTo>
                    <a:pt x="5000906" y="319499"/>
                    <a:pt x="5256473" y="194249"/>
                    <a:pt x="5518613" y="84025"/>
                  </a:cubicBezTo>
                  <a:lnTo>
                    <a:pt x="5518613" y="0"/>
                  </a:lnTo>
                  <a:close/>
                  <a:moveTo>
                    <a:pt x="4506698" y="959040"/>
                  </a:moveTo>
                  <a:cubicBezTo>
                    <a:pt x="4534914" y="1003493"/>
                    <a:pt x="4593832" y="1016668"/>
                    <a:pt x="4638305" y="988467"/>
                  </a:cubicBezTo>
                  <a:cubicBezTo>
                    <a:pt x="4920053" y="809892"/>
                    <a:pt x="5214244" y="651732"/>
                    <a:pt x="5518613" y="515208"/>
                  </a:cubicBezTo>
                  <a:lnTo>
                    <a:pt x="5518613" y="306799"/>
                  </a:lnTo>
                  <a:cubicBezTo>
                    <a:pt x="5178233" y="454670"/>
                    <a:pt x="4849857" y="628751"/>
                    <a:pt x="4536453" y="827473"/>
                  </a:cubicBezTo>
                  <a:cubicBezTo>
                    <a:pt x="4491903" y="855559"/>
                    <a:pt x="4478558" y="914434"/>
                    <a:pt x="4506654" y="958970"/>
                  </a:cubicBezTo>
                  <a:cubicBezTo>
                    <a:pt x="4506666" y="958995"/>
                    <a:pt x="4506685" y="959014"/>
                    <a:pt x="4506698" y="959040"/>
                  </a:cubicBezTo>
                  <a:close/>
                  <a:moveTo>
                    <a:pt x="4505109" y="4769266"/>
                  </a:moveTo>
                  <a:cubicBezTo>
                    <a:pt x="4479111" y="4815060"/>
                    <a:pt x="4495178" y="4873248"/>
                    <a:pt x="4540986" y="4899237"/>
                  </a:cubicBezTo>
                  <a:cubicBezTo>
                    <a:pt x="4586794" y="4925227"/>
                    <a:pt x="4645000" y="4909165"/>
                    <a:pt x="4670998" y="4863371"/>
                  </a:cubicBezTo>
                  <a:cubicBezTo>
                    <a:pt x="4671334" y="4862767"/>
                    <a:pt x="4671672" y="4862163"/>
                    <a:pt x="4672002" y="4861553"/>
                  </a:cubicBezTo>
                  <a:cubicBezTo>
                    <a:pt x="4894546" y="4460236"/>
                    <a:pt x="5180426" y="4097461"/>
                    <a:pt x="5518613" y="3787218"/>
                  </a:cubicBezTo>
                  <a:lnTo>
                    <a:pt x="5518613" y="3532982"/>
                  </a:lnTo>
                  <a:cubicBezTo>
                    <a:pt x="5109015" y="3880656"/>
                    <a:pt x="4765659" y="4299483"/>
                    <a:pt x="4505109" y="4769266"/>
                  </a:cubicBezTo>
                  <a:close/>
                  <a:moveTo>
                    <a:pt x="5138541" y="6858000"/>
                  </a:moveTo>
                  <a:lnTo>
                    <a:pt x="5329276" y="6858000"/>
                  </a:lnTo>
                  <a:cubicBezTo>
                    <a:pt x="5336270" y="6515418"/>
                    <a:pt x="5400255" y="6176332"/>
                    <a:pt x="5518613" y="5854724"/>
                  </a:cubicBezTo>
                  <a:lnTo>
                    <a:pt x="5518613" y="5389791"/>
                  </a:lnTo>
                  <a:cubicBezTo>
                    <a:pt x="5516706" y="5392651"/>
                    <a:pt x="5514862" y="5395638"/>
                    <a:pt x="5513146" y="5398816"/>
                  </a:cubicBezTo>
                  <a:cubicBezTo>
                    <a:pt x="5276239" y="5849385"/>
                    <a:pt x="5147964" y="6349072"/>
                    <a:pt x="5138541" y="6858000"/>
                  </a:cubicBezTo>
                  <a:close/>
                  <a:moveTo>
                    <a:pt x="4985952" y="5893686"/>
                  </a:moveTo>
                  <a:cubicBezTo>
                    <a:pt x="5035970" y="5910160"/>
                    <a:pt x="5089878" y="5882988"/>
                    <a:pt x="5106370" y="5832987"/>
                  </a:cubicBezTo>
                  <a:cubicBezTo>
                    <a:pt x="5204847" y="5534978"/>
                    <a:pt x="5343543" y="5251798"/>
                    <a:pt x="5518613" y="4991277"/>
                  </a:cubicBezTo>
                  <a:lnTo>
                    <a:pt x="5518613" y="4667127"/>
                  </a:lnTo>
                  <a:cubicBezTo>
                    <a:pt x="5258469" y="4998866"/>
                    <a:pt x="5057911" y="5373234"/>
                    <a:pt x="4925871" y="5773559"/>
                  </a:cubicBezTo>
                  <a:cubicBezTo>
                    <a:pt x="4909525" y="5823396"/>
                    <a:pt x="4936514" y="5877065"/>
                    <a:pt x="4986271" y="5893686"/>
                  </a:cubicBezTo>
                  <a:close/>
                  <a:moveTo>
                    <a:pt x="4231022" y="3746922"/>
                  </a:moveTo>
                  <a:cubicBezTo>
                    <a:pt x="3547960" y="4641328"/>
                    <a:pt x="3172923" y="5732780"/>
                    <a:pt x="3162013" y="6858000"/>
                  </a:cubicBezTo>
                  <a:lnTo>
                    <a:pt x="3352748" y="6858000"/>
                  </a:lnTo>
                  <a:cubicBezTo>
                    <a:pt x="3371256" y="5227137"/>
                    <a:pt x="4178328" y="3706129"/>
                    <a:pt x="5518613" y="2776187"/>
                  </a:cubicBezTo>
                  <a:lnTo>
                    <a:pt x="5518613" y="2545913"/>
                  </a:lnTo>
                  <a:cubicBezTo>
                    <a:pt x="5487758" y="2566252"/>
                    <a:pt x="5457088" y="2586909"/>
                    <a:pt x="5426615" y="2607883"/>
                  </a:cubicBezTo>
                  <a:cubicBezTo>
                    <a:pt x="4970414" y="2922055"/>
                    <a:pt x="4566875" y="3306503"/>
                    <a:pt x="4231022" y="3746922"/>
                  </a:cubicBezTo>
                  <a:close/>
                  <a:moveTo>
                    <a:pt x="4908260" y="6204806"/>
                  </a:moveTo>
                  <a:cubicBezTo>
                    <a:pt x="4856386" y="6195698"/>
                    <a:pt x="4806947" y="6230357"/>
                    <a:pt x="4797837" y="6282220"/>
                  </a:cubicBezTo>
                  <a:cubicBezTo>
                    <a:pt x="4797830" y="6282240"/>
                    <a:pt x="4797830" y="6282265"/>
                    <a:pt x="4797824" y="6282284"/>
                  </a:cubicBezTo>
                  <a:cubicBezTo>
                    <a:pt x="4764509" y="6472452"/>
                    <a:pt x="4746160" y="6664972"/>
                    <a:pt x="4742956" y="6858000"/>
                  </a:cubicBezTo>
                  <a:lnTo>
                    <a:pt x="4933691" y="6858000"/>
                  </a:lnTo>
                  <a:cubicBezTo>
                    <a:pt x="4936800" y="6676031"/>
                    <a:pt x="4954081" y="6494507"/>
                    <a:pt x="4985380" y="6315208"/>
                  </a:cubicBezTo>
                  <a:cubicBezTo>
                    <a:pt x="4994510" y="6263445"/>
                    <a:pt x="4960013" y="6214067"/>
                    <a:pt x="4908260" y="6204806"/>
                  </a:cubicBezTo>
                  <a:close/>
                  <a:moveTo>
                    <a:pt x="4560803" y="3966517"/>
                  </a:moveTo>
                  <a:cubicBezTo>
                    <a:pt x="4263180" y="4352091"/>
                    <a:pt x="4025727" y="4780535"/>
                    <a:pt x="3856544" y="5237250"/>
                  </a:cubicBezTo>
                  <a:cubicBezTo>
                    <a:pt x="3838253" y="5286641"/>
                    <a:pt x="3863468" y="5341505"/>
                    <a:pt x="3912875" y="5359791"/>
                  </a:cubicBezTo>
                  <a:cubicBezTo>
                    <a:pt x="3962282" y="5378077"/>
                    <a:pt x="4017163" y="5352869"/>
                    <a:pt x="4035454" y="5303478"/>
                  </a:cubicBezTo>
                  <a:cubicBezTo>
                    <a:pt x="4333199" y="4501537"/>
                    <a:pt x="4846398" y="3797203"/>
                    <a:pt x="5518613" y="3267942"/>
                  </a:cubicBezTo>
                  <a:lnTo>
                    <a:pt x="5518613" y="3027944"/>
                  </a:lnTo>
                  <a:cubicBezTo>
                    <a:pt x="5157405" y="3294948"/>
                    <a:pt x="4835056" y="3610823"/>
                    <a:pt x="4560803" y="3966517"/>
                  </a:cubicBezTo>
                  <a:close/>
                </a:path>
              </a:pathLst>
            </a:custGeom>
            <a:solidFill>
              <a:srgbClr val="004591">
                <a:alpha val="44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5"/>
            <p:cNvSpPr/>
            <p:nvPr/>
          </p:nvSpPr>
          <p:spPr>
            <a:xfrm>
              <a:off x="5330737" y="210583"/>
              <a:ext cx="3668526" cy="4753341"/>
            </a:xfrm>
            <a:custGeom>
              <a:avLst/>
              <a:gdLst/>
              <a:ahLst/>
              <a:cxnLst/>
              <a:rect l="l" t="t" r="r" b="b"/>
              <a:pathLst>
                <a:path w="4891368" h="6337788" extrusionOk="0">
                  <a:moveTo>
                    <a:pt x="745243" y="3328976"/>
                  </a:moveTo>
                  <a:cubicBezTo>
                    <a:pt x="615034" y="3317536"/>
                    <a:pt x="605370" y="3517682"/>
                    <a:pt x="735833" y="3519144"/>
                  </a:cubicBezTo>
                  <a:cubicBezTo>
                    <a:pt x="854598" y="3519335"/>
                    <a:pt x="863499" y="3340544"/>
                    <a:pt x="745243" y="3328976"/>
                  </a:cubicBezTo>
                  <a:close/>
                  <a:moveTo>
                    <a:pt x="1658484" y="6147620"/>
                  </a:moveTo>
                  <a:cubicBezTo>
                    <a:pt x="1528275" y="6136180"/>
                    <a:pt x="1518611" y="6336390"/>
                    <a:pt x="1649138" y="6337788"/>
                  </a:cubicBezTo>
                  <a:cubicBezTo>
                    <a:pt x="1767903" y="6337916"/>
                    <a:pt x="1776676" y="6159125"/>
                    <a:pt x="1658484" y="6147620"/>
                  </a:cubicBezTo>
                  <a:close/>
                  <a:moveTo>
                    <a:pt x="1259974" y="4171957"/>
                  </a:moveTo>
                  <a:cubicBezTo>
                    <a:pt x="1129765" y="4160580"/>
                    <a:pt x="1119783" y="4360664"/>
                    <a:pt x="1250564" y="4362189"/>
                  </a:cubicBezTo>
                  <a:cubicBezTo>
                    <a:pt x="1369329" y="4362253"/>
                    <a:pt x="1378166" y="4183652"/>
                    <a:pt x="1259974" y="4171957"/>
                  </a:cubicBezTo>
                  <a:close/>
                  <a:moveTo>
                    <a:pt x="1778774" y="3926811"/>
                  </a:moveTo>
                  <a:cubicBezTo>
                    <a:pt x="1648566" y="3915307"/>
                    <a:pt x="1638902" y="4115517"/>
                    <a:pt x="1769365" y="4116979"/>
                  </a:cubicBezTo>
                  <a:cubicBezTo>
                    <a:pt x="1888066" y="4117487"/>
                    <a:pt x="1896967" y="3938442"/>
                    <a:pt x="1778774" y="3926811"/>
                  </a:cubicBezTo>
                  <a:close/>
                  <a:moveTo>
                    <a:pt x="2490854" y="5643345"/>
                  </a:moveTo>
                  <a:cubicBezTo>
                    <a:pt x="2372661" y="5654976"/>
                    <a:pt x="2381499" y="5833513"/>
                    <a:pt x="2500200" y="5833576"/>
                  </a:cubicBezTo>
                  <a:cubicBezTo>
                    <a:pt x="2630790" y="5832115"/>
                    <a:pt x="2621062" y="5632095"/>
                    <a:pt x="2490727" y="5643408"/>
                  </a:cubicBezTo>
                  <a:close/>
                  <a:moveTo>
                    <a:pt x="1817685" y="949650"/>
                  </a:moveTo>
                  <a:cubicBezTo>
                    <a:pt x="1699556" y="961282"/>
                    <a:pt x="1708330" y="1139882"/>
                    <a:pt x="1827031" y="1139882"/>
                  </a:cubicBezTo>
                  <a:cubicBezTo>
                    <a:pt x="1957811" y="1138420"/>
                    <a:pt x="1947957" y="938337"/>
                    <a:pt x="1817685" y="949650"/>
                  </a:cubicBezTo>
                  <a:close/>
                  <a:moveTo>
                    <a:pt x="1761990" y="2491334"/>
                  </a:moveTo>
                  <a:cubicBezTo>
                    <a:pt x="1892707" y="2489745"/>
                    <a:pt x="1882789" y="2289725"/>
                    <a:pt x="1752580" y="2301102"/>
                  </a:cubicBezTo>
                  <a:cubicBezTo>
                    <a:pt x="1634388" y="2312734"/>
                    <a:pt x="1643289" y="2491334"/>
                    <a:pt x="1761990" y="2491334"/>
                  </a:cubicBezTo>
                  <a:close/>
                  <a:moveTo>
                    <a:pt x="722863" y="4567103"/>
                  </a:moveTo>
                  <a:cubicBezTo>
                    <a:pt x="592591" y="4555789"/>
                    <a:pt x="582990" y="4755682"/>
                    <a:pt x="713453" y="4757334"/>
                  </a:cubicBezTo>
                  <a:cubicBezTo>
                    <a:pt x="832154" y="4757334"/>
                    <a:pt x="841119" y="4578734"/>
                    <a:pt x="722863" y="4567103"/>
                  </a:cubicBezTo>
                  <a:close/>
                  <a:moveTo>
                    <a:pt x="4272069" y="190694"/>
                  </a:moveTo>
                  <a:cubicBezTo>
                    <a:pt x="4402786" y="189105"/>
                    <a:pt x="4392868" y="-10851"/>
                    <a:pt x="4262659" y="463"/>
                  </a:cubicBezTo>
                  <a:cubicBezTo>
                    <a:pt x="4144467" y="12157"/>
                    <a:pt x="4153304" y="190758"/>
                    <a:pt x="4272069" y="190694"/>
                  </a:cubicBezTo>
                  <a:close/>
                  <a:moveTo>
                    <a:pt x="84153" y="3888675"/>
                  </a:moveTo>
                  <a:cubicBezTo>
                    <a:pt x="-33721" y="3900434"/>
                    <a:pt x="-25138" y="4079352"/>
                    <a:pt x="93436" y="4079352"/>
                  </a:cubicBezTo>
                  <a:cubicBezTo>
                    <a:pt x="224280" y="4077445"/>
                    <a:pt x="214235" y="3877425"/>
                    <a:pt x="84153" y="3888675"/>
                  </a:cubicBezTo>
                  <a:close/>
                  <a:moveTo>
                    <a:pt x="489339" y="5693238"/>
                  </a:moveTo>
                  <a:cubicBezTo>
                    <a:pt x="371210" y="5704679"/>
                    <a:pt x="379984" y="5883470"/>
                    <a:pt x="498685" y="5883407"/>
                  </a:cubicBezTo>
                  <a:cubicBezTo>
                    <a:pt x="629403" y="5882135"/>
                    <a:pt x="619611" y="5681925"/>
                    <a:pt x="489339" y="5693366"/>
                  </a:cubicBezTo>
                  <a:close/>
                  <a:moveTo>
                    <a:pt x="2214860" y="5039345"/>
                  </a:moveTo>
                  <a:cubicBezTo>
                    <a:pt x="2096731" y="5050976"/>
                    <a:pt x="2105504" y="5229576"/>
                    <a:pt x="2224206" y="5229576"/>
                  </a:cubicBezTo>
                  <a:cubicBezTo>
                    <a:pt x="2354923" y="5228178"/>
                    <a:pt x="2345132" y="5028222"/>
                    <a:pt x="2214860" y="5039472"/>
                  </a:cubicBezTo>
                  <a:close/>
                  <a:moveTo>
                    <a:pt x="4448054" y="5922813"/>
                  </a:moveTo>
                  <a:cubicBezTo>
                    <a:pt x="4329862" y="5934444"/>
                    <a:pt x="4338763" y="6113108"/>
                    <a:pt x="4457464" y="6113044"/>
                  </a:cubicBezTo>
                  <a:cubicBezTo>
                    <a:pt x="4588435" y="6111774"/>
                    <a:pt x="4578326" y="5911754"/>
                    <a:pt x="4448054" y="5923067"/>
                  </a:cubicBezTo>
                  <a:close/>
                  <a:moveTo>
                    <a:pt x="4267491" y="1896804"/>
                  </a:moveTo>
                  <a:cubicBezTo>
                    <a:pt x="4149299" y="1908372"/>
                    <a:pt x="4158136" y="2086973"/>
                    <a:pt x="4276837" y="2087036"/>
                  </a:cubicBezTo>
                  <a:cubicBezTo>
                    <a:pt x="4407554" y="2085765"/>
                    <a:pt x="4397700" y="1885682"/>
                    <a:pt x="4267491" y="1897059"/>
                  </a:cubicBezTo>
                  <a:close/>
                  <a:moveTo>
                    <a:pt x="4153050" y="722301"/>
                  </a:moveTo>
                  <a:cubicBezTo>
                    <a:pt x="4283831" y="720775"/>
                    <a:pt x="4273849" y="520755"/>
                    <a:pt x="4143704" y="532069"/>
                  </a:cubicBezTo>
                  <a:cubicBezTo>
                    <a:pt x="4025384" y="543954"/>
                    <a:pt x="4034222" y="722491"/>
                    <a:pt x="4152923" y="722555"/>
                  </a:cubicBezTo>
                  <a:close/>
                  <a:moveTo>
                    <a:pt x="4144848" y="4439731"/>
                  </a:moveTo>
                  <a:cubicBezTo>
                    <a:pt x="4026719" y="4451362"/>
                    <a:pt x="4035557" y="4629962"/>
                    <a:pt x="4154258" y="4629962"/>
                  </a:cubicBezTo>
                  <a:cubicBezTo>
                    <a:pt x="4284975" y="4628373"/>
                    <a:pt x="4275184" y="4428417"/>
                    <a:pt x="4144848" y="4439731"/>
                  </a:cubicBezTo>
                  <a:close/>
                  <a:moveTo>
                    <a:pt x="4591233" y="5427499"/>
                  </a:moveTo>
                  <a:cubicBezTo>
                    <a:pt x="4461278" y="5416058"/>
                    <a:pt x="4451042" y="5616269"/>
                    <a:pt x="4582078" y="5617476"/>
                  </a:cubicBezTo>
                  <a:cubicBezTo>
                    <a:pt x="4700524" y="5617858"/>
                    <a:pt x="4709235" y="5439067"/>
                    <a:pt x="4591233" y="5427499"/>
                  </a:cubicBezTo>
                  <a:close/>
                  <a:moveTo>
                    <a:pt x="4806955" y="4171957"/>
                  </a:moveTo>
                  <a:cubicBezTo>
                    <a:pt x="4676746" y="4160580"/>
                    <a:pt x="4667082" y="4360600"/>
                    <a:pt x="4797609" y="4362189"/>
                  </a:cubicBezTo>
                  <a:cubicBezTo>
                    <a:pt x="4916373" y="4362189"/>
                    <a:pt x="4925401" y="4183589"/>
                    <a:pt x="4806955" y="4171957"/>
                  </a:cubicBezTo>
                  <a:close/>
                  <a:moveTo>
                    <a:pt x="3486302" y="1201216"/>
                  </a:moveTo>
                  <a:cubicBezTo>
                    <a:pt x="3605003" y="1201216"/>
                    <a:pt x="3613841" y="1022616"/>
                    <a:pt x="3495648" y="1010985"/>
                  </a:cubicBezTo>
                  <a:cubicBezTo>
                    <a:pt x="3365439" y="999608"/>
                    <a:pt x="3355585" y="1199627"/>
                    <a:pt x="3486302" y="1201216"/>
                  </a:cubicBezTo>
                  <a:close/>
                  <a:moveTo>
                    <a:pt x="2813387" y="534738"/>
                  </a:moveTo>
                  <a:cubicBezTo>
                    <a:pt x="2695259" y="546370"/>
                    <a:pt x="2704032" y="724906"/>
                    <a:pt x="2822734" y="724970"/>
                  </a:cubicBezTo>
                  <a:cubicBezTo>
                    <a:pt x="2953451" y="723445"/>
                    <a:pt x="2943660" y="523425"/>
                    <a:pt x="2813387" y="534738"/>
                  </a:cubicBezTo>
                  <a:close/>
                  <a:moveTo>
                    <a:pt x="3045640" y="3211646"/>
                  </a:moveTo>
                  <a:cubicBezTo>
                    <a:pt x="2927447" y="3223278"/>
                    <a:pt x="2936285" y="3401878"/>
                    <a:pt x="3055049" y="3401878"/>
                  </a:cubicBezTo>
                  <a:cubicBezTo>
                    <a:pt x="3185767" y="3400289"/>
                    <a:pt x="3175848" y="3200333"/>
                    <a:pt x="3045640" y="3211646"/>
                  </a:cubicBezTo>
                  <a:close/>
                  <a:moveTo>
                    <a:pt x="3521080" y="4894812"/>
                  </a:moveTo>
                  <a:cubicBezTo>
                    <a:pt x="3390871" y="4883499"/>
                    <a:pt x="3381207" y="5083518"/>
                    <a:pt x="3511734" y="5085044"/>
                  </a:cubicBezTo>
                  <a:cubicBezTo>
                    <a:pt x="3630498" y="5085044"/>
                    <a:pt x="3639272" y="4906507"/>
                    <a:pt x="3521080" y="4894812"/>
                  </a:cubicBezTo>
                  <a:close/>
                  <a:moveTo>
                    <a:pt x="3706220" y="5642900"/>
                  </a:moveTo>
                  <a:cubicBezTo>
                    <a:pt x="3581606" y="5643599"/>
                    <a:pt x="3581606" y="5832877"/>
                    <a:pt x="3706220" y="5833576"/>
                  </a:cubicBezTo>
                  <a:cubicBezTo>
                    <a:pt x="3830834" y="5832941"/>
                    <a:pt x="3830897" y="5643662"/>
                    <a:pt x="3706220" y="5642900"/>
                  </a:cubicBezTo>
                  <a:close/>
                  <a:moveTo>
                    <a:pt x="2673642" y="3056499"/>
                  </a:moveTo>
                  <a:cubicBezTo>
                    <a:pt x="2555513" y="3068131"/>
                    <a:pt x="2564351" y="3246731"/>
                    <a:pt x="2683051" y="3246731"/>
                  </a:cubicBezTo>
                  <a:cubicBezTo>
                    <a:pt x="2813769" y="3245206"/>
                    <a:pt x="2803914" y="3045186"/>
                    <a:pt x="2673642" y="3056499"/>
                  </a:cubicBezTo>
                  <a:close/>
                </a:path>
              </a:pathLst>
            </a:custGeom>
            <a:solidFill>
              <a:srgbClr val="004591">
                <a:alpha val="44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" name="Google Shape;35;p5"/>
          <p:cNvSpPr txBox="1">
            <a:spLocks noGrp="1"/>
          </p:cNvSpPr>
          <p:nvPr>
            <p:ph type="title"/>
          </p:nvPr>
        </p:nvSpPr>
        <p:spPr>
          <a:xfrm>
            <a:off x="1140400" y="1114667"/>
            <a:ext cx="9911200" cy="52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1"/>
          </p:nvPr>
        </p:nvSpPr>
        <p:spPr>
          <a:xfrm>
            <a:off x="1140400" y="1906863"/>
            <a:ext cx="9911200" cy="404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1219170" lvl="1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2pPr>
            <a:lvl3pPr marL="1828754" lvl="2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2438339" lvl="3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3047924" lvl="4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3657509" lvl="5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4267093" lvl="6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4876678" lvl="7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5486263" lvl="8" indent="-507987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60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 preserve="1">
  <p:cSld name="Title + 2 column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oogle Shape;39;p6"/>
          <p:cNvGrpSpPr/>
          <p:nvPr/>
        </p:nvGrpSpPr>
        <p:grpSpPr>
          <a:xfrm>
            <a:off x="6673398" y="0"/>
            <a:ext cx="5518613" cy="6858189"/>
            <a:chOff x="5005048" y="0"/>
            <a:chExt cx="4138960" cy="5143642"/>
          </a:xfrm>
        </p:grpSpPr>
        <p:sp>
          <p:nvSpPr>
            <p:cNvPr id="40" name="Google Shape;40;p6"/>
            <p:cNvSpPr/>
            <p:nvPr/>
          </p:nvSpPr>
          <p:spPr>
            <a:xfrm>
              <a:off x="5005049" y="0"/>
              <a:ext cx="4138960" cy="5143500"/>
            </a:xfrm>
            <a:custGeom>
              <a:avLst/>
              <a:gdLst/>
              <a:ahLst/>
              <a:cxnLst/>
              <a:rect l="l" t="t" r="r" b="b"/>
              <a:pathLst>
                <a:path w="5518613" h="6858000" extrusionOk="0">
                  <a:moveTo>
                    <a:pt x="4347879" y="6858000"/>
                  </a:moveTo>
                  <a:lnTo>
                    <a:pt x="4538614" y="6858000"/>
                  </a:lnTo>
                  <a:cubicBezTo>
                    <a:pt x="4551534" y="5930683"/>
                    <a:pt x="4899626" y="5039346"/>
                    <a:pt x="5518613" y="4348570"/>
                  </a:cubicBezTo>
                  <a:lnTo>
                    <a:pt x="5518613" y="4070500"/>
                  </a:lnTo>
                  <a:cubicBezTo>
                    <a:pt x="4781548" y="4812740"/>
                    <a:pt x="4361771" y="5812222"/>
                    <a:pt x="4347879" y="6858000"/>
                  </a:cubicBezTo>
                  <a:close/>
                  <a:moveTo>
                    <a:pt x="4301085" y="5188627"/>
                  </a:moveTo>
                  <a:cubicBezTo>
                    <a:pt x="4077511" y="5717157"/>
                    <a:pt x="3959147" y="6284191"/>
                    <a:pt x="3952611" y="6858000"/>
                  </a:cubicBezTo>
                  <a:lnTo>
                    <a:pt x="4143347" y="6858000"/>
                  </a:lnTo>
                  <a:cubicBezTo>
                    <a:pt x="4157130" y="5751110"/>
                    <a:pt x="4603757" y="4693586"/>
                    <a:pt x="5387642" y="3911730"/>
                  </a:cubicBezTo>
                  <a:cubicBezTo>
                    <a:pt x="5430449" y="3868935"/>
                    <a:pt x="5474000" y="3827197"/>
                    <a:pt x="5518295" y="3786519"/>
                  </a:cubicBezTo>
                  <a:lnTo>
                    <a:pt x="5518295" y="3532283"/>
                  </a:lnTo>
                  <a:cubicBezTo>
                    <a:pt x="5426952" y="3609615"/>
                    <a:pt x="5338451" y="3691136"/>
                    <a:pt x="5252792" y="3776858"/>
                  </a:cubicBezTo>
                  <a:cubicBezTo>
                    <a:pt x="4847103" y="4181397"/>
                    <a:pt x="4523877" y="4660866"/>
                    <a:pt x="4301085" y="5188627"/>
                  </a:cubicBezTo>
                  <a:close/>
                  <a:moveTo>
                    <a:pt x="4742956" y="6858000"/>
                  </a:moveTo>
                  <a:lnTo>
                    <a:pt x="4933691" y="6858000"/>
                  </a:lnTo>
                  <a:cubicBezTo>
                    <a:pt x="4944296" y="6192253"/>
                    <a:pt x="5147442" y="5543813"/>
                    <a:pt x="5518613" y="4990959"/>
                  </a:cubicBezTo>
                  <a:lnTo>
                    <a:pt x="5518613" y="4666809"/>
                  </a:lnTo>
                  <a:cubicBezTo>
                    <a:pt x="5027419" y="5292807"/>
                    <a:pt x="4754965" y="6062479"/>
                    <a:pt x="4742956" y="6858000"/>
                  </a:cubicBezTo>
                  <a:close/>
                  <a:moveTo>
                    <a:pt x="3936844" y="5034751"/>
                  </a:moveTo>
                  <a:cubicBezTo>
                    <a:pt x="3692690" y="5611967"/>
                    <a:pt x="3563753" y="6231329"/>
                    <a:pt x="3557280" y="6858000"/>
                  </a:cubicBezTo>
                  <a:lnTo>
                    <a:pt x="3748016" y="6858000"/>
                  </a:lnTo>
                  <a:cubicBezTo>
                    <a:pt x="3761742" y="5646276"/>
                    <a:pt x="4250019" y="4488202"/>
                    <a:pt x="5108087" y="3632261"/>
                  </a:cubicBezTo>
                  <a:cubicBezTo>
                    <a:pt x="5237705" y="3502760"/>
                    <a:pt x="5374780" y="3380944"/>
                    <a:pt x="5518613" y="3267434"/>
                  </a:cubicBezTo>
                  <a:lnTo>
                    <a:pt x="5518613" y="3027435"/>
                  </a:lnTo>
                  <a:cubicBezTo>
                    <a:pt x="4821685" y="3543508"/>
                    <a:pt x="4275552" y="4236573"/>
                    <a:pt x="3936844" y="5034751"/>
                  </a:cubicBezTo>
                  <a:close/>
                  <a:moveTo>
                    <a:pt x="1590798" y="2330830"/>
                  </a:moveTo>
                  <a:cubicBezTo>
                    <a:pt x="2180774" y="1457646"/>
                    <a:pt x="2932850" y="705739"/>
                    <a:pt x="3806254" y="115868"/>
                  </a:cubicBezTo>
                  <a:cubicBezTo>
                    <a:pt x="3864619" y="76504"/>
                    <a:pt x="3923511" y="37881"/>
                    <a:pt x="3982938" y="0"/>
                  </a:cubicBezTo>
                  <a:lnTo>
                    <a:pt x="3637961" y="0"/>
                  </a:lnTo>
                  <a:cubicBezTo>
                    <a:pt x="2317309" y="907938"/>
                    <a:pt x="1283739" y="2174291"/>
                    <a:pt x="658991" y="3649867"/>
                  </a:cubicBezTo>
                  <a:cubicBezTo>
                    <a:pt x="229264" y="4666364"/>
                    <a:pt x="7820" y="5745720"/>
                    <a:pt x="0" y="6858000"/>
                  </a:cubicBezTo>
                  <a:lnTo>
                    <a:pt x="190735" y="6858000"/>
                  </a:lnTo>
                  <a:cubicBezTo>
                    <a:pt x="198492" y="5771144"/>
                    <a:pt x="414913" y="4716957"/>
                    <a:pt x="834595" y="3724104"/>
                  </a:cubicBezTo>
                  <a:cubicBezTo>
                    <a:pt x="1041009" y="3236353"/>
                    <a:pt x="1294217" y="2769749"/>
                    <a:pt x="1590670" y="2330830"/>
                  </a:cubicBezTo>
                  <a:close/>
                  <a:moveTo>
                    <a:pt x="5138478" y="6858000"/>
                  </a:moveTo>
                  <a:lnTo>
                    <a:pt x="5329213" y="6858000"/>
                  </a:lnTo>
                  <a:cubicBezTo>
                    <a:pt x="5335393" y="6514973"/>
                    <a:pt x="5399423" y="6175480"/>
                    <a:pt x="5518613" y="5853770"/>
                  </a:cubicBezTo>
                  <a:lnTo>
                    <a:pt x="5518613" y="5388583"/>
                  </a:lnTo>
                  <a:cubicBezTo>
                    <a:pt x="5473428" y="5473625"/>
                    <a:pt x="5431892" y="5560847"/>
                    <a:pt x="5394000" y="5650255"/>
                  </a:cubicBezTo>
                  <a:cubicBezTo>
                    <a:pt x="5232135" y="6032727"/>
                    <a:pt x="5145382" y="6442770"/>
                    <a:pt x="5138478" y="6858000"/>
                  </a:cubicBezTo>
                  <a:close/>
                  <a:moveTo>
                    <a:pt x="1918417" y="2551824"/>
                  </a:moveTo>
                  <a:cubicBezTo>
                    <a:pt x="2643092" y="1478290"/>
                    <a:pt x="3623084" y="601442"/>
                    <a:pt x="4770422" y="0"/>
                  </a:cubicBezTo>
                  <a:lnTo>
                    <a:pt x="4376235" y="0"/>
                  </a:lnTo>
                  <a:cubicBezTo>
                    <a:pt x="4221103" y="90127"/>
                    <a:pt x="4069195" y="185317"/>
                    <a:pt x="3920504" y="285570"/>
                  </a:cubicBezTo>
                  <a:cubicBezTo>
                    <a:pt x="2634426" y="1153193"/>
                    <a:pt x="1627921" y="2375366"/>
                    <a:pt x="1023169" y="3803743"/>
                  </a:cubicBezTo>
                  <a:cubicBezTo>
                    <a:pt x="614105" y="4771490"/>
                    <a:pt x="403024" y="5798792"/>
                    <a:pt x="395331" y="6858000"/>
                  </a:cubicBezTo>
                  <a:lnTo>
                    <a:pt x="586067" y="6858000"/>
                  </a:lnTo>
                  <a:cubicBezTo>
                    <a:pt x="593760" y="5824406"/>
                    <a:pt x="799754" y="4822147"/>
                    <a:pt x="1198836" y="3877980"/>
                  </a:cubicBezTo>
                  <a:cubicBezTo>
                    <a:pt x="1395332" y="3413753"/>
                    <a:pt x="1636313" y="2969629"/>
                    <a:pt x="1918417" y="2551824"/>
                  </a:cubicBezTo>
                  <a:close/>
                  <a:moveTo>
                    <a:pt x="3295909" y="1820898"/>
                  </a:moveTo>
                  <a:cubicBezTo>
                    <a:pt x="2638349" y="2477855"/>
                    <a:pt x="2113960" y="3255643"/>
                    <a:pt x="1751587" y="4111495"/>
                  </a:cubicBezTo>
                  <a:cubicBezTo>
                    <a:pt x="1383722" y="4981807"/>
                    <a:pt x="1193495" y="5905571"/>
                    <a:pt x="1185739" y="6858000"/>
                  </a:cubicBezTo>
                  <a:lnTo>
                    <a:pt x="1376474" y="6858000"/>
                  </a:lnTo>
                  <a:cubicBezTo>
                    <a:pt x="1384167" y="5931185"/>
                    <a:pt x="1569308" y="5032463"/>
                    <a:pt x="1927255" y="4185732"/>
                  </a:cubicBezTo>
                  <a:cubicBezTo>
                    <a:pt x="2618518" y="2553159"/>
                    <a:pt x="3901291" y="1241972"/>
                    <a:pt x="5518613" y="514827"/>
                  </a:cubicBezTo>
                  <a:lnTo>
                    <a:pt x="5518613" y="306544"/>
                  </a:lnTo>
                  <a:cubicBezTo>
                    <a:pt x="4689289" y="667432"/>
                    <a:pt x="3935274" y="1181063"/>
                    <a:pt x="3295909" y="1820643"/>
                  </a:cubicBezTo>
                  <a:close/>
                  <a:moveTo>
                    <a:pt x="3572666" y="4881129"/>
                  </a:moveTo>
                  <a:cubicBezTo>
                    <a:pt x="3307970" y="5506962"/>
                    <a:pt x="3168460" y="6178556"/>
                    <a:pt x="3162013" y="6858000"/>
                  </a:cubicBezTo>
                  <a:lnTo>
                    <a:pt x="3352748" y="6858000"/>
                  </a:lnTo>
                  <a:cubicBezTo>
                    <a:pt x="3372565" y="5227315"/>
                    <a:pt x="4179313" y="3706695"/>
                    <a:pt x="5518613" y="2775615"/>
                  </a:cubicBezTo>
                  <a:lnTo>
                    <a:pt x="5518613" y="2545341"/>
                  </a:lnTo>
                  <a:cubicBezTo>
                    <a:pt x="4654149" y="3115286"/>
                    <a:pt x="3977337" y="3927785"/>
                    <a:pt x="3573111" y="4880875"/>
                  </a:cubicBezTo>
                  <a:close/>
                  <a:moveTo>
                    <a:pt x="5235308" y="0"/>
                  </a:moveTo>
                  <a:cubicBezTo>
                    <a:pt x="3502800" y="791829"/>
                    <a:pt x="2129930" y="2203840"/>
                    <a:pt x="1387410" y="3957619"/>
                  </a:cubicBezTo>
                  <a:cubicBezTo>
                    <a:pt x="998882" y="4876680"/>
                    <a:pt x="798292" y="5852181"/>
                    <a:pt x="790535" y="6858000"/>
                  </a:cubicBezTo>
                  <a:lnTo>
                    <a:pt x="981270" y="6858000"/>
                  </a:lnTo>
                  <a:cubicBezTo>
                    <a:pt x="989027" y="5877796"/>
                    <a:pt x="1184722" y="4927273"/>
                    <a:pt x="1563077" y="4031856"/>
                  </a:cubicBezTo>
                  <a:cubicBezTo>
                    <a:pt x="2315465" y="2254877"/>
                    <a:pt x="3730277" y="840502"/>
                    <a:pt x="5507805" y="88347"/>
                  </a:cubicBezTo>
                  <a:lnTo>
                    <a:pt x="5518295" y="83961"/>
                  </a:lnTo>
                  <a:lnTo>
                    <a:pt x="5518295" y="0"/>
                  </a:lnTo>
                  <a:close/>
                  <a:moveTo>
                    <a:pt x="2115829" y="4265371"/>
                  </a:moveTo>
                  <a:cubicBezTo>
                    <a:pt x="1768499" y="5086996"/>
                    <a:pt x="1588763" y="5958960"/>
                    <a:pt x="1581070" y="6858000"/>
                  </a:cubicBezTo>
                  <a:lnTo>
                    <a:pt x="1771805" y="6858000"/>
                  </a:lnTo>
                  <a:cubicBezTo>
                    <a:pt x="1779499" y="5984575"/>
                    <a:pt x="1954148" y="5137589"/>
                    <a:pt x="2291496" y="4339608"/>
                  </a:cubicBezTo>
                  <a:cubicBezTo>
                    <a:pt x="2920256" y="2855992"/>
                    <a:pt x="4067231" y="1651564"/>
                    <a:pt x="5518613" y="950841"/>
                  </a:cubicBezTo>
                  <a:lnTo>
                    <a:pt x="5518613" y="739889"/>
                  </a:lnTo>
                  <a:cubicBezTo>
                    <a:pt x="3987230" y="1453890"/>
                    <a:pt x="2774896" y="2709940"/>
                    <a:pt x="2115829" y="4265371"/>
                  </a:cubicBezTo>
                  <a:close/>
                  <a:moveTo>
                    <a:pt x="3208425" y="4726999"/>
                  </a:moveTo>
                  <a:cubicBezTo>
                    <a:pt x="2923104" y="5401587"/>
                    <a:pt x="2773059" y="6125618"/>
                    <a:pt x="2766809" y="6858000"/>
                  </a:cubicBezTo>
                  <a:lnTo>
                    <a:pt x="2957544" y="6858000"/>
                  </a:lnTo>
                  <a:cubicBezTo>
                    <a:pt x="2978335" y="5002228"/>
                    <a:pt x="3943723" y="3284988"/>
                    <a:pt x="5518613" y="2302356"/>
                  </a:cubicBezTo>
                  <a:lnTo>
                    <a:pt x="5518613" y="2079201"/>
                  </a:lnTo>
                  <a:cubicBezTo>
                    <a:pt x="4486524" y="2693796"/>
                    <a:pt x="3677291" y="3621298"/>
                    <a:pt x="3208425" y="4726999"/>
                  </a:cubicBezTo>
                  <a:close/>
                  <a:moveTo>
                    <a:pt x="2844247" y="4573123"/>
                  </a:moveTo>
                  <a:cubicBezTo>
                    <a:pt x="2538117" y="5297313"/>
                    <a:pt x="2379234" y="6065676"/>
                    <a:pt x="2371478" y="6858000"/>
                  </a:cubicBezTo>
                  <a:lnTo>
                    <a:pt x="2562213" y="6858000"/>
                  </a:lnTo>
                  <a:cubicBezTo>
                    <a:pt x="2569906" y="6091353"/>
                    <a:pt x="2723703" y="5347905"/>
                    <a:pt x="3019978" y="4647360"/>
                  </a:cubicBezTo>
                  <a:cubicBezTo>
                    <a:pt x="3521924" y="3463366"/>
                    <a:pt x="4400064" y="2477658"/>
                    <a:pt x="5518613" y="1842635"/>
                  </a:cubicBezTo>
                  <a:lnTo>
                    <a:pt x="5518613" y="1624564"/>
                  </a:lnTo>
                  <a:cubicBezTo>
                    <a:pt x="4319580" y="2277199"/>
                    <a:pt x="3376933" y="3316482"/>
                    <a:pt x="2844247" y="4573123"/>
                  </a:cubicBezTo>
                  <a:close/>
                  <a:moveTo>
                    <a:pt x="2480006" y="4419247"/>
                  </a:moveTo>
                  <a:cubicBezTo>
                    <a:pt x="2153276" y="5192123"/>
                    <a:pt x="1984094" y="6012350"/>
                    <a:pt x="1976274" y="6858000"/>
                  </a:cubicBezTo>
                  <a:lnTo>
                    <a:pt x="2167009" y="6858000"/>
                  </a:lnTo>
                  <a:cubicBezTo>
                    <a:pt x="2174702" y="6038091"/>
                    <a:pt x="2338989" y="5242779"/>
                    <a:pt x="2655737" y="4493611"/>
                  </a:cubicBezTo>
                  <a:cubicBezTo>
                    <a:pt x="3221262" y="3159288"/>
                    <a:pt x="4233361" y="2063108"/>
                    <a:pt x="5518613" y="1392892"/>
                  </a:cubicBezTo>
                  <a:lnTo>
                    <a:pt x="5518613" y="1178826"/>
                  </a:lnTo>
                  <a:cubicBezTo>
                    <a:pt x="4153132" y="1864200"/>
                    <a:pt x="3076061" y="3012811"/>
                    <a:pt x="2480006" y="4419247"/>
                  </a:cubicBezTo>
                  <a:close/>
                </a:path>
              </a:pathLst>
            </a:custGeom>
            <a:solidFill>
              <a:srgbClr val="004591">
                <a:alpha val="44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6"/>
            <p:cNvSpPr/>
            <p:nvPr/>
          </p:nvSpPr>
          <p:spPr>
            <a:xfrm>
              <a:off x="5005048" y="0"/>
              <a:ext cx="4138960" cy="5143642"/>
            </a:xfrm>
            <a:custGeom>
              <a:avLst/>
              <a:gdLst/>
              <a:ahLst/>
              <a:cxnLst/>
              <a:rect l="l" t="t" r="r" b="b"/>
              <a:pathLst>
                <a:path w="5518613" h="6858190" extrusionOk="0">
                  <a:moveTo>
                    <a:pt x="2240760" y="4214715"/>
                  </a:moveTo>
                  <a:cubicBezTo>
                    <a:pt x="2192225" y="4194261"/>
                    <a:pt x="2136295" y="4217016"/>
                    <a:pt x="2115841" y="4265537"/>
                  </a:cubicBezTo>
                  <a:cubicBezTo>
                    <a:pt x="2115835" y="4265543"/>
                    <a:pt x="2115835" y="4265556"/>
                    <a:pt x="2115829" y="4265562"/>
                  </a:cubicBezTo>
                  <a:cubicBezTo>
                    <a:pt x="1768499" y="5087187"/>
                    <a:pt x="1588763" y="5959151"/>
                    <a:pt x="1581070" y="6858191"/>
                  </a:cubicBezTo>
                  <a:lnTo>
                    <a:pt x="1771805" y="6858191"/>
                  </a:lnTo>
                  <a:cubicBezTo>
                    <a:pt x="1779499" y="5984765"/>
                    <a:pt x="1954148" y="5137780"/>
                    <a:pt x="2291496" y="4339799"/>
                  </a:cubicBezTo>
                  <a:cubicBezTo>
                    <a:pt x="2312070" y="4291329"/>
                    <a:pt x="2289436" y="4235359"/>
                    <a:pt x="2240951" y="4214797"/>
                  </a:cubicBezTo>
                  <a:cubicBezTo>
                    <a:pt x="2240888" y="4214766"/>
                    <a:pt x="2240824" y="4214740"/>
                    <a:pt x="2240760" y="4214715"/>
                  </a:cubicBezTo>
                  <a:close/>
                  <a:moveTo>
                    <a:pt x="2250170" y="2598095"/>
                  </a:moveTo>
                  <a:cubicBezTo>
                    <a:pt x="2206714" y="2568350"/>
                    <a:pt x="2147370" y="2579447"/>
                    <a:pt x="2117609" y="2622883"/>
                  </a:cubicBezTo>
                  <a:cubicBezTo>
                    <a:pt x="1637146" y="3322742"/>
                    <a:pt x="1278195" y="4098599"/>
                    <a:pt x="1055848" y="4917803"/>
                  </a:cubicBezTo>
                  <a:cubicBezTo>
                    <a:pt x="1040138" y="4968059"/>
                    <a:pt x="1068151" y="5021531"/>
                    <a:pt x="1118422" y="5037242"/>
                  </a:cubicBezTo>
                  <a:cubicBezTo>
                    <a:pt x="1168694" y="5052948"/>
                    <a:pt x="1222182" y="5024944"/>
                    <a:pt x="1237899" y="4974688"/>
                  </a:cubicBezTo>
                  <a:cubicBezTo>
                    <a:pt x="1238611" y="4972400"/>
                    <a:pt x="1239240" y="4970093"/>
                    <a:pt x="1239781" y="4967760"/>
                  </a:cubicBezTo>
                  <a:cubicBezTo>
                    <a:pt x="1456596" y="4169149"/>
                    <a:pt x="1806538" y="3412786"/>
                    <a:pt x="2274902" y="2730488"/>
                  </a:cubicBezTo>
                  <a:cubicBezTo>
                    <a:pt x="2304581" y="2687090"/>
                    <a:pt x="2293518" y="2627860"/>
                    <a:pt x="2250170" y="2598095"/>
                  </a:cubicBezTo>
                  <a:close/>
                  <a:moveTo>
                    <a:pt x="5289222" y="4471365"/>
                  </a:moveTo>
                  <a:cubicBezTo>
                    <a:pt x="5247089" y="4439770"/>
                    <a:pt x="5187312" y="4448313"/>
                    <a:pt x="5155707" y="4490433"/>
                  </a:cubicBezTo>
                  <a:cubicBezTo>
                    <a:pt x="4642139" y="5174034"/>
                    <a:pt x="4359361" y="6003210"/>
                    <a:pt x="4348260" y="6858064"/>
                  </a:cubicBezTo>
                  <a:lnTo>
                    <a:pt x="4538996" y="6858064"/>
                  </a:lnTo>
                  <a:cubicBezTo>
                    <a:pt x="4550065" y="6044479"/>
                    <a:pt x="4819460" y="5255459"/>
                    <a:pt x="5308296" y="4604903"/>
                  </a:cubicBezTo>
                  <a:cubicBezTo>
                    <a:pt x="5339900" y="4562782"/>
                    <a:pt x="5331375" y="4503024"/>
                    <a:pt x="5289241" y="4471429"/>
                  </a:cubicBezTo>
                  <a:cubicBezTo>
                    <a:pt x="5289216" y="4471403"/>
                    <a:pt x="5289184" y="4471384"/>
                    <a:pt x="5289158" y="4471365"/>
                  </a:cubicBezTo>
                  <a:close/>
                  <a:moveTo>
                    <a:pt x="2682504" y="5323054"/>
                  </a:moveTo>
                  <a:cubicBezTo>
                    <a:pt x="2631558" y="5309764"/>
                    <a:pt x="2579475" y="5340266"/>
                    <a:pt x="2566155" y="5391189"/>
                  </a:cubicBezTo>
                  <a:cubicBezTo>
                    <a:pt x="2441510" y="5870327"/>
                    <a:pt x="2376125" y="6362940"/>
                    <a:pt x="2371478" y="6858000"/>
                  </a:cubicBezTo>
                  <a:lnTo>
                    <a:pt x="2562213" y="6858000"/>
                  </a:lnTo>
                  <a:cubicBezTo>
                    <a:pt x="2566810" y="6379148"/>
                    <a:pt x="2630122" y="5902679"/>
                    <a:pt x="2750724" y="5439240"/>
                  </a:cubicBezTo>
                  <a:cubicBezTo>
                    <a:pt x="2764018" y="5388310"/>
                    <a:pt x="2733513" y="5336243"/>
                    <a:pt x="2682567" y="5322927"/>
                  </a:cubicBezTo>
                  <a:close/>
                  <a:moveTo>
                    <a:pt x="4160068" y="5925910"/>
                  </a:moveTo>
                  <a:cubicBezTo>
                    <a:pt x="4108531" y="5915060"/>
                    <a:pt x="4057948" y="5948028"/>
                    <a:pt x="4047095" y="5999555"/>
                  </a:cubicBezTo>
                  <a:cubicBezTo>
                    <a:pt x="4047089" y="5999562"/>
                    <a:pt x="4047089" y="5999568"/>
                    <a:pt x="4047089" y="5999574"/>
                  </a:cubicBezTo>
                  <a:cubicBezTo>
                    <a:pt x="3988006" y="6282004"/>
                    <a:pt x="3956363" y="6569507"/>
                    <a:pt x="3952611" y="6858000"/>
                  </a:cubicBezTo>
                  <a:lnTo>
                    <a:pt x="4143347" y="6858000"/>
                  </a:lnTo>
                  <a:cubicBezTo>
                    <a:pt x="4147123" y="6582600"/>
                    <a:pt x="4177425" y="6308242"/>
                    <a:pt x="4233819" y="6038663"/>
                  </a:cubicBezTo>
                  <a:cubicBezTo>
                    <a:pt x="4244634" y="5987155"/>
                    <a:pt x="4211649" y="5936626"/>
                    <a:pt x="4160132" y="5925783"/>
                  </a:cubicBezTo>
                  <a:close/>
                  <a:moveTo>
                    <a:pt x="2089189" y="6428024"/>
                  </a:moveTo>
                  <a:cubicBezTo>
                    <a:pt x="2036629" y="6424783"/>
                    <a:pt x="1991399" y="6464762"/>
                    <a:pt x="1988163" y="6517325"/>
                  </a:cubicBezTo>
                  <a:cubicBezTo>
                    <a:pt x="1981233" y="6630015"/>
                    <a:pt x="1977228" y="6744293"/>
                    <a:pt x="1976147" y="6857937"/>
                  </a:cubicBezTo>
                  <a:lnTo>
                    <a:pt x="2166882" y="6857937"/>
                  </a:lnTo>
                  <a:cubicBezTo>
                    <a:pt x="2167900" y="6748170"/>
                    <a:pt x="2171778" y="6637832"/>
                    <a:pt x="2178454" y="6529020"/>
                  </a:cubicBezTo>
                  <a:cubicBezTo>
                    <a:pt x="2181645" y="6476520"/>
                    <a:pt x="2141737" y="6431393"/>
                    <a:pt x="2089253" y="6428088"/>
                  </a:cubicBezTo>
                  <a:close/>
                  <a:moveTo>
                    <a:pt x="3184583" y="972450"/>
                  </a:moveTo>
                  <a:cubicBezTo>
                    <a:pt x="3218833" y="1012264"/>
                    <a:pt x="3278838" y="1016897"/>
                    <a:pt x="3318797" y="982811"/>
                  </a:cubicBezTo>
                  <a:cubicBezTo>
                    <a:pt x="3763936" y="601738"/>
                    <a:pt x="4250629" y="272053"/>
                    <a:pt x="4769659" y="0"/>
                  </a:cubicBezTo>
                  <a:lnTo>
                    <a:pt x="4375472" y="0"/>
                  </a:lnTo>
                  <a:cubicBezTo>
                    <a:pt x="3957475" y="243105"/>
                    <a:pt x="3562373" y="523572"/>
                    <a:pt x="3195010" y="837960"/>
                  </a:cubicBezTo>
                  <a:cubicBezTo>
                    <a:pt x="3154981" y="872186"/>
                    <a:pt x="3150289" y="932364"/>
                    <a:pt x="3184526" y="972381"/>
                  </a:cubicBezTo>
                  <a:cubicBezTo>
                    <a:pt x="3184545" y="972406"/>
                    <a:pt x="3184564" y="972425"/>
                    <a:pt x="3184583" y="972450"/>
                  </a:cubicBezTo>
                  <a:close/>
                  <a:moveTo>
                    <a:pt x="3860550" y="1312617"/>
                  </a:moveTo>
                  <a:cubicBezTo>
                    <a:pt x="2823496" y="2150361"/>
                    <a:pt x="2039217" y="3259260"/>
                    <a:pt x="1594930" y="4515984"/>
                  </a:cubicBezTo>
                  <a:cubicBezTo>
                    <a:pt x="1577376" y="4565636"/>
                    <a:pt x="1603405" y="4620118"/>
                    <a:pt x="1653073" y="4637667"/>
                  </a:cubicBezTo>
                  <a:cubicBezTo>
                    <a:pt x="1702740" y="4655216"/>
                    <a:pt x="1757240" y="4629195"/>
                    <a:pt x="1774794" y="4579543"/>
                  </a:cubicBezTo>
                  <a:cubicBezTo>
                    <a:pt x="2207331" y="3355996"/>
                    <a:pt x="2970909" y="2276380"/>
                    <a:pt x="3980586" y="1460773"/>
                  </a:cubicBezTo>
                  <a:cubicBezTo>
                    <a:pt x="4021531" y="1427634"/>
                    <a:pt x="4027850" y="1367596"/>
                    <a:pt x="3994700" y="1326664"/>
                  </a:cubicBezTo>
                  <a:cubicBezTo>
                    <a:pt x="3961551" y="1285732"/>
                    <a:pt x="3901494" y="1279414"/>
                    <a:pt x="3860550" y="1312554"/>
                  </a:cubicBezTo>
                  <a:close/>
                  <a:moveTo>
                    <a:pt x="1208945" y="3617516"/>
                  </a:moveTo>
                  <a:cubicBezTo>
                    <a:pt x="1160835" y="3596077"/>
                    <a:pt x="1104454" y="3617687"/>
                    <a:pt x="1083015" y="3665782"/>
                  </a:cubicBezTo>
                  <a:cubicBezTo>
                    <a:pt x="1083009" y="3665795"/>
                    <a:pt x="1083002" y="3665808"/>
                    <a:pt x="1082996" y="3665820"/>
                  </a:cubicBezTo>
                  <a:cubicBezTo>
                    <a:pt x="859435" y="4168317"/>
                    <a:pt x="688555" y="4692614"/>
                    <a:pt x="573097" y="5230321"/>
                  </a:cubicBezTo>
                  <a:cubicBezTo>
                    <a:pt x="458636" y="5765430"/>
                    <a:pt x="398987" y="6310803"/>
                    <a:pt x="395077" y="6858000"/>
                  </a:cubicBezTo>
                  <a:lnTo>
                    <a:pt x="585812" y="6858000"/>
                  </a:lnTo>
                  <a:cubicBezTo>
                    <a:pt x="589655" y="6324252"/>
                    <a:pt x="647789" y="5792284"/>
                    <a:pt x="759318" y="5270300"/>
                  </a:cubicBezTo>
                  <a:cubicBezTo>
                    <a:pt x="872119" y="4745584"/>
                    <a:pt x="1038993" y="4233954"/>
                    <a:pt x="1257265" y="3743616"/>
                  </a:cubicBezTo>
                  <a:cubicBezTo>
                    <a:pt x="1278792" y="3695566"/>
                    <a:pt x="1257284" y="3639157"/>
                    <a:pt x="1209212" y="3617637"/>
                  </a:cubicBezTo>
                  <a:cubicBezTo>
                    <a:pt x="1209123" y="3617598"/>
                    <a:pt x="1209034" y="3617554"/>
                    <a:pt x="1208945" y="3617516"/>
                  </a:cubicBezTo>
                  <a:close/>
                  <a:moveTo>
                    <a:pt x="943632" y="5974532"/>
                  </a:moveTo>
                  <a:cubicBezTo>
                    <a:pt x="891294" y="5968659"/>
                    <a:pt x="844106" y="6006305"/>
                    <a:pt x="838219" y="6058620"/>
                  </a:cubicBezTo>
                  <a:cubicBezTo>
                    <a:pt x="808496" y="6324074"/>
                    <a:pt x="792557" y="6590926"/>
                    <a:pt x="790471" y="6858000"/>
                  </a:cubicBezTo>
                  <a:lnTo>
                    <a:pt x="981207" y="6858000"/>
                  </a:lnTo>
                  <a:cubicBezTo>
                    <a:pt x="983267" y="6597917"/>
                    <a:pt x="998799" y="6338127"/>
                    <a:pt x="1027746" y="6079658"/>
                  </a:cubicBezTo>
                  <a:cubicBezTo>
                    <a:pt x="1033475" y="6027432"/>
                    <a:pt x="995855" y="5980418"/>
                    <a:pt x="943632" y="5974532"/>
                  </a:cubicBezTo>
                  <a:close/>
                  <a:moveTo>
                    <a:pt x="2331805" y="1389587"/>
                  </a:moveTo>
                  <a:cubicBezTo>
                    <a:pt x="2707325" y="978292"/>
                    <a:pt x="3123535" y="606057"/>
                    <a:pt x="3574065" y="278578"/>
                  </a:cubicBezTo>
                  <a:cubicBezTo>
                    <a:pt x="3707535" y="181588"/>
                    <a:pt x="3843911" y="88728"/>
                    <a:pt x="3983193" y="0"/>
                  </a:cubicBezTo>
                  <a:lnTo>
                    <a:pt x="3637771" y="0"/>
                  </a:lnTo>
                  <a:cubicBezTo>
                    <a:pt x="3578433" y="40678"/>
                    <a:pt x="3519814" y="82118"/>
                    <a:pt x="3461913" y="124321"/>
                  </a:cubicBezTo>
                  <a:cubicBezTo>
                    <a:pt x="3000969" y="459401"/>
                    <a:pt x="2575133" y="840261"/>
                    <a:pt x="2190915" y="1261071"/>
                  </a:cubicBezTo>
                  <a:cubicBezTo>
                    <a:pt x="2155794" y="1300312"/>
                    <a:pt x="2159145" y="1360585"/>
                    <a:pt x="2198398" y="1395695"/>
                  </a:cubicBezTo>
                  <a:cubicBezTo>
                    <a:pt x="2237111" y="1430316"/>
                    <a:pt x="2296417" y="1427602"/>
                    <a:pt x="2331805" y="1389587"/>
                  </a:cubicBezTo>
                  <a:close/>
                  <a:moveTo>
                    <a:pt x="558283" y="4174100"/>
                  </a:moveTo>
                  <a:cubicBezTo>
                    <a:pt x="508369" y="4157308"/>
                    <a:pt x="454289" y="4184143"/>
                    <a:pt x="437484" y="4234036"/>
                  </a:cubicBezTo>
                  <a:cubicBezTo>
                    <a:pt x="152999" y="5079865"/>
                    <a:pt x="5315" y="5965653"/>
                    <a:pt x="0" y="6858000"/>
                  </a:cubicBezTo>
                  <a:lnTo>
                    <a:pt x="190735" y="6858000"/>
                  </a:lnTo>
                  <a:cubicBezTo>
                    <a:pt x="196021" y="5986354"/>
                    <a:pt x="340335" y="5121127"/>
                    <a:pt x="618237" y="4294926"/>
                  </a:cubicBezTo>
                  <a:cubicBezTo>
                    <a:pt x="635068" y="4245032"/>
                    <a:pt x="608253" y="4190944"/>
                    <a:pt x="558344" y="4174119"/>
                  </a:cubicBezTo>
                  <a:cubicBezTo>
                    <a:pt x="558323" y="4174113"/>
                    <a:pt x="558303" y="4174107"/>
                    <a:pt x="558283" y="4174100"/>
                  </a:cubicBezTo>
                  <a:close/>
                  <a:moveTo>
                    <a:pt x="3037844" y="3379615"/>
                  </a:moveTo>
                  <a:cubicBezTo>
                    <a:pt x="3010054" y="3424341"/>
                    <a:pt x="3023793" y="3483121"/>
                    <a:pt x="3068533" y="3510909"/>
                  </a:cubicBezTo>
                  <a:cubicBezTo>
                    <a:pt x="3111436" y="3537552"/>
                    <a:pt x="3167678" y="3526131"/>
                    <a:pt x="3196790" y="3484868"/>
                  </a:cubicBezTo>
                  <a:cubicBezTo>
                    <a:pt x="3756262" y="2640934"/>
                    <a:pt x="4511937" y="1945073"/>
                    <a:pt x="5399149" y="1456833"/>
                  </a:cubicBezTo>
                  <a:cubicBezTo>
                    <a:pt x="5438612" y="1435178"/>
                    <a:pt x="5478324" y="1413994"/>
                    <a:pt x="5518295" y="1393274"/>
                  </a:cubicBezTo>
                  <a:lnTo>
                    <a:pt x="5518295" y="1179080"/>
                  </a:lnTo>
                  <a:cubicBezTo>
                    <a:pt x="5447342" y="1214673"/>
                    <a:pt x="5377024" y="1251582"/>
                    <a:pt x="5307342" y="1289800"/>
                  </a:cubicBezTo>
                  <a:cubicBezTo>
                    <a:pt x="4393090" y="1792906"/>
                    <a:pt x="3614361" y="2509939"/>
                    <a:pt x="3037780" y="3379551"/>
                  </a:cubicBezTo>
                  <a:close/>
                  <a:moveTo>
                    <a:pt x="4015808" y="3381140"/>
                  </a:moveTo>
                  <a:cubicBezTo>
                    <a:pt x="3403115" y="4138641"/>
                    <a:pt x="2998006" y="5042404"/>
                    <a:pt x="2840242" y="6003706"/>
                  </a:cubicBezTo>
                  <a:cubicBezTo>
                    <a:pt x="2831761" y="6055671"/>
                    <a:pt x="2867028" y="6104675"/>
                    <a:pt x="2919009" y="6113154"/>
                  </a:cubicBezTo>
                  <a:cubicBezTo>
                    <a:pt x="2919009" y="6113154"/>
                    <a:pt x="2919016" y="6113154"/>
                    <a:pt x="2919016" y="6113154"/>
                  </a:cubicBezTo>
                  <a:cubicBezTo>
                    <a:pt x="2924121" y="6114012"/>
                    <a:pt x="2929290" y="6114438"/>
                    <a:pt x="2934465" y="6114425"/>
                  </a:cubicBezTo>
                  <a:cubicBezTo>
                    <a:pt x="2981183" y="6114381"/>
                    <a:pt x="3020989" y="6080504"/>
                    <a:pt x="3028498" y="6034405"/>
                  </a:cubicBezTo>
                  <a:cubicBezTo>
                    <a:pt x="3282755" y="4490388"/>
                    <a:pt x="4190147" y="3130744"/>
                    <a:pt x="5518613" y="2303182"/>
                  </a:cubicBezTo>
                  <a:lnTo>
                    <a:pt x="5518613" y="2080027"/>
                  </a:lnTo>
                  <a:cubicBezTo>
                    <a:pt x="4944729" y="2421681"/>
                    <a:pt x="4435910" y="2862252"/>
                    <a:pt x="4015745" y="3381331"/>
                  </a:cubicBezTo>
                  <a:close/>
                  <a:moveTo>
                    <a:pt x="3489188" y="3682663"/>
                  </a:moveTo>
                  <a:cubicBezTo>
                    <a:pt x="3520805" y="3682689"/>
                    <a:pt x="3550382" y="3667047"/>
                    <a:pt x="3568152" y="3640906"/>
                  </a:cubicBezTo>
                  <a:cubicBezTo>
                    <a:pt x="3901106" y="3151394"/>
                    <a:pt x="4306483" y="2715260"/>
                    <a:pt x="4770422" y="2347419"/>
                  </a:cubicBezTo>
                  <a:cubicBezTo>
                    <a:pt x="4811678" y="2314686"/>
                    <a:pt x="4818582" y="2254712"/>
                    <a:pt x="4785839" y="2213469"/>
                  </a:cubicBezTo>
                  <a:cubicBezTo>
                    <a:pt x="4753096" y="2172225"/>
                    <a:pt x="4693104" y="2165323"/>
                    <a:pt x="4651848" y="2198056"/>
                  </a:cubicBezTo>
                  <a:cubicBezTo>
                    <a:pt x="4172796" y="2577934"/>
                    <a:pt x="3754234" y="3028338"/>
                    <a:pt x="3410477" y="3533872"/>
                  </a:cubicBezTo>
                  <a:cubicBezTo>
                    <a:pt x="3380843" y="3577397"/>
                    <a:pt x="3392116" y="3636704"/>
                    <a:pt x="3435655" y="3666329"/>
                  </a:cubicBezTo>
                  <a:cubicBezTo>
                    <a:pt x="3451441" y="3677071"/>
                    <a:pt x="3470089" y="3682829"/>
                    <a:pt x="3489188" y="3682854"/>
                  </a:cubicBezTo>
                  <a:close/>
                  <a:moveTo>
                    <a:pt x="5235117" y="0"/>
                  </a:moveTo>
                  <a:cubicBezTo>
                    <a:pt x="5039295" y="89448"/>
                    <a:pt x="4847415" y="187160"/>
                    <a:pt x="4659477" y="293133"/>
                  </a:cubicBezTo>
                  <a:cubicBezTo>
                    <a:pt x="4613020" y="317947"/>
                    <a:pt x="4595485" y="375710"/>
                    <a:pt x="4620306" y="422150"/>
                  </a:cubicBezTo>
                  <a:cubicBezTo>
                    <a:pt x="4645127" y="468591"/>
                    <a:pt x="4702908" y="486122"/>
                    <a:pt x="4749364" y="461309"/>
                  </a:cubicBezTo>
                  <a:cubicBezTo>
                    <a:pt x="4750655" y="460619"/>
                    <a:pt x="4751933" y="459899"/>
                    <a:pt x="4753192" y="459149"/>
                  </a:cubicBezTo>
                  <a:cubicBezTo>
                    <a:pt x="5000906" y="319499"/>
                    <a:pt x="5256473" y="194249"/>
                    <a:pt x="5518613" y="84025"/>
                  </a:cubicBezTo>
                  <a:lnTo>
                    <a:pt x="5518613" y="0"/>
                  </a:lnTo>
                  <a:close/>
                  <a:moveTo>
                    <a:pt x="4506698" y="959040"/>
                  </a:moveTo>
                  <a:cubicBezTo>
                    <a:pt x="4534914" y="1003493"/>
                    <a:pt x="4593832" y="1016668"/>
                    <a:pt x="4638305" y="988467"/>
                  </a:cubicBezTo>
                  <a:cubicBezTo>
                    <a:pt x="4920053" y="809892"/>
                    <a:pt x="5214244" y="651732"/>
                    <a:pt x="5518613" y="515208"/>
                  </a:cubicBezTo>
                  <a:lnTo>
                    <a:pt x="5518613" y="306799"/>
                  </a:lnTo>
                  <a:cubicBezTo>
                    <a:pt x="5178233" y="454670"/>
                    <a:pt x="4849857" y="628751"/>
                    <a:pt x="4536453" y="827473"/>
                  </a:cubicBezTo>
                  <a:cubicBezTo>
                    <a:pt x="4491903" y="855559"/>
                    <a:pt x="4478558" y="914434"/>
                    <a:pt x="4506654" y="958970"/>
                  </a:cubicBezTo>
                  <a:cubicBezTo>
                    <a:pt x="4506666" y="958995"/>
                    <a:pt x="4506685" y="959014"/>
                    <a:pt x="4506698" y="959040"/>
                  </a:cubicBezTo>
                  <a:close/>
                  <a:moveTo>
                    <a:pt x="4505109" y="4769266"/>
                  </a:moveTo>
                  <a:cubicBezTo>
                    <a:pt x="4479111" y="4815060"/>
                    <a:pt x="4495178" y="4873248"/>
                    <a:pt x="4540986" y="4899237"/>
                  </a:cubicBezTo>
                  <a:cubicBezTo>
                    <a:pt x="4586794" y="4925227"/>
                    <a:pt x="4645000" y="4909165"/>
                    <a:pt x="4670998" y="4863371"/>
                  </a:cubicBezTo>
                  <a:cubicBezTo>
                    <a:pt x="4671334" y="4862767"/>
                    <a:pt x="4671672" y="4862163"/>
                    <a:pt x="4672002" y="4861553"/>
                  </a:cubicBezTo>
                  <a:cubicBezTo>
                    <a:pt x="4894546" y="4460236"/>
                    <a:pt x="5180426" y="4097461"/>
                    <a:pt x="5518613" y="3787218"/>
                  </a:cubicBezTo>
                  <a:lnTo>
                    <a:pt x="5518613" y="3532982"/>
                  </a:lnTo>
                  <a:cubicBezTo>
                    <a:pt x="5109015" y="3880656"/>
                    <a:pt x="4765659" y="4299483"/>
                    <a:pt x="4505109" y="4769266"/>
                  </a:cubicBezTo>
                  <a:close/>
                  <a:moveTo>
                    <a:pt x="5138541" y="6858000"/>
                  </a:moveTo>
                  <a:lnTo>
                    <a:pt x="5329276" y="6858000"/>
                  </a:lnTo>
                  <a:cubicBezTo>
                    <a:pt x="5336270" y="6515418"/>
                    <a:pt x="5400255" y="6176332"/>
                    <a:pt x="5518613" y="5854724"/>
                  </a:cubicBezTo>
                  <a:lnTo>
                    <a:pt x="5518613" y="5389791"/>
                  </a:lnTo>
                  <a:cubicBezTo>
                    <a:pt x="5516706" y="5392651"/>
                    <a:pt x="5514862" y="5395638"/>
                    <a:pt x="5513146" y="5398816"/>
                  </a:cubicBezTo>
                  <a:cubicBezTo>
                    <a:pt x="5276239" y="5849385"/>
                    <a:pt x="5147964" y="6349072"/>
                    <a:pt x="5138541" y="6858000"/>
                  </a:cubicBezTo>
                  <a:close/>
                  <a:moveTo>
                    <a:pt x="4985952" y="5893686"/>
                  </a:moveTo>
                  <a:cubicBezTo>
                    <a:pt x="5035970" y="5910160"/>
                    <a:pt x="5089878" y="5882988"/>
                    <a:pt x="5106370" y="5832987"/>
                  </a:cubicBezTo>
                  <a:cubicBezTo>
                    <a:pt x="5204847" y="5534978"/>
                    <a:pt x="5343543" y="5251798"/>
                    <a:pt x="5518613" y="4991277"/>
                  </a:cubicBezTo>
                  <a:lnTo>
                    <a:pt x="5518613" y="4667127"/>
                  </a:lnTo>
                  <a:cubicBezTo>
                    <a:pt x="5258469" y="4998866"/>
                    <a:pt x="5057911" y="5373234"/>
                    <a:pt x="4925871" y="5773559"/>
                  </a:cubicBezTo>
                  <a:cubicBezTo>
                    <a:pt x="4909525" y="5823396"/>
                    <a:pt x="4936514" y="5877065"/>
                    <a:pt x="4986271" y="5893686"/>
                  </a:cubicBezTo>
                  <a:close/>
                  <a:moveTo>
                    <a:pt x="4231022" y="3746922"/>
                  </a:moveTo>
                  <a:cubicBezTo>
                    <a:pt x="3547960" y="4641328"/>
                    <a:pt x="3172923" y="5732780"/>
                    <a:pt x="3162013" y="6858000"/>
                  </a:cubicBezTo>
                  <a:lnTo>
                    <a:pt x="3352748" y="6858000"/>
                  </a:lnTo>
                  <a:cubicBezTo>
                    <a:pt x="3371256" y="5227137"/>
                    <a:pt x="4178328" y="3706129"/>
                    <a:pt x="5518613" y="2776187"/>
                  </a:cubicBezTo>
                  <a:lnTo>
                    <a:pt x="5518613" y="2545913"/>
                  </a:lnTo>
                  <a:cubicBezTo>
                    <a:pt x="5487758" y="2566252"/>
                    <a:pt x="5457088" y="2586909"/>
                    <a:pt x="5426615" y="2607883"/>
                  </a:cubicBezTo>
                  <a:cubicBezTo>
                    <a:pt x="4970414" y="2922055"/>
                    <a:pt x="4566875" y="3306503"/>
                    <a:pt x="4231022" y="3746922"/>
                  </a:cubicBezTo>
                  <a:close/>
                  <a:moveTo>
                    <a:pt x="4908260" y="6204806"/>
                  </a:moveTo>
                  <a:cubicBezTo>
                    <a:pt x="4856386" y="6195698"/>
                    <a:pt x="4806947" y="6230357"/>
                    <a:pt x="4797837" y="6282220"/>
                  </a:cubicBezTo>
                  <a:cubicBezTo>
                    <a:pt x="4797830" y="6282240"/>
                    <a:pt x="4797830" y="6282265"/>
                    <a:pt x="4797824" y="6282284"/>
                  </a:cubicBezTo>
                  <a:cubicBezTo>
                    <a:pt x="4764509" y="6472452"/>
                    <a:pt x="4746160" y="6664972"/>
                    <a:pt x="4742956" y="6858000"/>
                  </a:cubicBezTo>
                  <a:lnTo>
                    <a:pt x="4933691" y="6858000"/>
                  </a:lnTo>
                  <a:cubicBezTo>
                    <a:pt x="4936800" y="6676031"/>
                    <a:pt x="4954081" y="6494507"/>
                    <a:pt x="4985380" y="6315208"/>
                  </a:cubicBezTo>
                  <a:cubicBezTo>
                    <a:pt x="4994510" y="6263445"/>
                    <a:pt x="4960013" y="6214067"/>
                    <a:pt x="4908260" y="6204806"/>
                  </a:cubicBezTo>
                  <a:close/>
                  <a:moveTo>
                    <a:pt x="4560803" y="3966517"/>
                  </a:moveTo>
                  <a:cubicBezTo>
                    <a:pt x="4263180" y="4352091"/>
                    <a:pt x="4025727" y="4780535"/>
                    <a:pt x="3856544" y="5237250"/>
                  </a:cubicBezTo>
                  <a:cubicBezTo>
                    <a:pt x="3838253" y="5286641"/>
                    <a:pt x="3863468" y="5341505"/>
                    <a:pt x="3912875" y="5359791"/>
                  </a:cubicBezTo>
                  <a:cubicBezTo>
                    <a:pt x="3962282" y="5378077"/>
                    <a:pt x="4017163" y="5352869"/>
                    <a:pt x="4035454" y="5303478"/>
                  </a:cubicBezTo>
                  <a:cubicBezTo>
                    <a:pt x="4333199" y="4501537"/>
                    <a:pt x="4846398" y="3797203"/>
                    <a:pt x="5518613" y="3267942"/>
                  </a:cubicBezTo>
                  <a:lnTo>
                    <a:pt x="5518613" y="3027944"/>
                  </a:lnTo>
                  <a:cubicBezTo>
                    <a:pt x="5157405" y="3294948"/>
                    <a:pt x="4835056" y="3610823"/>
                    <a:pt x="4560803" y="3966517"/>
                  </a:cubicBezTo>
                  <a:close/>
                </a:path>
              </a:pathLst>
            </a:custGeom>
            <a:solidFill>
              <a:srgbClr val="004591">
                <a:alpha val="44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6"/>
            <p:cNvSpPr/>
            <p:nvPr/>
          </p:nvSpPr>
          <p:spPr>
            <a:xfrm>
              <a:off x="5330737" y="210583"/>
              <a:ext cx="3668526" cy="4753341"/>
            </a:xfrm>
            <a:custGeom>
              <a:avLst/>
              <a:gdLst/>
              <a:ahLst/>
              <a:cxnLst/>
              <a:rect l="l" t="t" r="r" b="b"/>
              <a:pathLst>
                <a:path w="4891368" h="6337788" extrusionOk="0">
                  <a:moveTo>
                    <a:pt x="745243" y="3328976"/>
                  </a:moveTo>
                  <a:cubicBezTo>
                    <a:pt x="615034" y="3317536"/>
                    <a:pt x="605370" y="3517682"/>
                    <a:pt x="735833" y="3519144"/>
                  </a:cubicBezTo>
                  <a:cubicBezTo>
                    <a:pt x="854598" y="3519335"/>
                    <a:pt x="863499" y="3340544"/>
                    <a:pt x="745243" y="3328976"/>
                  </a:cubicBezTo>
                  <a:close/>
                  <a:moveTo>
                    <a:pt x="1658484" y="6147620"/>
                  </a:moveTo>
                  <a:cubicBezTo>
                    <a:pt x="1528275" y="6136180"/>
                    <a:pt x="1518611" y="6336390"/>
                    <a:pt x="1649138" y="6337788"/>
                  </a:cubicBezTo>
                  <a:cubicBezTo>
                    <a:pt x="1767903" y="6337916"/>
                    <a:pt x="1776676" y="6159125"/>
                    <a:pt x="1658484" y="6147620"/>
                  </a:cubicBezTo>
                  <a:close/>
                  <a:moveTo>
                    <a:pt x="1259974" y="4171957"/>
                  </a:moveTo>
                  <a:cubicBezTo>
                    <a:pt x="1129765" y="4160580"/>
                    <a:pt x="1119783" y="4360664"/>
                    <a:pt x="1250564" y="4362189"/>
                  </a:cubicBezTo>
                  <a:cubicBezTo>
                    <a:pt x="1369329" y="4362253"/>
                    <a:pt x="1378166" y="4183652"/>
                    <a:pt x="1259974" y="4171957"/>
                  </a:cubicBezTo>
                  <a:close/>
                  <a:moveTo>
                    <a:pt x="1778774" y="3926811"/>
                  </a:moveTo>
                  <a:cubicBezTo>
                    <a:pt x="1648566" y="3915307"/>
                    <a:pt x="1638902" y="4115517"/>
                    <a:pt x="1769365" y="4116979"/>
                  </a:cubicBezTo>
                  <a:cubicBezTo>
                    <a:pt x="1888066" y="4117487"/>
                    <a:pt x="1896967" y="3938442"/>
                    <a:pt x="1778774" y="3926811"/>
                  </a:cubicBezTo>
                  <a:close/>
                  <a:moveTo>
                    <a:pt x="2490854" y="5643345"/>
                  </a:moveTo>
                  <a:cubicBezTo>
                    <a:pt x="2372661" y="5654976"/>
                    <a:pt x="2381499" y="5833513"/>
                    <a:pt x="2500200" y="5833576"/>
                  </a:cubicBezTo>
                  <a:cubicBezTo>
                    <a:pt x="2630790" y="5832115"/>
                    <a:pt x="2621062" y="5632095"/>
                    <a:pt x="2490727" y="5643408"/>
                  </a:cubicBezTo>
                  <a:close/>
                  <a:moveTo>
                    <a:pt x="1817685" y="949650"/>
                  </a:moveTo>
                  <a:cubicBezTo>
                    <a:pt x="1699556" y="961282"/>
                    <a:pt x="1708330" y="1139882"/>
                    <a:pt x="1827031" y="1139882"/>
                  </a:cubicBezTo>
                  <a:cubicBezTo>
                    <a:pt x="1957811" y="1138420"/>
                    <a:pt x="1947957" y="938337"/>
                    <a:pt x="1817685" y="949650"/>
                  </a:cubicBezTo>
                  <a:close/>
                  <a:moveTo>
                    <a:pt x="1761990" y="2491334"/>
                  </a:moveTo>
                  <a:cubicBezTo>
                    <a:pt x="1892707" y="2489745"/>
                    <a:pt x="1882789" y="2289725"/>
                    <a:pt x="1752580" y="2301102"/>
                  </a:cubicBezTo>
                  <a:cubicBezTo>
                    <a:pt x="1634388" y="2312734"/>
                    <a:pt x="1643289" y="2491334"/>
                    <a:pt x="1761990" y="2491334"/>
                  </a:cubicBezTo>
                  <a:close/>
                  <a:moveTo>
                    <a:pt x="722863" y="4567103"/>
                  </a:moveTo>
                  <a:cubicBezTo>
                    <a:pt x="592591" y="4555789"/>
                    <a:pt x="582990" y="4755682"/>
                    <a:pt x="713453" y="4757334"/>
                  </a:cubicBezTo>
                  <a:cubicBezTo>
                    <a:pt x="832154" y="4757334"/>
                    <a:pt x="841119" y="4578734"/>
                    <a:pt x="722863" y="4567103"/>
                  </a:cubicBezTo>
                  <a:close/>
                  <a:moveTo>
                    <a:pt x="4272069" y="190694"/>
                  </a:moveTo>
                  <a:cubicBezTo>
                    <a:pt x="4402786" y="189105"/>
                    <a:pt x="4392868" y="-10851"/>
                    <a:pt x="4262659" y="463"/>
                  </a:cubicBezTo>
                  <a:cubicBezTo>
                    <a:pt x="4144467" y="12157"/>
                    <a:pt x="4153304" y="190758"/>
                    <a:pt x="4272069" y="190694"/>
                  </a:cubicBezTo>
                  <a:close/>
                  <a:moveTo>
                    <a:pt x="84153" y="3888675"/>
                  </a:moveTo>
                  <a:cubicBezTo>
                    <a:pt x="-33721" y="3900434"/>
                    <a:pt x="-25138" y="4079352"/>
                    <a:pt x="93436" y="4079352"/>
                  </a:cubicBezTo>
                  <a:cubicBezTo>
                    <a:pt x="224280" y="4077445"/>
                    <a:pt x="214235" y="3877425"/>
                    <a:pt x="84153" y="3888675"/>
                  </a:cubicBezTo>
                  <a:close/>
                  <a:moveTo>
                    <a:pt x="489339" y="5693238"/>
                  </a:moveTo>
                  <a:cubicBezTo>
                    <a:pt x="371210" y="5704679"/>
                    <a:pt x="379984" y="5883470"/>
                    <a:pt x="498685" y="5883407"/>
                  </a:cubicBezTo>
                  <a:cubicBezTo>
                    <a:pt x="629403" y="5882135"/>
                    <a:pt x="619611" y="5681925"/>
                    <a:pt x="489339" y="5693366"/>
                  </a:cubicBezTo>
                  <a:close/>
                  <a:moveTo>
                    <a:pt x="2214860" y="5039345"/>
                  </a:moveTo>
                  <a:cubicBezTo>
                    <a:pt x="2096731" y="5050976"/>
                    <a:pt x="2105504" y="5229576"/>
                    <a:pt x="2224206" y="5229576"/>
                  </a:cubicBezTo>
                  <a:cubicBezTo>
                    <a:pt x="2354923" y="5228178"/>
                    <a:pt x="2345132" y="5028222"/>
                    <a:pt x="2214860" y="5039472"/>
                  </a:cubicBezTo>
                  <a:close/>
                  <a:moveTo>
                    <a:pt x="4448054" y="5922813"/>
                  </a:moveTo>
                  <a:cubicBezTo>
                    <a:pt x="4329862" y="5934444"/>
                    <a:pt x="4338763" y="6113108"/>
                    <a:pt x="4457464" y="6113044"/>
                  </a:cubicBezTo>
                  <a:cubicBezTo>
                    <a:pt x="4588435" y="6111774"/>
                    <a:pt x="4578326" y="5911754"/>
                    <a:pt x="4448054" y="5923067"/>
                  </a:cubicBezTo>
                  <a:close/>
                  <a:moveTo>
                    <a:pt x="4267491" y="1896804"/>
                  </a:moveTo>
                  <a:cubicBezTo>
                    <a:pt x="4149299" y="1908372"/>
                    <a:pt x="4158136" y="2086973"/>
                    <a:pt x="4276837" y="2087036"/>
                  </a:cubicBezTo>
                  <a:cubicBezTo>
                    <a:pt x="4407554" y="2085765"/>
                    <a:pt x="4397700" y="1885682"/>
                    <a:pt x="4267491" y="1897059"/>
                  </a:cubicBezTo>
                  <a:close/>
                  <a:moveTo>
                    <a:pt x="4153050" y="722301"/>
                  </a:moveTo>
                  <a:cubicBezTo>
                    <a:pt x="4283831" y="720775"/>
                    <a:pt x="4273849" y="520755"/>
                    <a:pt x="4143704" y="532069"/>
                  </a:cubicBezTo>
                  <a:cubicBezTo>
                    <a:pt x="4025384" y="543954"/>
                    <a:pt x="4034222" y="722491"/>
                    <a:pt x="4152923" y="722555"/>
                  </a:cubicBezTo>
                  <a:close/>
                  <a:moveTo>
                    <a:pt x="4144848" y="4439731"/>
                  </a:moveTo>
                  <a:cubicBezTo>
                    <a:pt x="4026719" y="4451362"/>
                    <a:pt x="4035557" y="4629962"/>
                    <a:pt x="4154258" y="4629962"/>
                  </a:cubicBezTo>
                  <a:cubicBezTo>
                    <a:pt x="4284975" y="4628373"/>
                    <a:pt x="4275184" y="4428417"/>
                    <a:pt x="4144848" y="4439731"/>
                  </a:cubicBezTo>
                  <a:close/>
                  <a:moveTo>
                    <a:pt x="4591233" y="5427499"/>
                  </a:moveTo>
                  <a:cubicBezTo>
                    <a:pt x="4461278" y="5416058"/>
                    <a:pt x="4451042" y="5616269"/>
                    <a:pt x="4582078" y="5617476"/>
                  </a:cubicBezTo>
                  <a:cubicBezTo>
                    <a:pt x="4700524" y="5617858"/>
                    <a:pt x="4709235" y="5439067"/>
                    <a:pt x="4591233" y="5427499"/>
                  </a:cubicBezTo>
                  <a:close/>
                  <a:moveTo>
                    <a:pt x="4806955" y="4171957"/>
                  </a:moveTo>
                  <a:cubicBezTo>
                    <a:pt x="4676746" y="4160580"/>
                    <a:pt x="4667082" y="4360600"/>
                    <a:pt x="4797609" y="4362189"/>
                  </a:cubicBezTo>
                  <a:cubicBezTo>
                    <a:pt x="4916373" y="4362189"/>
                    <a:pt x="4925401" y="4183589"/>
                    <a:pt x="4806955" y="4171957"/>
                  </a:cubicBezTo>
                  <a:close/>
                  <a:moveTo>
                    <a:pt x="3486302" y="1201216"/>
                  </a:moveTo>
                  <a:cubicBezTo>
                    <a:pt x="3605003" y="1201216"/>
                    <a:pt x="3613841" y="1022616"/>
                    <a:pt x="3495648" y="1010985"/>
                  </a:cubicBezTo>
                  <a:cubicBezTo>
                    <a:pt x="3365439" y="999608"/>
                    <a:pt x="3355585" y="1199627"/>
                    <a:pt x="3486302" y="1201216"/>
                  </a:cubicBezTo>
                  <a:close/>
                  <a:moveTo>
                    <a:pt x="2813387" y="534738"/>
                  </a:moveTo>
                  <a:cubicBezTo>
                    <a:pt x="2695259" y="546370"/>
                    <a:pt x="2704032" y="724906"/>
                    <a:pt x="2822734" y="724970"/>
                  </a:cubicBezTo>
                  <a:cubicBezTo>
                    <a:pt x="2953451" y="723445"/>
                    <a:pt x="2943660" y="523425"/>
                    <a:pt x="2813387" y="534738"/>
                  </a:cubicBezTo>
                  <a:close/>
                  <a:moveTo>
                    <a:pt x="3045640" y="3211646"/>
                  </a:moveTo>
                  <a:cubicBezTo>
                    <a:pt x="2927447" y="3223278"/>
                    <a:pt x="2936285" y="3401878"/>
                    <a:pt x="3055049" y="3401878"/>
                  </a:cubicBezTo>
                  <a:cubicBezTo>
                    <a:pt x="3185767" y="3400289"/>
                    <a:pt x="3175848" y="3200333"/>
                    <a:pt x="3045640" y="3211646"/>
                  </a:cubicBezTo>
                  <a:close/>
                  <a:moveTo>
                    <a:pt x="3521080" y="4894812"/>
                  </a:moveTo>
                  <a:cubicBezTo>
                    <a:pt x="3390871" y="4883499"/>
                    <a:pt x="3381207" y="5083518"/>
                    <a:pt x="3511734" y="5085044"/>
                  </a:cubicBezTo>
                  <a:cubicBezTo>
                    <a:pt x="3630498" y="5085044"/>
                    <a:pt x="3639272" y="4906507"/>
                    <a:pt x="3521080" y="4894812"/>
                  </a:cubicBezTo>
                  <a:close/>
                  <a:moveTo>
                    <a:pt x="3706220" y="5642900"/>
                  </a:moveTo>
                  <a:cubicBezTo>
                    <a:pt x="3581606" y="5643599"/>
                    <a:pt x="3581606" y="5832877"/>
                    <a:pt x="3706220" y="5833576"/>
                  </a:cubicBezTo>
                  <a:cubicBezTo>
                    <a:pt x="3830834" y="5832941"/>
                    <a:pt x="3830897" y="5643662"/>
                    <a:pt x="3706220" y="5642900"/>
                  </a:cubicBezTo>
                  <a:close/>
                  <a:moveTo>
                    <a:pt x="2673642" y="3056499"/>
                  </a:moveTo>
                  <a:cubicBezTo>
                    <a:pt x="2555513" y="3068131"/>
                    <a:pt x="2564351" y="3246731"/>
                    <a:pt x="2683051" y="3246731"/>
                  </a:cubicBezTo>
                  <a:cubicBezTo>
                    <a:pt x="2813769" y="3245206"/>
                    <a:pt x="2803914" y="3045186"/>
                    <a:pt x="2673642" y="3056499"/>
                  </a:cubicBezTo>
                  <a:close/>
                </a:path>
              </a:pathLst>
            </a:custGeom>
            <a:solidFill>
              <a:srgbClr val="004591">
                <a:alpha val="44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" name="Google Shape;43;p6"/>
          <p:cNvSpPr txBox="1">
            <a:spLocks noGrp="1"/>
          </p:cNvSpPr>
          <p:nvPr>
            <p:ph type="title"/>
          </p:nvPr>
        </p:nvSpPr>
        <p:spPr>
          <a:xfrm>
            <a:off x="1140400" y="1114667"/>
            <a:ext cx="9911200" cy="52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1"/>
          </p:nvPr>
        </p:nvSpPr>
        <p:spPr>
          <a:xfrm>
            <a:off x="1140400" y="1906867"/>
            <a:ext cx="4630800" cy="442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74121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1pPr>
            <a:lvl2pPr marL="1219170" lvl="1" indent="-474121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667"/>
            </a:lvl2pPr>
            <a:lvl3pPr marL="1828754" lvl="2" indent="-474121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667"/>
            </a:lvl3pPr>
            <a:lvl4pPr marL="2438339" lvl="3" indent="-474121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667"/>
            </a:lvl4pPr>
            <a:lvl5pPr marL="3047924" lvl="4" indent="-474121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667"/>
            </a:lvl5pPr>
            <a:lvl6pPr marL="3657509" lvl="5" indent="-474121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667"/>
            </a:lvl6pPr>
            <a:lvl7pPr marL="4267093" lvl="6" indent="-474121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667"/>
            </a:lvl7pPr>
            <a:lvl8pPr marL="4876678" lvl="7" indent="-474121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667"/>
            </a:lvl8pPr>
            <a:lvl9pPr marL="5486263" lvl="8" indent="-474121" rtl="0">
              <a:spcBef>
                <a:spcPts val="800"/>
              </a:spcBef>
              <a:spcAft>
                <a:spcPts val="800"/>
              </a:spcAft>
              <a:buSzPts val="2000"/>
              <a:buChar char="■"/>
              <a:defRPr sz="2667"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2"/>
          </p:nvPr>
        </p:nvSpPr>
        <p:spPr>
          <a:xfrm>
            <a:off x="6420807" y="1906867"/>
            <a:ext cx="4630800" cy="442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74121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1pPr>
            <a:lvl2pPr marL="1219170" lvl="1" indent="-474121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667"/>
            </a:lvl2pPr>
            <a:lvl3pPr marL="1828754" lvl="2" indent="-474121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667"/>
            </a:lvl3pPr>
            <a:lvl4pPr marL="2438339" lvl="3" indent="-474121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667"/>
            </a:lvl4pPr>
            <a:lvl5pPr marL="3047924" lvl="4" indent="-474121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667"/>
            </a:lvl5pPr>
            <a:lvl6pPr marL="3657509" lvl="5" indent="-474121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667"/>
            </a:lvl6pPr>
            <a:lvl7pPr marL="4267093" lvl="6" indent="-474121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667"/>
            </a:lvl7pPr>
            <a:lvl8pPr marL="4876678" lvl="7" indent="-474121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667"/>
            </a:lvl8pPr>
            <a:lvl9pPr marL="5486263" lvl="8" indent="-474121" rtl="0">
              <a:spcBef>
                <a:spcPts val="800"/>
              </a:spcBef>
              <a:spcAft>
                <a:spcPts val="800"/>
              </a:spcAft>
              <a:buSzPts val="2000"/>
              <a:buChar char="■"/>
              <a:defRPr sz="2667"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94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 preserve="1">
  <p:cSld name="Title + 3 column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oogle Shape;48;p7"/>
          <p:cNvGrpSpPr/>
          <p:nvPr/>
        </p:nvGrpSpPr>
        <p:grpSpPr>
          <a:xfrm>
            <a:off x="6673398" y="0"/>
            <a:ext cx="5518613" cy="6858189"/>
            <a:chOff x="5005048" y="0"/>
            <a:chExt cx="4138960" cy="5143642"/>
          </a:xfrm>
        </p:grpSpPr>
        <p:sp>
          <p:nvSpPr>
            <p:cNvPr id="49" name="Google Shape;49;p7"/>
            <p:cNvSpPr/>
            <p:nvPr/>
          </p:nvSpPr>
          <p:spPr>
            <a:xfrm>
              <a:off x="5005049" y="0"/>
              <a:ext cx="4138960" cy="5143500"/>
            </a:xfrm>
            <a:custGeom>
              <a:avLst/>
              <a:gdLst/>
              <a:ahLst/>
              <a:cxnLst/>
              <a:rect l="l" t="t" r="r" b="b"/>
              <a:pathLst>
                <a:path w="5518613" h="6858000" extrusionOk="0">
                  <a:moveTo>
                    <a:pt x="4347879" y="6858000"/>
                  </a:moveTo>
                  <a:lnTo>
                    <a:pt x="4538614" y="6858000"/>
                  </a:lnTo>
                  <a:cubicBezTo>
                    <a:pt x="4551534" y="5930683"/>
                    <a:pt x="4899626" y="5039346"/>
                    <a:pt x="5518613" y="4348570"/>
                  </a:cubicBezTo>
                  <a:lnTo>
                    <a:pt x="5518613" y="4070500"/>
                  </a:lnTo>
                  <a:cubicBezTo>
                    <a:pt x="4781548" y="4812740"/>
                    <a:pt x="4361771" y="5812222"/>
                    <a:pt x="4347879" y="6858000"/>
                  </a:cubicBezTo>
                  <a:close/>
                  <a:moveTo>
                    <a:pt x="4301085" y="5188627"/>
                  </a:moveTo>
                  <a:cubicBezTo>
                    <a:pt x="4077511" y="5717157"/>
                    <a:pt x="3959147" y="6284191"/>
                    <a:pt x="3952611" y="6858000"/>
                  </a:cubicBezTo>
                  <a:lnTo>
                    <a:pt x="4143347" y="6858000"/>
                  </a:lnTo>
                  <a:cubicBezTo>
                    <a:pt x="4157130" y="5751110"/>
                    <a:pt x="4603757" y="4693586"/>
                    <a:pt x="5387642" y="3911730"/>
                  </a:cubicBezTo>
                  <a:cubicBezTo>
                    <a:pt x="5430449" y="3868935"/>
                    <a:pt x="5474000" y="3827197"/>
                    <a:pt x="5518295" y="3786519"/>
                  </a:cubicBezTo>
                  <a:lnTo>
                    <a:pt x="5518295" y="3532283"/>
                  </a:lnTo>
                  <a:cubicBezTo>
                    <a:pt x="5426952" y="3609615"/>
                    <a:pt x="5338451" y="3691136"/>
                    <a:pt x="5252792" y="3776858"/>
                  </a:cubicBezTo>
                  <a:cubicBezTo>
                    <a:pt x="4847103" y="4181397"/>
                    <a:pt x="4523877" y="4660866"/>
                    <a:pt x="4301085" y="5188627"/>
                  </a:cubicBezTo>
                  <a:close/>
                  <a:moveTo>
                    <a:pt x="4742956" y="6858000"/>
                  </a:moveTo>
                  <a:lnTo>
                    <a:pt x="4933691" y="6858000"/>
                  </a:lnTo>
                  <a:cubicBezTo>
                    <a:pt x="4944296" y="6192253"/>
                    <a:pt x="5147442" y="5543813"/>
                    <a:pt x="5518613" y="4990959"/>
                  </a:cubicBezTo>
                  <a:lnTo>
                    <a:pt x="5518613" y="4666809"/>
                  </a:lnTo>
                  <a:cubicBezTo>
                    <a:pt x="5027419" y="5292807"/>
                    <a:pt x="4754965" y="6062479"/>
                    <a:pt x="4742956" y="6858000"/>
                  </a:cubicBezTo>
                  <a:close/>
                  <a:moveTo>
                    <a:pt x="3936844" y="5034751"/>
                  </a:moveTo>
                  <a:cubicBezTo>
                    <a:pt x="3692690" y="5611967"/>
                    <a:pt x="3563753" y="6231329"/>
                    <a:pt x="3557280" y="6858000"/>
                  </a:cubicBezTo>
                  <a:lnTo>
                    <a:pt x="3748016" y="6858000"/>
                  </a:lnTo>
                  <a:cubicBezTo>
                    <a:pt x="3761742" y="5646276"/>
                    <a:pt x="4250019" y="4488202"/>
                    <a:pt x="5108087" y="3632261"/>
                  </a:cubicBezTo>
                  <a:cubicBezTo>
                    <a:pt x="5237705" y="3502760"/>
                    <a:pt x="5374780" y="3380944"/>
                    <a:pt x="5518613" y="3267434"/>
                  </a:cubicBezTo>
                  <a:lnTo>
                    <a:pt x="5518613" y="3027435"/>
                  </a:lnTo>
                  <a:cubicBezTo>
                    <a:pt x="4821685" y="3543508"/>
                    <a:pt x="4275552" y="4236573"/>
                    <a:pt x="3936844" y="5034751"/>
                  </a:cubicBezTo>
                  <a:close/>
                  <a:moveTo>
                    <a:pt x="1590798" y="2330830"/>
                  </a:moveTo>
                  <a:cubicBezTo>
                    <a:pt x="2180774" y="1457646"/>
                    <a:pt x="2932850" y="705739"/>
                    <a:pt x="3806254" y="115868"/>
                  </a:cubicBezTo>
                  <a:cubicBezTo>
                    <a:pt x="3864619" y="76504"/>
                    <a:pt x="3923511" y="37881"/>
                    <a:pt x="3982938" y="0"/>
                  </a:cubicBezTo>
                  <a:lnTo>
                    <a:pt x="3637961" y="0"/>
                  </a:lnTo>
                  <a:cubicBezTo>
                    <a:pt x="2317309" y="907938"/>
                    <a:pt x="1283739" y="2174291"/>
                    <a:pt x="658991" y="3649867"/>
                  </a:cubicBezTo>
                  <a:cubicBezTo>
                    <a:pt x="229264" y="4666364"/>
                    <a:pt x="7820" y="5745720"/>
                    <a:pt x="0" y="6858000"/>
                  </a:cubicBezTo>
                  <a:lnTo>
                    <a:pt x="190735" y="6858000"/>
                  </a:lnTo>
                  <a:cubicBezTo>
                    <a:pt x="198492" y="5771144"/>
                    <a:pt x="414913" y="4716957"/>
                    <a:pt x="834595" y="3724104"/>
                  </a:cubicBezTo>
                  <a:cubicBezTo>
                    <a:pt x="1041009" y="3236353"/>
                    <a:pt x="1294217" y="2769749"/>
                    <a:pt x="1590670" y="2330830"/>
                  </a:cubicBezTo>
                  <a:close/>
                  <a:moveTo>
                    <a:pt x="5138478" y="6858000"/>
                  </a:moveTo>
                  <a:lnTo>
                    <a:pt x="5329213" y="6858000"/>
                  </a:lnTo>
                  <a:cubicBezTo>
                    <a:pt x="5335393" y="6514973"/>
                    <a:pt x="5399423" y="6175480"/>
                    <a:pt x="5518613" y="5853770"/>
                  </a:cubicBezTo>
                  <a:lnTo>
                    <a:pt x="5518613" y="5388583"/>
                  </a:lnTo>
                  <a:cubicBezTo>
                    <a:pt x="5473428" y="5473625"/>
                    <a:pt x="5431892" y="5560847"/>
                    <a:pt x="5394000" y="5650255"/>
                  </a:cubicBezTo>
                  <a:cubicBezTo>
                    <a:pt x="5232135" y="6032727"/>
                    <a:pt x="5145382" y="6442770"/>
                    <a:pt x="5138478" y="6858000"/>
                  </a:cubicBezTo>
                  <a:close/>
                  <a:moveTo>
                    <a:pt x="1918417" y="2551824"/>
                  </a:moveTo>
                  <a:cubicBezTo>
                    <a:pt x="2643092" y="1478290"/>
                    <a:pt x="3623084" y="601442"/>
                    <a:pt x="4770422" y="0"/>
                  </a:cubicBezTo>
                  <a:lnTo>
                    <a:pt x="4376235" y="0"/>
                  </a:lnTo>
                  <a:cubicBezTo>
                    <a:pt x="4221103" y="90127"/>
                    <a:pt x="4069195" y="185317"/>
                    <a:pt x="3920504" y="285570"/>
                  </a:cubicBezTo>
                  <a:cubicBezTo>
                    <a:pt x="2634426" y="1153193"/>
                    <a:pt x="1627921" y="2375366"/>
                    <a:pt x="1023169" y="3803743"/>
                  </a:cubicBezTo>
                  <a:cubicBezTo>
                    <a:pt x="614105" y="4771490"/>
                    <a:pt x="403024" y="5798792"/>
                    <a:pt x="395331" y="6858000"/>
                  </a:cubicBezTo>
                  <a:lnTo>
                    <a:pt x="586067" y="6858000"/>
                  </a:lnTo>
                  <a:cubicBezTo>
                    <a:pt x="593760" y="5824406"/>
                    <a:pt x="799754" y="4822147"/>
                    <a:pt x="1198836" y="3877980"/>
                  </a:cubicBezTo>
                  <a:cubicBezTo>
                    <a:pt x="1395332" y="3413753"/>
                    <a:pt x="1636313" y="2969629"/>
                    <a:pt x="1918417" y="2551824"/>
                  </a:cubicBezTo>
                  <a:close/>
                  <a:moveTo>
                    <a:pt x="3295909" y="1820898"/>
                  </a:moveTo>
                  <a:cubicBezTo>
                    <a:pt x="2638349" y="2477855"/>
                    <a:pt x="2113960" y="3255643"/>
                    <a:pt x="1751587" y="4111495"/>
                  </a:cubicBezTo>
                  <a:cubicBezTo>
                    <a:pt x="1383722" y="4981807"/>
                    <a:pt x="1193495" y="5905571"/>
                    <a:pt x="1185739" y="6858000"/>
                  </a:cubicBezTo>
                  <a:lnTo>
                    <a:pt x="1376474" y="6858000"/>
                  </a:lnTo>
                  <a:cubicBezTo>
                    <a:pt x="1384167" y="5931185"/>
                    <a:pt x="1569308" y="5032463"/>
                    <a:pt x="1927255" y="4185732"/>
                  </a:cubicBezTo>
                  <a:cubicBezTo>
                    <a:pt x="2618518" y="2553159"/>
                    <a:pt x="3901291" y="1241972"/>
                    <a:pt x="5518613" y="514827"/>
                  </a:cubicBezTo>
                  <a:lnTo>
                    <a:pt x="5518613" y="306544"/>
                  </a:lnTo>
                  <a:cubicBezTo>
                    <a:pt x="4689289" y="667432"/>
                    <a:pt x="3935274" y="1181063"/>
                    <a:pt x="3295909" y="1820643"/>
                  </a:cubicBezTo>
                  <a:close/>
                  <a:moveTo>
                    <a:pt x="3572666" y="4881129"/>
                  </a:moveTo>
                  <a:cubicBezTo>
                    <a:pt x="3307970" y="5506962"/>
                    <a:pt x="3168460" y="6178556"/>
                    <a:pt x="3162013" y="6858000"/>
                  </a:cubicBezTo>
                  <a:lnTo>
                    <a:pt x="3352748" y="6858000"/>
                  </a:lnTo>
                  <a:cubicBezTo>
                    <a:pt x="3372565" y="5227315"/>
                    <a:pt x="4179313" y="3706695"/>
                    <a:pt x="5518613" y="2775615"/>
                  </a:cubicBezTo>
                  <a:lnTo>
                    <a:pt x="5518613" y="2545341"/>
                  </a:lnTo>
                  <a:cubicBezTo>
                    <a:pt x="4654149" y="3115286"/>
                    <a:pt x="3977337" y="3927785"/>
                    <a:pt x="3573111" y="4880875"/>
                  </a:cubicBezTo>
                  <a:close/>
                  <a:moveTo>
                    <a:pt x="5235308" y="0"/>
                  </a:moveTo>
                  <a:cubicBezTo>
                    <a:pt x="3502800" y="791829"/>
                    <a:pt x="2129930" y="2203840"/>
                    <a:pt x="1387410" y="3957619"/>
                  </a:cubicBezTo>
                  <a:cubicBezTo>
                    <a:pt x="998882" y="4876680"/>
                    <a:pt x="798292" y="5852181"/>
                    <a:pt x="790535" y="6858000"/>
                  </a:cubicBezTo>
                  <a:lnTo>
                    <a:pt x="981270" y="6858000"/>
                  </a:lnTo>
                  <a:cubicBezTo>
                    <a:pt x="989027" y="5877796"/>
                    <a:pt x="1184722" y="4927273"/>
                    <a:pt x="1563077" y="4031856"/>
                  </a:cubicBezTo>
                  <a:cubicBezTo>
                    <a:pt x="2315465" y="2254877"/>
                    <a:pt x="3730277" y="840502"/>
                    <a:pt x="5507805" y="88347"/>
                  </a:cubicBezTo>
                  <a:lnTo>
                    <a:pt x="5518295" y="83961"/>
                  </a:lnTo>
                  <a:lnTo>
                    <a:pt x="5518295" y="0"/>
                  </a:lnTo>
                  <a:close/>
                  <a:moveTo>
                    <a:pt x="2115829" y="4265371"/>
                  </a:moveTo>
                  <a:cubicBezTo>
                    <a:pt x="1768499" y="5086996"/>
                    <a:pt x="1588763" y="5958960"/>
                    <a:pt x="1581070" y="6858000"/>
                  </a:cubicBezTo>
                  <a:lnTo>
                    <a:pt x="1771805" y="6858000"/>
                  </a:lnTo>
                  <a:cubicBezTo>
                    <a:pt x="1779499" y="5984575"/>
                    <a:pt x="1954148" y="5137589"/>
                    <a:pt x="2291496" y="4339608"/>
                  </a:cubicBezTo>
                  <a:cubicBezTo>
                    <a:pt x="2920256" y="2855992"/>
                    <a:pt x="4067231" y="1651564"/>
                    <a:pt x="5518613" y="950841"/>
                  </a:cubicBezTo>
                  <a:lnTo>
                    <a:pt x="5518613" y="739889"/>
                  </a:lnTo>
                  <a:cubicBezTo>
                    <a:pt x="3987230" y="1453890"/>
                    <a:pt x="2774896" y="2709940"/>
                    <a:pt x="2115829" y="4265371"/>
                  </a:cubicBezTo>
                  <a:close/>
                  <a:moveTo>
                    <a:pt x="3208425" y="4726999"/>
                  </a:moveTo>
                  <a:cubicBezTo>
                    <a:pt x="2923104" y="5401587"/>
                    <a:pt x="2773059" y="6125618"/>
                    <a:pt x="2766809" y="6858000"/>
                  </a:cubicBezTo>
                  <a:lnTo>
                    <a:pt x="2957544" y="6858000"/>
                  </a:lnTo>
                  <a:cubicBezTo>
                    <a:pt x="2978335" y="5002228"/>
                    <a:pt x="3943723" y="3284988"/>
                    <a:pt x="5518613" y="2302356"/>
                  </a:cubicBezTo>
                  <a:lnTo>
                    <a:pt x="5518613" y="2079201"/>
                  </a:lnTo>
                  <a:cubicBezTo>
                    <a:pt x="4486524" y="2693796"/>
                    <a:pt x="3677291" y="3621298"/>
                    <a:pt x="3208425" y="4726999"/>
                  </a:cubicBezTo>
                  <a:close/>
                  <a:moveTo>
                    <a:pt x="2844247" y="4573123"/>
                  </a:moveTo>
                  <a:cubicBezTo>
                    <a:pt x="2538117" y="5297313"/>
                    <a:pt x="2379234" y="6065676"/>
                    <a:pt x="2371478" y="6858000"/>
                  </a:cubicBezTo>
                  <a:lnTo>
                    <a:pt x="2562213" y="6858000"/>
                  </a:lnTo>
                  <a:cubicBezTo>
                    <a:pt x="2569906" y="6091353"/>
                    <a:pt x="2723703" y="5347905"/>
                    <a:pt x="3019978" y="4647360"/>
                  </a:cubicBezTo>
                  <a:cubicBezTo>
                    <a:pt x="3521924" y="3463366"/>
                    <a:pt x="4400064" y="2477658"/>
                    <a:pt x="5518613" y="1842635"/>
                  </a:cubicBezTo>
                  <a:lnTo>
                    <a:pt x="5518613" y="1624564"/>
                  </a:lnTo>
                  <a:cubicBezTo>
                    <a:pt x="4319580" y="2277199"/>
                    <a:pt x="3376933" y="3316482"/>
                    <a:pt x="2844247" y="4573123"/>
                  </a:cubicBezTo>
                  <a:close/>
                  <a:moveTo>
                    <a:pt x="2480006" y="4419247"/>
                  </a:moveTo>
                  <a:cubicBezTo>
                    <a:pt x="2153276" y="5192123"/>
                    <a:pt x="1984094" y="6012350"/>
                    <a:pt x="1976274" y="6858000"/>
                  </a:cubicBezTo>
                  <a:lnTo>
                    <a:pt x="2167009" y="6858000"/>
                  </a:lnTo>
                  <a:cubicBezTo>
                    <a:pt x="2174702" y="6038091"/>
                    <a:pt x="2338989" y="5242779"/>
                    <a:pt x="2655737" y="4493611"/>
                  </a:cubicBezTo>
                  <a:cubicBezTo>
                    <a:pt x="3221262" y="3159288"/>
                    <a:pt x="4233361" y="2063108"/>
                    <a:pt x="5518613" y="1392892"/>
                  </a:cubicBezTo>
                  <a:lnTo>
                    <a:pt x="5518613" y="1178826"/>
                  </a:lnTo>
                  <a:cubicBezTo>
                    <a:pt x="4153132" y="1864200"/>
                    <a:pt x="3076061" y="3012811"/>
                    <a:pt x="2480006" y="4419247"/>
                  </a:cubicBezTo>
                  <a:close/>
                </a:path>
              </a:pathLst>
            </a:custGeom>
            <a:solidFill>
              <a:srgbClr val="004591">
                <a:alpha val="44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7"/>
            <p:cNvSpPr/>
            <p:nvPr/>
          </p:nvSpPr>
          <p:spPr>
            <a:xfrm>
              <a:off x="5005048" y="0"/>
              <a:ext cx="4138960" cy="5143642"/>
            </a:xfrm>
            <a:custGeom>
              <a:avLst/>
              <a:gdLst/>
              <a:ahLst/>
              <a:cxnLst/>
              <a:rect l="l" t="t" r="r" b="b"/>
              <a:pathLst>
                <a:path w="5518613" h="6858190" extrusionOk="0">
                  <a:moveTo>
                    <a:pt x="2240760" y="4214715"/>
                  </a:moveTo>
                  <a:cubicBezTo>
                    <a:pt x="2192225" y="4194261"/>
                    <a:pt x="2136295" y="4217016"/>
                    <a:pt x="2115841" y="4265537"/>
                  </a:cubicBezTo>
                  <a:cubicBezTo>
                    <a:pt x="2115835" y="4265543"/>
                    <a:pt x="2115835" y="4265556"/>
                    <a:pt x="2115829" y="4265562"/>
                  </a:cubicBezTo>
                  <a:cubicBezTo>
                    <a:pt x="1768499" y="5087187"/>
                    <a:pt x="1588763" y="5959151"/>
                    <a:pt x="1581070" y="6858191"/>
                  </a:cubicBezTo>
                  <a:lnTo>
                    <a:pt x="1771805" y="6858191"/>
                  </a:lnTo>
                  <a:cubicBezTo>
                    <a:pt x="1779499" y="5984765"/>
                    <a:pt x="1954148" y="5137780"/>
                    <a:pt x="2291496" y="4339799"/>
                  </a:cubicBezTo>
                  <a:cubicBezTo>
                    <a:pt x="2312070" y="4291329"/>
                    <a:pt x="2289436" y="4235359"/>
                    <a:pt x="2240951" y="4214797"/>
                  </a:cubicBezTo>
                  <a:cubicBezTo>
                    <a:pt x="2240888" y="4214766"/>
                    <a:pt x="2240824" y="4214740"/>
                    <a:pt x="2240760" y="4214715"/>
                  </a:cubicBezTo>
                  <a:close/>
                  <a:moveTo>
                    <a:pt x="2250170" y="2598095"/>
                  </a:moveTo>
                  <a:cubicBezTo>
                    <a:pt x="2206714" y="2568350"/>
                    <a:pt x="2147370" y="2579447"/>
                    <a:pt x="2117609" y="2622883"/>
                  </a:cubicBezTo>
                  <a:cubicBezTo>
                    <a:pt x="1637146" y="3322742"/>
                    <a:pt x="1278195" y="4098599"/>
                    <a:pt x="1055848" y="4917803"/>
                  </a:cubicBezTo>
                  <a:cubicBezTo>
                    <a:pt x="1040138" y="4968059"/>
                    <a:pt x="1068151" y="5021531"/>
                    <a:pt x="1118422" y="5037242"/>
                  </a:cubicBezTo>
                  <a:cubicBezTo>
                    <a:pt x="1168694" y="5052948"/>
                    <a:pt x="1222182" y="5024944"/>
                    <a:pt x="1237899" y="4974688"/>
                  </a:cubicBezTo>
                  <a:cubicBezTo>
                    <a:pt x="1238611" y="4972400"/>
                    <a:pt x="1239240" y="4970093"/>
                    <a:pt x="1239781" y="4967760"/>
                  </a:cubicBezTo>
                  <a:cubicBezTo>
                    <a:pt x="1456596" y="4169149"/>
                    <a:pt x="1806538" y="3412786"/>
                    <a:pt x="2274902" y="2730488"/>
                  </a:cubicBezTo>
                  <a:cubicBezTo>
                    <a:pt x="2304581" y="2687090"/>
                    <a:pt x="2293518" y="2627860"/>
                    <a:pt x="2250170" y="2598095"/>
                  </a:cubicBezTo>
                  <a:close/>
                  <a:moveTo>
                    <a:pt x="5289222" y="4471365"/>
                  </a:moveTo>
                  <a:cubicBezTo>
                    <a:pt x="5247089" y="4439770"/>
                    <a:pt x="5187312" y="4448313"/>
                    <a:pt x="5155707" y="4490433"/>
                  </a:cubicBezTo>
                  <a:cubicBezTo>
                    <a:pt x="4642139" y="5174034"/>
                    <a:pt x="4359361" y="6003210"/>
                    <a:pt x="4348260" y="6858064"/>
                  </a:cubicBezTo>
                  <a:lnTo>
                    <a:pt x="4538996" y="6858064"/>
                  </a:lnTo>
                  <a:cubicBezTo>
                    <a:pt x="4550065" y="6044479"/>
                    <a:pt x="4819460" y="5255459"/>
                    <a:pt x="5308296" y="4604903"/>
                  </a:cubicBezTo>
                  <a:cubicBezTo>
                    <a:pt x="5339900" y="4562782"/>
                    <a:pt x="5331375" y="4503024"/>
                    <a:pt x="5289241" y="4471429"/>
                  </a:cubicBezTo>
                  <a:cubicBezTo>
                    <a:pt x="5289216" y="4471403"/>
                    <a:pt x="5289184" y="4471384"/>
                    <a:pt x="5289158" y="4471365"/>
                  </a:cubicBezTo>
                  <a:close/>
                  <a:moveTo>
                    <a:pt x="2682504" y="5323054"/>
                  </a:moveTo>
                  <a:cubicBezTo>
                    <a:pt x="2631558" y="5309764"/>
                    <a:pt x="2579475" y="5340266"/>
                    <a:pt x="2566155" y="5391189"/>
                  </a:cubicBezTo>
                  <a:cubicBezTo>
                    <a:pt x="2441510" y="5870327"/>
                    <a:pt x="2376125" y="6362940"/>
                    <a:pt x="2371478" y="6858000"/>
                  </a:cubicBezTo>
                  <a:lnTo>
                    <a:pt x="2562213" y="6858000"/>
                  </a:lnTo>
                  <a:cubicBezTo>
                    <a:pt x="2566810" y="6379148"/>
                    <a:pt x="2630122" y="5902679"/>
                    <a:pt x="2750724" y="5439240"/>
                  </a:cubicBezTo>
                  <a:cubicBezTo>
                    <a:pt x="2764018" y="5388310"/>
                    <a:pt x="2733513" y="5336243"/>
                    <a:pt x="2682567" y="5322927"/>
                  </a:cubicBezTo>
                  <a:close/>
                  <a:moveTo>
                    <a:pt x="4160068" y="5925910"/>
                  </a:moveTo>
                  <a:cubicBezTo>
                    <a:pt x="4108531" y="5915060"/>
                    <a:pt x="4057948" y="5948028"/>
                    <a:pt x="4047095" y="5999555"/>
                  </a:cubicBezTo>
                  <a:cubicBezTo>
                    <a:pt x="4047089" y="5999562"/>
                    <a:pt x="4047089" y="5999568"/>
                    <a:pt x="4047089" y="5999574"/>
                  </a:cubicBezTo>
                  <a:cubicBezTo>
                    <a:pt x="3988006" y="6282004"/>
                    <a:pt x="3956363" y="6569507"/>
                    <a:pt x="3952611" y="6858000"/>
                  </a:cubicBezTo>
                  <a:lnTo>
                    <a:pt x="4143347" y="6858000"/>
                  </a:lnTo>
                  <a:cubicBezTo>
                    <a:pt x="4147123" y="6582600"/>
                    <a:pt x="4177425" y="6308242"/>
                    <a:pt x="4233819" y="6038663"/>
                  </a:cubicBezTo>
                  <a:cubicBezTo>
                    <a:pt x="4244634" y="5987155"/>
                    <a:pt x="4211649" y="5936626"/>
                    <a:pt x="4160132" y="5925783"/>
                  </a:cubicBezTo>
                  <a:close/>
                  <a:moveTo>
                    <a:pt x="2089189" y="6428024"/>
                  </a:moveTo>
                  <a:cubicBezTo>
                    <a:pt x="2036629" y="6424783"/>
                    <a:pt x="1991399" y="6464762"/>
                    <a:pt x="1988163" y="6517325"/>
                  </a:cubicBezTo>
                  <a:cubicBezTo>
                    <a:pt x="1981233" y="6630015"/>
                    <a:pt x="1977228" y="6744293"/>
                    <a:pt x="1976147" y="6857937"/>
                  </a:cubicBezTo>
                  <a:lnTo>
                    <a:pt x="2166882" y="6857937"/>
                  </a:lnTo>
                  <a:cubicBezTo>
                    <a:pt x="2167900" y="6748170"/>
                    <a:pt x="2171778" y="6637832"/>
                    <a:pt x="2178454" y="6529020"/>
                  </a:cubicBezTo>
                  <a:cubicBezTo>
                    <a:pt x="2181645" y="6476520"/>
                    <a:pt x="2141737" y="6431393"/>
                    <a:pt x="2089253" y="6428088"/>
                  </a:cubicBezTo>
                  <a:close/>
                  <a:moveTo>
                    <a:pt x="3184583" y="972450"/>
                  </a:moveTo>
                  <a:cubicBezTo>
                    <a:pt x="3218833" y="1012264"/>
                    <a:pt x="3278838" y="1016897"/>
                    <a:pt x="3318797" y="982811"/>
                  </a:cubicBezTo>
                  <a:cubicBezTo>
                    <a:pt x="3763936" y="601738"/>
                    <a:pt x="4250629" y="272053"/>
                    <a:pt x="4769659" y="0"/>
                  </a:cubicBezTo>
                  <a:lnTo>
                    <a:pt x="4375472" y="0"/>
                  </a:lnTo>
                  <a:cubicBezTo>
                    <a:pt x="3957475" y="243105"/>
                    <a:pt x="3562373" y="523572"/>
                    <a:pt x="3195010" y="837960"/>
                  </a:cubicBezTo>
                  <a:cubicBezTo>
                    <a:pt x="3154981" y="872186"/>
                    <a:pt x="3150289" y="932364"/>
                    <a:pt x="3184526" y="972381"/>
                  </a:cubicBezTo>
                  <a:cubicBezTo>
                    <a:pt x="3184545" y="972406"/>
                    <a:pt x="3184564" y="972425"/>
                    <a:pt x="3184583" y="972450"/>
                  </a:cubicBezTo>
                  <a:close/>
                  <a:moveTo>
                    <a:pt x="3860550" y="1312617"/>
                  </a:moveTo>
                  <a:cubicBezTo>
                    <a:pt x="2823496" y="2150361"/>
                    <a:pt x="2039217" y="3259260"/>
                    <a:pt x="1594930" y="4515984"/>
                  </a:cubicBezTo>
                  <a:cubicBezTo>
                    <a:pt x="1577376" y="4565636"/>
                    <a:pt x="1603405" y="4620118"/>
                    <a:pt x="1653073" y="4637667"/>
                  </a:cubicBezTo>
                  <a:cubicBezTo>
                    <a:pt x="1702740" y="4655216"/>
                    <a:pt x="1757240" y="4629195"/>
                    <a:pt x="1774794" y="4579543"/>
                  </a:cubicBezTo>
                  <a:cubicBezTo>
                    <a:pt x="2207331" y="3355996"/>
                    <a:pt x="2970909" y="2276380"/>
                    <a:pt x="3980586" y="1460773"/>
                  </a:cubicBezTo>
                  <a:cubicBezTo>
                    <a:pt x="4021531" y="1427634"/>
                    <a:pt x="4027850" y="1367596"/>
                    <a:pt x="3994700" y="1326664"/>
                  </a:cubicBezTo>
                  <a:cubicBezTo>
                    <a:pt x="3961551" y="1285732"/>
                    <a:pt x="3901494" y="1279414"/>
                    <a:pt x="3860550" y="1312554"/>
                  </a:cubicBezTo>
                  <a:close/>
                  <a:moveTo>
                    <a:pt x="1208945" y="3617516"/>
                  </a:moveTo>
                  <a:cubicBezTo>
                    <a:pt x="1160835" y="3596077"/>
                    <a:pt x="1104454" y="3617687"/>
                    <a:pt x="1083015" y="3665782"/>
                  </a:cubicBezTo>
                  <a:cubicBezTo>
                    <a:pt x="1083009" y="3665795"/>
                    <a:pt x="1083002" y="3665808"/>
                    <a:pt x="1082996" y="3665820"/>
                  </a:cubicBezTo>
                  <a:cubicBezTo>
                    <a:pt x="859435" y="4168317"/>
                    <a:pt x="688555" y="4692614"/>
                    <a:pt x="573097" y="5230321"/>
                  </a:cubicBezTo>
                  <a:cubicBezTo>
                    <a:pt x="458636" y="5765430"/>
                    <a:pt x="398987" y="6310803"/>
                    <a:pt x="395077" y="6858000"/>
                  </a:cubicBezTo>
                  <a:lnTo>
                    <a:pt x="585812" y="6858000"/>
                  </a:lnTo>
                  <a:cubicBezTo>
                    <a:pt x="589655" y="6324252"/>
                    <a:pt x="647789" y="5792284"/>
                    <a:pt x="759318" y="5270300"/>
                  </a:cubicBezTo>
                  <a:cubicBezTo>
                    <a:pt x="872119" y="4745584"/>
                    <a:pt x="1038993" y="4233954"/>
                    <a:pt x="1257265" y="3743616"/>
                  </a:cubicBezTo>
                  <a:cubicBezTo>
                    <a:pt x="1278792" y="3695566"/>
                    <a:pt x="1257284" y="3639157"/>
                    <a:pt x="1209212" y="3617637"/>
                  </a:cubicBezTo>
                  <a:cubicBezTo>
                    <a:pt x="1209123" y="3617598"/>
                    <a:pt x="1209034" y="3617554"/>
                    <a:pt x="1208945" y="3617516"/>
                  </a:cubicBezTo>
                  <a:close/>
                  <a:moveTo>
                    <a:pt x="943632" y="5974532"/>
                  </a:moveTo>
                  <a:cubicBezTo>
                    <a:pt x="891294" y="5968659"/>
                    <a:pt x="844106" y="6006305"/>
                    <a:pt x="838219" y="6058620"/>
                  </a:cubicBezTo>
                  <a:cubicBezTo>
                    <a:pt x="808496" y="6324074"/>
                    <a:pt x="792557" y="6590926"/>
                    <a:pt x="790471" y="6858000"/>
                  </a:cubicBezTo>
                  <a:lnTo>
                    <a:pt x="981207" y="6858000"/>
                  </a:lnTo>
                  <a:cubicBezTo>
                    <a:pt x="983267" y="6597917"/>
                    <a:pt x="998799" y="6338127"/>
                    <a:pt x="1027746" y="6079658"/>
                  </a:cubicBezTo>
                  <a:cubicBezTo>
                    <a:pt x="1033475" y="6027432"/>
                    <a:pt x="995855" y="5980418"/>
                    <a:pt x="943632" y="5974532"/>
                  </a:cubicBezTo>
                  <a:close/>
                  <a:moveTo>
                    <a:pt x="2331805" y="1389587"/>
                  </a:moveTo>
                  <a:cubicBezTo>
                    <a:pt x="2707325" y="978292"/>
                    <a:pt x="3123535" y="606057"/>
                    <a:pt x="3574065" y="278578"/>
                  </a:cubicBezTo>
                  <a:cubicBezTo>
                    <a:pt x="3707535" y="181588"/>
                    <a:pt x="3843911" y="88728"/>
                    <a:pt x="3983193" y="0"/>
                  </a:cubicBezTo>
                  <a:lnTo>
                    <a:pt x="3637771" y="0"/>
                  </a:lnTo>
                  <a:cubicBezTo>
                    <a:pt x="3578433" y="40678"/>
                    <a:pt x="3519814" y="82118"/>
                    <a:pt x="3461913" y="124321"/>
                  </a:cubicBezTo>
                  <a:cubicBezTo>
                    <a:pt x="3000969" y="459401"/>
                    <a:pt x="2575133" y="840261"/>
                    <a:pt x="2190915" y="1261071"/>
                  </a:cubicBezTo>
                  <a:cubicBezTo>
                    <a:pt x="2155794" y="1300312"/>
                    <a:pt x="2159145" y="1360585"/>
                    <a:pt x="2198398" y="1395695"/>
                  </a:cubicBezTo>
                  <a:cubicBezTo>
                    <a:pt x="2237111" y="1430316"/>
                    <a:pt x="2296417" y="1427602"/>
                    <a:pt x="2331805" y="1389587"/>
                  </a:cubicBezTo>
                  <a:close/>
                  <a:moveTo>
                    <a:pt x="558283" y="4174100"/>
                  </a:moveTo>
                  <a:cubicBezTo>
                    <a:pt x="508369" y="4157308"/>
                    <a:pt x="454289" y="4184143"/>
                    <a:pt x="437484" y="4234036"/>
                  </a:cubicBezTo>
                  <a:cubicBezTo>
                    <a:pt x="152999" y="5079865"/>
                    <a:pt x="5315" y="5965653"/>
                    <a:pt x="0" y="6858000"/>
                  </a:cubicBezTo>
                  <a:lnTo>
                    <a:pt x="190735" y="6858000"/>
                  </a:lnTo>
                  <a:cubicBezTo>
                    <a:pt x="196021" y="5986354"/>
                    <a:pt x="340335" y="5121127"/>
                    <a:pt x="618237" y="4294926"/>
                  </a:cubicBezTo>
                  <a:cubicBezTo>
                    <a:pt x="635068" y="4245032"/>
                    <a:pt x="608253" y="4190944"/>
                    <a:pt x="558344" y="4174119"/>
                  </a:cubicBezTo>
                  <a:cubicBezTo>
                    <a:pt x="558323" y="4174113"/>
                    <a:pt x="558303" y="4174107"/>
                    <a:pt x="558283" y="4174100"/>
                  </a:cubicBezTo>
                  <a:close/>
                  <a:moveTo>
                    <a:pt x="3037844" y="3379615"/>
                  </a:moveTo>
                  <a:cubicBezTo>
                    <a:pt x="3010054" y="3424341"/>
                    <a:pt x="3023793" y="3483121"/>
                    <a:pt x="3068533" y="3510909"/>
                  </a:cubicBezTo>
                  <a:cubicBezTo>
                    <a:pt x="3111436" y="3537552"/>
                    <a:pt x="3167678" y="3526131"/>
                    <a:pt x="3196790" y="3484868"/>
                  </a:cubicBezTo>
                  <a:cubicBezTo>
                    <a:pt x="3756262" y="2640934"/>
                    <a:pt x="4511937" y="1945073"/>
                    <a:pt x="5399149" y="1456833"/>
                  </a:cubicBezTo>
                  <a:cubicBezTo>
                    <a:pt x="5438612" y="1435178"/>
                    <a:pt x="5478324" y="1413994"/>
                    <a:pt x="5518295" y="1393274"/>
                  </a:cubicBezTo>
                  <a:lnTo>
                    <a:pt x="5518295" y="1179080"/>
                  </a:lnTo>
                  <a:cubicBezTo>
                    <a:pt x="5447342" y="1214673"/>
                    <a:pt x="5377024" y="1251582"/>
                    <a:pt x="5307342" y="1289800"/>
                  </a:cubicBezTo>
                  <a:cubicBezTo>
                    <a:pt x="4393090" y="1792906"/>
                    <a:pt x="3614361" y="2509939"/>
                    <a:pt x="3037780" y="3379551"/>
                  </a:cubicBezTo>
                  <a:close/>
                  <a:moveTo>
                    <a:pt x="4015808" y="3381140"/>
                  </a:moveTo>
                  <a:cubicBezTo>
                    <a:pt x="3403115" y="4138641"/>
                    <a:pt x="2998006" y="5042404"/>
                    <a:pt x="2840242" y="6003706"/>
                  </a:cubicBezTo>
                  <a:cubicBezTo>
                    <a:pt x="2831761" y="6055671"/>
                    <a:pt x="2867028" y="6104675"/>
                    <a:pt x="2919009" y="6113154"/>
                  </a:cubicBezTo>
                  <a:cubicBezTo>
                    <a:pt x="2919009" y="6113154"/>
                    <a:pt x="2919016" y="6113154"/>
                    <a:pt x="2919016" y="6113154"/>
                  </a:cubicBezTo>
                  <a:cubicBezTo>
                    <a:pt x="2924121" y="6114012"/>
                    <a:pt x="2929290" y="6114438"/>
                    <a:pt x="2934465" y="6114425"/>
                  </a:cubicBezTo>
                  <a:cubicBezTo>
                    <a:pt x="2981183" y="6114381"/>
                    <a:pt x="3020989" y="6080504"/>
                    <a:pt x="3028498" y="6034405"/>
                  </a:cubicBezTo>
                  <a:cubicBezTo>
                    <a:pt x="3282755" y="4490388"/>
                    <a:pt x="4190147" y="3130744"/>
                    <a:pt x="5518613" y="2303182"/>
                  </a:cubicBezTo>
                  <a:lnTo>
                    <a:pt x="5518613" y="2080027"/>
                  </a:lnTo>
                  <a:cubicBezTo>
                    <a:pt x="4944729" y="2421681"/>
                    <a:pt x="4435910" y="2862252"/>
                    <a:pt x="4015745" y="3381331"/>
                  </a:cubicBezTo>
                  <a:close/>
                  <a:moveTo>
                    <a:pt x="3489188" y="3682663"/>
                  </a:moveTo>
                  <a:cubicBezTo>
                    <a:pt x="3520805" y="3682689"/>
                    <a:pt x="3550382" y="3667047"/>
                    <a:pt x="3568152" y="3640906"/>
                  </a:cubicBezTo>
                  <a:cubicBezTo>
                    <a:pt x="3901106" y="3151394"/>
                    <a:pt x="4306483" y="2715260"/>
                    <a:pt x="4770422" y="2347419"/>
                  </a:cubicBezTo>
                  <a:cubicBezTo>
                    <a:pt x="4811678" y="2314686"/>
                    <a:pt x="4818582" y="2254712"/>
                    <a:pt x="4785839" y="2213469"/>
                  </a:cubicBezTo>
                  <a:cubicBezTo>
                    <a:pt x="4753096" y="2172225"/>
                    <a:pt x="4693104" y="2165323"/>
                    <a:pt x="4651848" y="2198056"/>
                  </a:cubicBezTo>
                  <a:cubicBezTo>
                    <a:pt x="4172796" y="2577934"/>
                    <a:pt x="3754234" y="3028338"/>
                    <a:pt x="3410477" y="3533872"/>
                  </a:cubicBezTo>
                  <a:cubicBezTo>
                    <a:pt x="3380843" y="3577397"/>
                    <a:pt x="3392116" y="3636704"/>
                    <a:pt x="3435655" y="3666329"/>
                  </a:cubicBezTo>
                  <a:cubicBezTo>
                    <a:pt x="3451441" y="3677071"/>
                    <a:pt x="3470089" y="3682829"/>
                    <a:pt x="3489188" y="3682854"/>
                  </a:cubicBezTo>
                  <a:close/>
                  <a:moveTo>
                    <a:pt x="5235117" y="0"/>
                  </a:moveTo>
                  <a:cubicBezTo>
                    <a:pt x="5039295" y="89448"/>
                    <a:pt x="4847415" y="187160"/>
                    <a:pt x="4659477" y="293133"/>
                  </a:cubicBezTo>
                  <a:cubicBezTo>
                    <a:pt x="4613020" y="317947"/>
                    <a:pt x="4595485" y="375710"/>
                    <a:pt x="4620306" y="422150"/>
                  </a:cubicBezTo>
                  <a:cubicBezTo>
                    <a:pt x="4645127" y="468591"/>
                    <a:pt x="4702908" y="486122"/>
                    <a:pt x="4749364" y="461309"/>
                  </a:cubicBezTo>
                  <a:cubicBezTo>
                    <a:pt x="4750655" y="460619"/>
                    <a:pt x="4751933" y="459899"/>
                    <a:pt x="4753192" y="459149"/>
                  </a:cubicBezTo>
                  <a:cubicBezTo>
                    <a:pt x="5000906" y="319499"/>
                    <a:pt x="5256473" y="194249"/>
                    <a:pt x="5518613" y="84025"/>
                  </a:cubicBezTo>
                  <a:lnTo>
                    <a:pt x="5518613" y="0"/>
                  </a:lnTo>
                  <a:close/>
                  <a:moveTo>
                    <a:pt x="4506698" y="959040"/>
                  </a:moveTo>
                  <a:cubicBezTo>
                    <a:pt x="4534914" y="1003493"/>
                    <a:pt x="4593832" y="1016668"/>
                    <a:pt x="4638305" y="988467"/>
                  </a:cubicBezTo>
                  <a:cubicBezTo>
                    <a:pt x="4920053" y="809892"/>
                    <a:pt x="5214244" y="651732"/>
                    <a:pt x="5518613" y="515208"/>
                  </a:cubicBezTo>
                  <a:lnTo>
                    <a:pt x="5518613" y="306799"/>
                  </a:lnTo>
                  <a:cubicBezTo>
                    <a:pt x="5178233" y="454670"/>
                    <a:pt x="4849857" y="628751"/>
                    <a:pt x="4536453" y="827473"/>
                  </a:cubicBezTo>
                  <a:cubicBezTo>
                    <a:pt x="4491903" y="855559"/>
                    <a:pt x="4478558" y="914434"/>
                    <a:pt x="4506654" y="958970"/>
                  </a:cubicBezTo>
                  <a:cubicBezTo>
                    <a:pt x="4506666" y="958995"/>
                    <a:pt x="4506685" y="959014"/>
                    <a:pt x="4506698" y="959040"/>
                  </a:cubicBezTo>
                  <a:close/>
                  <a:moveTo>
                    <a:pt x="4505109" y="4769266"/>
                  </a:moveTo>
                  <a:cubicBezTo>
                    <a:pt x="4479111" y="4815060"/>
                    <a:pt x="4495178" y="4873248"/>
                    <a:pt x="4540986" y="4899237"/>
                  </a:cubicBezTo>
                  <a:cubicBezTo>
                    <a:pt x="4586794" y="4925227"/>
                    <a:pt x="4645000" y="4909165"/>
                    <a:pt x="4670998" y="4863371"/>
                  </a:cubicBezTo>
                  <a:cubicBezTo>
                    <a:pt x="4671334" y="4862767"/>
                    <a:pt x="4671672" y="4862163"/>
                    <a:pt x="4672002" y="4861553"/>
                  </a:cubicBezTo>
                  <a:cubicBezTo>
                    <a:pt x="4894546" y="4460236"/>
                    <a:pt x="5180426" y="4097461"/>
                    <a:pt x="5518613" y="3787218"/>
                  </a:cubicBezTo>
                  <a:lnTo>
                    <a:pt x="5518613" y="3532982"/>
                  </a:lnTo>
                  <a:cubicBezTo>
                    <a:pt x="5109015" y="3880656"/>
                    <a:pt x="4765659" y="4299483"/>
                    <a:pt x="4505109" y="4769266"/>
                  </a:cubicBezTo>
                  <a:close/>
                  <a:moveTo>
                    <a:pt x="5138541" y="6858000"/>
                  </a:moveTo>
                  <a:lnTo>
                    <a:pt x="5329276" y="6858000"/>
                  </a:lnTo>
                  <a:cubicBezTo>
                    <a:pt x="5336270" y="6515418"/>
                    <a:pt x="5400255" y="6176332"/>
                    <a:pt x="5518613" y="5854724"/>
                  </a:cubicBezTo>
                  <a:lnTo>
                    <a:pt x="5518613" y="5389791"/>
                  </a:lnTo>
                  <a:cubicBezTo>
                    <a:pt x="5516706" y="5392651"/>
                    <a:pt x="5514862" y="5395638"/>
                    <a:pt x="5513146" y="5398816"/>
                  </a:cubicBezTo>
                  <a:cubicBezTo>
                    <a:pt x="5276239" y="5849385"/>
                    <a:pt x="5147964" y="6349072"/>
                    <a:pt x="5138541" y="6858000"/>
                  </a:cubicBezTo>
                  <a:close/>
                  <a:moveTo>
                    <a:pt x="4985952" y="5893686"/>
                  </a:moveTo>
                  <a:cubicBezTo>
                    <a:pt x="5035970" y="5910160"/>
                    <a:pt x="5089878" y="5882988"/>
                    <a:pt x="5106370" y="5832987"/>
                  </a:cubicBezTo>
                  <a:cubicBezTo>
                    <a:pt x="5204847" y="5534978"/>
                    <a:pt x="5343543" y="5251798"/>
                    <a:pt x="5518613" y="4991277"/>
                  </a:cubicBezTo>
                  <a:lnTo>
                    <a:pt x="5518613" y="4667127"/>
                  </a:lnTo>
                  <a:cubicBezTo>
                    <a:pt x="5258469" y="4998866"/>
                    <a:pt x="5057911" y="5373234"/>
                    <a:pt x="4925871" y="5773559"/>
                  </a:cubicBezTo>
                  <a:cubicBezTo>
                    <a:pt x="4909525" y="5823396"/>
                    <a:pt x="4936514" y="5877065"/>
                    <a:pt x="4986271" y="5893686"/>
                  </a:cubicBezTo>
                  <a:close/>
                  <a:moveTo>
                    <a:pt x="4231022" y="3746922"/>
                  </a:moveTo>
                  <a:cubicBezTo>
                    <a:pt x="3547960" y="4641328"/>
                    <a:pt x="3172923" y="5732780"/>
                    <a:pt x="3162013" y="6858000"/>
                  </a:cubicBezTo>
                  <a:lnTo>
                    <a:pt x="3352748" y="6858000"/>
                  </a:lnTo>
                  <a:cubicBezTo>
                    <a:pt x="3371256" y="5227137"/>
                    <a:pt x="4178328" y="3706129"/>
                    <a:pt x="5518613" y="2776187"/>
                  </a:cubicBezTo>
                  <a:lnTo>
                    <a:pt x="5518613" y="2545913"/>
                  </a:lnTo>
                  <a:cubicBezTo>
                    <a:pt x="5487758" y="2566252"/>
                    <a:pt x="5457088" y="2586909"/>
                    <a:pt x="5426615" y="2607883"/>
                  </a:cubicBezTo>
                  <a:cubicBezTo>
                    <a:pt x="4970414" y="2922055"/>
                    <a:pt x="4566875" y="3306503"/>
                    <a:pt x="4231022" y="3746922"/>
                  </a:cubicBezTo>
                  <a:close/>
                  <a:moveTo>
                    <a:pt x="4908260" y="6204806"/>
                  </a:moveTo>
                  <a:cubicBezTo>
                    <a:pt x="4856386" y="6195698"/>
                    <a:pt x="4806947" y="6230357"/>
                    <a:pt x="4797837" y="6282220"/>
                  </a:cubicBezTo>
                  <a:cubicBezTo>
                    <a:pt x="4797830" y="6282240"/>
                    <a:pt x="4797830" y="6282265"/>
                    <a:pt x="4797824" y="6282284"/>
                  </a:cubicBezTo>
                  <a:cubicBezTo>
                    <a:pt x="4764509" y="6472452"/>
                    <a:pt x="4746160" y="6664972"/>
                    <a:pt x="4742956" y="6858000"/>
                  </a:cubicBezTo>
                  <a:lnTo>
                    <a:pt x="4933691" y="6858000"/>
                  </a:lnTo>
                  <a:cubicBezTo>
                    <a:pt x="4936800" y="6676031"/>
                    <a:pt x="4954081" y="6494507"/>
                    <a:pt x="4985380" y="6315208"/>
                  </a:cubicBezTo>
                  <a:cubicBezTo>
                    <a:pt x="4994510" y="6263445"/>
                    <a:pt x="4960013" y="6214067"/>
                    <a:pt x="4908260" y="6204806"/>
                  </a:cubicBezTo>
                  <a:close/>
                  <a:moveTo>
                    <a:pt x="4560803" y="3966517"/>
                  </a:moveTo>
                  <a:cubicBezTo>
                    <a:pt x="4263180" y="4352091"/>
                    <a:pt x="4025727" y="4780535"/>
                    <a:pt x="3856544" y="5237250"/>
                  </a:cubicBezTo>
                  <a:cubicBezTo>
                    <a:pt x="3838253" y="5286641"/>
                    <a:pt x="3863468" y="5341505"/>
                    <a:pt x="3912875" y="5359791"/>
                  </a:cubicBezTo>
                  <a:cubicBezTo>
                    <a:pt x="3962282" y="5378077"/>
                    <a:pt x="4017163" y="5352869"/>
                    <a:pt x="4035454" y="5303478"/>
                  </a:cubicBezTo>
                  <a:cubicBezTo>
                    <a:pt x="4333199" y="4501537"/>
                    <a:pt x="4846398" y="3797203"/>
                    <a:pt x="5518613" y="3267942"/>
                  </a:cubicBezTo>
                  <a:lnTo>
                    <a:pt x="5518613" y="3027944"/>
                  </a:lnTo>
                  <a:cubicBezTo>
                    <a:pt x="5157405" y="3294948"/>
                    <a:pt x="4835056" y="3610823"/>
                    <a:pt x="4560803" y="3966517"/>
                  </a:cubicBezTo>
                  <a:close/>
                </a:path>
              </a:pathLst>
            </a:custGeom>
            <a:solidFill>
              <a:srgbClr val="004591">
                <a:alpha val="44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7"/>
            <p:cNvSpPr/>
            <p:nvPr/>
          </p:nvSpPr>
          <p:spPr>
            <a:xfrm>
              <a:off x="5330737" y="210583"/>
              <a:ext cx="3668526" cy="4753341"/>
            </a:xfrm>
            <a:custGeom>
              <a:avLst/>
              <a:gdLst/>
              <a:ahLst/>
              <a:cxnLst/>
              <a:rect l="l" t="t" r="r" b="b"/>
              <a:pathLst>
                <a:path w="4891368" h="6337788" extrusionOk="0">
                  <a:moveTo>
                    <a:pt x="745243" y="3328976"/>
                  </a:moveTo>
                  <a:cubicBezTo>
                    <a:pt x="615034" y="3317536"/>
                    <a:pt x="605370" y="3517682"/>
                    <a:pt x="735833" y="3519144"/>
                  </a:cubicBezTo>
                  <a:cubicBezTo>
                    <a:pt x="854598" y="3519335"/>
                    <a:pt x="863499" y="3340544"/>
                    <a:pt x="745243" y="3328976"/>
                  </a:cubicBezTo>
                  <a:close/>
                  <a:moveTo>
                    <a:pt x="1658484" y="6147620"/>
                  </a:moveTo>
                  <a:cubicBezTo>
                    <a:pt x="1528275" y="6136180"/>
                    <a:pt x="1518611" y="6336390"/>
                    <a:pt x="1649138" y="6337788"/>
                  </a:cubicBezTo>
                  <a:cubicBezTo>
                    <a:pt x="1767903" y="6337916"/>
                    <a:pt x="1776676" y="6159125"/>
                    <a:pt x="1658484" y="6147620"/>
                  </a:cubicBezTo>
                  <a:close/>
                  <a:moveTo>
                    <a:pt x="1259974" y="4171957"/>
                  </a:moveTo>
                  <a:cubicBezTo>
                    <a:pt x="1129765" y="4160580"/>
                    <a:pt x="1119783" y="4360664"/>
                    <a:pt x="1250564" y="4362189"/>
                  </a:cubicBezTo>
                  <a:cubicBezTo>
                    <a:pt x="1369329" y="4362253"/>
                    <a:pt x="1378166" y="4183652"/>
                    <a:pt x="1259974" y="4171957"/>
                  </a:cubicBezTo>
                  <a:close/>
                  <a:moveTo>
                    <a:pt x="1778774" y="3926811"/>
                  </a:moveTo>
                  <a:cubicBezTo>
                    <a:pt x="1648566" y="3915307"/>
                    <a:pt x="1638902" y="4115517"/>
                    <a:pt x="1769365" y="4116979"/>
                  </a:cubicBezTo>
                  <a:cubicBezTo>
                    <a:pt x="1888066" y="4117487"/>
                    <a:pt x="1896967" y="3938442"/>
                    <a:pt x="1778774" y="3926811"/>
                  </a:cubicBezTo>
                  <a:close/>
                  <a:moveTo>
                    <a:pt x="2490854" y="5643345"/>
                  </a:moveTo>
                  <a:cubicBezTo>
                    <a:pt x="2372661" y="5654976"/>
                    <a:pt x="2381499" y="5833513"/>
                    <a:pt x="2500200" y="5833576"/>
                  </a:cubicBezTo>
                  <a:cubicBezTo>
                    <a:pt x="2630790" y="5832115"/>
                    <a:pt x="2621062" y="5632095"/>
                    <a:pt x="2490727" y="5643408"/>
                  </a:cubicBezTo>
                  <a:close/>
                  <a:moveTo>
                    <a:pt x="1817685" y="949650"/>
                  </a:moveTo>
                  <a:cubicBezTo>
                    <a:pt x="1699556" y="961282"/>
                    <a:pt x="1708330" y="1139882"/>
                    <a:pt x="1827031" y="1139882"/>
                  </a:cubicBezTo>
                  <a:cubicBezTo>
                    <a:pt x="1957811" y="1138420"/>
                    <a:pt x="1947957" y="938337"/>
                    <a:pt x="1817685" y="949650"/>
                  </a:cubicBezTo>
                  <a:close/>
                  <a:moveTo>
                    <a:pt x="1761990" y="2491334"/>
                  </a:moveTo>
                  <a:cubicBezTo>
                    <a:pt x="1892707" y="2489745"/>
                    <a:pt x="1882789" y="2289725"/>
                    <a:pt x="1752580" y="2301102"/>
                  </a:cubicBezTo>
                  <a:cubicBezTo>
                    <a:pt x="1634388" y="2312734"/>
                    <a:pt x="1643289" y="2491334"/>
                    <a:pt x="1761990" y="2491334"/>
                  </a:cubicBezTo>
                  <a:close/>
                  <a:moveTo>
                    <a:pt x="722863" y="4567103"/>
                  </a:moveTo>
                  <a:cubicBezTo>
                    <a:pt x="592591" y="4555789"/>
                    <a:pt x="582990" y="4755682"/>
                    <a:pt x="713453" y="4757334"/>
                  </a:cubicBezTo>
                  <a:cubicBezTo>
                    <a:pt x="832154" y="4757334"/>
                    <a:pt x="841119" y="4578734"/>
                    <a:pt x="722863" y="4567103"/>
                  </a:cubicBezTo>
                  <a:close/>
                  <a:moveTo>
                    <a:pt x="4272069" y="190694"/>
                  </a:moveTo>
                  <a:cubicBezTo>
                    <a:pt x="4402786" y="189105"/>
                    <a:pt x="4392868" y="-10851"/>
                    <a:pt x="4262659" y="463"/>
                  </a:cubicBezTo>
                  <a:cubicBezTo>
                    <a:pt x="4144467" y="12157"/>
                    <a:pt x="4153304" y="190758"/>
                    <a:pt x="4272069" y="190694"/>
                  </a:cubicBezTo>
                  <a:close/>
                  <a:moveTo>
                    <a:pt x="84153" y="3888675"/>
                  </a:moveTo>
                  <a:cubicBezTo>
                    <a:pt x="-33721" y="3900434"/>
                    <a:pt x="-25138" y="4079352"/>
                    <a:pt x="93436" y="4079352"/>
                  </a:cubicBezTo>
                  <a:cubicBezTo>
                    <a:pt x="224280" y="4077445"/>
                    <a:pt x="214235" y="3877425"/>
                    <a:pt x="84153" y="3888675"/>
                  </a:cubicBezTo>
                  <a:close/>
                  <a:moveTo>
                    <a:pt x="489339" y="5693238"/>
                  </a:moveTo>
                  <a:cubicBezTo>
                    <a:pt x="371210" y="5704679"/>
                    <a:pt x="379984" y="5883470"/>
                    <a:pt x="498685" y="5883407"/>
                  </a:cubicBezTo>
                  <a:cubicBezTo>
                    <a:pt x="629403" y="5882135"/>
                    <a:pt x="619611" y="5681925"/>
                    <a:pt x="489339" y="5693366"/>
                  </a:cubicBezTo>
                  <a:close/>
                  <a:moveTo>
                    <a:pt x="2214860" y="5039345"/>
                  </a:moveTo>
                  <a:cubicBezTo>
                    <a:pt x="2096731" y="5050976"/>
                    <a:pt x="2105504" y="5229576"/>
                    <a:pt x="2224206" y="5229576"/>
                  </a:cubicBezTo>
                  <a:cubicBezTo>
                    <a:pt x="2354923" y="5228178"/>
                    <a:pt x="2345132" y="5028222"/>
                    <a:pt x="2214860" y="5039472"/>
                  </a:cubicBezTo>
                  <a:close/>
                  <a:moveTo>
                    <a:pt x="4448054" y="5922813"/>
                  </a:moveTo>
                  <a:cubicBezTo>
                    <a:pt x="4329862" y="5934444"/>
                    <a:pt x="4338763" y="6113108"/>
                    <a:pt x="4457464" y="6113044"/>
                  </a:cubicBezTo>
                  <a:cubicBezTo>
                    <a:pt x="4588435" y="6111774"/>
                    <a:pt x="4578326" y="5911754"/>
                    <a:pt x="4448054" y="5923067"/>
                  </a:cubicBezTo>
                  <a:close/>
                  <a:moveTo>
                    <a:pt x="4267491" y="1896804"/>
                  </a:moveTo>
                  <a:cubicBezTo>
                    <a:pt x="4149299" y="1908372"/>
                    <a:pt x="4158136" y="2086973"/>
                    <a:pt x="4276837" y="2087036"/>
                  </a:cubicBezTo>
                  <a:cubicBezTo>
                    <a:pt x="4407554" y="2085765"/>
                    <a:pt x="4397700" y="1885682"/>
                    <a:pt x="4267491" y="1897059"/>
                  </a:cubicBezTo>
                  <a:close/>
                  <a:moveTo>
                    <a:pt x="4153050" y="722301"/>
                  </a:moveTo>
                  <a:cubicBezTo>
                    <a:pt x="4283831" y="720775"/>
                    <a:pt x="4273849" y="520755"/>
                    <a:pt x="4143704" y="532069"/>
                  </a:cubicBezTo>
                  <a:cubicBezTo>
                    <a:pt x="4025384" y="543954"/>
                    <a:pt x="4034222" y="722491"/>
                    <a:pt x="4152923" y="722555"/>
                  </a:cubicBezTo>
                  <a:close/>
                  <a:moveTo>
                    <a:pt x="4144848" y="4439731"/>
                  </a:moveTo>
                  <a:cubicBezTo>
                    <a:pt x="4026719" y="4451362"/>
                    <a:pt x="4035557" y="4629962"/>
                    <a:pt x="4154258" y="4629962"/>
                  </a:cubicBezTo>
                  <a:cubicBezTo>
                    <a:pt x="4284975" y="4628373"/>
                    <a:pt x="4275184" y="4428417"/>
                    <a:pt x="4144848" y="4439731"/>
                  </a:cubicBezTo>
                  <a:close/>
                  <a:moveTo>
                    <a:pt x="4591233" y="5427499"/>
                  </a:moveTo>
                  <a:cubicBezTo>
                    <a:pt x="4461278" y="5416058"/>
                    <a:pt x="4451042" y="5616269"/>
                    <a:pt x="4582078" y="5617476"/>
                  </a:cubicBezTo>
                  <a:cubicBezTo>
                    <a:pt x="4700524" y="5617858"/>
                    <a:pt x="4709235" y="5439067"/>
                    <a:pt x="4591233" y="5427499"/>
                  </a:cubicBezTo>
                  <a:close/>
                  <a:moveTo>
                    <a:pt x="4806955" y="4171957"/>
                  </a:moveTo>
                  <a:cubicBezTo>
                    <a:pt x="4676746" y="4160580"/>
                    <a:pt x="4667082" y="4360600"/>
                    <a:pt x="4797609" y="4362189"/>
                  </a:cubicBezTo>
                  <a:cubicBezTo>
                    <a:pt x="4916373" y="4362189"/>
                    <a:pt x="4925401" y="4183589"/>
                    <a:pt x="4806955" y="4171957"/>
                  </a:cubicBezTo>
                  <a:close/>
                  <a:moveTo>
                    <a:pt x="3486302" y="1201216"/>
                  </a:moveTo>
                  <a:cubicBezTo>
                    <a:pt x="3605003" y="1201216"/>
                    <a:pt x="3613841" y="1022616"/>
                    <a:pt x="3495648" y="1010985"/>
                  </a:cubicBezTo>
                  <a:cubicBezTo>
                    <a:pt x="3365439" y="999608"/>
                    <a:pt x="3355585" y="1199627"/>
                    <a:pt x="3486302" y="1201216"/>
                  </a:cubicBezTo>
                  <a:close/>
                  <a:moveTo>
                    <a:pt x="2813387" y="534738"/>
                  </a:moveTo>
                  <a:cubicBezTo>
                    <a:pt x="2695259" y="546370"/>
                    <a:pt x="2704032" y="724906"/>
                    <a:pt x="2822734" y="724970"/>
                  </a:cubicBezTo>
                  <a:cubicBezTo>
                    <a:pt x="2953451" y="723445"/>
                    <a:pt x="2943660" y="523425"/>
                    <a:pt x="2813387" y="534738"/>
                  </a:cubicBezTo>
                  <a:close/>
                  <a:moveTo>
                    <a:pt x="3045640" y="3211646"/>
                  </a:moveTo>
                  <a:cubicBezTo>
                    <a:pt x="2927447" y="3223278"/>
                    <a:pt x="2936285" y="3401878"/>
                    <a:pt x="3055049" y="3401878"/>
                  </a:cubicBezTo>
                  <a:cubicBezTo>
                    <a:pt x="3185767" y="3400289"/>
                    <a:pt x="3175848" y="3200333"/>
                    <a:pt x="3045640" y="3211646"/>
                  </a:cubicBezTo>
                  <a:close/>
                  <a:moveTo>
                    <a:pt x="3521080" y="4894812"/>
                  </a:moveTo>
                  <a:cubicBezTo>
                    <a:pt x="3390871" y="4883499"/>
                    <a:pt x="3381207" y="5083518"/>
                    <a:pt x="3511734" y="5085044"/>
                  </a:cubicBezTo>
                  <a:cubicBezTo>
                    <a:pt x="3630498" y="5085044"/>
                    <a:pt x="3639272" y="4906507"/>
                    <a:pt x="3521080" y="4894812"/>
                  </a:cubicBezTo>
                  <a:close/>
                  <a:moveTo>
                    <a:pt x="3706220" y="5642900"/>
                  </a:moveTo>
                  <a:cubicBezTo>
                    <a:pt x="3581606" y="5643599"/>
                    <a:pt x="3581606" y="5832877"/>
                    <a:pt x="3706220" y="5833576"/>
                  </a:cubicBezTo>
                  <a:cubicBezTo>
                    <a:pt x="3830834" y="5832941"/>
                    <a:pt x="3830897" y="5643662"/>
                    <a:pt x="3706220" y="5642900"/>
                  </a:cubicBezTo>
                  <a:close/>
                  <a:moveTo>
                    <a:pt x="2673642" y="3056499"/>
                  </a:moveTo>
                  <a:cubicBezTo>
                    <a:pt x="2555513" y="3068131"/>
                    <a:pt x="2564351" y="3246731"/>
                    <a:pt x="2683051" y="3246731"/>
                  </a:cubicBezTo>
                  <a:cubicBezTo>
                    <a:pt x="2813769" y="3245206"/>
                    <a:pt x="2803914" y="3045186"/>
                    <a:pt x="2673642" y="3056499"/>
                  </a:cubicBezTo>
                  <a:close/>
                </a:path>
              </a:pathLst>
            </a:custGeom>
            <a:solidFill>
              <a:srgbClr val="004591">
                <a:alpha val="44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2" name="Google Shape;52;p7"/>
          <p:cNvSpPr txBox="1">
            <a:spLocks noGrp="1"/>
          </p:cNvSpPr>
          <p:nvPr>
            <p:ph type="title"/>
          </p:nvPr>
        </p:nvSpPr>
        <p:spPr>
          <a:xfrm>
            <a:off x="1140400" y="1114667"/>
            <a:ext cx="9911200" cy="52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body" idx="1"/>
          </p:nvPr>
        </p:nvSpPr>
        <p:spPr>
          <a:xfrm>
            <a:off x="1140400" y="1906867"/>
            <a:ext cx="3087600" cy="442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1pPr>
            <a:lvl2pPr marL="1219170" lvl="1" indent="-457189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828754" lvl="2" indent="-457189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339" lvl="3" indent="-457189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 rtl="0"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body" idx="2"/>
          </p:nvPr>
        </p:nvSpPr>
        <p:spPr>
          <a:xfrm>
            <a:off x="4552281" y="1906867"/>
            <a:ext cx="3087600" cy="442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1pPr>
            <a:lvl2pPr marL="1219170" lvl="1" indent="-457189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828754" lvl="2" indent="-457189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339" lvl="3" indent="-457189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 rtl="0"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body" idx="3"/>
          </p:nvPr>
        </p:nvSpPr>
        <p:spPr>
          <a:xfrm>
            <a:off x="7964163" y="1906867"/>
            <a:ext cx="3087600" cy="442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1pPr>
            <a:lvl2pPr marL="1219170" lvl="1" indent="-457189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828754" lvl="2" indent="-457189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339" lvl="3" indent="-457189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 rtl="0"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56" name="Google Shape;56;p7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217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 preserve="1">
  <p:cSld name="Title onl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oogle Shape;58;p8"/>
          <p:cNvGrpSpPr/>
          <p:nvPr/>
        </p:nvGrpSpPr>
        <p:grpSpPr>
          <a:xfrm>
            <a:off x="6673398" y="0"/>
            <a:ext cx="5518613" cy="6858189"/>
            <a:chOff x="5005048" y="0"/>
            <a:chExt cx="4138960" cy="5143642"/>
          </a:xfrm>
        </p:grpSpPr>
        <p:sp>
          <p:nvSpPr>
            <p:cNvPr id="59" name="Google Shape;59;p8"/>
            <p:cNvSpPr/>
            <p:nvPr/>
          </p:nvSpPr>
          <p:spPr>
            <a:xfrm>
              <a:off x="5005049" y="0"/>
              <a:ext cx="4138960" cy="5143500"/>
            </a:xfrm>
            <a:custGeom>
              <a:avLst/>
              <a:gdLst/>
              <a:ahLst/>
              <a:cxnLst/>
              <a:rect l="l" t="t" r="r" b="b"/>
              <a:pathLst>
                <a:path w="5518613" h="6858000" extrusionOk="0">
                  <a:moveTo>
                    <a:pt x="4347879" y="6858000"/>
                  </a:moveTo>
                  <a:lnTo>
                    <a:pt x="4538614" y="6858000"/>
                  </a:lnTo>
                  <a:cubicBezTo>
                    <a:pt x="4551534" y="5930683"/>
                    <a:pt x="4899626" y="5039346"/>
                    <a:pt x="5518613" y="4348570"/>
                  </a:cubicBezTo>
                  <a:lnTo>
                    <a:pt x="5518613" y="4070500"/>
                  </a:lnTo>
                  <a:cubicBezTo>
                    <a:pt x="4781548" y="4812740"/>
                    <a:pt x="4361771" y="5812222"/>
                    <a:pt x="4347879" y="6858000"/>
                  </a:cubicBezTo>
                  <a:close/>
                  <a:moveTo>
                    <a:pt x="4301085" y="5188627"/>
                  </a:moveTo>
                  <a:cubicBezTo>
                    <a:pt x="4077511" y="5717157"/>
                    <a:pt x="3959147" y="6284191"/>
                    <a:pt x="3952611" y="6858000"/>
                  </a:cubicBezTo>
                  <a:lnTo>
                    <a:pt x="4143347" y="6858000"/>
                  </a:lnTo>
                  <a:cubicBezTo>
                    <a:pt x="4157130" y="5751110"/>
                    <a:pt x="4603757" y="4693586"/>
                    <a:pt x="5387642" y="3911730"/>
                  </a:cubicBezTo>
                  <a:cubicBezTo>
                    <a:pt x="5430449" y="3868935"/>
                    <a:pt x="5474000" y="3827197"/>
                    <a:pt x="5518295" y="3786519"/>
                  </a:cubicBezTo>
                  <a:lnTo>
                    <a:pt x="5518295" y="3532283"/>
                  </a:lnTo>
                  <a:cubicBezTo>
                    <a:pt x="5426952" y="3609615"/>
                    <a:pt x="5338451" y="3691136"/>
                    <a:pt x="5252792" y="3776858"/>
                  </a:cubicBezTo>
                  <a:cubicBezTo>
                    <a:pt x="4847103" y="4181397"/>
                    <a:pt x="4523877" y="4660866"/>
                    <a:pt x="4301085" y="5188627"/>
                  </a:cubicBezTo>
                  <a:close/>
                  <a:moveTo>
                    <a:pt x="4742956" y="6858000"/>
                  </a:moveTo>
                  <a:lnTo>
                    <a:pt x="4933691" y="6858000"/>
                  </a:lnTo>
                  <a:cubicBezTo>
                    <a:pt x="4944296" y="6192253"/>
                    <a:pt x="5147442" y="5543813"/>
                    <a:pt x="5518613" y="4990959"/>
                  </a:cubicBezTo>
                  <a:lnTo>
                    <a:pt x="5518613" y="4666809"/>
                  </a:lnTo>
                  <a:cubicBezTo>
                    <a:pt x="5027419" y="5292807"/>
                    <a:pt x="4754965" y="6062479"/>
                    <a:pt x="4742956" y="6858000"/>
                  </a:cubicBezTo>
                  <a:close/>
                  <a:moveTo>
                    <a:pt x="3936844" y="5034751"/>
                  </a:moveTo>
                  <a:cubicBezTo>
                    <a:pt x="3692690" y="5611967"/>
                    <a:pt x="3563753" y="6231329"/>
                    <a:pt x="3557280" y="6858000"/>
                  </a:cubicBezTo>
                  <a:lnTo>
                    <a:pt x="3748016" y="6858000"/>
                  </a:lnTo>
                  <a:cubicBezTo>
                    <a:pt x="3761742" y="5646276"/>
                    <a:pt x="4250019" y="4488202"/>
                    <a:pt x="5108087" y="3632261"/>
                  </a:cubicBezTo>
                  <a:cubicBezTo>
                    <a:pt x="5237705" y="3502760"/>
                    <a:pt x="5374780" y="3380944"/>
                    <a:pt x="5518613" y="3267434"/>
                  </a:cubicBezTo>
                  <a:lnTo>
                    <a:pt x="5518613" y="3027435"/>
                  </a:lnTo>
                  <a:cubicBezTo>
                    <a:pt x="4821685" y="3543508"/>
                    <a:pt x="4275552" y="4236573"/>
                    <a:pt x="3936844" y="5034751"/>
                  </a:cubicBezTo>
                  <a:close/>
                  <a:moveTo>
                    <a:pt x="1590798" y="2330830"/>
                  </a:moveTo>
                  <a:cubicBezTo>
                    <a:pt x="2180774" y="1457646"/>
                    <a:pt x="2932850" y="705739"/>
                    <a:pt x="3806254" y="115868"/>
                  </a:cubicBezTo>
                  <a:cubicBezTo>
                    <a:pt x="3864619" y="76504"/>
                    <a:pt x="3923511" y="37881"/>
                    <a:pt x="3982938" y="0"/>
                  </a:cubicBezTo>
                  <a:lnTo>
                    <a:pt x="3637961" y="0"/>
                  </a:lnTo>
                  <a:cubicBezTo>
                    <a:pt x="2317309" y="907938"/>
                    <a:pt x="1283739" y="2174291"/>
                    <a:pt x="658991" y="3649867"/>
                  </a:cubicBezTo>
                  <a:cubicBezTo>
                    <a:pt x="229264" y="4666364"/>
                    <a:pt x="7820" y="5745720"/>
                    <a:pt x="0" y="6858000"/>
                  </a:cubicBezTo>
                  <a:lnTo>
                    <a:pt x="190735" y="6858000"/>
                  </a:lnTo>
                  <a:cubicBezTo>
                    <a:pt x="198492" y="5771144"/>
                    <a:pt x="414913" y="4716957"/>
                    <a:pt x="834595" y="3724104"/>
                  </a:cubicBezTo>
                  <a:cubicBezTo>
                    <a:pt x="1041009" y="3236353"/>
                    <a:pt x="1294217" y="2769749"/>
                    <a:pt x="1590670" y="2330830"/>
                  </a:cubicBezTo>
                  <a:close/>
                  <a:moveTo>
                    <a:pt x="5138478" y="6858000"/>
                  </a:moveTo>
                  <a:lnTo>
                    <a:pt x="5329213" y="6858000"/>
                  </a:lnTo>
                  <a:cubicBezTo>
                    <a:pt x="5335393" y="6514973"/>
                    <a:pt x="5399423" y="6175480"/>
                    <a:pt x="5518613" y="5853770"/>
                  </a:cubicBezTo>
                  <a:lnTo>
                    <a:pt x="5518613" y="5388583"/>
                  </a:lnTo>
                  <a:cubicBezTo>
                    <a:pt x="5473428" y="5473625"/>
                    <a:pt x="5431892" y="5560847"/>
                    <a:pt x="5394000" y="5650255"/>
                  </a:cubicBezTo>
                  <a:cubicBezTo>
                    <a:pt x="5232135" y="6032727"/>
                    <a:pt x="5145382" y="6442770"/>
                    <a:pt x="5138478" y="6858000"/>
                  </a:cubicBezTo>
                  <a:close/>
                  <a:moveTo>
                    <a:pt x="1918417" y="2551824"/>
                  </a:moveTo>
                  <a:cubicBezTo>
                    <a:pt x="2643092" y="1478290"/>
                    <a:pt x="3623084" y="601442"/>
                    <a:pt x="4770422" y="0"/>
                  </a:cubicBezTo>
                  <a:lnTo>
                    <a:pt x="4376235" y="0"/>
                  </a:lnTo>
                  <a:cubicBezTo>
                    <a:pt x="4221103" y="90127"/>
                    <a:pt x="4069195" y="185317"/>
                    <a:pt x="3920504" y="285570"/>
                  </a:cubicBezTo>
                  <a:cubicBezTo>
                    <a:pt x="2634426" y="1153193"/>
                    <a:pt x="1627921" y="2375366"/>
                    <a:pt x="1023169" y="3803743"/>
                  </a:cubicBezTo>
                  <a:cubicBezTo>
                    <a:pt x="614105" y="4771490"/>
                    <a:pt x="403024" y="5798792"/>
                    <a:pt x="395331" y="6858000"/>
                  </a:cubicBezTo>
                  <a:lnTo>
                    <a:pt x="586067" y="6858000"/>
                  </a:lnTo>
                  <a:cubicBezTo>
                    <a:pt x="593760" y="5824406"/>
                    <a:pt x="799754" y="4822147"/>
                    <a:pt x="1198836" y="3877980"/>
                  </a:cubicBezTo>
                  <a:cubicBezTo>
                    <a:pt x="1395332" y="3413753"/>
                    <a:pt x="1636313" y="2969629"/>
                    <a:pt x="1918417" y="2551824"/>
                  </a:cubicBezTo>
                  <a:close/>
                  <a:moveTo>
                    <a:pt x="3295909" y="1820898"/>
                  </a:moveTo>
                  <a:cubicBezTo>
                    <a:pt x="2638349" y="2477855"/>
                    <a:pt x="2113960" y="3255643"/>
                    <a:pt x="1751587" y="4111495"/>
                  </a:cubicBezTo>
                  <a:cubicBezTo>
                    <a:pt x="1383722" y="4981807"/>
                    <a:pt x="1193495" y="5905571"/>
                    <a:pt x="1185739" y="6858000"/>
                  </a:cubicBezTo>
                  <a:lnTo>
                    <a:pt x="1376474" y="6858000"/>
                  </a:lnTo>
                  <a:cubicBezTo>
                    <a:pt x="1384167" y="5931185"/>
                    <a:pt x="1569308" y="5032463"/>
                    <a:pt x="1927255" y="4185732"/>
                  </a:cubicBezTo>
                  <a:cubicBezTo>
                    <a:pt x="2618518" y="2553159"/>
                    <a:pt x="3901291" y="1241972"/>
                    <a:pt x="5518613" y="514827"/>
                  </a:cubicBezTo>
                  <a:lnTo>
                    <a:pt x="5518613" y="306544"/>
                  </a:lnTo>
                  <a:cubicBezTo>
                    <a:pt x="4689289" y="667432"/>
                    <a:pt x="3935274" y="1181063"/>
                    <a:pt x="3295909" y="1820643"/>
                  </a:cubicBezTo>
                  <a:close/>
                  <a:moveTo>
                    <a:pt x="3572666" y="4881129"/>
                  </a:moveTo>
                  <a:cubicBezTo>
                    <a:pt x="3307970" y="5506962"/>
                    <a:pt x="3168460" y="6178556"/>
                    <a:pt x="3162013" y="6858000"/>
                  </a:cubicBezTo>
                  <a:lnTo>
                    <a:pt x="3352748" y="6858000"/>
                  </a:lnTo>
                  <a:cubicBezTo>
                    <a:pt x="3372565" y="5227315"/>
                    <a:pt x="4179313" y="3706695"/>
                    <a:pt x="5518613" y="2775615"/>
                  </a:cubicBezTo>
                  <a:lnTo>
                    <a:pt x="5518613" y="2545341"/>
                  </a:lnTo>
                  <a:cubicBezTo>
                    <a:pt x="4654149" y="3115286"/>
                    <a:pt x="3977337" y="3927785"/>
                    <a:pt x="3573111" y="4880875"/>
                  </a:cubicBezTo>
                  <a:close/>
                  <a:moveTo>
                    <a:pt x="5235308" y="0"/>
                  </a:moveTo>
                  <a:cubicBezTo>
                    <a:pt x="3502800" y="791829"/>
                    <a:pt x="2129930" y="2203840"/>
                    <a:pt x="1387410" y="3957619"/>
                  </a:cubicBezTo>
                  <a:cubicBezTo>
                    <a:pt x="998882" y="4876680"/>
                    <a:pt x="798292" y="5852181"/>
                    <a:pt x="790535" y="6858000"/>
                  </a:cubicBezTo>
                  <a:lnTo>
                    <a:pt x="981270" y="6858000"/>
                  </a:lnTo>
                  <a:cubicBezTo>
                    <a:pt x="989027" y="5877796"/>
                    <a:pt x="1184722" y="4927273"/>
                    <a:pt x="1563077" y="4031856"/>
                  </a:cubicBezTo>
                  <a:cubicBezTo>
                    <a:pt x="2315465" y="2254877"/>
                    <a:pt x="3730277" y="840502"/>
                    <a:pt x="5507805" y="88347"/>
                  </a:cubicBezTo>
                  <a:lnTo>
                    <a:pt x="5518295" y="83961"/>
                  </a:lnTo>
                  <a:lnTo>
                    <a:pt x="5518295" y="0"/>
                  </a:lnTo>
                  <a:close/>
                  <a:moveTo>
                    <a:pt x="2115829" y="4265371"/>
                  </a:moveTo>
                  <a:cubicBezTo>
                    <a:pt x="1768499" y="5086996"/>
                    <a:pt x="1588763" y="5958960"/>
                    <a:pt x="1581070" y="6858000"/>
                  </a:cubicBezTo>
                  <a:lnTo>
                    <a:pt x="1771805" y="6858000"/>
                  </a:lnTo>
                  <a:cubicBezTo>
                    <a:pt x="1779499" y="5984575"/>
                    <a:pt x="1954148" y="5137589"/>
                    <a:pt x="2291496" y="4339608"/>
                  </a:cubicBezTo>
                  <a:cubicBezTo>
                    <a:pt x="2920256" y="2855992"/>
                    <a:pt x="4067231" y="1651564"/>
                    <a:pt x="5518613" y="950841"/>
                  </a:cubicBezTo>
                  <a:lnTo>
                    <a:pt x="5518613" y="739889"/>
                  </a:lnTo>
                  <a:cubicBezTo>
                    <a:pt x="3987230" y="1453890"/>
                    <a:pt x="2774896" y="2709940"/>
                    <a:pt x="2115829" y="4265371"/>
                  </a:cubicBezTo>
                  <a:close/>
                  <a:moveTo>
                    <a:pt x="3208425" y="4726999"/>
                  </a:moveTo>
                  <a:cubicBezTo>
                    <a:pt x="2923104" y="5401587"/>
                    <a:pt x="2773059" y="6125618"/>
                    <a:pt x="2766809" y="6858000"/>
                  </a:cubicBezTo>
                  <a:lnTo>
                    <a:pt x="2957544" y="6858000"/>
                  </a:lnTo>
                  <a:cubicBezTo>
                    <a:pt x="2978335" y="5002228"/>
                    <a:pt x="3943723" y="3284988"/>
                    <a:pt x="5518613" y="2302356"/>
                  </a:cubicBezTo>
                  <a:lnTo>
                    <a:pt x="5518613" y="2079201"/>
                  </a:lnTo>
                  <a:cubicBezTo>
                    <a:pt x="4486524" y="2693796"/>
                    <a:pt x="3677291" y="3621298"/>
                    <a:pt x="3208425" y="4726999"/>
                  </a:cubicBezTo>
                  <a:close/>
                  <a:moveTo>
                    <a:pt x="2844247" y="4573123"/>
                  </a:moveTo>
                  <a:cubicBezTo>
                    <a:pt x="2538117" y="5297313"/>
                    <a:pt x="2379234" y="6065676"/>
                    <a:pt x="2371478" y="6858000"/>
                  </a:cubicBezTo>
                  <a:lnTo>
                    <a:pt x="2562213" y="6858000"/>
                  </a:lnTo>
                  <a:cubicBezTo>
                    <a:pt x="2569906" y="6091353"/>
                    <a:pt x="2723703" y="5347905"/>
                    <a:pt x="3019978" y="4647360"/>
                  </a:cubicBezTo>
                  <a:cubicBezTo>
                    <a:pt x="3521924" y="3463366"/>
                    <a:pt x="4400064" y="2477658"/>
                    <a:pt x="5518613" y="1842635"/>
                  </a:cubicBezTo>
                  <a:lnTo>
                    <a:pt x="5518613" y="1624564"/>
                  </a:lnTo>
                  <a:cubicBezTo>
                    <a:pt x="4319580" y="2277199"/>
                    <a:pt x="3376933" y="3316482"/>
                    <a:pt x="2844247" y="4573123"/>
                  </a:cubicBezTo>
                  <a:close/>
                  <a:moveTo>
                    <a:pt x="2480006" y="4419247"/>
                  </a:moveTo>
                  <a:cubicBezTo>
                    <a:pt x="2153276" y="5192123"/>
                    <a:pt x="1984094" y="6012350"/>
                    <a:pt x="1976274" y="6858000"/>
                  </a:cubicBezTo>
                  <a:lnTo>
                    <a:pt x="2167009" y="6858000"/>
                  </a:lnTo>
                  <a:cubicBezTo>
                    <a:pt x="2174702" y="6038091"/>
                    <a:pt x="2338989" y="5242779"/>
                    <a:pt x="2655737" y="4493611"/>
                  </a:cubicBezTo>
                  <a:cubicBezTo>
                    <a:pt x="3221262" y="3159288"/>
                    <a:pt x="4233361" y="2063108"/>
                    <a:pt x="5518613" y="1392892"/>
                  </a:cubicBezTo>
                  <a:lnTo>
                    <a:pt x="5518613" y="1178826"/>
                  </a:lnTo>
                  <a:cubicBezTo>
                    <a:pt x="4153132" y="1864200"/>
                    <a:pt x="3076061" y="3012811"/>
                    <a:pt x="2480006" y="4419247"/>
                  </a:cubicBezTo>
                  <a:close/>
                </a:path>
              </a:pathLst>
            </a:custGeom>
            <a:solidFill>
              <a:srgbClr val="004591">
                <a:alpha val="44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8"/>
            <p:cNvSpPr/>
            <p:nvPr/>
          </p:nvSpPr>
          <p:spPr>
            <a:xfrm>
              <a:off x="5005048" y="0"/>
              <a:ext cx="4138960" cy="5143642"/>
            </a:xfrm>
            <a:custGeom>
              <a:avLst/>
              <a:gdLst/>
              <a:ahLst/>
              <a:cxnLst/>
              <a:rect l="l" t="t" r="r" b="b"/>
              <a:pathLst>
                <a:path w="5518613" h="6858190" extrusionOk="0">
                  <a:moveTo>
                    <a:pt x="2240760" y="4214715"/>
                  </a:moveTo>
                  <a:cubicBezTo>
                    <a:pt x="2192225" y="4194261"/>
                    <a:pt x="2136295" y="4217016"/>
                    <a:pt x="2115841" y="4265537"/>
                  </a:cubicBezTo>
                  <a:cubicBezTo>
                    <a:pt x="2115835" y="4265543"/>
                    <a:pt x="2115835" y="4265556"/>
                    <a:pt x="2115829" y="4265562"/>
                  </a:cubicBezTo>
                  <a:cubicBezTo>
                    <a:pt x="1768499" y="5087187"/>
                    <a:pt x="1588763" y="5959151"/>
                    <a:pt x="1581070" y="6858191"/>
                  </a:cubicBezTo>
                  <a:lnTo>
                    <a:pt x="1771805" y="6858191"/>
                  </a:lnTo>
                  <a:cubicBezTo>
                    <a:pt x="1779499" y="5984765"/>
                    <a:pt x="1954148" y="5137780"/>
                    <a:pt x="2291496" y="4339799"/>
                  </a:cubicBezTo>
                  <a:cubicBezTo>
                    <a:pt x="2312070" y="4291329"/>
                    <a:pt x="2289436" y="4235359"/>
                    <a:pt x="2240951" y="4214797"/>
                  </a:cubicBezTo>
                  <a:cubicBezTo>
                    <a:pt x="2240888" y="4214766"/>
                    <a:pt x="2240824" y="4214740"/>
                    <a:pt x="2240760" y="4214715"/>
                  </a:cubicBezTo>
                  <a:close/>
                  <a:moveTo>
                    <a:pt x="2250170" y="2598095"/>
                  </a:moveTo>
                  <a:cubicBezTo>
                    <a:pt x="2206714" y="2568350"/>
                    <a:pt x="2147370" y="2579447"/>
                    <a:pt x="2117609" y="2622883"/>
                  </a:cubicBezTo>
                  <a:cubicBezTo>
                    <a:pt x="1637146" y="3322742"/>
                    <a:pt x="1278195" y="4098599"/>
                    <a:pt x="1055848" y="4917803"/>
                  </a:cubicBezTo>
                  <a:cubicBezTo>
                    <a:pt x="1040138" y="4968059"/>
                    <a:pt x="1068151" y="5021531"/>
                    <a:pt x="1118422" y="5037242"/>
                  </a:cubicBezTo>
                  <a:cubicBezTo>
                    <a:pt x="1168694" y="5052948"/>
                    <a:pt x="1222182" y="5024944"/>
                    <a:pt x="1237899" y="4974688"/>
                  </a:cubicBezTo>
                  <a:cubicBezTo>
                    <a:pt x="1238611" y="4972400"/>
                    <a:pt x="1239240" y="4970093"/>
                    <a:pt x="1239781" y="4967760"/>
                  </a:cubicBezTo>
                  <a:cubicBezTo>
                    <a:pt x="1456596" y="4169149"/>
                    <a:pt x="1806538" y="3412786"/>
                    <a:pt x="2274902" y="2730488"/>
                  </a:cubicBezTo>
                  <a:cubicBezTo>
                    <a:pt x="2304581" y="2687090"/>
                    <a:pt x="2293518" y="2627860"/>
                    <a:pt x="2250170" y="2598095"/>
                  </a:cubicBezTo>
                  <a:close/>
                  <a:moveTo>
                    <a:pt x="5289222" y="4471365"/>
                  </a:moveTo>
                  <a:cubicBezTo>
                    <a:pt x="5247089" y="4439770"/>
                    <a:pt x="5187312" y="4448313"/>
                    <a:pt x="5155707" y="4490433"/>
                  </a:cubicBezTo>
                  <a:cubicBezTo>
                    <a:pt x="4642139" y="5174034"/>
                    <a:pt x="4359361" y="6003210"/>
                    <a:pt x="4348260" y="6858064"/>
                  </a:cubicBezTo>
                  <a:lnTo>
                    <a:pt x="4538996" y="6858064"/>
                  </a:lnTo>
                  <a:cubicBezTo>
                    <a:pt x="4550065" y="6044479"/>
                    <a:pt x="4819460" y="5255459"/>
                    <a:pt x="5308296" y="4604903"/>
                  </a:cubicBezTo>
                  <a:cubicBezTo>
                    <a:pt x="5339900" y="4562782"/>
                    <a:pt x="5331375" y="4503024"/>
                    <a:pt x="5289241" y="4471429"/>
                  </a:cubicBezTo>
                  <a:cubicBezTo>
                    <a:pt x="5289216" y="4471403"/>
                    <a:pt x="5289184" y="4471384"/>
                    <a:pt x="5289158" y="4471365"/>
                  </a:cubicBezTo>
                  <a:close/>
                  <a:moveTo>
                    <a:pt x="2682504" y="5323054"/>
                  </a:moveTo>
                  <a:cubicBezTo>
                    <a:pt x="2631558" y="5309764"/>
                    <a:pt x="2579475" y="5340266"/>
                    <a:pt x="2566155" y="5391189"/>
                  </a:cubicBezTo>
                  <a:cubicBezTo>
                    <a:pt x="2441510" y="5870327"/>
                    <a:pt x="2376125" y="6362940"/>
                    <a:pt x="2371478" y="6858000"/>
                  </a:cubicBezTo>
                  <a:lnTo>
                    <a:pt x="2562213" y="6858000"/>
                  </a:lnTo>
                  <a:cubicBezTo>
                    <a:pt x="2566810" y="6379148"/>
                    <a:pt x="2630122" y="5902679"/>
                    <a:pt x="2750724" y="5439240"/>
                  </a:cubicBezTo>
                  <a:cubicBezTo>
                    <a:pt x="2764018" y="5388310"/>
                    <a:pt x="2733513" y="5336243"/>
                    <a:pt x="2682567" y="5322927"/>
                  </a:cubicBezTo>
                  <a:close/>
                  <a:moveTo>
                    <a:pt x="4160068" y="5925910"/>
                  </a:moveTo>
                  <a:cubicBezTo>
                    <a:pt x="4108531" y="5915060"/>
                    <a:pt x="4057948" y="5948028"/>
                    <a:pt x="4047095" y="5999555"/>
                  </a:cubicBezTo>
                  <a:cubicBezTo>
                    <a:pt x="4047089" y="5999562"/>
                    <a:pt x="4047089" y="5999568"/>
                    <a:pt x="4047089" y="5999574"/>
                  </a:cubicBezTo>
                  <a:cubicBezTo>
                    <a:pt x="3988006" y="6282004"/>
                    <a:pt x="3956363" y="6569507"/>
                    <a:pt x="3952611" y="6858000"/>
                  </a:cubicBezTo>
                  <a:lnTo>
                    <a:pt x="4143347" y="6858000"/>
                  </a:lnTo>
                  <a:cubicBezTo>
                    <a:pt x="4147123" y="6582600"/>
                    <a:pt x="4177425" y="6308242"/>
                    <a:pt x="4233819" y="6038663"/>
                  </a:cubicBezTo>
                  <a:cubicBezTo>
                    <a:pt x="4244634" y="5987155"/>
                    <a:pt x="4211649" y="5936626"/>
                    <a:pt x="4160132" y="5925783"/>
                  </a:cubicBezTo>
                  <a:close/>
                  <a:moveTo>
                    <a:pt x="2089189" y="6428024"/>
                  </a:moveTo>
                  <a:cubicBezTo>
                    <a:pt x="2036629" y="6424783"/>
                    <a:pt x="1991399" y="6464762"/>
                    <a:pt x="1988163" y="6517325"/>
                  </a:cubicBezTo>
                  <a:cubicBezTo>
                    <a:pt x="1981233" y="6630015"/>
                    <a:pt x="1977228" y="6744293"/>
                    <a:pt x="1976147" y="6857937"/>
                  </a:cubicBezTo>
                  <a:lnTo>
                    <a:pt x="2166882" y="6857937"/>
                  </a:lnTo>
                  <a:cubicBezTo>
                    <a:pt x="2167900" y="6748170"/>
                    <a:pt x="2171778" y="6637832"/>
                    <a:pt x="2178454" y="6529020"/>
                  </a:cubicBezTo>
                  <a:cubicBezTo>
                    <a:pt x="2181645" y="6476520"/>
                    <a:pt x="2141737" y="6431393"/>
                    <a:pt x="2089253" y="6428088"/>
                  </a:cubicBezTo>
                  <a:close/>
                  <a:moveTo>
                    <a:pt x="3184583" y="972450"/>
                  </a:moveTo>
                  <a:cubicBezTo>
                    <a:pt x="3218833" y="1012264"/>
                    <a:pt x="3278838" y="1016897"/>
                    <a:pt x="3318797" y="982811"/>
                  </a:cubicBezTo>
                  <a:cubicBezTo>
                    <a:pt x="3763936" y="601738"/>
                    <a:pt x="4250629" y="272053"/>
                    <a:pt x="4769659" y="0"/>
                  </a:cubicBezTo>
                  <a:lnTo>
                    <a:pt x="4375472" y="0"/>
                  </a:lnTo>
                  <a:cubicBezTo>
                    <a:pt x="3957475" y="243105"/>
                    <a:pt x="3562373" y="523572"/>
                    <a:pt x="3195010" y="837960"/>
                  </a:cubicBezTo>
                  <a:cubicBezTo>
                    <a:pt x="3154981" y="872186"/>
                    <a:pt x="3150289" y="932364"/>
                    <a:pt x="3184526" y="972381"/>
                  </a:cubicBezTo>
                  <a:cubicBezTo>
                    <a:pt x="3184545" y="972406"/>
                    <a:pt x="3184564" y="972425"/>
                    <a:pt x="3184583" y="972450"/>
                  </a:cubicBezTo>
                  <a:close/>
                  <a:moveTo>
                    <a:pt x="3860550" y="1312617"/>
                  </a:moveTo>
                  <a:cubicBezTo>
                    <a:pt x="2823496" y="2150361"/>
                    <a:pt x="2039217" y="3259260"/>
                    <a:pt x="1594930" y="4515984"/>
                  </a:cubicBezTo>
                  <a:cubicBezTo>
                    <a:pt x="1577376" y="4565636"/>
                    <a:pt x="1603405" y="4620118"/>
                    <a:pt x="1653073" y="4637667"/>
                  </a:cubicBezTo>
                  <a:cubicBezTo>
                    <a:pt x="1702740" y="4655216"/>
                    <a:pt x="1757240" y="4629195"/>
                    <a:pt x="1774794" y="4579543"/>
                  </a:cubicBezTo>
                  <a:cubicBezTo>
                    <a:pt x="2207331" y="3355996"/>
                    <a:pt x="2970909" y="2276380"/>
                    <a:pt x="3980586" y="1460773"/>
                  </a:cubicBezTo>
                  <a:cubicBezTo>
                    <a:pt x="4021531" y="1427634"/>
                    <a:pt x="4027850" y="1367596"/>
                    <a:pt x="3994700" y="1326664"/>
                  </a:cubicBezTo>
                  <a:cubicBezTo>
                    <a:pt x="3961551" y="1285732"/>
                    <a:pt x="3901494" y="1279414"/>
                    <a:pt x="3860550" y="1312554"/>
                  </a:cubicBezTo>
                  <a:close/>
                  <a:moveTo>
                    <a:pt x="1208945" y="3617516"/>
                  </a:moveTo>
                  <a:cubicBezTo>
                    <a:pt x="1160835" y="3596077"/>
                    <a:pt x="1104454" y="3617687"/>
                    <a:pt x="1083015" y="3665782"/>
                  </a:cubicBezTo>
                  <a:cubicBezTo>
                    <a:pt x="1083009" y="3665795"/>
                    <a:pt x="1083002" y="3665808"/>
                    <a:pt x="1082996" y="3665820"/>
                  </a:cubicBezTo>
                  <a:cubicBezTo>
                    <a:pt x="859435" y="4168317"/>
                    <a:pt x="688555" y="4692614"/>
                    <a:pt x="573097" y="5230321"/>
                  </a:cubicBezTo>
                  <a:cubicBezTo>
                    <a:pt x="458636" y="5765430"/>
                    <a:pt x="398987" y="6310803"/>
                    <a:pt x="395077" y="6858000"/>
                  </a:cubicBezTo>
                  <a:lnTo>
                    <a:pt x="585812" y="6858000"/>
                  </a:lnTo>
                  <a:cubicBezTo>
                    <a:pt x="589655" y="6324252"/>
                    <a:pt x="647789" y="5792284"/>
                    <a:pt x="759318" y="5270300"/>
                  </a:cubicBezTo>
                  <a:cubicBezTo>
                    <a:pt x="872119" y="4745584"/>
                    <a:pt x="1038993" y="4233954"/>
                    <a:pt x="1257265" y="3743616"/>
                  </a:cubicBezTo>
                  <a:cubicBezTo>
                    <a:pt x="1278792" y="3695566"/>
                    <a:pt x="1257284" y="3639157"/>
                    <a:pt x="1209212" y="3617637"/>
                  </a:cubicBezTo>
                  <a:cubicBezTo>
                    <a:pt x="1209123" y="3617598"/>
                    <a:pt x="1209034" y="3617554"/>
                    <a:pt x="1208945" y="3617516"/>
                  </a:cubicBezTo>
                  <a:close/>
                  <a:moveTo>
                    <a:pt x="943632" y="5974532"/>
                  </a:moveTo>
                  <a:cubicBezTo>
                    <a:pt x="891294" y="5968659"/>
                    <a:pt x="844106" y="6006305"/>
                    <a:pt x="838219" y="6058620"/>
                  </a:cubicBezTo>
                  <a:cubicBezTo>
                    <a:pt x="808496" y="6324074"/>
                    <a:pt x="792557" y="6590926"/>
                    <a:pt x="790471" y="6858000"/>
                  </a:cubicBezTo>
                  <a:lnTo>
                    <a:pt x="981207" y="6858000"/>
                  </a:lnTo>
                  <a:cubicBezTo>
                    <a:pt x="983267" y="6597917"/>
                    <a:pt x="998799" y="6338127"/>
                    <a:pt x="1027746" y="6079658"/>
                  </a:cubicBezTo>
                  <a:cubicBezTo>
                    <a:pt x="1033475" y="6027432"/>
                    <a:pt x="995855" y="5980418"/>
                    <a:pt x="943632" y="5974532"/>
                  </a:cubicBezTo>
                  <a:close/>
                  <a:moveTo>
                    <a:pt x="2331805" y="1389587"/>
                  </a:moveTo>
                  <a:cubicBezTo>
                    <a:pt x="2707325" y="978292"/>
                    <a:pt x="3123535" y="606057"/>
                    <a:pt x="3574065" y="278578"/>
                  </a:cubicBezTo>
                  <a:cubicBezTo>
                    <a:pt x="3707535" y="181588"/>
                    <a:pt x="3843911" y="88728"/>
                    <a:pt x="3983193" y="0"/>
                  </a:cubicBezTo>
                  <a:lnTo>
                    <a:pt x="3637771" y="0"/>
                  </a:lnTo>
                  <a:cubicBezTo>
                    <a:pt x="3578433" y="40678"/>
                    <a:pt x="3519814" y="82118"/>
                    <a:pt x="3461913" y="124321"/>
                  </a:cubicBezTo>
                  <a:cubicBezTo>
                    <a:pt x="3000969" y="459401"/>
                    <a:pt x="2575133" y="840261"/>
                    <a:pt x="2190915" y="1261071"/>
                  </a:cubicBezTo>
                  <a:cubicBezTo>
                    <a:pt x="2155794" y="1300312"/>
                    <a:pt x="2159145" y="1360585"/>
                    <a:pt x="2198398" y="1395695"/>
                  </a:cubicBezTo>
                  <a:cubicBezTo>
                    <a:pt x="2237111" y="1430316"/>
                    <a:pt x="2296417" y="1427602"/>
                    <a:pt x="2331805" y="1389587"/>
                  </a:cubicBezTo>
                  <a:close/>
                  <a:moveTo>
                    <a:pt x="558283" y="4174100"/>
                  </a:moveTo>
                  <a:cubicBezTo>
                    <a:pt x="508369" y="4157308"/>
                    <a:pt x="454289" y="4184143"/>
                    <a:pt x="437484" y="4234036"/>
                  </a:cubicBezTo>
                  <a:cubicBezTo>
                    <a:pt x="152999" y="5079865"/>
                    <a:pt x="5315" y="5965653"/>
                    <a:pt x="0" y="6858000"/>
                  </a:cubicBezTo>
                  <a:lnTo>
                    <a:pt x="190735" y="6858000"/>
                  </a:lnTo>
                  <a:cubicBezTo>
                    <a:pt x="196021" y="5986354"/>
                    <a:pt x="340335" y="5121127"/>
                    <a:pt x="618237" y="4294926"/>
                  </a:cubicBezTo>
                  <a:cubicBezTo>
                    <a:pt x="635068" y="4245032"/>
                    <a:pt x="608253" y="4190944"/>
                    <a:pt x="558344" y="4174119"/>
                  </a:cubicBezTo>
                  <a:cubicBezTo>
                    <a:pt x="558323" y="4174113"/>
                    <a:pt x="558303" y="4174107"/>
                    <a:pt x="558283" y="4174100"/>
                  </a:cubicBezTo>
                  <a:close/>
                  <a:moveTo>
                    <a:pt x="3037844" y="3379615"/>
                  </a:moveTo>
                  <a:cubicBezTo>
                    <a:pt x="3010054" y="3424341"/>
                    <a:pt x="3023793" y="3483121"/>
                    <a:pt x="3068533" y="3510909"/>
                  </a:cubicBezTo>
                  <a:cubicBezTo>
                    <a:pt x="3111436" y="3537552"/>
                    <a:pt x="3167678" y="3526131"/>
                    <a:pt x="3196790" y="3484868"/>
                  </a:cubicBezTo>
                  <a:cubicBezTo>
                    <a:pt x="3756262" y="2640934"/>
                    <a:pt x="4511937" y="1945073"/>
                    <a:pt x="5399149" y="1456833"/>
                  </a:cubicBezTo>
                  <a:cubicBezTo>
                    <a:pt x="5438612" y="1435178"/>
                    <a:pt x="5478324" y="1413994"/>
                    <a:pt x="5518295" y="1393274"/>
                  </a:cubicBezTo>
                  <a:lnTo>
                    <a:pt x="5518295" y="1179080"/>
                  </a:lnTo>
                  <a:cubicBezTo>
                    <a:pt x="5447342" y="1214673"/>
                    <a:pt x="5377024" y="1251582"/>
                    <a:pt x="5307342" y="1289800"/>
                  </a:cubicBezTo>
                  <a:cubicBezTo>
                    <a:pt x="4393090" y="1792906"/>
                    <a:pt x="3614361" y="2509939"/>
                    <a:pt x="3037780" y="3379551"/>
                  </a:cubicBezTo>
                  <a:close/>
                  <a:moveTo>
                    <a:pt x="4015808" y="3381140"/>
                  </a:moveTo>
                  <a:cubicBezTo>
                    <a:pt x="3403115" y="4138641"/>
                    <a:pt x="2998006" y="5042404"/>
                    <a:pt x="2840242" y="6003706"/>
                  </a:cubicBezTo>
                  <a:cubicBezTo>
                    <a:pt x="2831761" y="6055671"/>
                    <a:pt x="2867028" y="6104675"/>
                    <a:pt x="2919009" y="6113154"/>
                  </a:cubicBezTo>
                  <a:cubicBezTo>
                    <a:pt x="2919009" y="6113154"/>
                    <a:pt x="2919016" y="6113154"/>
                    <a:pt x="2919016" y="6113154"/>
                  </a:cubicBezTo>
                  <a:cubicBezTo>
                    <a:pt x="2924121" y="6114012"/>
                    <a:pt x="2929290" y="6114438"/>
                    <a:pt x="2934465" y="6114425"/>
                  </a:cubicBezTo>
                  <a:cubicBezTo>
                    <a:pt x="2981183" y="6114381"/>
                    <a:pt x="3020989" y="6080504"/>
                    <a:pt x="3028498" y="6034405"/>
                  </a:cubicBezTo>
                  <a:cubicBezTo>
                    <a:pt x="3282755" y="4490388"/>
                    <a:pt x="4190147" y="3130744"/>
                    <a:pt x="5518613" y="2303182"/>
                  </a:cubicBezTo>
                  <a:lnTo>
                    <a:pt x="5518613" y="2080027"/>
                  </a:lnTo>
                  <a:cubicBezTo>
                    <a:pt x="4944729" y="2421681"/>
                    <a:pt x="4435910" y="2862252"/>
                    <a:pt x="4015745" y="3381331"/>
                  </a:cubicBezTo>
                  <a:close/>
                  <a:moveTo>
                    <a:pt x="3489188" y="3682663"/>
                  </a:moveTo>
                  <a:cubicBezTo>
                    <a:pt x="3520805" y="3682689"/>
                    <a:pt x="3550382" y="3667047"/>
                    <a:pt x="3568152" y="3640906"/>
                  </a:cubicBezTo>
                  <a:cubicBezTo>
                    <a:pt x="3901106" y="3151394"/>
                    <a:pt x="4306483" y="2715260"/>
                    <a:pt x="4770422" y="2347419"/>
                  </a:cubicBezTo>
                  <a:cubicBezTo>
                    <a:pt x="4811678" y="2314686"/>
                    <a:pt x="4818582" y="2254712"/>
                    <a:pt x="4785839" y="2213469"/>
                  </a:cubicBezTo>
                  <a:cubicBezTo>
                    <a:pt x="4753096" y="2172225"/>
                    <a:pt x="4693104" y="2165323"/>
                    <a:pt x="4651848" y="2198056"/>
                  </a:cubicBezTo>
                  <a:cubicBezTo>
                    <a:pt x="4172796" y="2577934"/>
                    <a:pt x="3754234" y="3028338"/>
                    <a:pt x="3410477" y="3533872"/>
                  </a:cubicBezTo>
                  <a:cubicBezTo>
                    <a:pt x="3380843" y="3577397"/>
                    <a:pt x="3392116" y="3636704"/>
                    <a:pt x="3435655" y="3666329"/>
                  </a:cubicBezTo>
                  <a:cubicBezTo>
                    <a:pt x="3451441" y="3677071"/>
                    <a:pt x="3470089" y="3682829"/>
                    <a:pt x="3489188" y="3682854"/>
                  </a:cubicBezTo>
                  <a:close/>
                  <a:moveTo>
                    <a:pt x="5235117" y="0"/>
                  </a:moveTo>
                  <a:cubicBezTo>
                    <a:pt x="5039295" y="89448"/>
                    <a:pt x="4847415" y="187160"/>
                    <a:pt x="4659477" y="293133"/>
                  </a:cubicBezTo>
                  <a:cubicBezTo>
                    <a:pt x="4613020" y="317947"/>
                    <a:pt x="4595485" y="375710"/>
                    <a:pt x="4620306" y="422150"/>
                  </a:cubicBezTo>
                  <a:cubicBezTo>
                    <a:pt x="4645127" y="468591"/>
                    <a:pt x="4702908" y="486122"/>
                    <a:pt x="4749364" y="461309"/>
                  </a:cubicBezTo>
                  <a:cubicBezTo>
                    <a:pt x="4750655" y="460619"/>
                    <a:pt x="4751933" y="459899"/>
                    <a:pt x="4753192" y="459149"/>
                  </a:cubicBezTo>
                  <a:cubicBezTo>
                    <a:pt x="5000906" y="319499"/>
                    <a:pt x="5256473" y="194249"/>
                    <a:pt x="5518613" y="84025"/>
                  </a:cubicBezTo>
                  <a:lnTo>
                    <a:pt x="5518613" y="0"/>
                  </a:lnTo>
                  <a:close/>
                  <a:moveTo>
                    <a:pt x="4506698" y="959040"/>
                  </a:moveTo>
                  <a:cubicBezTo>
                    <a:pt x="4534914" y="1003493"/>
                    <a:pt x="4593832" y="1016668"/>
                    <a:pt x="4638305" y="988467"/>
                  </a:cubicBezTo>
                  <a:cubicBezTo>
                    <a:pt x="4920053" y="809892"/>
                    <a:pt x="5214244" y="651732"/>
                    <a:pt x="5518613" y="515208"/>
                  </a:cubicBezTo>
                  <a:lnTo>
                    <a:pt x="5518613" y="306799"/>
                  </a:lnTo>
                  <a:cubicBezTo>
                    <a:pt x="5178233" y="454670"/>
                    <a:pt x="4849857" y="628751"/>
                    <a:pt x="4536453" y="827473"/>
                  </a:cubicBezTo>
                  <a:cubicBezTo>
                    <a:pt x="4491903" y="855559"/>
                    <a:pt x="4478558" y="914434"/>
                    <a:pt x="4506654" y="958970"/>
                  </a:cubicBezTo>
                  <a:cubicBezTo>
                    <a:pt x="4506666" y="958995"/>
                    <a:pt x="4506685" y="959014"/>
                    <a:pt x="4506698" y="959040"/>
                  </a:cubicBezTo>
                  <a:close/>
                  <a:moveTo>
                    <a:pt x="4505109" y="4769266"/>
                  </a:moveTo>
                  <a:cubicBezTo>
                    <a:pt x="4479111" y="4815060"/>
                    <a:pt x="4495178" y="4873248"/>
                    <a:pt x="4540986" y="4899237"/>
                  </a:cubicBezTo>
                  <a:cubicBezTo>
                    <a:pt x="4586794" y="4925227"/>
                    <a:pt x="4645000" y="4909165"/>
                    <a:pt x="4670998" y="4863371"/>
                  </a:cubicBezTo>
                  <a:cubicBezTo>
                    <a:pt x="4671334" y="4862767"/>
                    <a:pt x="4671672" y="4862163"/>
                    <a:pt x="4672002" y="4861553"/>
                  </a:cubicBezTo>
                  <a:cubicBezTo>
                    <a:pt x="4894546" y="4460236"/>
                    <a:pt x="5180426" y="4097461"/>
                    <a:pt x="5518613" y="3787218"/>
                  </a:cubicBezTo>
                  <a:lnTo>
                    <a:pt x="5518613" y="3532982"/>
                  </a:lnTo>
                  <a:cubicBezTo>
                    <a:pt x="5109015" y="3880656"/>
                    <a:pt x="4765659" y="4299483"/>
                    <a:pt x="4505109" y="4769266"/>
                  </a:cubicBezTo>
                  <a:close/>
                  <a:moveTo>
                    <a:pt x="5138541" y="6858000"/>
                  </a:moveTo>
                  <a:lnTo>
                    <a:pt x="5329276" y="6858000"/>
                  </a:lnTo>
                  <a:cubicBezTo>
                    <a:pt x="5336270" y="6515418"/>
                    <a:pt x="5400255" y="6176332"/>
                    <a:pt x="5518613" y="5854724"/>
                  </a:cubicBezTo>
                  <a:lnTo>
                    <a:pt x="5518613" y="5389791"/>
                  </a:lnTo>
                  <a:cubicBezTo>
                    <a:pt x="5516706" y="5392651"/>
                    <a:pt x="5514862" y="5395638"/>
                    <a:pt x="5513146" y="5398816"/>
                  </a:cubicBezTo>
                  <a:cubicBezTo>
                    <a:pt x="5276239" y="5849385"/>
                    <a:pt x="5147964" y="6349072"/>
                    <a:pt x="5138541" y="6858000"/>
                  </a:cubicBezTo>
                  <a:close/>
                  <a:moveTo>
                    <a:pt x="4985952" y="5893686"/>
                  </a:moveTo>
                  <a:cubicBezTo>
                    <a:pt x="5035970" y="5910160"/>
                    <a:pt x="5089878" y="5882988"/>
                    <a:pt x="5106370" y="5832987"/>
                  </a:cubicBezTo>
                  <a:cubicBezTo>
                    <a:pt x="5204847" y="5534978"/>
                    <a:pt x="5343543" y="5251798"/>
                    <a:pt x="5518613" y="4991277"/>
                  </a:cubicBezTo>
                  <a:lnTo>
                    <a:pt x="5518613" y="4667127"/>
                  </a:lnTo>
                  <a:cubicBezTo>
                    <a:pt x="5258469" y="4998866"/>
                    <a:pt x="5057911" y="5373234"/>
                    <a:pt x="4925871" y="5773559"/>
                  </a:cubicBezTo>
                  <a:cubicBezTo>
                    <a:pt x="4909525" y="5823396"/>
                    <a:pt x="4936514" y="5877065"/>
                    <a:pt x="4986271" y="5893686"/>
                  </a:cubicBezTo>
                  <a:close/>
                  <a:moveTo>
                    <a:pt x="4231022" y="3746922"/>
                  </a:moveTo>
                  <a:cubicBezTo>
                    <a:pt x="3547960" y="4641328"/>
                    <a:pt x="3172923" y="5732780"/>
                    <a:pt x="3162013" y="6858000"/>
                  </a:cubicBezTo>
                  <a:lnTo>
                    <a:pt x="3352748" y="6858000"/>
                  </a:lnTo>
                  <a:cubicBezTo>
                    <a:pt x="3371256" y="5227137"/>
                    <a:pt x="4178328" y="3706129"/>
                    <a:pt x="5518613" y="2776187"/>
                  </a:cubicBezTo>
                  <a:lnTo>
                    <a:pt x="5518613" y="2545913"/>
                  </a:lnTo>
                  <a:cubicBezTo>
                    <a:pt x="5487758" y="2566252"/>
                    <a:pt x="5457088" y="2586909"/>
                    <a:pt x="5426615" y="2607883"/>
                  </a:cubicBezTo>
                  <a:cubicBezTo>
                    <a:pt x="4970414" y="2922055"/>
                    <a:pt x="4566875" y="3306503"/>
                    <a:pt x="4231022" y="3746922"/>
                  </a:cubicBezTo>
                  <a:close/>
                  <a:moveTo>
                    <a:pt x="4908260" y="6204806"/>
                  </a:moveTo>
                  <a:cubicBezTo>
                    <a:pt x="4856386" y="6195698"/>
                    <a:pt x="4806947" y="6230357"/>
                    <a:pt x="4797837" y="6282220"/>
                  </a:cubicBezTo>
                  <a:cubicBezTo>
                    <a:pt x="4797830" y="6282240"/>
                    <a:pt x="4797830" y="6282265"/>
                    <a:pt x="4797824" y="6282284"/>
                  </a:cubicBezTo>
                  <a:cubicBezTo>
                    <a:pt x="4764509" y="6472452"/>
                    <a:pt x="4746160" y="6664972"/>
                    <a:pt x="4742956" y="6858000"/>
                  </a:cubicBezTo>
                  <a:lnTo>
                    <a:pt x="4933691" y="6858000"/>
                  </a:lnTo>
                  <a:cubicBezTo>
                    <a:pt x="4936800" y="6676031"/>
                    <a:pt x="4954081" y="6494507"/>
                    <a:pt x="4985380" y="6315208"/>
                  </a:cubicBezTo>
                  <a:cubicBezTo>
                    <a:pt x="4994510" y="6263445"/>
                    <a:pt x="4960013" y="6214067"/>
                    <a:pt x="4908260" y="6204806"/>
                  </a:cubicBezTo>
                  <a:close/>
                  <a:moveTo>
                    <a:pt x="4560803" y="3966517"/>
                  </a:moveTo>
                  <a:cubicBezTo>
                    <a:pt x="4263180" y="4352091"/>
                    <a:pt x="4025727" y="4780535"/>
                    <a:pt x="3856544" y="5237250"/>
                  </a:cubicBezTo>
                  <a:cubicBezTo>
                    <a:pt x="3838253" y="5286641"/>
                    <a:pt x="3863468" y="5341505"/>
                    <a:pt x="3912875" y="5359791"/>
                  </a:cubicBezTo>
                  <a:cubicBezTo>
                    <a:pt x="3962282" y="5378077"/>
                    <a:pt x="4017163" y="5352869"/>
                    <a:pt x="4035454" y="5303478"/>
                  </a:cubicBezTo>
                  <a:cubicBezTo>
                    <a:pt x="4333199" y="4501537"/>
                    <a:pt x="4846398" y="3797203"/>
                    <a:pt x="5518613" y="3267942"/>
                  </a:cubicBezTo>
                  <a:lnTo>
                    <a:pt x="5518613" y="3027944"/>
                  </a:lnTo>
                  <a:cubicBezTo>
                    <a:pt x="5157405" y="3294948"/>
                    <a:pt x="4835056" y="3610823"/>
                    <a:pt x="4560803" y="3966517"/>
                  </a:cubicBezTo>
                  <a:close/>
                </a:path>
              </a:pathLst>
            </a:custGeom>
            <a:solidFill>
              <a:srgbClr val="004591">
                <a:alpha val="44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8"/>
            <p:cNvSpPr/>
            <p:nvPr/>
          </p:nvSpPr>
          <p:spPr>
            <a:xfrm>
              <a:off x="5330737" y="210583"/>
              <a:ext cx="3668526" cy="4753341"/>
            </a:xfrm>
            <a:custGeom>
              <a:avLst/>
              <a:gdLst/>
              <a:ahLst/>
              <a:cxnLst/>
              <a:rect l="l" t="t" r="r" b="b"/>
              <a:pathLst>
                <a:path w="4891368" h="6337788" extrusionOk="0">
                  <a:moveTo>
                    <a:pt x="745243" y="3328976"/>
                  </a:moveTo>
                  <a:cubicBezTo>
                    <a:pt x="615034" y="3317536"/>
                    <a:pt x="605370" y="3517682"/>
                    <a:pt x="735833" y="3519144"/>
                  </a:cubicBezTo>
                  <a:cubicBezTo>
                    <a:pt x="854598" y="3519335"/>
                    <a:pt x="863499" y="3340544"/>
                    <a:pt x="745243" y="3328976"/>
                  </a:cubicBezTo>
                  <a:close/>
                  <a:moveTo>
                    <a:pt x="1658484" y="6147620"/>
                  </a:moveTo>
                  <a:cubicBezTo>
                    <a:pt x="1528275" y="6136180"/>
                    <a:pt x="1518611" y="6336390"/>
                    <a:pt x="1649138" y="6337788"/>
                  </a:cubicBezTo>
                  <a:cubicBezTo>
                    <a:pt x="1767903" y="6337916"/>
                    <a:pt x="1776676" y="6159125"/>
                    <a:pt x="1658484" y="6147620"/>
                  </a:cubicBezTo>
                  <a:close/>
                  <a:moveTo>
                    <a:pt x="1259974" y="4171957"/>
                  </a:moveTo>
                  <a:cubicBezTo>
                    <a:pt x="1129765" y="4160580"/>
                    <a:pt x="1119783" y="4360664"/>
                    <a:pt x="1250564" y="4362189"/>
                  </a:cubicBezTo>
                  <a:cubicBezTo>
                    <a:pt x="1369329" y="4362253"/>
                    <a:pt x="1378166" y="4183652"/>
                    <a:pt x="1259974" y="4171957"/>
                  </a:cubicBezTo>
                  <a:close/>
                  <a:moveTo>
                    <a:pt x="1778774" y="3926811"/>
                  </a:moveTo>
                  <a:cubicBezTo>
                    <a:pt x="1648566" y="3915307"/>
                    <a:pt x="1638902" y="4115517"/>
                    <a:pt x="1769365" y="4116979"/>
                  </a:cubicBezTo>
                  <a:cubicBezTo>
                    <a:pt x="1888066" y="4117487"/>
                    <a:pt x="1896967" y="3938442"/>
                    <a:pt x="1778774" y="3926811"/>
                  </a:cubicBezTo>
                  <a:close/>
                  <a:moveTo>
                    <a:pt x="2490854" y="5643345"/>
                  </a:moveTo>
                  <a:cubicBezTo>
                    <a:pt x="2372661" y="5654976"/>
                    <a:pt x="2381499" y="5833513"/>
                    <a:pt x="2500200" y="5833576"/>
                  </a:cubicBezTo>
                  <a:cubicBezTo>
                    <a:pt x="2630790" y="5832115"/>
                    <a:pt x="2621062" y="5632095"/>
                    <a:pt x="2490727" y="5643408"/>
                  </a:cubicBezTo>
                  <a:close/>
                  <a:moveTo>
                    <a:pt x="1817685" y="949650"/>
                  </a:moveTo>
                  <a:cubicBezTo>
                    <a:pt x="1699556" y="961282"/>
                    <a:pt x="1708330" y="1139882"/>
                    <a:pt x="1827031" y="1139882"/>
                  </a:cubicBezTo>
                  <a:cubicBezTo>
                    <a:pt x="1957811" y="1138420"/>
                    <a:pt x="1947957" y="938337"/>
                    <a:pt x="1817685" y="949650"/>
                  </a:cubicBezTo>
                  <a:close/>
                  <a:moveTo>
                    <a:pt x="1761990" y="2491334"/>
                  </a:moveTo>
                  <a:cubicBezTo>
                    <a:pt x="1892707" y="2489745"/>
                    <a:pt x="1882789" y="2289725"/>
                    <a:pt x="1752580" y="2301102"/>
                  </a:cubicBezTo>
                  <a:cubicBezTo>
                    <a:pt x="1634388" y="2312734"/>
                    <a:pt x="1643289" y="2491334"/>
                    <a:pt x="1761990" y="2491334"/>
                  </a:cubicBezTo>
                  <a:close/>
                  <a:moveTo>
                    <a:pt x="722863" y="4567103"/>
                  </a:moveTo>
                  <a:cubicBezTo>
                    <a:pt x="592591" y="4555789"/>
                    <a:pt x="582990" y="4755682"/>
                    <a:pt x="713453" y="4757334"/>
                  </a:cubicBezTo>
                  <a:cubicBezTo>
                    <a:pt x="832154" y="4757334"/>
                    <a:pt x="841119" y="4578734"/>
                    <a:pt x="722863" y="4567103"/>
                  </a:cubicBezTo>
                  <a:close/>
                  <a:moveTo>
                    <a:pt x="4272069" y="190694"/>
                  </a:moveTo>
                  <a:cubicBezTo>
                    <a:pt x="4402786" y="189105"/>
                    <a:pt x="4392868" y="-10851"/>
                    <a:pt x="4262659" y="463"/>
                  </a:cubicBezTo>
                  <a:cubicBezTo>
                    <a:pt x="4144467" y="12157"/>
                    <a:pt x="4153304" y="190758"/>
                    <a:pt x="4272069" y="190694"/>
                  </a:cubicBezTo>
                  <a:close/>
                  <a:moveTo>
                    <a:pt x="84153" y="3888675"/>
                  </a:moveTo>
                  <a:cubicBezTo>
                    <a:pt x="-33721" y="3900434"/>
                    <a:pt x="-25138" y="4079352"/>
                    <a:pt x="93436" y="4079352"/>
                  </a:cubicBezTo>
                  <a:cubicBezTo>
                    <a:pt x="224280" y="4077445"/>
                    <a:pt x="214235" y="3877425"/>
                    <a:pt x="84153" y="3888675"/>
                  </a:cubicBezTo>
                  <a:close/>
                  <a:moveTo>
                    <a:pt x="489339" y="5693238"/>
                  </a:moveTo>
                  <a:cubicBezTo>
                    <a:pt x="371210" y="5704679"/>
                    <a:pt x="379984" y="5883470"/>
                    <a:pt x="498685" y="5883407"/>
                  </a:cubicBezTo>
                  <a:cubicBezTo>
                    <a:pt x="629403" y="5882135"/>
                    <a:pt x="619611" y="5681925"/>
                    <a:pt x="489339" y="5693366"/>
                  </a:cubicBezTo>
                  <a:close/>
                  <a:moveTo>
                    <a:pt x="2214860" y="5039345"/>
                  </a:moveTo>
                  <a:cubicBezTo>
                    <a:pt x="2096731" y="5050976"/>
                    <a:pt x="2105504" y="5229576"/>
                    <a:pt x="2224206" y="5229576"/>
                  </a:cubicBezTo>
                  <a:cubicBezTo>
                    <a:pt x="2354923" y="5228178"/>
                    <a:pt x="2345132" y="5028222"/>
                    <a:pt x="2214860" y="5039472"/>
                  </a:cubicBezTo>
                  <a:close/>
                  <a:moveTo>
                    <a:pt x="4448054" y="5922813"/>
                  </a:moveTo>
                  <a:cubicBezTo>
                    <a:pt x="4329862" y="5934444"/>
                    <a:pt x="4338763" y="6113108"/>
                    <a:pt x="4457464" y="6113044"/>
                  </a:cubicBezTo>
                  <a:cubicBezTo>
                    <a:pt x="4588435" y="6111774"/>
                    <a:pt x="4578326" y="5911754"/>
                    <a:pt x="4448054" y="5923067"/>
                  </a:cubicBezTo>
                  <a:close/>
                  <a:moveTo>
                    <a:pt x="4267491" y="1896804"/>
                  </a:moveTo>
                  <a:cubicBezTo>
                    <a:pt x="4149299" y="1908372"/>
                    <a:pt x="4158136" y="2086973"/>
                    <a:pt x="4276837" y="2087036"/>
                  </a:cubicBezTo>
                  <a:cubicBezTo>
                    <a:pt x="4407554" y="2085765"/>
                    <a:pt x="4397700" y="1885682"/>
                    <a:pt x="4267491" y="1897059"/>
                  </a:cubicBezTo>
                  <a:close/>
                  <a:moveTo>
                    <a:pt x="4153050" y="722301"/>
                  </a:moveTo>
                  <a:cubicBezTo>
                    <a:pt x="4283831" y="720775"/>
                    <a:pt x="4273849" y="520755"/>
                    <a:pt x="4143704" y="532069"/>
                  </a:cubicBezTo>
                  <a:cubicBezTo>
                    <a:pt x="4025384" y="543954"/>
                    <a:pt x="4034222" y="722491"/>
                    <a:pt x="4152923" y="722555"/>
                  </a:cubicBezTo>
                  <a:close/>
                  <a:moveTo>
                    <a:pt x="4144848" y="4439731"/>
                  </a:moveTo>
                  <a:cubicBezTo>
                    <a:pt x="4026719" y="4451362"/>
                    <a:pt x="4035557" y="4629962"/>
                    <a:pt x="4154258" y="4629962"/>
                  </a:cubicBezTo>
                  <a:cubicBezTo>
                    <a:pt x="4284975" y="4628373"/>
                    <a:pt x="4275184" y="4428417"/>
                    <a:pt x="4144848" y="4439731"/>
                  </a:cubicBezTo>
                  <a:close/>
                  <a:moveTo>
                    <a:pt x="4591233" y="5427499"/>
                  </a:moveTo>
                  <a:cubicBezTo>
                    <a:pt x="4461278" y="5416058"/>
                    <a:pt x="4451042" y="5616269"/>
                    <a:pt x="4582078" y="5617476"/>
                  </a:cubicBezTo>
                  <a:cubicBezTo>
                    <a:pt x="4700524" y="5617858"/>
                    <a:pt x="4709235" y="5439067"/>
                    <a:pt x="4591233" y="5427499"/>
                  </a:cubicBezTo>
                  <a:close/>
                  <a:moveTo>
                    <a:pt x="4806955" y="4171957"/>
                  </a:moveTo>
                  <a:cubicBezTo>
                    <a:pt x="4676746" y="4160580"/>
                    <a:pt x="4667082" y="4360600"/>
                    <a:pt x="4797609" y="4362189"/>
                  </a:cubicBezTo>
                  <a:cubicBezTo>
                    <a:pt x="4916373" y="4362189"/>
                    <a:pt x="4925401" y="4183589"/>
                    <a:pt x="4806955" y="4171957"/>
                  </a:cubicBezTo>
                  <a:close/>
                  <a:moveTo>
                    <a:pt x="3486302" y="1201216"/>
                  </a:moveTo>
                  <a:cubicBezTo>
                    <a:pt x="3605003" y="1201216"/>
                    <a:pt x="3613841" y="1022616"/>
                    <a:pt x="3495648" y="1010985"/>
                  </a:cubicBezTo>
                  <a:cubicBezTo>
                    <a:pt x="3365439" y="999608"/>
                    <a:pt x="3355585" y="1199627"/>
                    <a:pt x="3486302" y="1201216"/>
                  </a:cubicBezTo>
                  <a:close/>
                  <a:moveTo>
                    <a:pt x="2813387" y="534738"/>
                  </a:moveTo>
                  <a:cubicBezTo>
                    <a:pt x="2695259" y="546370"/>
                    <a:pt x="2704032" y="724906"/>
                    <a:pt x="2822734" y="724970"/>
                  </a:cubicBezTo>
                  <a:cubicBezTo>
                    <a:pt x="2953451" y="723445"/>
                    <a:pt x="2943660" y="523425"/>
                    <a:pt x="2813387" y="534738"/>
                  </a:cubicBezTo>
                  <a:close/>
                  <a:moveTo>
                    <a:pt x="3045640" y="3211646"/>
                  </a:moveTo>
                  <a:cubicBezTo>
                    <a:pt x="2927447" y="3223278"/>
                    <a:pt x="2936285" y="3401878"/>
                    <a:pt x="3055049" y="3401878"/>
                  </a:cubicBezTo>
                  <a:cubicBezTo>
                    <a:pt x="3185767" y="3400289"/>
                    <a:pt x="3175848" y="3200333"/>
                    <a:pt x="3045640" y="3211646"/>
                  </a:cubicBezTo>
                  <a:close/>
                  <a:moveTo>
                    <a:pt x="3521080" y="4894812"/>
                  </a:moveTo>
                  <a:cubicBezTo>
                    <a:pt x="3390871" y="4883499"/>
                    <a:pt x="3381207" y="5083518"/>
                    <a:pt x="3511734" y="5085044"/>
                  </a:cubicBezTo>
                  <a:cubicBezTo>
                    <a:pt x="3630498" y="5085044"/>
                    <a:pt x="3639272" y="4906507"/>
                    <a:pt x="3521080" y="4894812"/>
                  </a:cubicBezTo>
                  <a:close/>
                  <a:moveTo>
                    <a:pt x="3706220" y="5642900"/>
                  </a:moveTo>
                  <a:cubicBezTo>
                    <a:pt x="3581606" y="5643599"/>
                    <a:pt x="3581606" y="5832877"/>
                    <a:pt x="3706220" y="5833576"/>
                  </a:cubicBezTo>
                  <a:cubicBezTo>
                    <a:pt x="3830834" y="5832941"/>
                    <a:pt x="3830897" y="5643662"/>
                    <a:pt x="3706220" y="5642900"/>
                  </a:cubicBezTo>
                  <a:close/>
                  <a:moveTo>
                    <a:pt x="2673642" y="3056499"/>
                  </a:moveTo>
                  <a:cubicBezTo>
                    <a:pt x="2555513" y="3068131"/>
                    <a:pt x="2564351" y="3246731"/>
                    <a:pt x="2683051" y="3246731"/>
                  </a:cubicBezTo>
                  <a:cubicBezTo>
                    <a:pt x="2813769" y="3245206"/>
                    <a:pt x="2803914" y="3045186"/>
                    <a:pt x="2673642" y="3056499"/>
                  </a:cubicBezTo>
                  <a:close/>
                </a:path>
              </a:pathLst>
            </a:custGeom>
            <a:solidFill>
              <a:srgbClr val="004591">
                <a:alpha val="44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2" name="Google Shape;62;p8"/>
          <p:cNvSpPr txBox="1">
            <a:spLocks noGrp="1"/>
          </p:cNvSpPr>
          <p:nvPr>
            <p:ph type="title"/>
          </p:nvPr>
        </p:nvSpPr>
        <p:spPr>
          <a:xfrm>
            <a:off x="1140400" y="1114667"/>
            <a:ext cx="9911200" cy="52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8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301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preserve="1">
  <p:cSld name="Caption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oogle Shape;65;p9"/>
          <p:cNvGrpSpPr/>
          <p:nvPr/>
        </p:nvGrpSpPr>
        <p:grpSpPr>
          <a:xfrm>
            <a:off x="6673398" y="0"/>
            <a:ext cx="5518613" cy="6858189"/>
            <a:chOff x="5005048" y="0"/>
            <a:chExt cx="4138960" cy="5143642"/>
          </a:xfrm>
        </p:grpSpPr>
        <p:sp>
          <p:nvSpPr>
            <p:cNvPr id="66" name="Google Shape;66;p9"/>
            <p:cNvSpPr/>
            <p:nvPr/>
          </p:nvSpPr>
          <p:spPr>
            <a:xfrm>
              <a:off x="5005049" y="0"/>
              <a:ext cx="4138960" cy="5143500"/>
            </a:xfrm>
            <a:custGeom>
              <a:avLst/>
              <a:gdLst/>
              <a:ahLst/>
              <a:cxnLst/>
              <a:rect l="l" t="t" r="r" b="b"/>
              <a:pathLst>
                <a:path w="5518613" h="6858000" extrusionOk="0">
                  <a:moveTo>
                    <a:pt x="4347879" y="6858000"/>
                  </a:moveTo>
                  <a:lnTo>
                    <a:pt x="4538614" y="6858000"/>
                  </a:lnTo>
                  <a:cubicBezTo>
                    <a:pt x="4551534" y="5930683"/>
                    <a:pt x="4899626" y="5039346"/>
                    <a:pt x="5518613" y="4348570"/>
                  </a:cubicBezTo>
                  <a:lnTo>
                    <a:pt x="5518613" y="4070500"/>
                  </a:lnTo>
                  <a:cubicBezTo>
                    <a:pt x="4781548" y="4812740"/>
                    <a:pt x="4361771" y="5812222"/>
                    <a:pt x="4347879" y="6858000"/>
                  </a:cubicBezTo>
                  <a:close/>
                  <a:moveTo>
                    <a:pt x="4301085" y="5188627"/>
                  </a:moveTo>
                  <a:cubicBezTo>
                    <a:pt x="4077511" y="5717157"/>
                    <a:pt x="3959147" y="6284191"/>
                    <a:pt x="3952611" y="6858000"/>
                  </a:cubicBezTo>
                  <a:lnTo>
                    <a:pt x="4143347" y="6858000"/>
                  </a:lnTo>
                  <a:cubicBezTo>
                    <a:pt x="4157130" y="5751110"/>
                    <a:pt x="4603757" y="4693586"/>
                    <a:pt x="5387642" y="3911730"/>
                  </a:cubicBezTo>
                  <a:cubicBezTo>
                    <a:pt x="5430449" y="3868935"/>
                    <a:pt x="5474000" y="3827197"/>
                    <a:pt x="5518295" y="3786519"/>
                  </a:cubicBezTo>
                  <a:lnTo>
                    <a:pt x="5518295" y="3532283"/>
                  </a:lnTo>
                  <a:cubicBezTo>
                    <a:pt x="5426952" y="3609615"/>
                    <a:pt x="5338451" y="3691136"/>
                    <a:pt x="5252792" y="3776858"/>
                  </a:cubicBezTo>
                  <a:cubicBezTo>
                    <a:pt x="4847103" y="4181397"/>
                    <a:pt x="4523877" y="4660866"/>
                    <a:pt x="4301085" y="5188627"/>
                  </a:cubicBezTo>
                  <a:close/>
                  <a:moveTo>
                    <a:pt x="4742956" y="6858000"/>
                  </a:moveTo>
                  <a:lnTo>
                    <a:pt x="4933691" y="6858000"/>
                  </a:lnTo>
                  <a:cubicBezTo>
                    <a:pt x="4944296" y="6192253"/>
                    <a:pt x="5147442" y="5543813"/>
                    <a:pt x="5518613" y="4990959"/>
                  </a:cubicBezTo>
                  <a:lnTo>
                    <a:pt x="5518613" y="4666809"/>
                  </a:lnTo>
                  <a:cubicBezTo>
                    <a:pt x="5027419" y="5292807"/>
                    <a:pt x="4754965" y="6062479"/>
                    <a:pt x="4742956" y="6858000"/>
                  </a:cubicBezTo>
                  <a:close/>
                  <a:moveTo>
                    <a:pt x="3936844" y="5034751"/>
                  </a:moveTo>
                  <a:cubicBezTo>
                    <a:pt x="3692690" y="5611967"/>
                    <a:pt x="3563753" y="6231329"/>
                    <a:pt x="3557280" y="6858000"/>
                  </a:cubicBezTo>
                  <a:lnTo>
                    <a:pt x="3748016" y="6858000"/>
                  </a:lnTo>
                  <a:cubicBezTo>
                    <a:pt x="3761742" y="5646276"/>
                    <a:pt x="4250019" y="4488202"/>
                    <a:pt x="5108087" y="3632261"/>
                  </a:cubicBezTo>
                  <a:cubicBezTo>
                    <a:pt x="5237705" y="3502760"/>
                    <a:pt x="5374780" y="3380944"/>
                    <a:pt x="5518613" y="3267434"/>
                  </a:cubicBezTo>
                  <a:lnTo>
                    <a:pt x="5518613" y="3027435"/>
                  </a:lnTo>
                  <a:cubicBezTo>
                    <a:pt x="4821685" y="3543508"/>
                    <a:pt x="4275552" y="4236573"/>
                    <a:pt x="3936844" y="5034751"/>
                  </a:cubicBezTo>
                  <a:close/>
                  <a:moveTo>
                    <a:pt x="1590798" y="2330830"/>
                  </a:moveTo>
                  <a:cubicBezTo>
                    <a:pt x="2180774" y="1457646"/>
                    <a:pt x="2932850" y="705739"/>
                    <a:pt x="3806254" y="115868"/>
                  </a:cubicBezTo>
                  <a:cubicBezTo>
                    <a:pt x="3864619" y="76504"/>
                    <a:pt x="3923511" y="37881"/>
                    <a:pt x="3982938" y="0"/>
                  </a:cubicBezTo>
                  <a:lnTo>
                    <a:pt x="3637961" y="0"/>
                  </a:lnTo>
                  <a:cubicBezTo>
                    <a:pt x="2317309" y="907938"/>
                    <a:pt x="1283739" y="2174291"/>
                    <a:pt x="658991" y="3649867"/>
                  </a:cubicBezTo>
                  <a:cubicBezTo>
                    <a:pt x="229264" y="4666364"/>
                    <a:pt x="7820" y="5745720"/>
                    <a:pt x="0" y="6858000"/>
                  </a:cubicBezTo>
                  <a:lnTo>
                    <a:pt x="190735" y="6858000"/>
                  </a:lnTo>
                  <a:cubicBezTo>
                    <a:pt x="198492" y="5771144"/>
                    <a:pt x="414913" y="4716957"/>
                    <a:pt x="834595" y="3724104"/>
                  </a:cubicBezTo>
                  <a:cubicBezTo>
                    <a:pt x="1041009" y="3236353"/>
                    <a:pt x="1294217" y="2769749"/>
                    <a:pt x="1590670" y="2330830"/>
                  </a:cubicBezTo>
                  <a:close/>
                  <a:moveTo>
                    <a:pt x="5138478" y="6858000"/>
                  </a:moveTo>
                  <a:lnTo>
                    <a:pt x="5329213" y="6858000"/>
                  </a:lnTo>
                  <a:cubicBezTo>
                    <a:pt x="5335393" y="6514973"/>
                    <a:pt x="5399423" y="6175480"/>
                    <a:pt x="5518613" y="5853770"/>
                  </a:cubicBezTo>
                  <a:lnTo>
                    <a:pt x="5518613" y="5388583"/>
                  </a:lnTo>
                  <a:cubicBezTo>
                    <a:pt x="5473428" y="5473625"/>
                    <a:pt x="5431892" y="5560847"/>
                    <a:pt x="5394000" y="5650255"/>
                  </a:cubicBezTo>
                  <a:cubicBezTo>
                    <a:pt x="5232135" y="6032727"/>
                    <a:pt x="5145382" y="6442770"/>
                    <a:pt x="5138478" y="6858000"/>
                  </a:cubicBezTo>
                  <a:close/>
                  <a:moveTo>
                    <a:pt x="1918417" y="2551824"/>
                  </a:moveTo>
                  <a:cubicBezTo>
                    <a:pt x="2643092" y="1478290"/>
                    <a:pt x="3623084" y="601442"/>
                    <a:pt x="4770422" y="0"/>
                  </a:cubicBezTo>
                  <a:lnTo>
                    <a:pt x="4376235" y="0"/>
                  </a:lnTo>
                  <a:cubicBezTo>
                    <a:pt x="4221103" y="90127"/>
                    <a:pt x="4069195" y="185317"/>
                    <a:pt x="3920504" y="285570"/>
                  </a:cubicBezTo>
                  <a:cubicBezTo>
                    <a:pt x="2634426" y="1153193"/>
                    <a:pt x="1627921" y="2375366"/>
                    <a:pt x="1023169" y="3803743"/>
                  </a:cubicBezTo>
                  <a:cubicBezTo>
                    <a:pt x="614105" y="4771490"/>
                    <a:pt x="403024" y="5798792"/>
                    <a:pt x="395331" y="6858000"/>
                  </a:cubicBezTo>
                  <a:lnTo>
                    <a:pt x="586067" y="6858000"/>
                  </a:lnTo>
                  <a:cubicBezTo>
                    <a:pt x="593760" y="5824406"/>
                    <a:pt x="799754" y="4822147"/>
                    <a:pt x="1198836" y="3877980"/>
                  </a:cubicBezTo>
                  <a:cubicBezTo>
                    <a:pt x="1395332" y="3413753"/>
                    <a:pt x="1636313" y="2969629"/>
                    <a:pt x="1918417" y="2551824"/>
                  </a:cubicBezTo>
                  <a:close/>
                  <a:moveTo>
                    <a:pt x="3295909" y="1820898"/>
                  </a:moveTo>
                  <a:cubicBezTo>
                    <a:pt x="2638349" y="2477855"/>
                    <a:pt x="2113960" y="3255643"/>
                    <a:pt x="1751587" y="4111495"/>
                  </a:cubicBezTo>
                  <a:cubicBezTo>
                    <a:pt x="1383722" y="4981807"/>
                    <a:pt x="1193495" y="5905571"/>
                    <a:pt x="1185739" y="6858000"/>
                  </a:cubicBezTo>
                  <a:lnTo>
                    <a:pt x="1376474" y="6858000"/>
                  </a:lnTo>
                  <a:cubicBezTo>
                    <a:pt x="1384167" y="5931185"/>
                    <a:pt x="1569308" y="5032463"/>
                    <a:pt x="1927255" y="4185732"/>
                  </a:cubicBezTo>
                  <a:cubicBezTo>
                    <a:pt x="2618518" y="2553159"/>
                    <a:pt x="3901291" y="1241972"/>
                    <a:pt x="5518613" y="514827"/>
                  </a:cubicBezTo>
                  <a:lnTo>
                    <a:pt x="5518613" y="306544"/>
                  </a:lnTo>
                  <a:cubicBezTo>
                    <a:pt x="4689289" y="667432"/>
                    <a:pt x="3935274" y="1181063"/>
                    <a:pt x="3295909" y="1820643"/>
                  </a:cubicBezTo>
                  <a:close/>
                  <a:moveTo>
                    <a:pt x="3572666" y="4881129"/>
                  </a:moveTo>
                  <a:cubicBezTo>
                    <a:pt x="3307970" y="5506962"/>
                    <a:pt x="3168460" y="6178556"/>
                    <a:pt x="3162013" y="6858000"/>
                  </a:cubicBezTo>
                  <a:lnTo>
                    <a:pt x="3352748" y="6858000"/>
                  </a:lnTo>
                  <a:cubicBezTo>
                    <a:pt x="3372565" y="5227315"/>
                    <a:pt x="4179313" y="3706695"/>
                    <a:pt x="5518613" y="2775615"/>
                  </a:cubicBezTo>
                  <a:lnTo>
                    <a:pt x="5518613" y="2545341"/>
                  </a:lnTo>
                  <a:cubicBezTo>
                    <a:pt x="4654149" y="3115286"/>
                    <a:pt x="3977337" y="3927785"/>
                    <a:pt x="3573111" y="4880875"/>
                  </a:cubicBezTo>
                  <a:close/>
                  <a:moveTo>
                    <a:pt x="5235308" y="0"/>
                  </a:moveTo>
                  <a:cubicBezTo>
                    <a:pt x="3502800" y="791829"/>
                    <a:pt x="2129930" y="2203840"/>
                    <a:pt x="1387410" y="3957619"/>
                  </a:cubicBezTo>
                  <a:cubicBezTo>
                    <a:pt x="998882" y="4876680"/>
                    <a:pt x="798292" y="5852181"/>
                    <a:pt x="790535" y="6858000"/>
                  </a:cubicBezTo>
                  <a:lnTo>
                    <a:pt x="981270" y="6858000"/>
                  </a:lnTo>
                  <a:cubicBezTo>
                    <a:pt x="989027" y="5877796"/>
                    <a:pt x="1184722" y="4927273"/>
                    <a:pt x="1563077" y="4031856"/>
                  </a:cubicBezTo>
                  <a:cubicBezTo>
                    <a:pt x="2315465" y="2254877"/>
                    <a:pt x="3730277" y="840502"/>
                    <a:pt x="5507805" y="88347"/>
                  </a:cubicBezTo>
                  <a:lnTo>
                    <a:pt x="5518295" y="83961"/>
                  </a:lnTo>
                  <a:lnTo>
                    <a:pt x="5518295" y="0"/>
                  </a:lnTo>
                  <a:close/>
                  <a:moveTo>
                    <a:pt x="2115829" y="4265371"/>
                  </a:moveTo>
                  <a:cubicBezTo>
                    <a:pt x="1768499" y="5086996"/>
                    <a:pt x="1588763" y="5958960"/>
                    <a:pt x="1581070" y="6858000"/>
                  </a:cubicBezTo>
                  <a:lnTo>
                    <a:pt x="1771805" y="6858000"/>
                  </a:lnTo>
                  <a:cubicBezTo>
                    <a:pt x="1779499" y="5984575"/>
                    <a:pt x="1954148" y="5137589"/>
                    <a:pt x="2291496" y="4339608"/>
                  </a:cubicBezTo>
                  <a:cubicBezTo>
                    <a:pt x="2920256" y="2855992"/>
                    <a:pt x="4067231" y="1651564"/>
                    <a:pt x="5518613" y="950841"/>
                  </a:cubicBezTo>
                  <a:lnTo>
                    <a:pt x="5518613" y="739889"/>
                  </a:lnTo>
                  <a:cubicBezTo>
                    <a:pt x="3987230" y="1453890"/>
                    <a:pt x="2774896" y="2709940"/>
                    <a:pt x="2115829" y="4265371"/>
                  </a:cubicBezTo>
                  <a:close/>
                  <a:moveTo>
                    <a:pt x="3208425" y="4726999"/>
                  </a:moveTo>
                  <a:cubicBezTo>
                    <a:pt x="2923104" y="5401587"/>
                    <a:pt x="2773059" y="6125618"/>
                    <a:pt x="2766809" y="6858000"/>
                  </a:cubicBezTo>
                  <a:lnTo>
                    <a:pt x="2957544" y="6858000"/>
                  </a:lnTo>
                  <a:cubicBezTo>
                    <a:pt x="2978335" y="5002228"/>
                    <a:pt x="3943723" y="3284988"/>
                    <a:pt x="5518613" y="2302356"/>
                  </a:cubicBezTo>
                  <a:lnTo>
                    <a:pt x="5518613" y="2079201"/>
                  </a:lnTo>
                  <a:cubicBezTo>
                    <a:pt x="4486524" y="2693796"/>
                    <a:pt x="3677291" y="3621298"/>
                    <a:pt x="3208425" y="4726999"/>
                  </a:cubicBezTo>
                  <a:close/>
                  <a:moveTo>
                    <a:pt x="2844247" y="4573123"/>
                  </a:moveTo>
                  <a:cubicBezTo>
                    <a:pt x="2538117" y="5297313"/>
                    <a:pt x="2379234" y="6065676"/>
                    <a:pt x="2371478" y="6858000"/>
                  </a:cubicBezTo>
                  <a:lnTo>
                    <a:pt x="2562213" y="6858000"/>
                  </a:lnTo>
                  <a:cubicBezTo>
                    <a:pt x="2569906" y="6091353"/>
                    <a:pt x="2723703" y="5347905"/>
                    <a:pt x="3019978" y="4647360"/>
                  </a:cubicBezTo>
                  <a:cubicBezTo>
                    <a:pt x="3521924" y="3463366"/>
                    <a:pt x="4400064" y="2477658"/>
                    <a:pt x="5518613" y="1842635"/>
                  </a:cubicBezTo>
                  <a:lnTo>
                    <a:pt x="5518613" y="1624564"/>
                  </a:lnTo>
                  <a:cubicBezTo>
                    <a:pt x="4319580" y="2277199"/>
                    <a:pt x="3376933" y="3316482"/>
                    <a:pt x="2844247" y="4573123"/>
                  </a:cubicBezTo>
                  <a:close/>
                  <a:moveTo>
                    <a:pt x="2480006" y="4419247"/>
                  </a:moveTo>
                  <a:cubicBezTo>
                    <a:pt x="2153276" y="5192123"/>
                    <a:pt x="1984094" y="6012350"/>
                    <a:pt x="1976274" y="6858000"/>
                  </a:cubicBezTo>
                  <a:lnTo>
                    <a:pt x="2167009" y="6858000"/>
                  </a:lnTo>
                  <a:cubicBezTo>
                    <a:pt x="2174702" y="6038091"/>
                    <a:pt x="2338989" y="5242779"/>
                    <a:pt x="2655737" y="4493611"/>
                  </a:cubicBezTo>
                  <a:cubicBezTo>
                    <a:pt x="3221262" y="3159288"/>
                    <a:pt x="4233361" y="2063108"/>
                    <a:pt x="5518613" y="1392892"/>
                  </a:cubicBezTo>
                  <a:lnTo>
                    <a:pt x="5518613" y="1178826"/>
                  </a:lnTo>
                  <a:cubicBezTo>
                    <a:pt x="4153132" y="1864200"/>
                    <a:pt x="3076061" y="3012811"/>
                    <a:pt x="2480006" y="4419247"/>
                  </a:cubicBezTo>
                  <a:close/>
                </a:path>
              </a:pathLst>
            </a:custGeom>
            <a:solidFill>
              <a:srgbClr val="004591">
                <a:alpha val="44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9"/>
            <p:cNvSpPr/>
            <p:nvPr/>
          </p:nvSpPr>
          <p:spPr>
            <a:xfrm>
              <a:off x="5005048" y="0"/>
              <a:ext cx="4138960" cy="5143642"/>
            </a:xfrm>
            <a:custGeom>
              <a:avLst/>
              <a:gdLst/>
              <a:ahLst/>
              <a:cxnLst/>
              <a:rect l="l" t="t" r="r" b="b"/>
              <a:pathLst>
                <a:path w="5518613" h="6858190" extrusionOk="0">
                  <a:moveTo>
                    <a:pt x="2240760" y="4214715"/>
                  </a:moveTo>
                  <a:cubicBezTo>
                    <a:pt x="2192225" y="4194261"/>
                    <a:pt x="2136295" y="4217016"/>
                    <a:pt x="2115841" y="4265537"/>
                  </a:cubicBezTo>
                  <a:cubicBezTo>
                    <a:pt x="2115835" y="4265543"/>
                    <a:pt x="2115835" y="4265556"/>
                    <a:pt x="2115829" y="4265562"/>
                  </a:cubicBezTo>
                  <a:cubicBezTo>
                    <a:pt x="1768499" y="5087187"/>
                    <a:pt x="1588763" y="5959151"/>
                    <a:pt x="1581070" y="6858191"/>
                  </a:cubicBezTo>
                  <a:lnTo>
                    <a:pt x="1771805" y="6858191"/>
                  </a:lnTo>
                  <a:cubicBezTo>
                    <a:pt x="1779499" y="5984765"/>
                    <a:pt x="1954148" y="5137780"/>
                    <a:pt x="2291496" y="4339799"/>
                  </a:cubicBezTo>
                  <a:cubicBezTo>
                    <a:pt x="2312070" y="4291329"/>
                    <a:pt x="2289436" y="4235359"/>
                    <a:pt x="2240951" y="4214797"/>
                  </a:cubicBezTo>
                  <a:cubicBezTo>
                    <a:pt x="2240888" y="4214766"/>
                    <a:pt x="2240824" y="4214740"/>
                    <a:pt x="2240760" y="4214715"/>
                  </a:cubicBezTo>
                  <a:close/>
                  <a:moveTo>
                    <a:pt x="2250170" y="2598095"/>
                  </a:moveTo>
                  <a:cubicBezTo>
                    <a:pt x="2206714" y="2568350"/>
                    <a:pt x="2147370" y="2579447"/>
                    <a:pt x="2117609" y="2622883"/>
                  </a:cubicBezTo>
                  <a:cubicBezTo>
                    <a:pt x="1637146" y="3322742"/>
                    <a:pt x="1278195" y="4098599"/>
                    <a:pt x="1055848" y="4917803"/>
                  </a:cubicBezTo>
                  <a:cubicBezTo>
                    <a:pt x="1040138" y="4968059"/>
                    <a:pt x="1068151" y="5021531"/>
                    <a:pt x="1118422" y="5037242"/>
                  </a:cubicBezTo>
                  <a:cubicBezTo>
                    <a:pt x="1168694" y="5052948"/>
                    <a:pt x="1222182" y="5024944"/>
                    <a:pt x="1237899" y="4974688"/>
                  </a:cubicBezTo>
                  <a:cubicBezTo>
                    <a:pt x="1238611" y="4972400"/>
                    <a:pt x="1239240" y="4970093"/>
                    <a:pt x="1239781" y="4967760"/>
                  </a:cubicBezTo>
                  <a:cubicBezTo>
                    <a:pt x="1456596" y="4169149"/>
                    <a:pt x="1806538" y="3412786"/>
                    <a:pt x="2274902" y="2730488"/>
                  </a:cubicBezTo>
                  <a:cubicBezTo>
                    <a:pt x="2304581" y="2687090"/>
                    <a:pt x="2293518" y="2627860"/>
                    <a:pt x="2250170" y="2598095"/>
                  </a:cubicBezTo>
                  <a:close/>
                  <a:moveTo>
                    <a:pt x="5289222" y="4471365"/>
                  </a:moveTo>
                  <a:cubicBezTo>
                    <a:pt x="5247089" y="4439770"/>
                    <a:pt x="5187312" y="4448313"/>
                    <a:pt x="5155707" y="4490433"/>
                  </a:cubicBezTo>
                  <a:cubicBezTo>
                    <a:pt x="4642139" y="5174034"/>
                    <a:pt x="4359361" y="6003210"/>
                    <a:pt x="4348260" y="6858064"/>
                  </a:cubicBezTo>
                  <a:lnTo>
                    <a:pt x="4538996" y="6858064"/>
                  </a:lnTo>
                  <a:cubicBezTo>
                    <a:pt x="4550065" y="6044479"/>
                    <a:pt x="4819460" y="5255459"/>
                    <a:pt x="5308296" y="4604903"/>
                  </a:cubicBezTo>
                  <a:cubicBezTo>
                    <a:pt x="5339900" y="4562782"/>
                    <a:pt x="5331375" y="4503024"/>
                    <a:pt x="5289241" y="4471429"/>
                  </a:cubicBezTo>
                  <a:cubicBezTo>
                    <a:pt x="5289216" y="4471403"/>
                    <a:pt x="5289184" y="4471384"/>
                    <a:pt x="5289158" y="4471365"/>
                  </a:cubicBezTo>
                  <a:close/>
                  <a:moveTo>
                    <a:pt x="2682504" y="5323054"/>
                  </a:moveTo>
                  <a:cubicBezTo>
                    <a:pt x="2631558" y="5309764"/>
                    <a:pt x="2579475" y="5340266"/>
                    <a:pt x="2566155" y="5391189"/>
                  </a:cubicBezTo>
                  <a:cubicBezTo>
                    <a:pt x="2441510" y="5870327"/>
                    <a:pt x="2376125" y="6362940"/>
                    <a:pt x="2371478" y="6858000"/>
                  </a:cubicBezTo>
                  <a:lnTo>
                    <a:pt x="2562213" y="6858000"/>
                  </a:lnTo>
                  <a:cubicBezTo>
                    <a:pt x="2566810" y="6379148"/>
                    <a:pt x="2630122" y="5902679"/>
                    <a:pt x="2750724" y="5439240"/>
                  </a:cubicBezTo>
                  <a:cubicBezTo>
                    <a:pt x="2764018" y="5388310"/>
                    <a:pt x="2733513" y="5336243"/>
                    <a:pt x="2682567" y="5322927"/>
                  </a:cubicBezTo>
                  <a:close/>
                  <a:moveTo>
                    <a:pt x="4160068" y="5925910"/>
                  </a:moveTo>
                  <a:cubicBezTo>
                    <a:pt x="4108531" y="5915060"/>
                    <a:pt x="4057948" y="5948028"/>
                    <a:pt x="4047095" y="5999555"/>
                  </a:cubicBezTo>
                  <a:cubicBezTo>
                    <a:pt x="4047089" y="5999562"/>
                    <a:pt x="4047089" y="5999568"/>
                    <a:pt x="4047089" y="5999574"/>
                  </a:cubicBezTo>
                  <a:cubicBezTo>
                    <a:pt x="3988006" y="6282004"/>
                    <a:pt x="3956363" y="6569507"/>
                    <a:pt x="3952611" y="6858000"/>
                  </a:cubicBezTo>
                  <a:lnTo>
                    <a:pt x="4143347" y="6858000"/>
                  </a:lnTo>
                  <a:cubicBezTo>
                    <a:pt x="4147123" y="6582600"/>
                    <a:pt x="4177425" y="6308242"/>
                    <a:pt x="4233819" y="6038663"/>
                  </a:cubicBezTo>
                  <a:cubicBezTo>
                    <a:pt x="4244634" y="5987155"/>
                    <a:pt x="4211649" y="5936626"/>
                    <a:pt x="4160132" y="5925783"/>
                  </a:cubicBezTo>
                  <a:close/>
                  <a:moveTo>
                    <a:pt x="2089189" y="6428024"/>
                  </a:moveTo>
                  <a:cubicBezTo>
                    <a:pt x="2036629" y="6424783"/>
                    <a:pt x="1991399" y="6464762"/>
                    <a:pt x="1988163" y="6517325"/>
                  </a:cubicBezTo>
                  <a:cubicBezTo>
                    <a:pt x="1981233" y="6630015"/>
                    <a:pt x="1977228" y="6744293"/>
                    <a:pt x="1976147" y="6857937"/>
                  </a:cubicBezTo>
                  <a:lnTo>
                    <a:pt x="2166882" y="6857937"/>
                  </a:lnTo>
                  <a:cubicBezTo>
                    <a:pt x="2167900" y="6748170"/>
                    <a:pt x="2171778" y="6637832"/>
                    <a:pt x="2178454" y="6529020"/>
                  </a:cubicBezTo>
                  <a:cubicBezTo>
                    <a:pt x="2181645" y="6476520"/>
                    <a:pt x="2141737" y="6431393"/>
                    <a:pt x="2089253" y="6428088"/>
                  </a:cubicBezTo>
                  <a:close/>
                  <a:moveTo>
                    <a:pt x="3184583" y="972450"/>
                  </a:moveTo>
                  <a:cubicBezTo>
                    <a:pt x="3218833" y="1012264"/>
                    <a:pt x="3278838" y="1016897"/>
                    <a:pt x="3318797" y="982811"/>
                  </a:cubicBezTo>
                  <a:cubicBezTo>
                    <a:pt x="3763936" y="601738"/>
                    <a:pt x="4250629" y="272053"/>
                    <a:pt x="4769659" y="0"/>
                  </a:cubicBezTo>
                  <a:lnTo>
                    <a:pt x="4375472" y="0"/>
                  </a:lnTo>
                  <a:cubicBezTo>
                    <a:pt x="3957475" y="243105"/>
                    <a:pt x="3562373" y="523572"/>
                    <a:pt x="3195010" y="837960"/>
                  </a:cubicBezTo>
                  <a:cubicBezTo>
                    <a:pt x="3154981" y="872186"/>
                    <a:pt x="3150289" y="932364"/>
                    <a:pt x="3184526" y="972381"/>
                  </a:cubicBezTo>
                  <a:cubicBezTo>
                    <a:pt x="3184545" y="972406"/>
                    <a:pt x="3184564" y="972425"/>
                    <a:pt x="3184583" y="972450"/>
                  </a:cubicBezTo>
                  <a:close/>
                  <a:moveTo>
                    <a:pt x="3860550" y="1312617"/>
                  </a:moveTo>
                  <a:cubicBezTo>
                    <a:pt x="2823496" y="2150361"/>
                    <a:pt x="2039217" y="3259260"/>
                    <a:pt x="1594930" y="4515984"/>
                  </a:cubicBezTo>
                  <a:cubicBezTo>
                    <a:pt x="1577376" y="4565636"/>
                    <a:pt x="1603405" y="4620118"/>
                    <a:pt x="1653073" y="4637667"/>
                  </a:cubicBezTo>
                  <a:cubicBezTo>
                    <a:pt x="1702740" y="4655216"/>
                    <a:pt x="1757240" y="4629195"/>
                    <a:pt x="1774794" y="4579543"/>
                  </a:cubicBezTo>
                  <a:cubicBezTo>
                    <a:pt x="2207331" y="3355996"/>
                    <a:pt x="2970909" y="2276380"/>
                    <a:pt x="3980586" y="1460773"/>
                  </a:cubicBezTo>
                  <a:cubicBezTo>
                    <a:pt x="4021531" y="1427634"/>
                    <a:pt x="4027850" y="1367596"/>
                    <a:pt x="3994700" y="1326664"/>
                  </a:cubicBezTo>
                  <a:cubicBezTo>
                    <a:pt x="3961551" y="1285732"/>
                    <a:pt x="3901494" y="1279414"/>
                    <a:pt x="3860550" y="1312554"/>
                  </a:cubicBezTo>
                  <a:close/>
                  <a:moveTo>
                    <a:pt x="1208945" y="3617516"/>
                  </a:moveTo>
                  <a:cubicBezTo>
                    <a:pt x="1160835" y="3596077"/>
                    <a:pt x="1104454" y="3617687"/>
                    <a:pt x="1083015" y="3665782"/>
                  </a:cubicBezTo>
                  <a:cubicBezTo>
                    <a:pt x="1083009" y="3665795"/>
                    <a:pt x="1083002" y="3665808"/>
                    <a:pt x="1082996" y="3665820"/>
                  </a:cubicBezTo>
                  <a:cubicBezTo>
                    <a:pt x="859435" y="4168317"/>
                    <a:pt x="688555" y="4692614"/>
                    <a:pt x="573097" y="5230321"/>
                  </a:cubicBezTo>
                  <a:cubicBezTo>
                    <a:pt x="458636" y="5765430"/>
                    <a:pt x="398987" y="6310803"/>
                    <a:pt x="395077" y="6858000"/>
                  </a:cubicBezTo>
                  <a:lnTo>
                    <a:pt x="585812" y="6858000"/>
                  </a:lnTo>
                  <a:cubicBezTo>
                    <a:pt x="589655" y="6324252"/>
                    <a:pt x="647789" y="5792284"/>
                    <a:pt x="759318" y="5270300"/>
                  </a:cubicBezTo>
                  <a:cubicBezTo>
                    <a:pt x="872119" y="4745584"/>
                    <a:pt x="1038993" y="4233954"/>
                    <a:pt x="1257265" y="3743616"/>
                  </a:cubicBezTo>
                  <a:cubicBezTo>
                    <a:pt x="1278792" y="3695566"/>
                    <a:pt x="1257284" y="3639157"/>
                    <a:pt x="1209212" y="3617637"/>
                  </a:cubicBezTo>
                  <a:cubicBezTo>
                    <a:pt x="1209123" y="3617598"/>
                    <a:pt x="1209034" y="3617554"/>
                    <a:pt x="1208945" y="3617516"/>
                  </a:cubicBezTo>
                  <a:close/>
                  <a:moveTo>
                    <a:pt x="943632" y="5974532"/>
                  </a:moveTo>
                  <a:cubicBezTo>
                    <a:pt x="891294" y="5968659"/>
                    <a:pt x="844106" y="6006305"/>
                    <a:pt x="838219" y="6058620"/>
                  </a:cubicBezTo>
                  <a:cubicBezTo>
                    <a:pt x="808496" y="6324074"/>
                    <a:pt x="792557" y="6590926"/>
                    <a:pt x="790471" y="6858000"/>
                  </a:cubicBezTo>
                  <a:lnTo>
                    <a:pt x="981207" y="6858000"/>
                  </a:lnTo>
                  <a:cubicBezTo>
                    <a:pt x="983267" y="6597917"/>
                    <a:pt x="998799" y="6338127"/>
                    <a:pt x="1027746" y="6079658"/>
                  </a:cubicBezTo>
                  <a:cubicBezTo>
                    <a:pt x="1033475" y="6027432"/>
                    <a:pt x="995855" y="5980418"/>
                    <a:pt x="943632" y="5974532"/>
                  </a:cubicBezTo>
                  <a:close/>
                  <a:moveTo>
                    <a:pt x="2331805" y="1389587"/>
                  </a:moveTo>
                  <a:cubicBezTo>
                    <a:pt x="2707325" y="978292"/>
                    <a:pt x="3123535" y="606057"/>
                    <a:pt x="3574065" y="278578"/>
                  </a:cubicBezTo>
                  <a:cubicBezTo>
                    <a:pt x="3707535" y="181588"/>
                    <a:pt x="3843911" y="88728"/>
                    <a:pt x="3983193" y="0"/>
                  </a:cubicBezTo>
                  <a:lnTo>
                    <a:pt x="3637771" y="0"/>
                  </a:lnTo>
                  <a:cubicBezTo>
                    <a:pt x="3578433" y="40678"/>
                    <a:pt x="3519814" y="82118"/>
                    <a:pt x="3461913" y="124321"/>
                  </a:cubicBezTo>
                  <a:cubicBezTo>
                    <a:pt x="3000969" y="459401"/>
                    <a:pt x="2575133" y="840261"/>
                    <a:pt x="2190915" y="1261071"/>
                  </a:cubicBezTo>
                  <a:cubicBezTo>
                    <a:pt x="2155794" y="1300312"/>
                    <a:pt x="2159145" y="1360585"/>
                    <a:pt x="2198398" y="1395695"/>
                  </a:cubicBezTo>
                  <a:cubicBezTo>
                    <a:pt x="2237111" y="1430316"/>
                    <a:pt x="2296417" y="1427602"/>
                    <a:pt x="2331805" y="1389587"/>
                  </a:cubicBezTo>
                  <a:close/>
                  <a:moveTo>
                    <a:pt x="558283" y="4174100"/>
                  </a:moveTo>
                  <a:cubicBezTo>
                    <a:pt x="508369" y="4157308"/>
                    <a:pt x="454289" y="4184143"/>
                    <a:pt x="437484" y="4234036"/>
                  </a:cubicBezTo>
                  <a:cubicBezTo>
                    <a:pt x="152999" y="5079865"/>
                    <a:pt x="5315" y="5965653"/>
                    <a:pt x="0" y="6858000"/>
                  </a:cubicBezTo>
                  <a:lnTo>
                    <a:pt x="190735" y="6858000"/>
                  </a:lnTo>
                  <a:cubicBezTo>
                    <a:pt x="196021" y="5986354"/>
                    <a:pt x="340335" y="5121127"/>
                    <a:pt x="618237" y="4294926"/>
                  </a:cubicBezTo>
                  <a:cubicBezTo>
                    <a:pt x="635068" y="4245032"/>
                    <a:pt x="608253" y="4190944"/>
                    <a:pt x="558344" y="4174119"/>
                  </a:cubicBezTo>
                  <a:cubicBezTo>
                    <a:pt x="558323" y="4174113"/>
                    <a:pt x="558303" y="4174107"/>
                    <a:pt x="558283" y="4174100"/>
                  </a:cubicBezTo>
                  <a:close/>
                  <a:moveTo>
                    <a:pt x="3037844" y="3379615"/>
                  </a:moveTo>
                  <a:cubicBezTo>
                    <a:pt x="3010054" y="3424341"/>
                    <a:pt x="3023793" y="3483121"/>
                    <a:pt x="3068533" y="3510909"/>
                  </a:cubicBezTo>
                  <a:cubicBezTo>
                    <a:pt x="3111436" y="3537552"/>
                    <a:pt x="3167678" y="3526131"/>
                    <a:pt x="3196790" y="3484868"/>
                  </a:cubicBezTo>
                  <a:cubicBezTo>
                    <a:pt x="3756262" y="2640934"/>
                    <a:pt x="4511937" y="1945073"/>
                    <a:pt x="5399149" y="1456833"/>
                  </a:cubicBezTo>
                  <a:cubicBezTo>
                    <a:pt x="5438612" y="1435178"/>
                    <a:pt x="5478324" y="1413994"/>
                    <a:pt x="5518295" y="1393274"/>
                  </a:cubicBezTo>
                  <a:lnTo>
                    <a:pt x="5518295" y="1179080"/>
                  </a:lnTo>
                  <a:cubicBezTo>
                    <a:pt x="5447342" y="1214673"/>
                    <a:pt x="5377024" y="1251582"/>
                    <a:pt x="5307342" y="1289800"/>
                  </a:cubicBezTo>
                  <a:cubicBezTo>
                    <a:pt x="4393090" y="1792906"/>
                    <a:pt x="3614361" y="2509939"/>
                    <a:pt x="3037780" y="3379551"/>
                  </a:cubicBezTo>
                  <a:close/>
                  <a:moveTo>
                    <a:pt x="4015808" y="3381140"/>
                  </a:moveTo>
                  <a:cubicBezTo>
                    <a:pt x="3403115" y="4138641"/>
                    <a:pt x="2998006" y="5042404"/>
                    <a:pt x="2840242" y="6003706"/>
                  </a:cubicBezTo>
                  <a:cubicBezTo>
                    <a:pt x="2831761" y="6055671"/>
                    <a:pt x="2867028" y="6104675"/>
                    <a:pt x="2919009" y="6113154"/>
                  </a:cubicBezTo>
                  <a:cubicBezTo>
                    <a:pt x="2919009" y="6113154"/>
                    <a:pt x="2919016" y="6113154"/>
                    <a:pt x="2919016" y="6113154"/>
                  </a:cubicBezTo>
                  <a:cubicBezTo>
                    <a:pt x="2924121" y="6114012"/>
                    <a:pt x="2929290" y="6114438"/>
                    <a:pt x="2934465" y="6114425"/>
                  </a:cubicBezTo>
                  <a:cubicBezTo>
                    <a:pt x="2981183" y="6114381"/>
                    <a:pt x="3020989" y="6080504"/>
                    <a:pt x="3028498" y="6034405"/>
                  </a:cubicBezTo>
                  <a:cubicBezTo>
                    <a:pt x="3282755" y="4490388"/>
                    <a:pt x="4190147" y="3130744"/>
                    <a:pt x="5518613" y="2303182"/>
                  </a:cubicBezTo>
                  <a:lnTo>
                    <a:pt x="5518613" y="2080027"/>
                  </a:lnTo>
                  <a:cubicBezTo>
                    <a:pt x="4944729" y="2421681"/>
                    <a:pt x="4435910" y="2862252"/>
                    <a:pt x="4015745" y="3381331"/>
                  </a:cubicBezTo>
                  <a:close/>
                  <a:moveTo>
                    <a:pt x="3489188" y="3682663"/>
                  </a:moveTo>
                  <a:cubicBezTo>
                    <a:pt x="3520805" y="3682689"/>
                    <a:pt x="3550382" y="3667047"/>
                    <a:pt x="3568152" y="3640906"/>
                  </a:cubicBezTo>
                  <a:cubicBezTo>
                    <a:pt x="3901106" y="3151394"/>
                    <a:pt x="4306483" y="2715260"/>
                    <a:pt x="4770422" y="2347419"/>
                  </a:cubicBezTo>
                  <a:cubicBezTo>
                    <a:pt x="4811678" y="2314686"/>
                    <a:pt x="4818582" y="2254712"/>
                    <a:pt x="4785839" y="2213469"/>
                  </a:cubicBezTo>
                  <a:cubicBezTo>
                    <a:pt x="4753096" y="2172225"/>
                    <a:pt x="4693104" y="2165323"/>
                    <a:pt x="4651848" y="2198056"/>
                  </a:cubicBezTo>
                  <a:cubicBezTo>
                    <a:pt x="4172796" y="2577934"/>
                    <a:pt x="3754234" y="3028338"/>
                    <a:pt x="3410477" y="3533872"/>
                  </a:cubicBezTo>
                  <a:cubicBezTo>
                    <a:pt x="3380843" y="3577397"/>
                    <a:pt x="3392116" y="3636704"/>
                    <a:pt x="3435655" y="3666329"/>
                  </a:cubicBezTo>
                  <a:cubicBezTo>
                    <a:pt x="3451441" y="3677071"/>
                    <a:pt x="3470089" y="3682829"/>
                    <a:pt x="3489188" y="3682854"/>
                  </a:cubicBezTo>
                  <a:close/>
                  <a:moveTo>
                    <a:pt x="5235117" y="0"/>
                  </a:moveTo>
                  <a:cubicBezTo>
                    <a:pt x="5039295" y="89448"/>
                    <a:pt x="4847415" y="187160"/>
                    <a:pt x="4659477" y="293133"/>
                  </a:cubicBezTo>
                  <a:cubicBezTo>
                    <a:pt x="4613020" y="317947"/>
                    <a:pt x="4595485" y="375710"/>
                    <a:pt x="4620306" y="422150"/>
                  </a:cubicBezTo>
                  <a:cubicBezTo>
                    <a:pt x="4645127" y="468591"/>
                    <a:pt x="4702908" y="486122"/>
                    <a:pt x="4749364" y="461309"/>
                  </a:cubicBezTo>
                  <a:cubicBezTo>
                    <a:pt x="4750655" y="460619"/>
                    <a:pt x="4751933" y="459899"/>
                    <a:pt x="4753192" y="459149"/>
                  </a:cubicBezTo>
                  <a:cubicBezTo>
                    <a:pt x="5000906" y="319499"/>
                    <a:pt x="5256473" y="194249"/>
                    <a:pt x="5518613" y="84025"/>
                  </a:cubicBezTo>
                  <a:lnTo>
                    <a:pt x="5518613" y="0"/>
                  </a:lnTo>
                  <a:close/>
                  <a:moveTo>
                    <a:pt x="4506698" y="959040"/>
                  </a:moveTo>
                  <a:cubicBezTo>
                    <a:pt x="4534914" y="1003493"/>
                    <a:pt x="4593832" y="1016668"/>
                    <a:pt x="4638305" y="988467"/>
                  </a:cubicBezTo>
                  <a:cubicBezTo>
                    <a:pt x="4920053" y="809892"/>
                    <a:pt x="5214244" y="651732"/>
                    <a:pt x="5518613" y="515208"/>
                  </a:cubicBezTo>
                  <a:lnTo>
                    <a:pt x="5518613" y="306799"/>
                  </a:lnTo>
                  <a:cubicBezTo>
                    <a:pt x="5178233" y="454670"/>
                    <a:pt x="4849857" y="628751"/>
                    <a:pt x="4536453" y="827473"/>
                  </a:cubicBezTo>
                  <a:cubicBezTo>
                    <a:pt x="4491903" y="855559"/>
                    <a:pt x="4478558" y="914434"/>
                    <a:pt x="4506654" y="958970"/>
                  </a:cubicBezTo>
                  <a:cubicBezTo>
                    <a:pt x="4506666" y="958995"/>
                    <a:pt x="4506685" y="959014"/>
                    <a:pt x="4506698" y="959040"/>
                  </a:cubicBezTo>
                  <a:close/>
                  <a:moveTo>
                    <a:pt x="4505109" y="4769266"/>
                  </a:moveTo>
                  <a:cubicBezTo>
                    <a:pt x="4479111" y="4815060"/>
                    <a:pt x="4495178" y="4873248"/>
                    <a:pt x="4540986" y="4899237"/>
                  </a:cubicBezTo>
                  <a:cubicBezTo>
                    <a:pt x="4586794" y="4925227"/>
                    <a:pt x="4645000" y="4909165"/>
                    <a:pt x="4670998" y="4863371"/>
                  </a:cubicBezTo>
                  <a:cubicBezTo>
                    <a:pt x="4671334" y="4862767"/>
                    <a:pt x="4671672" y="4862163"/>
                    <a:pt x="4672002" y="4861553"/>
                  </a:cubicBezTo>
                  <a:cubicBezTo>
                    <a:pt x="4894546" y="4460236"/>
                    <a:pt x="5180426" y="4097461"/>
                    <a:pt x="5518613" y="3787218"/>
                  </a:cubicBezTo>
                  <a:lnTo>
                    <a:pt x="5518613" y="3532982"/>
                  </a:lnTo>
                  <a:cubicBezTo>
                    <a:pt x="5109015" y="3880656"/>
                    <a:pt x="4765659" y="4299483"/>
                    <a:pt x="4505109" y="4769266"/>
                  </a:cubicBezTo>
                  <a:close/>
                  <a:moveTo>
                    <a:pt x="5138541" y="6858000"/>
                  </a:moveTo>
                  <a:lnTo>
                    <a:pt x="5329276" y="6858000"/>
                  </a:lnTo>
                  <a:cubicBezTo>
                    <a:pt x="5336270" y="6515418"/>
                    <a:pt x="5400255" y="6176332"/>
                    <a:pt x="5518613" y="5854724"/>
                  </a:cubicBezTo>
                  <a:lnTo>
                    <a:pt x="5518613" y="5389791"/>
                  </a:lnTo>
                  <a:cubicBezTo>
                    <a:pt x="5516706" y="5392651"/>
                    <a:pt x="5514862" y="5395638"/>
                    <a:pt x="5513146" y="5398816"/>
                  </a:cubicBezTo>
                  <a:cubicBezTo>
                    <a:pt x="5276239" y="5849385"/>
                    <a:pt x="5147964" y="6349072"/>
                    <a:pt x="5138541" y="6858000"/>
                  </a:cubicBezTo>
                  <a:close/>
                  <a:moveTo>
                    <a:pt x="4985952" y="5893686"/>
                  </a:moveTo>
                  <a:cubicBezTo>
                    <a:pt x="5035970" y="5910160"/>
                    <a:pt x="5089878" y="5882988"/>
                    <a:pt x="5106370" y="5832987"/>
                  </a:cubicBezTo>
                  <a:cubicBezTo>
                    <a:pt x="5204847" y="5534978"/>
                    <a:pt x="5343543" y="5251798"/>
                    <a:pt x="5518613" y="4991277"/>
                  </a:cubicBezTo>
                  <a:lnTo>
                    <a:pt x="5518613" y="4667127"/>
                  </a:lnTo>
                  <a:cubicBezTo>
                    <a:pt x="5258469" y="4998866"/>
                    <a:pt x="5057911" y="5373234"/>
                    <a:pt x="4925871" y="5773559"/>
                  </a:cubicBezTo>
                  <a:cubicBezTo>
                    <a:pt x="4909525" y="5823396"/>
                    <a:pt x="4936514" y="5877065"/>
                    <a:pt x="4986271" y="5893686"/>
                  </a:cubicBezTo>
                  <a:close/>
                  <a:moveTo>
                    <a:pt x="4231022" y="3746922"/>
                  </a:moveTo>
                  <a:cubicBezTo>
                    <a:pt x="3547960" y="4641328"/>
                    <a:pt x="3172923" y="5732780"/>
                    <a:pt x="3162013" y="6858000"/>
                  </a:cubicBezTo>
                  <a:lnTo>
                    <a:pt x="3352748" y="6858000"/>
                  </a:lnTo>
                  <a:cubicBezTo>
                    <a:pt x="3371256" y="5227137"/>
                    <a:pt x="4178328" y="3706129"/>
                    <a:pt x="5518613" y="2776187"/>
                  </a:cubicBezTo>
                  <a:lnTo>
                    <a:pt x="5518613" y="2545913"/>
                  </a:lnTo>
                  <a:cubicBezTo>
                    <a:pt x="5487758" y="2566252"/>
                    <a:pt x="5457088" y="2586909"/>
                    <a:pt x="5426615" y="2607883"/>
                  </a:cubicBezTo>
                  <a:cubicBezTo>
                    <a:pt x="4970414" y="2922055"/>
                    <a:pt x="4566875" y="3306503"/>
                    <a:pt x="4231022" y="3746922"/>
                  </a:cubicBezTo>
                  <a:close/>
                  <a:moveTo>
                    <a:pt x="4908260" y="6204806"/>
                  </a:moveTo>
                  <a:cubicBezTo>
                    <a:pt x="4856386" y="6195698"/>
                    <a:pt x="4806947" y="6230357"/>
                    <a:pt x="4797837" y="6282220"/>
                  </a:cubicBezTo>
                  <a:cubicBezTo>
                    <a:pt x="4797830" y="6282240"/>
                    <a:pt x="4797830" y="6282265"/>
                    <a:pt x="4797824" y="6282284"/>
                  </a:cubicBezTo>
                  <a:cubicBezTo>
                    <a:pt x="4764509" y="6472452"/>
                    <a:pt x="4746160" y="6664972"/>
                    <a:pt x="4742956" y="6858000"/>
                  </a:cubicBezTo>
                  <a:lnTo>
                    <a:pt x="4933691" y="6858000"/>
                  </a:lnTo>
                  <a:cubicBezTo>
                    <a:pt x="4936800" y="6676031"/>
                    <a:pt x="4954081" y="6494507"/>
                    <a:pt x="4985380" y="6315208"/>
                  </a:cubicBezTo>
                  <a:cubicBezTo>
                    <a:pt x="4994510" y="6263445"/>
                    <a:pt x="4960013" y="6214067"/>
                    <a:pt x="4908260" y="6204806"/>
                  </a:cubicBezTo>
                  <a:close/>
                  <a:moveTo>
                    <a:pt x="4560803" y="3966517"/>
                  </a:moveTo>
                  <a:cubicBezTo>
                    <a:pt x="4263180" y="4352091"/>
                    <a:pt x="4025727" y="4780535"/>
                    <a:pt x="3856544" y="5237250"/>
                  </a:cubicBezTo>
                  <a:cubicBezTo>
                    <a:pt x="3838253" y="5286641"/>
                    <a:pt x="3863468" y="5341505"/>
                    <a:pt x="3912875" y="5359791"/>
                  </a:cubicBezTo>
                  <a:cubicBezTo>
                    <a:pt x="3962282" y="5378077"/>
                    <a:pt x="4017163" y="5352869"/>
                    <a:pt x="4035454" y="5303478"/>
                  </a:cubicBezTo>
                  <a:cubicBezTo>
                    <a:pt x="4333199" y="4501537"/>
                    <a:pt x="4846398" y="3797203"/>
                    <a:pt x="5518613" y="3267942"/>
                  </a:cubicBezTo>
                  <a:lnTo>
                    <a:pt x="5518613" y="3027944"/>
                  </a:lnTo>
                  <a:cubicBezTo>
                    <a:pt x="5157405" y="3294948"/>
                    <a:pt x="4835056" y="3610823"/>
                    <a:pt x="4560803" y="3966517"/>
                  </a:cubicBezTo>
                  <a:close/>
                </a:path>
              </a:pathLst>
            </a:custGeom>
            <a:solidFill>
              <a:srgbClr val="004591">
                <a:alpha val="44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68;p9"/>
            <p:cNvSpPr/>
            <p:nvPr/>
          </p:nvSpPr>
          <p:spPr>
            <a:xfrm>
              <a:off x="5330737" y="210583"/>
              <a:ext cx="3668526" cy="4753341"/>
            </a:xfrm>
            <a:custGeom>
              <a:avLst/>
              <a:gdLst/>
              <a:ahLst/>
              <a:cxnLst/>
              <a:rect l="l" t="t" r="r" b="b"/>
              <a:pathLst>
                <a:path w="4891368" h="6337788" extrusionOk="0">
                  <a:moveTo>
                    <a:pt x="745243" y="3328976"/>
                  </a:moveTo>
                  <a:cubicBezTo>
                    <a:pt x="615034" y="3317536"/>
                    <a:pt x="605370" y="3517682"/>
                    <a:pt x="735833" y="3519144"/>
                  </a:cubicBezTo>
                  <a:cubicBezTo>
                    <a:pt x="854598" y="3519335"/>
                    <a:pt x="863499" y="3340544"/>
                    <a:pt x="745243" y="3328976"/>
                  </a:cubicBezTo>
                  <a:close/>
                  <a:moveTo>
                    <a:pt x="1658484" y="6147620"/>
                  </a:moveTo>
                  <a:cubicBezTo>
                    <a:pt x="1528275" y="6136180"/>
                    <a:pt x="1518611" y="6336390"/>
                    <a:pt x="1649138" y="6337788"/>
                  </a:cubicBezTo>
                  <a:cubicBezTo>
                    <a:pt x="1767903" y="6337916"/>
                    <a:pt x="1776676" y="6159125"/>
                    <a:pt x="1658484" y="6147620"/>
                  </a:cubicBezTo>
                  <a:close/>
                  <a:moveTo>
                    <a:pt x="1259974" y="4171957"/>
                  </a:moveTo>
                  <a:cubicBezTo>
                    <a:pt x="1129765" y="4160580"/>
                    <a:pt x="1119783" y="4360664"/>
                    <a:pt x="1250564" y="4362189"/>
                  </a:cubicBezTo>
                  <a:cubicBezTo>
                    <a:pt x="1369329" y="4362253"/>
                    <a:pt x="1378166" y="4183652"/>
                    <a:pt x="1259974" y="4171957"/>
                  </a:cubicBezTo>
                  <a:close/>
                  <a:moveTo>
                    <a:pt x="1778774" y="3926811"/>
                  </a:moveTo>
                  <a:cubicBezTo>
                    <a:pt x="1648566" y="3915307"/>
                    <a:pt x="1638902" y="4115517"/>
                    <a:pt x="1769365" y="4116979"/>
                  </a:cubicBezTo>
                  <a:cubicBezTo>
                    <a:pt x="1888066" y="4117487"/>
                    <a:pt x="1896967" y="3938442"/>
                    <a:pt x="1778774" y="3926811"/>
                  </a:cubicBezTo>
                  <a:close/>
                  <a:moveTo>
                    <a:pt x="2490854" y="5643345"/>
                  </a:moveTo>
                  <a:cubicBezTo>
                    <a:pt x="2372661" y="5654976"/>
                    <a:pt x="2381499" y="5833513"/>
                    <a:pt x="2500200" y="5833576"/>
                  </a:cubicBezTo>
                  <a:cubicBezTo>
                    <a:pt x="2630790" y="5832115"/>
                    <a:pt x="2621062" y="5632095"/>
                    <a:pt x="2490727" y="5643408"/>
                  </a:cubicBezTo>
                  <a:close/>
                  <a:moveTo>
                    <a:pt x="1817685" y="949650"/>
                  </a:moveTo>
                  <a:cubicBezTo>
                    <a:pt x="1699556" y="961282"/>
                    <a:pt x="1708330" y="1139882"/>
                    <a:pt x="1827031" y="1139882"/>
                  </a:cubicBezTo>
                  <a:cubicBezTo>
                    <a:pt x="1957811" y="1138420"/>
                    <a:pt x="1947957" y="938337"/>
                    <a:pt x="1817685" y="949650"/>
                  </a:cubicBezTo>
                  <a:close/>
                  <a:moveTo>
                    <a:pt x="1761990" y="2491334"/>
                  </a:moveTo>
                  <a:cubicBezTo>
                    <a:pt x="1892707" y="2489745"/>
                    <a:pt x="1882789" y="2289725"/>
                    <a:pt x="1752580" y="2301102"/>
                  </a:cubicBezTo>
                  <a:cubicBezTo>
                    <a:pt x="1634388" y="2312734"/>
                    <a:pt x="1643289" y="2491334"/>
                    <a:pt x="1761990" y="2491334"/>
                  </a:cubicBezTo>
                  <a:close/>
                  <a:moveTo>
                    <a:pt x="722863" y="4567103"/>
                  </a:moveTo>
                  <a:cubicBezTo>
                    <a:pt x="592591" y="4555789"/>
                    <a:pt x="582990" y="4755682"/>
                    <a:pt x="713453" y="4757334"/>
                  </a:cubicBezTo>
                  <a:cubicBezTo>
                    <a:pt x="832154" y="4757334"/>
                    <a:pt x="841119" y="4578734"/>
                    <a:pt x="722863" y="4567103"/>
                  </a:cubicBezTo>
                  <a:close/>
                  <a:moveTo>
                    <a:pt x="4272069" y="190694"/>
                  </a:moveTo>
                  <a:cubicBezTo>
                    <a:pt x="4402786" y="189105"/>
                    <a:pt x="4392868" y="-10851"/>
                    <a:pt x="4262659" y="463"/>
                  </a:cubicBezTo>
                  <a:cubicBezTo>
                    <a:pt x="4144467" y="12157"/>
                    <a:pt x="4153304" y="190758"/>
                    <a:pt x="4272069" y="190694"/>
                  </a:cubicBezTo>
                  <a:close/>
                  <a:moveTo>
                    <a:pt x="84153" y="3888675"/>
                  </a:moveTo>
                  <a:cubicBezTo>
                    <a:pt x="-33721" y="3900434"/>
                    <a:pt x="-25138" y="4079352"/>
                    <a:pt x="93436" y="4079352"/>
                  </a:cubicBezTo>
                  <a:cubicBezTo>
                    <a:pt x="224280" y="4077445"/>
                    <a:pt x="214235" y="3877425"/>
                    <a:pt x="84153" y="3888675"/>
                  </a:cubicBezTo>
                  <a:close/>
                  <a:moveTo>
                    <a:pt x="489339" y="5693238"/>
                  </a:moveTo>
                  <a:cubicBezTo>
                    <a:pt x="371210" y="5704679"/>
                    <a:pt x="379984" y="5883470"/>
                    <a:pt x="498685" y="5883407"/>
                  </a:cubicBezTo>
                  <a:cubicBezTo>
                    <a:pt x="629403" y="5882135"/>
                    <a:pt x="619611" y="5681925"/>
                    <a:pt x="489339" y="5693366"/>
                  </a:cubicBezTo>
                  <a:close/>
                  <a:moveTo>
                    <a:pt x="2214860" y="5039345"/>
                  </a:moveTo>
                  <a:cubicBezTo>
                    <a:pt x="2096731" y="5050976"/>
                    <a:pt x="2105504" y="5229576"/>
                    <a:pt x="2224206" y="5229576"/>
                  </a:cubicBezTo>
                  <a:cubicBezTo>
                    <a:pt x="2354923" y="5228178"/>
                    <a:pt x="2345132" y="5028222"/>
                    <a:pt x="2214860" y="5039472"/>
                  </a:cubicBezTo>
                  <a:close/>
                  <a:moveTo>
                    <a:pt x="4448054" y="5922813"/>
                  </a:moveTo>
                  <a:cubicBezTo>
                    <a:pt x="4329862" y="5934444"/>
                    <a:pt x="4338763" y="6113108"/>
                    <a:pt x="4457464" y="6113044"/>
                  </a:cubicBezTo>
                  <a:cubicBezTo>
                    <a:pt x="4588435" y="6111774"/>
                    <a:pt x="4578326" y="5911754"/>
                    <a:pt x="4448054" y="5923067"/>
                  </a:cubicBezTo>
                  <a:close/>
                  <a:moveTo>
                    <a:pt x="4267491" y="1896804"/>
                  </a:moveTo>
                  <a:cubicBezTo>
                    <a:pt x="4149299" y="1908372"/>
                    <a:pt x="4158136" y="2086973"/>
                    <a:pt x="4276837" y="2087036"/>
                  </a:cubicBezTo>
                  <a:cubicBezTo>
                    <a:pt x="4407554" y="2085765"/>
                    <a:pt x="4397700" y="1885682"/>
                    <a:pt x="4267491" y="1897059"/>
                  </a:cubicBezTo>
                  <a:close/>
                  <a:moveTo>
                    <a:pt x="4153050" y="722301"/>
                  </a:moveTo>
                  <a:cubicBezTo>
                    <a:pt x="4283831" y="720775"/>
                    <a:pt x="4273849" y="520755"/>
                    <a:pt x="4143704" y="532069"/>
                  </a:cubicBezTo>
                  <a:cubicBezTo>
                    <a:pt x="4025384" y="543954"/>
                    <a:pt x="4034222" y="722491"/>
                    <a:pt x="4152923" y="722555"/>
                  </a:cubicBezTo>
                  <a:close/>
                  <a:moveTo>
                    <a:pt x="4144848" y="4439731"/>
                  </a:moveTo>
                  <a:cubicBezTo>
                    <a:pt x="4026719" y="4451362"/>
                    <a:pt x="4035557" y="4629962"/>
                    <a:pt x="4154258" y="4629962"/>
                  </a:cubicBezTo>
                  <a:cubicBezTo>
                    <a:pt x="4284975" y="4628373"/>
                    <a:pt x="4275184" y="4428417"/>
                    <a:pt x="4144848" y="4439731"/>
                  </a:cubicBezTo>
                  <a:close/>
                  <a:moveTo>
                    <a:pt x="4591233" y="5427499"/>
                  </a:moveTo>
                  <a:cubicBezTo>
                    <a:pt x="4461278" y="5416058"/>
                    <a:pt x="4451042" y="5616269"/>
                    <a:pt x="4582078" y="5617476"/>
                  </a:cubicBezTo>
                  <a:cubicBezTo>
                    <a:pt x="4700524" y="5617858"/>
                    <a:pt x="4709235" y="5439067"/>
                    <a:pt x="4591233" y="5427499"/>
                  </a:cubicBezTo>
                  <a:close/>
                  <a:moveTo>
                    <a:pt x="4806955" y="4171957"/>
                  </a:moveTo>
                  <a:cubicBezTo>
                    <a:pt x="4676746" y="4160580"/>
                    <a:pt x="4667082" y="4360600"/>
                    <a:pt x="4797609" y="4362189"/>
                  </a:cubicBezTo>
                  <a:cubicBezTo>
                    <a:pt x="4916373" y="4362189"/>
                    <a:pt x="4925401" y="4183589"/>
                    <a:pt x="4806955" y="4171957"/>
                  </a:cubicBezTo>
                  <a:close/>
                  <a:moveTo>
                    <a:pt x="3486302" y="1201216"/>
                  </a:moveTo>
                  <a:cubicBezTo>
                    <a:pt x="3605003" y="1201216"/>
                    <a:pt x="3613841" y="1022616"/>
                    <a:pt x="3495648" y="1010985"/>
                  </a:cubicBezTo>
                  <a:cubicBezTo>
                    <a:pt x="3365439" y="999608"/>
                    <a:pt x="3355585" y="1199627"/>
                    <a:pt x="3486302" y="1201216"/>
                  </a:cubicBezTo>
                  <a:close/>
                  <a:moveTo>
                    <a:pt x="2813387" y="534738"/>
                  </a:moveTo>
                  <a:cubicBezTo>
                    <a:pt x="2695259" y="546370"/>
                    <a:pt x="2704032" y="724906"/>
                    <a:pt x="2822734" y="724970"/>
                  </a:cubicBezTo>
                  <a:cubicBezTo>
                    <a:pt x="2953451" y="723445"/>
                    <a:pt x="2943660" y="523425"/>
                    <a:pt x="2813387" y="534738"/>
                  </a:cubicBezTo>
                  <a:close/>
                  <a:moveTo>
                    <a:pt x="3045640" y="3211646"/>
                  </a:moveTo>
                  <a:cubicBezTo>
                    <a:pt x="2927447" y="3223278"/>
                    <a:pt x="2936285" y="3401878"/>
                    <a:pt x="3055049" y="3401878"/>
                  </a:cubicBezTo>
                  <a:cubicBezTo>
                    <a:pt x="3185767" y="3400289"/>
                    <a:pt x="3175848" y="3200333"/>
                    <a:pt x="3045640" y="3211646"/>
                  </a:cubicBezTo>
                  <a:close/>
                  <a:moveTo>
                    <a:pt x="3521080" y="4894812"/>
                  </a:moveTo>
                  <a:cubicBezTo>
                    <a:pt x="3390871" y="4883499"/>
                    <a:pt x="3381207" y="5083518"/>
                    <a:pt x="3511734" y="5085044"/>
                  </a:cubicBezTo>
                  <a:cubicBezTo>
                    <a:pt x="3630498" y="5085044"/>
                    <a:pt x="3639272" y="4906507"/>
                    <a:pt x="3521080" y="4894812"/>
                  </a:cubicBezTo>
                  <a:close/>
                  <a:moveTo>
                    <a:pt x="3706220" y="5642900"/>
                  </a:moveTo>
                  <a:cubicBezTo>
                    <a:pt x="3581606" y="5643599"/>
                    <a:pt x="3581606" y="5832877"/>
                    <a:pt x="3706220" y="5833576"/>
                  </a:cubicBezTo>
                  <a:cubicBezTo>
                    <a:pt x="3830834" y="5832941"/>
                    <a:pt x="3830897" y="5643662"/>
                    <a:pt x="3706220" y="5642900"/>
                  </a:cubicBezTo>
                  <a:close/>
                  <a:moveTo>
                    <a:pt x="2673642" y="3056499"/>
                  </a:moveTo>
                  <a:cubicBezTo>
                    <a:pt x="2555513" y="3068131"/>
                    <a:pt x="2564351" y="3246731"/>
                    <a:pt x="2683051" y="3246731"/>
                  </a:cubicBezTo>
                  <a:cubicBezTo>
                    <a:pt x="2813769" y="3245206"/>
                    <a:pt x="2803914" y="3045186"/>
                    <a:pt x="2673642" y="3056499"/>
                  </a:cubicBezTo>
                  <a:close/>
                </a:path>
              </a:pathLst>
            </a:custGeom>
            <a:solidFill>
              <a:srgbClr val="004591">
                <a:alpha val="44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9" name="Google Shape;69;p9"/>
          <p:cNvSpPr txBox="1">
            <a:spLocks noGrp="1"/>
          </p:cNvSpPr>
          <p:nvPr>
            <p:ph type="body" idx="1"/>
          </p:nvPr>
        </p:nvSpPr>
        <p:spPr>
          <a:xfrm>
            <a:off x="1140400" y="5875067"/>
            <a:ext cx="9911200" cy="40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04792" rtl="0"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SzPts val="1800"/>
              <a:buNone/>
              <a:defRPr sz="2400">
                <a:solidFill>
                  <a:schemeClr val="accent2"/>
                </a:solidFill>
              </a:defRPr>
            </a:lvl1pPr>
          </a:lstStyle>
          <a:p>
            <a:endParaRPr/>
          </a:p>
        </p:txBody>
      </p:sp>
      <p:sp>
        <p:nvSpPr>
          <p:cNvPr id="70" name="Google Shape;70;p9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030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10"/>
          <p:cNvGrpSpPr/>
          <p:nvPr/>
        </p:nvGrpSpPr>
        <p:grpSpPr>
          <a:xfrm>
            <a:off x="4104804" y="0"/>
            <a:ext cx="8087185" cy="6858189"/>
            <a:chOff x="2052402" y="0"/>
            <a:chExt cx="6065389" cy="5143642"/>
          </a:xfrm>
        </p:grpSpPr>
        <p:sp>
          <p:nvSpPr>
            <p:cNvPr id="73" name="Google Shape;73;p10"/>
            <p:cNvSpPr/>
            <p:nvPr/>
          </p:nvSpPr>
          <p:spPr>
            <a:xfrm>
              <a:off x="2052402" y="0"/>
              <a:ext cx="6065388" cy="5143500"/>
            </a:xfrm>
            <a:custGeom>
              <a:avLst/>
              <a:gdLst/>
              <a:ahLst/>
              <a:cxnLst/>
              <a:rect l="l" t="t" r="r" b="b"/>
              <a:pathLst>
                <a:path w="8087184" h="6858000" extrusionOk="0">
                  <a:moveTo>
                    <a:pt x="7505580" y="6858000"/>
                  </a:moveTo>
                  <a:lnTo>
                    <a:pt x="7696738" y="6858000"/>
                  </a:lnTo>
                  <a:cubicBezTo>
                    <a:pt x="7718274" y="6613807"/>
                    <a:pt x="7866550" y="6398978"/>
                    <a:pt x="8087184" y="6292327"/>
                  </a:cubicBezTo>
                  <a:lnTo>
                    <a:pt x="8087184" y="6085824"/>
                  </a:lnTo>
                  <a:cubicBezTo>
                    <a:pt x="7757916" y="6205690"/>
                    <a:pt x="7529976" y="6508299"/>
                    <a:pt x="7505580" y="6858000"/>
                  </a:cubicBezTo>
                  <a:close/>
                  <a:moveTo>
                    <a:pt x="7109988" y="6858000"/>
                  </a:moveTo>
                  <a:lnTo>
                    <a:pt x="7300574" y="6858000"/>
                  </a:lnTo>
                  <a:cubicBezTo>
                    <a:pt x="7326176" y="6394974"/>
                    <a:pt x="7641722" y="5998774"/>
                    <a:pt x="8087184" y="5870486"/>
                  </a:cubicBezTo>
                  <a:lnTo>
                    <a:pt x="8087184" y="5673454"/>
                  </a:lnTo>
                  <a:cubicBezTo>
                    <a:pt x="7534740" y="5807487"/>
                    <a:pt x="7136797" y="6289898"/>
                    <a:pt x="7109988" y="6858000"/>
                  </a:cubicBezTo>
                  <a:close/>
                  <a:moveTo>
                    <a:pt x="6319630" y="6858000"/>
                  </a:moveTo>
                  <a:lnTo>
                    <a:pt x="6510215" y="6858000"/>
                  </a:lnTo>
                  <a:cubicBezTo>
                    <a:pt x="6538485" y="5958928"/>
                    <a:pt x="7199691" y="5205998"/>
                    <a:pt x="8087184" y="5062145"/>
                  </a:cubicBezTo>
                  <a:lnTo>
                    <a:pt x="8087184" y="4869180"/>
                  </a:lnTo>
                  <a:cubicBezTo>
                    <a:pt x="7093725" y="5015188"/>
                    <a:pt x="6348402" y="5853783"/>
                    <a:pt x="6319630" y="6858000"/>
                  </a:cubicBezTo>
                  <a:close/>
                  <a:moveTo>
                    <a:pt x="6714777" y="6858000"/>
                  </a:moveTo>
                  <a:lnTo>
                    <a:pt x="6905363" y="6858000"/>
                  </a:lnTo>
                  <a:cubicBezTo>
                    <a:pt x="6932680" y="6177012"/>
                    <a:pt x="7419944" y="5602103"/>
                    <a:pt x="8086993" y="5463773"/>
                  </a:cubicBezTo>
                  <a:lnTo>
                    <a:pt x="8086993" y="5269538"/>
                  </a:lnTo>
                  <a:cubicBezTo>
                    <a:pt x="7313661" y="5411166"/>
                    <a:pt x="6742920" y="6071943"/>
                    <a:pt x="6714968" y="6858000"/>
                  </a:cubicBezTo>
                  <a:close/>
                  <a:moveTo>
                    <a:pt x="7902253" y="6858000"/>
                  </a:moveTo>
                  <a:lnTo>
                    <a:pt x="8087184" y="6858000"/>
                  </a:lnTo>
                  <a:lnTo>
                    <a:pt x="8087184" y="6532261"/>
                  </a:lnTo>
                  <a:cubicBezTo>
                    <a:pt x="7984903" y="6612091"/>
                    <a:pt x="7918389" y="6729230"/>
                    <a:pt x="7902253" y="6858000"/>
                  </a:cubicBezTo>
                  <a:close/>
                  <a:moveTo>
                    <a:pt x="1916910" y="2551824"/>
                  </a:moveTo>
                  <a:cubicBezTo>
                    <a:pt x="2641015" y="1478290"/>
                    <a:pt x="3620238" y="601442"/>
                    <a:pt x="4766674" y="0"/>
                  </a:cubicBezTo>
                  <a:lnTo>
                    <a:pt x="4372797" y="0"/>
                  </a:lnTo>
                  <a:cubicBezTo>
                    <a:pt x="4217787" y="90127"/>
                    <a:pt x="4065999" y="185317"/>
                    <a:pt x="3917425" y="285570"/>
                  </a:cubicBezTo>
                  <a:cubicBezTo>
                    <a:pt x="2632356" y="1153193"/>
                    <a:pt x="1626642" y="2375366"/>
                    <a:pt x="1022365" y="3803743"/>
                  </a:cubicBezTo>
                  <a:cubicBezTo>
                    <a:pt x="613622" y="4771490"/>
                    <a:pt x="402707" y="5798792"/>
                    <a:pt x="395021" y="6858000"/>
                  </a:cubicBezTo>
                  <a:lnTo>
                    <a:pt x="585606" y="6858000"/>
                  </a:lnTo>
                  <a:cubicBezTo>
                    <a:pt x="593293" y="5824406"/>
                    <a:pt x="799126" y="4822147"/>
                    <a:pt x="1197894" y="3877980"/>
                  </a:cubicBezTo>
                  <a:cubicBezTo>
                    <a:pt x="1394236" y="3413753"/>
                    <a:pt x="1635028" y="2969629"/>
                    <a:pt x="1916910" y="2551824"/>
                  </a:cubicBezTo>
                  <a:close/>
                  <a:moveTo>
                    <a:pt x="1589421" y="2330830"/>
                  </a:moveTo>
                  <a:cubicBezTo>
                    <a:pt x="2178972" y="1457633"/>
                    <a:pt x="2930502" y="705726"/>
                    <a:pt x="3803264" y="115868"/>
                  </a:cubicBezTo>
                  <a:cubicBezTo>
                    <a:pt x="3861583" y="76504"/>
                    <a:pt x="3920429" y="37881"/>
                    <a:pt x="3979810" y="0"/>
                  </a:cubicBezTo>
                  <a:lnTo>
                    <a:pt x="3635104" y="0"/>
                  </a:lnTo>
                  <a:cubicBezTo>
                    <a:pt x="2315489" y="907938"/>
                    <a:pt x="1282730" y="2174291"/>
                    <a:pt x="658473" y="3649867"/>
                  </a:cubicBezTo>
                  <a:cubicBezTo>
                    <a:pt x="229084" y="4666364"/>
                    <a:pt x="7814" y="5745720"/>
                    <a:pt x="0" y="6858000"/>
                  </a:cubicBezTo>
                  <a:lnTo>
                    <a:pt x="190586" y="6858000"/>
                  </a:lnTo>
                  <a:cubicBezTo>
                    <a:pt x="198336" y="5771144"/>
                    <a:pt x="414587" y="4716957"/>
                    <a:pt x="833939" y="3724104"/>
                  </a:cubicBezTo>
                  <a:cubicBezTo>
                    <a:pt x="1040191" y="3236353"/>
                    <a:pt x="1293200" y="2769749"/>
                    <a:pt x="1589421" y="2330830"/>
                  </a:cubicBezTo>
                  <a:close/>
                  <a:moveTo>
                    <a:pt x="2572017" y="2993622"/>
                  </a:moveTo>
                  <a:cubicBezTo>
                    <a:pt x="3332930" y="1865656"/>
                    <a:pt x="4404701" y="982881"/>
                    <a:pt x="5657281" y="452412"/>
                  </a:cubicBezTo>
                  <a:cubicBezTo>
                    <a:pt x="6154760" y="241841"/>
                    <a:pt x="6675072" y="90013"/>
                    <a:pt x="7207695" y="0"/>
                  </a:cubicBezTo>
                  <a:lnTo>
                    <a:pt x="6359208" y="0"/>
                  </a:lnTo>
                  <a:cubicBezTo>
                    <a:pt x="4284670" y="610249"/>
                    <a:pt x="2593089" y="2119237"/>
                    <a:pt x="1750212" y="4111495"/>
                  </a:cubicBezTo>
                  <a:cubicBezTo>
                    <a:pt x="1382635" y="4981807"/>
                    <a:pt x="1192558" y="5905571"/>
                    <a:pt x="1184807" y="6858000"/>
                  </a:cubicBezTo>
                  <a:lnTo>
                    <a:pt x="1375393" y="6858000"/>
                  </a:lnTo>
                  <a:cubicBezTo>
                    <a:pt x="1383080" y="5931185"/>
                    <a:pt x="1568075" y="5032463"/>
                    <a:pt x="1925741" y="4185732"/>
                  </a:cubicBezTo>
                  <a:cubicBezTo>
                    <a:pt x="2102147" y="3768398"/>
                    <a:pt x="2318583" y="3369160"/>
                    <a:pt x="2572017" y="2993622"/>
                  </a:cubicBezTo>
                  <a:close/>
                  <a:moveTo>
                    <a:pt x="2244464" y="2772819"/>
                  </a:moveTo>
                  <a:cubicBezTo>
                    <a:pt x="3048163" y="1581236"/>
                    <a:pt x="4180312" y="648682"/>
                    <a:pt x="5503478" y="88347"/>
                  </a:cubicBezTo>
                  <a:cubicBezTo>
                    <a:pt x="5576110" y="57669"/>
                    <a:pt x="5649085" y="28220"/>
                    <a:pt x="5722398" y="0"/>
                  </a:cubicBezTo>
                  <a:lnTo>
                    <a:pt x="5231195" y="0"/>
                  </a:lnTo>
                  <a:cubicBezTo>
                    <a:pt x="3500048" y="791829"/>
                    <a:pt x="2128257" y="2203840"/>
                    <a:pt x="1386320" y="3957619"/>
                  </a:cubicBezTo>
                  <a:cubicBezTo>
                    <a:pt x="998097" y="4876680"/>
                    <a:pt x="797664" y="5852181"/>
                    <a:pt x="789914" y="6858000"/>
                  </a:cubicBezTo>
                  <a:lnTo>
                    <a:pt x="980500" y="6858000"/>
                  </a:lnTo>
                  <a:cubicBezTo>
                    <a:pt x="988250" y="5877796"/>
                    <a:pt x="1183791" y="4927273"/>
                    <a:pt x="1561849" y="4031856"/>
                  </a:cubicBezTo>
                  <a:cubicBezTo>
                    <a:pt x="1748217" y="3591107"/>
                    <a:pt x="1976824" y="3169458"/>
                    <a:pt x="2244464" y="2772819"/>
                  </a:cubicBezTo>
                  <a:close/>
                  <a:moveTo>
                    <a:pt x="6645086" y="5174199"/>
                  </a:moveTo>
                  <a:cubicBezTo>
                    <a:pt x="6196994" y="5621603"/>
                    <a:pt x="5938846" y="6224801"/>
                    <a:pt x="5924482" y="6858000"/>
                  </a:cubicBezTo>
                  <a:lnTo>
                    <a:pt x="6115068" y="6858000"/>
                  </a:lnTo>
                  <a:cubicBezTo>
                    <a:pt x="6144113" y="5740903"/>
                    <a:pt x="6980009" y="4810427"/>
                    <a:pt x="8087184" y="4662805"/>
                  </a:cubicBezTo>
                  <a:lnTo>
                    <a:pt x="8087184" y="4470476"/>
                  </a:lnTo>
                  <a:cubicBezTo>
                    <a:pt x="7541283" y="4536958"/>
                    <a:pt x="7033500" y="4784755"/>
                    <a:pt x="6645086" y="5174199"/>
                  </a:cubicBezTo>
                  <a:close/>
                  <a:moveTo>
                    <a:pt x="5248665" y="3776858"/>
                  </a:moveTo>
                  <a:cubicBezTo>
                    <a:pt x="4429655" y="4594492"/>
                    <a:pt x="3963299" y="5700524"/>
                    <a:pt x="3949506" y="6858000"/>
                  </a:cubicBezTo>
                  <a:lnTo>
                    <a:pt x="4140092" y="6858000"/>
                  </a:lnTo>
                  <a:cubicBezTo>
                    <a:pt x="4168387" y="4649426"/>
                    <a:pt x="5884840" y="2831630"/>
                    <a:pt x="8087184" y="2677862"/>
                  </a:cubicBezTo>
                  <a:lnTo>
                    <a:pt x="8087184" y="2486740"/>
                  </a:lnTo>
                  <a:cubicBezTo>
                    <a:pt x="7015966" y="2558053"/>
                    <a:pt x="6007247" y="3016624"/>
                    <a:pt x="5248983" y="3776985"/>
                  </a:cubicBezTo>
                  <a:close/>
                  <a:moveTo>
                    <a:pt x="4410660" y="2938516"/>
                  </a:moveTo>
                  <a:cubicBezTo>
                    <a:pt x="3369116" y="3978263"/>
                    <a:pt x="2777913" y="5386016"/>
                    <a:pt x="2764635" y="6858000"/>
                  </a:cubicBezTo>
                  <a:lnTo>
                    <a:pt x="2955221" y="6858000"/>
                  </a:lnTo>
                  <a:cubicBezTo>
                    <a:pt x="2982996" y="3994566"/>
                    <a:pt x="5229175" y="1645170"/>
                    <a:pt x="8087184" y="1490201"/>
                  </a:cubicBezTo>
                  <a:lnTo>
                    <a:pt x="8087184" y="1299524"/>
                  </a:lnTo>
                  <a:cubicBezTo>
                    <a:pt x="6701118" y="1371556"/>
                    <a:pt x="5391045" y="1955579"/>
                    <a:pt x="4410660" y="2938516"/>
                  </a:cubicBezTo>
                  <a:close/>
                  <a:moveTo>
                    <a:pt x="4131135" y="2658858"/>
                  </a:moveTo>
                  <a:cubicBezTo>
                    <a:pt x="3581562" y="3207390"/>
                    <a:pt x="3143742" y="3857527"/>
                    <a:pt x="2842013" y="4573123"/>
                  </a:cubicBezTo>
                  <a:cubicBezTo>
                    <a:pt x="2536123" y="5297313"/>
                    <a:pt x="2377365" y="6065676"/>
                    <a:pt x="2369615" y="6858000"/>
                  </a:cubicBezTo>
                  <a:lnTo>
                    <a:pt x="2560201" y="6858000"/>
                  </a:lnTo>
                  <a:cubicBezTo>
                    <a:pt x="2567887" y="6091353"/>
                    <a:pt x="2721563" y="5347905"/>
                    <a:pt x="3017606" y="4647360"/>
                  </a:cubicBezTo>
                  <a:cubicBezTo>
                    <a:pt x="3885813" y="2587735"/>
                    <a:pt x="5855795" y="1207104"/>
                    <a:pt x="8087184" y="1094420"/>
                  </a:cubicBezTo>
                  <a:lnTo>
                    <a:pt x="8087184" y="903743"/>
                  </a:lnTo>
                  <a:cubicBezTo>
                    <a:pt x="6596296" y="976143"/>
                    <a:pt x="5185918" y="1602077"/>
                    <a:pt x="4131643" y="2659239"/>
                  </a:cubicBezTo>
                  <a:close/>
                  <a:moveTo>
                    <a:pt x="3851609" y="2379199"/>
                  </a:moveTo>
                  <a:cubicBezTo>
                    <a:pt x="3266022" y="2963794"/>
                    <a:pt x="2799525" y="3656649"/>
                    <a:pt x="2478058" y="4419247"/>
                  </a:cubicBezTo>
                  <a:cubicBezTo>
                    <a:pt x="2151585" y="5192123"/>
                    <a:pt x="1982535" y="6012350"/>
                    <a:pt x="1974721" y="6858000"/>
                  </a:cubicBezTo>
                  <a:lnTo>
                    <a:pt x="2165307" y="6858000"/>
                  </a:lnTo>
                  <a:cubicBezTo>
                    <a:pt x="2172994" y="6038091"/>
                    <a:pt x="2337152" y="5242779"/>
                    <a:pt x="2653651" y="4493611"/>
                  </a:cubicBezTo>
                  <a:cubicBezTo>
                    <a:pt x="3583550" y="2287642"/>
                    <a:pt x="5696853" y="811831"/>
                    <a:pt x="8087184" y="699147"/>
                  </a:cubicBezTo>
                  <a:lnTo>
                    <a:pt x="8087184" y="508471"/>
                  </a:lnTo>
                  <a:cubicBezTo>
                    <a:pt x="6491347" y="580803"/>
                    <a:pt x="4980435" y="1248328"/>
                    <a:pt x="3851990" y="2379580"/>
                  </a:cubicBezTo>
                  <a:close/>
                  <a:moveTo>
                    <a:pt x="6365561" y="4894350"/>
                  </a:moveTo>
                  <a:cubicBezTo>
                    <a:pt x="5843312" y="5415945"/>
                    <a:pt x="5543596" y="6119847"/>
                    <a:pt x="5529462" y="6858000"/>
                  </a:cubicBezTo>
                  <a:lnTo>
                    <a:pt x="5720047" y="6858000"/>
                  </a:lnTo>
                  <a:cubicBezTo>
                    <a:pt x="5748705" y="5522515"/>
                    <a:pt x="6760391" y="4414194"/>
                    <a:pt x="8087184" y="4264799"/>
                  </a:cubicBezTo>
                  <a:lnTo>
                    <a:pt x="8087184" y="4072851"/>
                  </a:lnTo>
                  <a:cubicBezTo>
                    <a:pt x="7436207" y="4140993"/>
                    <a:pt x="6828557" y="4431203"/>
                    <a:pt x="6366259" y="4894731"/>
                  </a:cubicBezTo>
                  <a:close/>
                  <a:moveTo>
                    <a:pt x="4689995" y="3217985"/>
                  </a:moveTo>
                  <a:cubicBezTo>
                    <a:pt x="3722659" y="4183711"/>
                    <a:pt x="3173060" y="5490862"/>
                    <a:pt x="3159529" y="6858000"/>
                  </a:cubicBezTo>
                  <a:lnTo>
                    <a:pt x="3350115" y="6858000"/>
                  </a:lnTo>
                  <a:cubicBezTo>
                    <a:pt x="3378080" y="4212840"/>
                    <a:pt x="5447656" y="2040614"/>
                    <a:pt x="8087184" y="1885982"/>
                  </a:cubicBezTo>
                  <a:lnTo>
                    <a:pt x="8087184" y="1694988"/>
                  </a:lnTo>
                  <a:cubicBezTo>
                    <a:pt x="6806004" y="1766892"/>
                    <a:pt x="5596357" y="2309182"/>
                    <a:pt x="4689995" y="3217985"/>
                  </a:cubicBezTo>
                  <a:close/>
                  <a:moveTo>
                    <a:pt x="5736946" y="640864"/>
                  </a:moveTo>
                  <a:cubicBezTo>
                    <a:pt x="4104688" y="1332467"/>
                    <a:pt x="2805440" y="2632335"/>
                    <a:pt x="2114167" y="4265371"/>
                  </a:cubicBezTo>
                  <a:cubicBezTo>
                    <a:pt x="1767110" y="5086996"/>
                    <a:pt x="1587515" y="5958960"/>
                    <a:pt x="1579828" y="6858000"/>
                  </a:cubicBezTo>
                  <a:lnTo>
                    <a:pt x="1770414" y="6858000"/>
                  </a:lnTo>
                  <a:cubicBezTo>
                    <a:pt x="1778101" y="5984575"/>
                    <a:pt x="1952613" y="5137589"/>
                    <a:pt x="2289696" y="4339608"/>
                  </a:cubicBezTo>
                  <a:cubicBezTo>
                    <a:pt x="3281262" y="1987231"/>
                    <a:pt x="5537892" y="416179"/>
                    <a:pt x="8087184" y="303430"/>
                  </a:cubicBezTo>
                  <a:lnTo>
                    <a:pt x="8087184" y="112753"/>
                  </a:lnTo>
                  <a:cubicBezTo>
                    <a:pt x="7278466" y="146573"/>
                    <a:pt x="6482453" y="325450"/>
                    <a:pt x="5736946" y="640864"/>
                  </a:cubicBezTo>
                  <a:close/>
                  <a:moveTo>
                    <a:pt x="4969330" y="3497453"/>
                  </a:moveTo>
                  <a:cubicBezTo>
                    <a:pt x="4076132" y="4389101"/>
                    <a:pt x="3568132" y="5595696"/>
                    <a:pt x="3554486" y="6858000"/>
                  </a:cubicBezTo>
                  <a:lnTo>
                    <a:pt x="3745072" y="6858000"/>
                  </a:lnTo>
                  <a:cubicBezTo>
                    <a:pt x="3773202" y="4431107"/>
                    <a:pt x="5666194" y="2436046"/>
                    <a:pt x="8087184" y="2281763"/>
                  </a:cubicBezTo>
                  <a:lnTo>
                    <a:pt x="8087184" y="2091086"/>
                  </a:lnTo>
                  <a:cubicBezTo>
                    <a:pt x="6910953" y="2162571"/>
                    <a:pt x="5801707" y="2662919"/>
                    <a:pt x="4969330" y="3497453"/>
                  </a:cubicBezTo>
                  <a:close/>
                  <a:moveTo>
                    <a:pt x="6086607" y="4615263"/>
                  </a:moveTo>
                  <a:cubicBezTo>
                    <a:pt x="5490118" y="5210739"/>
                    <a:pt x="5148633" y="6015070"/>
                    <a:pt x="5134441" y="6858000"/>
                  </a:cubicBezTo>
                  <a:lnTo>
                    <a:pt x="5325027" y="6858000"/>
                  </a:lnTo>
                  <a:cubicBezTo>
                    <a:pt x="5353570" y="5304190"/>
                    <a:pt x="6541217" y="4018292"/>
                    <a:pt x="8087184" y="3867302"/>
                  </a:cubicBezTo>
                  <a:lnTo>
                    <a:pt x="8087184" y="3675799"/>
                  </a:lnTo>
                  <a:cubicBezTo>
                    <a:pt x="7330940" y="3744977"/>
                    <a:pt x="6622978" y="4077447"/>
                    <a:pt x="6086607" y="4615263"/>
                  </a:cubicBezTo>
                  <a:close/>
                  <a:moveTo>
                    <a:pt x="5807081" y="4335604"/>
                  </a:moveTo>
                  <a:cubicBezTo>
                    <a:pt x="5136353" y="5005171"/>
                    <a:pt x="4753231" y="5910147"/>
                    <a:pt x="4739230" y="6858000"/>
                  </a:cubicBezTo>
                  <a:lnTo>
                    <a:pt x="4929815" y="6858000"/>
                  </a:lnTo>
                  <a:cubicBezTo>
                    <a:pt x="4958327" y="5085840"/>
                    <a:pt x="6322177" y="3622499"/>
                    <a:pt x="8087184" y="3470313"/>
                  </a:cubicBezTo>
                  <a:lnTo>
                    <a:pt x="8087184" y="3279192"/>
                  </a:lnTo>
                  <a:cubicBezTo>
                    <a:pt x="7225928" y="3349227"/>
                    <a:pt x="6417654" y="3723799"/>
                    <a:pt x="5807335" y="4335794"/>
                  </a:cubicBezTo>
                  <a:close/>
                  <a:moveTo>
                    <a:pt x="5527556" y="4055945"/>
                  </a:moveTo>
                  <a:cubicBezTo>
                    <a:pt x="4782753" y="4799672"/>
                    <a:pt x="4358160" y="5805294"/>
                    <a:pt x="4344463" y="6858000"/>
                  </a:cubicBezTo>
                  <a:lnTo>
                    <a:pt x="4535049" y="6858000"/>
                  </a:lnTo>
                  <a:cubicBezTo>
                    <a:pt x="4563415" y="4867661"/>
                    <a:pt x="6103486" y="3227074"/>
                    <a:pt x="8087184" y="3074024"/>
                  </a:cubicBezTo>
                  <a:lnTo>
                    <a:pt x="8087184" y="2882775"/>
                  </a:lnTo>
                  <a:cubicBezTo>
                    <a:pt x="7120852" y="2953516"/>
                    <a:pt x="6212355" y="3370126"/>
                    <a:pt x="5528000" y="4056326"/>
                  </a:cubicBezTo>
                  <a:close/>
                </a:path>
              </a:pathLst>
            </a:custGeom>
            <a:solidFill>
              <a:srgbClr val="004591">
                <a:alpha val="44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74;p10"/>
            <p:cNvSpPr/>
            <p:nvPr/>
          </p:nvSpPr>
          <p:spPr>
            <a:xfrm>
              <a:off x="2052402" y="0"/>
              <a:ext cx="6065388" cy="5143642"/>
            </a:xfrm>
            <a:custGeom>
              <a:avLst/>
              <a:gdLst/>
              <a:ahLst/>
              <a:cxnLst/>
              <a:rect l="l" t="t" r="r" b="b"/>
              <a:pathLst>
                <a:path w="8087184" h="6858190" extrusionOk="0">
                  <a:moveTo>
                    <a:pt x="6366259" y="1870219"/>
                  </a:moveTo>
                  <a:cubicBezTo>
                    <a:pt x="6414478" y="1849137"/>
                    <a:pt x="6436522" y="1792932"/>
                    <a:pt x="6415430" y="1744684"/>
                  </a:cubicBezTo>
                  <a:cubicBezTo>
                    <a:pt x="6395292" y="1698629"/>
                    <a:pt x="6342913" y="1676110"/>
                    <a:pt x="6295679" y="1693208"/>
                  </a:cubicBezTo>
                  <a:cubicBezTo>
                    <a:pt x="4468935" y="2426156"/>
                    <a:pt x="3157737" y="4060756"/>
                    <a:pt x="2838011" y="6003706"/>
                  </a:cubicBezTo>
                  <a:cubicBezTo>
                    <a:pt x="2829536" y="6055671"/>
                    <a:pt x="2864769" y="6104675"/>
                    <a:pt x="2916716" y="6113154"/>
                  </a:cubicBezTo>
                  <a:cubicBezTo>
                    <a:pt x="2916716" y="6113154"/>
                    <a:pt x="2916723" y="6113154"/>
                    <a:pt x="2916723" y="6113154"/>
                  </a:cubicBezTo>
                  <a:cubicBezTo>
                    <a:pt x="2921824" y="6114012"/>
                    <a:pt x="2926989" y="6114438"/>
                    <a:pt x="2932160" y="6114425"/>
                  </a:cubicBezTo>
                  <a:cubicBezTo>
                    <a:pt x="2978841" y="6114381"/>
                    <a:pt x="3018616" y="6080504"/>
                    <a:pt x="3026119" y="6034405"/>
                  </a:cubicBezTo>
                  <a:cubicBezTo>
                    <a:pt x="3335065" y="4157486"/>
                    <a:pt x="4601646" y="2578418"/>
                    <a:pt x="6366259" y="1870219"/>
                  </a:cubicBezTo>
                  <a:close/>
                  <a:moveTo>
                    <a:pt x="2680460" y="5322927"/>
                  </a:moveTo>
                  <a:cubicBezTo>
                    <a:pt x="2629555" y="5309637"/>
                    <a:pt x="2577512" y="5340139"/>
                    <a:pt x="2564203" y="5391062"/>
                  </a:cubicBezTo>
                  <a:cubicBezTo>
                    <a:pt x="2439623" y="5870239"/>
                    <a:pt x="2374272" y="6362877"/>
                    <a:pt x="2369615" y="6858000"/>
                  </a:cubicBezTo>
                  <a:lnTo>
                    <a:pt x="2560201" y="6858000"/>
                  </a:lnTo>
                  <a:cubicBezTo>
                    <a:pt x="2564794" y="6379148"/>
                    <a:pt x="2628055" y="5902679"/>
                    <a:pt x="2748563" y="5439240"/>
                  </a:cubicBezTo>
                  <a:cubicBezTo>
                    <a:pt x="2761847" y="5388310"/>
                    <a:pt x="2731365" y="5336243"/>
                    <a:pt x="2680460" y="5322927"/>
                  </a:cubicBezTo>
                  <a:close/>
                  <a:moveTo>
                    <a:pt x="2239000" y="4214715"/>
                  </a:moveTo>
                  <a:cubicBezTo>
                    <a:pt x="2190503" y="4194261"/>
                    <a:pt x="2134617" y="4217016"/>
                    <a:pt x="2114179" y="4265537"/>
                  </a:cubicBezTo>
                  <a:cubicBezTo>
                    <a:pt x="2114173" y="4265543"/>
                    <a:pt x="2114173" y="4265556"/>
                    <a:pt x="2114167" y="4265562"/>
                  </a:cubicBezTo>
                  <a:cubicBezTo>
                    <a:pt x="1767110" y="5087187"/>
                    <a:pt x="1587515" y="5959151"/>
                    <a:pt x="1579828" y="6858191"/>
                  </a:cubicBezTo>
                  <a:lnTo>
                    <a:pt x="1770414" y="6858191"/>
                  </a:lnTo>
                  <a:cubicBezTo>
                    <a:pt x="1778101" y="5984765"/>
                    <a:pt x="1952613" y="5137780"/>
                    <a:pt x="2289696" y="4339799"/>
                  </a:cubicBezTo>
                  <a:cubicBezTo>
                    <a:pt x="2310254" y="4291329"/>
                    <a:pt x="2287638" y="4235359"/>
                    <a:pt x="2239191" y="4214797"/>
                  </a:cubicBezTo>
                  <a:cubicBezTo>
                    <a:pt x="2239127" y="4214766"/>
                    <a:pt x="2239064" y="4214740"/>
                    <a:pt x="2239000" y="4214715"/>
                  </a:cubicBezTo>
                  <a:close/>
                  <a:moveTo>
                    <a:pt x="2087612" y="6428088"/>
                  </a:moveTo>
                  <a:cubicBezTo>
                    <a:pt x="2035093" y="6424847"/>
                    <a:pt x="1989898" y="6464825"/>
                    <a:pt x="1986665" y="6517389"/>
                  </a:cubicBezTo>
                  <a:cubicBezTo>
                    <a:pt x="1979740" y="6630078"/>
                    <a:pt x="1975738" y="6744357"/>
                    <a:pt x="1974658" y="6858000"/>
                  </a:cubicBezTo>
                  <a:lnTo>
                    <a:pt x="2165244" y="6858000"/>
                  </a:lnTo>
                  <a:cubicBezTo>
                    <a:pt x="2166260" y="6748234"/>
                    <a:pt x="2170135" y="6637896"/>
                    <a:pt x="2176806" y="6529083"/>
                  </a:cubicBezTo>
                  <a:cubicBezTo>
                    <a:pt x="2180027" y="6476584"/>
                    <a:pt x="2140105" y="6431330"/>
                    <a:pt x="2087612" y="6428088"/>
                  </a:cubicBezTo>
                  <a:close/>
                  <a:moveTo>
                    <a:pt x="3486447" y="3682663"/>
                  </a:moveTo>
                  <a:cubicBezTo>
                    <a:pt x="3518040" y="3682689"/>
                    <a:pt x="3547593" y="3667047"/>
                    <a:pt x="3565349" y="3640906"/>
                  </a:cubicBezTo>
                  <a:cubicBezTo>
                    <a:pt x="3898042" y="3151394"/>
                    <a:pt x="4303100" y="2715260"/>
                    <a:pt x="4766674" y="2347419"/>
                  </a:cubicBezTo>
                  <a:cubicBezTo>
                    <a:pt x="4807898" y="2314686"/>
                    <a:pt x="4814797" y="2254712"/>
                    <a:pt x="4782080" y="2213469"/>
                  </a:cubicBezTo>
                  <a:cubicBezTo>
                    <a:pt x="4749362" y="2172225"/>
                    <a:pt x="4689417" y="2165323"/>
                    <a:pt x="4648193" y="2198056"/>
                  </a:cubicBezTo>
                  <a:cubicBezTo>
                    <a:pt x="4169519" y="2577934"/>
                    <a:pt x="3751284" y="3028338"/>
                    <a:pt x="3407798" y="3533872"/>
                  </a:cubicBezTo>
                  <a:cubicBezTo>
                    <a:pt x="3378188" y="3577397"/>
                    <a:pt x="3389451" y="3636704"/>
                    <a:pt x="3432956" y="3666329"/>
                  </a:cubicBezTo>
                  <a:cubicBezTo>
                    <a:pt x="3448730" y="3677071"/>
                    <a:pt x="3467363" y="3682829"/>
                    <a:pt x="3486447" y="3682854"/>
                  </a:cubicBezTo>
                  <a:close/>
                  <a:moveTo>
                    <a:pt x="5285003" y="4471365"/>
                  </a:moveTo>
                  <a:cubicBezTo>
                    <a:pt x="5242903" y="4439770"/>
                    <a:pt x="5183174" y="4448313"/>
                    <a:pt x="5151593" y="4490433"/>
                  </a:cubicBezTo>
                  <a:cubicBezTo>
                    <a:pt x="4638429" y="5174034"/>
                    <a:pt x="4355873" y="6003210"/>
                    <a:pt x="4344781" y="6858064"/>
                  </a:cubicBezTo>
                  <a:lnTo>
                    <a:pt x="4535367" y="6858064"/>
                  </a:lnTo>
                  <a:cubicBezTo>
                    <a:pt x="4546427" y="6044479"/>
                    <a:pt x="4815610" y="5255459"/>
                    <a:pt x="5304062" y="4604903"/>
                  </a:cubicBezTo>
                  <a:cubicBezTo>
                    <a:pt x="5335661" y="4562795"/>
                    <a:pt x="5327161" y="4503030"/>
                    <a:pt x="5285074" y="4471416"/>
                  </a:cubicBezTo>
                  <a:cubicBezTo>
                    <a:pt x="5285048" y="4471403"/>
                    <a:pt x="5285029" y="4471384"/>
                    <a:pt x="5285003" y="4471365"/>
                  </a:cubicBezTo>
                  <a:close/>
                  <a:moveTo>
                    <a:pt x="6701690" y="2808030"/>
                  </a:moveTo>
                  <a:cubicBezTo>
                    <a:pt x="5767433" y="3193508"/>
                    <a:pt x="4991743" y="3885022"/>
                    <a:pt x="4501697" y="4769266"/>
                  </a:cubicBezTo>
                  <a:cubicBezTo>
                    <a:pt x="4475720" y="4815060"/>
                    <a:pt x="4491773" y="4873248"/>
                    <a:pt x="4537546" y="4899237"/>
                  </a:cubicBezTo>
                  <a:cubicBezTo>
                    <a:pt x="4583318" y="4925227"/>
                    <a:pt x="4641478" y="4909165"/>
                    <a:pt x="4667455" y="4863371"/>
                  </a:cubicBezTo>
                  <a:cubicBezTo>
                    <a:pt x="4667792" y="4862767"/>
                    <a:pt x="4668129" y="4862164"/>
                    <a:pt x="4668459" y="4861553"/>
                  </a:cubicBezTo>
                  <a:cubicBezTo>
                    <a:pt x="5137446" y="4015222"/>
                    <a:pt x="5879860" y="3353378"/>
                    <a:pt x="6774050" y="2984470"/>
                  </a:cubicBezTo>
                  <a:cubicBezTo>
                    <a:pt x="6822775" y="2964480"/>
                    <a:pt x="6846027" y="2908777"/>
                    <a:pt x="6826079" y="2860053"/>
                  </a:cubicBezTo>
                  <a:cubicBezTo>
                    <a:pt x="6806067" y="2811329"/>
                    <a:pt x="6750416" y="2788041"/>
                    <a:pt x="6701690" y="2808030"/>
                  </a:cubicBezTo>
                  <a:close/>
                  <a:moveTo>
                    <a:pt x="4156864" y="5925783"/>
                  </a:moveTo>
                  <a:cubicBezTo>
                    <a:pt x="4105367" y="5914933"/>
                    <a:pt x="4054824" y="5947901"/>
                    <a:pt x="4043980" y="5999428"/>
                  </a:cubicBezTo>
                  <a:cubicBezTo>
                    <a:pt x="4043973" y="5999435"/>
                    <a:pt x="4043973" y="5999441"/>
                    <a:pt x="4043973" y="5999447"/>
                  </a:cubicBezTo>
                  <a:cubicBezTo>
                    <a:pt x="3984905" y="6281916"/>
                    <a:pt x="3953267" y="6569443"/>
                    <a:pt x="3949506" y="6858000"/>
                  </a:cubicBezTo>
                  <a:lnTo>
                    <a:pt x="4140092" y="6858000"/>
                  </a:lnTo>
                  <a:cubicBezTo>
                    <a:pt x="4143866" y="6582600"/>
                    <a:pt x="4174143" y="6308242"/>
                    <a:pt x="4230493" y="6038663"/>
                  </a:cubicBezTo>
                  <a:cubicBezTo>
                    <a:pt x="4241299" y="5987155"/>
                    <a:pt x="4208341" y="5936626"/>
                    <a:pt x="4156864" y="5925783"/>
                  </a:cubicBezTo>
                  <a:close/>
                  <a:moveTo>
                    <a:pt x="5530160" y="2764810"/>
                  </a:moveTo>
                  <a:cubicBezTo>
                    <a:pt x="5974498" y="2457948"/>
                    <a:pt x="6465491" y="2225005"/>
                    <a:pt x="6984202" y="2075006"/>
                  </a:cubicBezTo>
                  <a:cubicBezTo>
                    <a:pt x="7034770" y="2060368"/>
                    <a:pt x="7063867" y="2007494"/>
                    <a:pt x="7049255" y="1956914"/>
                  </a:cubicBezTo>
                  <a:cubicBezTo>
                    <a:pt x="7034643" y="1906333"/>
                    <a:pt x="6981788" y="1877192"/>
                    <a:pt x="6931219" y="1891829"/>
                  </a:cubicBezTo>
                  <a:cubicBezTo>
                    <a:pt x="4715915" y="2532477"/>
                    <a:pt x="3182876" y="4551024"/>
                    <a:pt x="3159529" y="6858000"/>
                  </a:cubicBezTo>
                  <a:lnTo>
                    <a:pt x="3350115" y="6858000"/>
                  </a:lnTo>
                  <a:cubicBezTo>
                    <a:pt x="3368665" y="5220209"/>
                    <a:pt x="4181729" y="3693627"/>
                    <a:pt x="5530160" y="2764810"/>
                  </a:cubicBezTo>
                  <a:close/>
                  <a:moveTo>
                    <a:pt x="3857517" y="1312554"/>
                  </a:moveTo>
                  <a:cubicBezTo>
                    <a:pt x="2821278" y="2150298"/>
                    <a:pt x="2037615" y="3259196"/>
                    <a:pt x="1593677" y="4515920"/>
                  </a:cubicBezTo>
                  <a:cubicBezTo>
                    <a:pt x="1576137" y="4565572"/>
                    <a:pt x="1602146" y="4620055"/>
                    <a:pt x="1651774" y="4637604"/>
                  </a:cubicBezTo>
                  <a:cubicBezTo>
                    <a:pt x="1701402" y="4655152"/>
                    <a:pt x="1755859" y="4629131"/>
                    <a:pt x="1773399" y="4579479"/>
                  </a:cubicBezTo>
                  <a:cubicBezTo>
                    <a:pt x="2205610" y="3355958"/>
                    <a:pt x="2968581" y="2276360"/>
                    <a:pt x="3977459" y="1460773"/>
                  </a:cubicBezTo>
                  <a:cubicBezTo>
                    <a:pt x="4018371" y="1427634"/>
                    <a:pt x="4024686" y="1367596"/>
                    <a:pt x="3991562" y="1326664"/>
                  </a:cubicBezTo>
                  <a:cubicBezTo>
                    <a:pt x="3958439" y="1285732"/>
                    <a:pt x="3898430" y="1279414"/>
                    <a:pt x="3857517" y="1312554"/>
                  </a:cubicBezTo>
                  <a:close/>
                  <a:moveTo>
                    <a:pt x="2248403" y="2598095"/>
                  </a:moveTo>
                  <a:cubicBezTo>
                    <a:pt x="2204981" y="2568350"/>
                    <a:pt x="2145683" y="2579447"/>
                    <a:pt x="2115945" y="2622883"/>
                  </a:cubicBezTo>
                  <a:cubicBezTo>
                    <a:pt x="1635860" y="3322742"/>
                    <a:pt x="1277191" y="4098599"/>
                    <a:pt x="1055019" y="4917803"/>
                  </a:cubicBezTo>
                  <a:cubicBezTo>
                    <a:pt x="1039321" y="4968059"/>
                    <a:pt x="1067311" y="5021531"/>
                    <a:pt x="1117543" y="5037242"/>
                  </a:cubicBezTo>
                  <a:cubicBezTo>
                    <a:pt x="1167775" y="5052948"/>
                    <a:pt x="1221222" y="5024944"/>
                    <a:pt x="1236926" y="4974688"/>
                  </a:cubicBezTo>
                  <a:cubicBezTo>
                    <a:pt x="1237638" y="4972400"/>
                    <a:pt x="1238267" y="4970093"/>
                    <a:pt x="1238807" y="4967760"/>
                  </a:cubicBezTo>
                  <a:cubicBezTo>
                    <a:pt x="1455452" y="4169149"/>
                    <a:pt x="1805119" y="3412786"/>
                    <a:pt x="2273115" y="2730488"/>
                  </a:cubicBezTo>
                  <a:cubicBezTo>
                    <a:pt x="2302770" y="2687090"/>
                    <a:pt x="2291716" y="2627860"/>
                    <a:pt x="2248403" y="2598095"/>
                  </a:cubicBezTo>
                  <a:close/>
                  <a:moveTo>
                    <a:pt x="3182082" y="972450"/>
                  </a:moveTo>
                  <a:cubicBezTo>
                    <a:pt x="3216304" y="1012264"/>
                    <a:pt x="3276263" y="1016897"/>
                    <a:pt x="3316190" y="982811"/>
                  </a:cubicBezTo>
                  <a:cubicBezTo>
                    <a:pt x="3760979" y="601738"/>
                    <a:pt x="4247290" y="272053"/>
                    <a:pt x="4765912" y="0"/>
                  </a:cubicBezTo>
                  <a:lnTo>
                    <a:pt x="4372035" y="0"/>
                  </a:lnTo>
                  <a:cubicBezTo>
                    <a:pt x="3954366" y="243105"/>
                    <a:pt x="3559574" y="523572"/>
                    <a:pt x="3192500" y="837960"/>
                  </a:cubicBezTo>
                  <a:cubicBezTo>
                    <a:pt x="3152503" y="872186"/>
                    <a:pt x="3147814" y="932364"/>
                    <a:pt x="3182024" y="972381"/>
                  </a:cubicBezTo>
                  <a:cubicBezTo>
                    <a:pt x="3182043" y="972406"/>
                    <a:pt x="3182062" y="972425"/>
                    <a:pt x="3182082" y="972450"/>
                  </a:cubicBezTo>
                  <a:close/>
                  <a:moveTo>
                    <a:pt x="4503476" y="959103"/>
                  </a:moveTo>
                  <a:cubicBezTo>
                    <a:pt x="4531669" y="1003556"/>
                    <a:pt x="4590541" y="1016732"/>
                    <a:pt x="4634980" y="988531"/>
                  </a:cubicBezTo>
                  <a:cubicBezTo>
                    <a:pt x="5419589" y="490690"/>
                    <a:pt x="6295666" y="154609"/>
                    <a:pt x="7211824" y="0"/>
                  </a:cubicBezTo>
                  <a:lnTo>
                    <a:pt x="6361749" y="0"/>
                  </a:lnTo>
                  <a:cubicBezTo>
                    <a:pt x="5716216" y="188538"/>
                    <a:pt x="5100440" y="467098"/>
                    <a:pt x="4532571" y="827473"/>
                  </a:cubicBezTo>
                  <a:cubicBezTo>
                    <a:pt x="4488140" y="855680"/>
                    <a:pt x="4474970" y="914580"/>
                    <a:pt x="4503158" y="959040"/>
                  </a:cubicBezTo>
                  <a:close/>
                  <a:moveTo>
                    <a:pt x="4619923" y="423048"/>
                  </a:moveTo>
                  <a:cubicBezTo>
                    <a:pt x="4645786" y="468905"/>
                    <a:pt x="4703908" y="485105"/>
                    <a:pt x="4749744" y="459231"/>
                  </a:cubicBezTo>
                  <a:cubicBezTo>
                    <a:pt x="4749756" y="459225"/>
                    <a:pt x="4749763" y="459218"/>
                    <a:pt x="4749775" y="459213"/>
                  </a:cubicBezTo>
                  <a:cubicBezTo>
                    <a:pt x="5062406" y="282668"/>
                    <a:pt x="5387494" y="129190"/>
                    <a:pt x="5722461" y="0"/>
                  </a:cubicBezTo>
                  <a:lnTo>
                    <a:pt x="5231004" y="0"/>
                  </a:lnTo>
                  <a:cubicBezTo>
                    <a:pt x="5035419" y="89448"/>
                    <a:pt x="4843690" y="187160"/>
                    <a:pt x="4655817" y="293133"/>
                  </a:cubicBezTo>
                  <a:cubicBezTo>
                    <a:pt x="4609981" y="318991"/>
                    <a:pt x="4593775" y="377121"/>
                    <a:pt x="4619605" y="422984"/>
                  </a:cubicBezTo>
                  <a:close/>
                  <a:moveTo>
                    <a:pt x="1208440" y="3617579"/>
                  </a:moveTo>
                  <a:cubicBezTo>
                    <a:pt x="1160368" y="3596141"/>
                    <a:pt x="1104031" y="3617751"/>
                    <a:pt x="1082609" y="3665846"/>
                  </a:cubicBezTo>
                  <a:cubicBezTo>
                    <a:pt x="1082603" y="3665858"/>
                    <a:pt x="1082596" y="3665871"/>
                    <a:pt x="1082590" y="3665884"/>
                  </a:cubicBezTo>
                  <a:cubicBezTo>
                    <a:pt x="859205" y="4168380"/>
                    <a:pt x="688459" y="4692677"/>
                    <a:pt x="573091" y="5230385"/>
                  </a:cubicBezTo>
                  <a:cubicBezTo>
                    <a:pt x="458720" y="5765494"/>
                    <a:pt x="399119" y="6310867"/>
                    <a:pt x="395211" y="6858064"/>
                  </a:cubicBezTo>
                  <a:lnTo>
                    <a:pt x="585797" y="6858064"/>
                  </a:lnTo>
                  <a:cubicBezTo>
                    <a:pt x="589636" y="6324322"/>
                    <a:pt x="647724" y="5792347"/>
                    <a:pt x="759166" y="5270364"/>
                  </a:cubicBezTo>
                  <a:cubicBezTo>
                    <a:pt x="871732" y="4745641"/>
                    <a:pt x="1038323" y="4233992"/>
                    <a:pt x="1256277" y="3743616"/>
                  </a:cubicBezTo>
                  <a:cubicBezTo>
                    <a:pt x="1277788" y="3695566"/>
                    <a:pt x="1256296" y="3639157"/>
                    <a:pt x="1208262" y="3617637"/>
                  </a:cubicBezTo>
                  <a:cubicBezTo>
                    <a:pt x="1208173" y="3617598"/>
                    <a:pt x="1208084" y="3617554"/>
                    <a:pt x="1207995" y="3617516"/>
                  </a:cubicBezTo>
                  <a:close/>
                  <a:moveTo>
                    <a:pt x="942891" y="5974532"/>
                  </a:moveTo>
                  <a:cubicBezTo>
                    <a:pt x="890594" y="5968659"/>
                    <a:pt x="843443" y="6006305"/>
                    <a:pt x="837560" y="6058620"/>
                  </a:cubicBezTo>
                  <a:cubicBezTo>
                    <a:pt x="807861" y="6324074"/>
                    <a:pt x="791934" y="6590926"/>
                    <a:pt x="789850" y="6858000"/>
                  </a:cubicBezTo>
                  <a:lnTo>
                    <a:pt x="980436" y="6858000"/>
                  </a:lnTo>
                  <a:cubicBezTo>
                    <a:pt x="982494" y="6597917"/>
                    <a:pt x="998014" y="6338127"/>
                    <a:pt x="1026939" y="6079658"/>
                  </a:cubicBezTo>
                  <a:cubicBezTo>
                    <a:pt x="1032663" y="6027432"/>
                    <a:pt x="995073" y="5980418"/>
                    <a:pt x="942891" y="5974532"/>
                  </a:cubicBezTo>
                  <a:close/>
                  <a:moveTo>
                    <a:pt x="2329973" y="1389587"/>
                  </a:moveTo>
                  <a:cubicBezTo>
                    <a:pt x="2705198" y="978292"/>
                    <a:pt x="3121081" y="606057"/>
                    <a:pt x="3571258" y="278578"/>
                  </a:cubicBezTo>
                  <a:cubicBezTo>
                    <a:pt x="3704623" y="181588"/>
                    <a:pt x="3840892" y="88728"/>
                    <a:pt x="3980064" y="0"/>
                  </a:cubicBezTo>
                  <a:lnTo>
                    <a:pt x="3634913" y="0"/>
                  </a:lnTo>
                  <a:cubicBezTo>
                    <a:pt x="3575622" y="40678"/>
                    <a:pt x="3517049" y="82118"/>
                    <a:pt x="3459193" y="124321"/>
                  </a:cubicBezTo>
                  <a:cubicBezTo>
                    <a:pt x="2998611" y="459401"/>
                    <a:pt x="2573110" y="840261"/>
                    <a:pt x="2189194" y="1261071"/>
                  </a:cubicBezTo>
                  <a:cubicBezTo>
                    <a:pt x="2154101" y="1300312"/>
                    <a:pt x="2157449" y="1360585"/>
                    <a:pt x="2196671" y="1395695"/>
                  </a:cubicBezTo>
                  <a:cubicBezTo>
                    <a:pt x="2235354" y="1430316"/>
                    <a:pt x="2294613" y="1427602"/>
                    <a:pt x="2329973" y="1389587"/>
                  </a:cubicBezTo>
                  <a:close/>
                  <a:moveTo>
                    <a:pt x="557844" y="4174100"/>
                  </a:moveTo>
                  <a:cubicBezTo>
                    <a:pt x="507970" y="4157308"/>
                    <a:pt x="453932" y="4184143"/>
                    <a:pt x="437140" y="4234036"/>
                  </a:cubicBezTo>
                  <a:cubicBezTo>
                    <a:pt x="152879" y="5079865"/>
                    <a:pt x="5311" y="5965653"/>
                    <a:pt x="0" y="6858000"/>
                  </a:cubicBezTo>
                  <a:lnTo>
                    <a:pt x="190586" y="6858000"/>
                  </a:lnTo>
                  <a:cubicBezTo>
                    <a:pt x="195867" y="5986354"/>
                    <a:pt x="340068" y="5121127"/>
                    <a:pt x="617752" y="4294926"/>
                  </a:cubicBezTo>
                  <a:cubicBezTo>
                    <a:pt x="634569" y="4245032"/>
                    <a:pt x="607775" y="4190944"/>
                    <a:pt x="557905" y="4174119"/>
                  </a:cubicBezTo>
                  <a:cubicBezTo>
                    <a:pt x="557885" y="4174113"/>
                    <a:pt x="557865" y="4174107"/>
                    <a:pt x="557844" y="4174100"/>
                  </a:cubicBezTo>
                  <a:close/>
                  <a:moveTo>
                    <a:pt x="6996336" y="3748828"/>
                  </a:moveTo>
                  <a:cubicBezTo>
                    <a:pt x="7044554" y="3727644"/>
                    <a:pt x="7066407" y="3671388"/>
                    <a:pt x="7045253" y="3623172"/>
                  </a:cubicBezTo>
                  <a:cubicBezTo>
                    <a:pt x="7024098" y="3574957"/>
                    <a:pt x="6967875" y="3553048"/>
                    <a:pt x="6919656" y="3574232"/>
                  </a:cubicBezTo>
                  <a:cubicBezTo>
                    <a:pt x="5972433" y="3991121"/>
                    <a:pt x="5246340" y="4790323"/>
                    <a:pt x="4921684" y="5773368"/>
                  </a:cubicBezTo>
                  <a:cubicBezTo>
                    <a:pt x="4904569" y="5823161"/>
                    <a:pt x="4931042" y="5877408"/>
                    <a:pt x="4980810" y="5894524"/>
                  </a:cubicBezTo>
                  <a:cubicBezTo>
                    <a:pt x="5030578" y="5911647"/>
                    <a:pt x="5084800" y="5885162"/>
                    <a:pt x="5101914" y="5835370"/>
                  </a:cubicBezTo>
                  <a:cubicBezTo>
                    <a:pt x="5102175" y="5834601"/>
                    <a:pt x="5102429" y="5833826"/>
                    <a:pt x="5102677" y="5833050"/>
                  </a:cubicBezTo>
                  <a:cubicBezTo>
                    <a:pt x="5410415" y="4901366"/>
                    <a:pt x="6098595" y="4143936"/>
                    <a:pt x="6996336" y="3748828"/>
                  </a:cubicBezTo>
                  <a:close/>
                  <a:moveTo>
                    <a:pt x="6881984" y="5085281"/>
                  </a:moveTo>
                  <a:cubicBezTo>
                    <a:pt x="6913749" y="5127178"/>
                    <a:pt x="6973465" y="5135396"/>
                    <a:pt x="7015394" y="5103649"/>
                  </a:cubicBezTo>
                  <a:cubicBezTo>
                    <a:pt x="7328018" y="4865545"/>
                    <a:pt x="7697564" y="4713512"/>
                    <a:pt x="8087184" y="4662677"/>
                  </a:cubicBezTo>
                  <a:lnTo>
                    <a:pt x="8087184" y="4470349"/>
                  </a:lnTo>
                  <a:cubicBezTo>
                    <a:pt x="7655889" y="4522225"/>
                    <a:pt x="7246321" y="4688393"/>
                    <a:pt x="6900725" y="4951680"/>
                  </a:cubicBezTo>
                  <a:cubicBezTo>
                    <a:pt x="6858669" y="4983370"/>
                    <a:pt x="6850284" y="5043153"/>
                    <a:pt x="6881984" y="5085198"/>
                  </a:cubicBezTo>
                  <a:cubicBezTo>
                    <a:pt x="6881984" y="5085223"/>
                    <a:pt x="6882048" y="5085255"/>
                    <a:pt x="6882048" y="5085281"/>
                  </a:cubicBezTo>
                  <a:close/>
                  <a:moveTo>
                    <a:pt x="7499037" y="2661908"/>
                  </a:moveTo>
                  <a:cubicBezTo>
                    <a:pt x="7508693" y="2713633"/>
                    <a:pt x="7558373" y="2747770"/>
                    <a:pt x="7610085" y="2738179"/>
                  </a:cubicBezTo>
                  <a:cubicBezTo>
                    <a:pt x="7767635" y="2709126"/>
                    <a:pt x="7926711" y="2688972"/>
                    <a:pt x="8086549" y="2677798"/>
                  </a:cubicBezTo>
                  <a:lnTo>
                    <a:pt x="8086549" y="2486804"/>
                  </a:lnTo>
                  <a:cubicBezTo>
                    <a:pt x="7915022" y="2498295"/>
                    <a:pt x="7744257" y="2519689"/>
                    <a:pt x="7575208" y="2550871"/>
                  </a:cubicBezTo>
                  <a:cubicBezTo>
                    <a:pt x="7523559" y="2560577"/>
                    <a:pt x="7489572" y="2610235"/>
                    <a:pt x="7499101" y="2661908"/>
                  </a:cubicBezTo>
                  <a:close/>
                  <a:moveTo>
                    <a:pt x="7131080" y="4015712"/>
                  </a:moveTo>
                  <a:cubicBezTo>
                    <a:pt x="7150520" y="4064646"/>
                    <a:pt x="7205916" y="4088550"/>
                    <a:pt x="7254833" y="4069101"/>
                  </a:cubicBezTo>
                  <a:cubicBezTo>
                    <a:pt x="7254833" y="4069101"/>
                    <a:pt x="7254833" y="4069101"/>
                    <a:pt x="7254833" y="4069101"/>
                  </a:cubicBezTo>
                  <a:cubicBezTo>
                    <a:pt x="7521336" y="3962939"/>
                    <a:pt x="7801560" y="3895064"/>
                    <a:pt x="8087057" y="3867493"/>
                  </a:cubicBezTo>
                  <a:lnTo>
                    <a:pt x="8087057" y="3675799"/>
                  </a:lnTo>
                  <a:cubicBezTo>
                    <a:pt x="7777546" y="3704051"/>
                    <a:pt x="7473689" y="3776832"/>
                    <a:pt x="7184952" y="3891899"/>
                  </a:cubicBezTo>
                  <a:cubicBezTo>
                    <a:pt x="7135971" y="3911157"/>
                    <a:pt x="7111894" y="3966492"/>
                    <a:pt x="7131080" y="4015502"/>
                  </a:cubicBezTo>
                  <a:cubicBezTo>
                    <a:pt x="7131143" y="4015528"/>
                    <a:pt x="7131143" y="4015559"/>
                    <a:pt x="7131143" y="4015585"/>
                  </a:cubicBezTo>
                  <a:close/>
                  <a:moveTo>
                    <a:pt x="6365942" y="4894731"/>
                  </a:moveTo>
                  <a:cubicBezTo>
                    <a:pt x="5843642" y="5416174"/>
                    <a:pt x="5543800" y="6119929"/>
                    <a:pt x="5529462" y="6858000"/>
                  </a:cubicBezTo>
                  <a:lnTo>
                    <a:pt x="5720047" y="6858000"/>
                  </a:lnTo>
                  <a:cubicBezTo>
                    <a:pt x="5748705" y="5522515"/>
                    <a:pt x="6760391" y="4414194"/>
                    <a:pt x="8087184" y="4264799"/>
                  </a:cubicBezTo>
                  <a:lnTo>
                    <a:pt x="8087184" y="4072851"/>
                  </a:lnTo>
                  <a:cubicBezTo>
                    <a:pt x="7436207" y="4140993"/>
                    <a:pt x="6828557" y="4431203"/>
                    <a:pt x="6366259" y="4894731"/>
                  </a:cubicBezTo>
                  <a:close/>
                  <a:moveTo>
                    <a:pt x="4557220" y="3966771"/>
                  </a:moveTo>
                  <a:cubicBezTo>
                    <a:pt x="4259850" y="4352269"/>
                    <a:pt x="4022589" y="4780624"/>
                    <a:pt x="3853515" y="5237250"/>
                  </a:cubicBezTo>
                  <a:cubicBezTo>
                    <a:pt x="3835238" y="5286641"/>
                    <a:pt x="3860433" y="5341505"/>
                    <a:pt x="3909801" y="5359791"/>
                  </a:cubicBezTo>
                  <a:cubicBezTo>
                    <a:pt x="3959169" y="5378077"/>
                    <a:pt x="4014007" y="5352869"/>
                    <a:pt x="4032284" y="5303478"/>
                  </a:cubicBezTo>
                  <a:cubicBezTo>
                    <a:pt x="4669044" y="3583607"/>
                    <a:pt x="6257778" y="2399677"/>
                    <a:pt x="8087184" y="2281763"/>
                  </a:cubicBezTo>
                  <a:lnTo>
                    <a:pt x="8087184" y="2091086"/>
                  </a:lnTo>
                  <a:cubicBezTo>
                    <a:pt x="7191432" y="2144743"/>
                    <a:pt x="6328670" y="2448611"/>
                    <a:pt x="5596865" y="2968198"/>
                  </a:cubicBezTo>
                  <a:cubicBezTo>
                    <a:pt x="5202550" y="3247304"/>
                    <a:pt x="4852133" y="3583791"/>
                    <a:pt x="4557220" y="3966517"/>
                  </a:cubicBezTo>
                  <a:close/>
                  <a:moveTo>
                    <a:pt x="6932489" y="261735"/>
                  </a:moveTo>
                  <a:cubicBezTo>
                    <a:pt x="6468922" y="362681"/>
                    <a:pt x="6017234" y="512059"/>
                    <a:pt x="5584858" y="707410"/>
                  </a:cubicBezTo>
                  <a:cubicBezTo>
                    <a:pt x="5536862" y="729014"/>
                    <a:pt x="5515466" y="785454"/>
                    <a:pt x="5537059" y="833473"/>
                  </a:cubicBezTo>
                  <a:cubicBezTo>
                    <a:pt x="5558659" y="881491"/>
                    <a:pt x="5615073" y="902898"/>
                    <a:pt x="5663062" y="881294"/>
                  </a:cubicBezTo>
                  <a:cubicBezTo>
                    <a:pt x="5663151" y="881256"/>
                    <a:pt x="5663234" y="881218"/>
                    <a:pt x="5663316" y="881180"/>
                  </a:cubicBezTo>
                  <a:cubicBezTo>
                    <a:pt x="6083519" y="691317"/>
                    <a:pt x="6522476" y="546157"/>
                    <a:pt x="6973021" y="448090"/>
                  </a:cubicBezTo>
                  <a:cubicBezTo>
                    <a:pt x="7339644" y="368564"/>
                    <a:pt x="7712366" y="320214"/>
                    <a:pt x="8087184" y="303557"/>
                  </a:cubicBezTo>
                  <a:lnTo>
                    <a:pt x="8087184" y="112881"/>
                  </a:lnTo>
                  <a:cubicBezTo>
                    <a:pt x="7698771" y="129641"/>
                    <a:pt x="7312454" y="179439"/>
                    <a:pt x="6932489" y="261735"/>
                  </a:cubicBezTo>
                  <a:close/>
                  <a:moveTo>
                    <a:pt x="7678505" y="1431218"/>
                  </a:moveTo>
                  <a:cubicBezTo>
                    <a:pt x="7684286" y="1483553"/>
                    <a:pt x="7731361" y="1521288"/>
                    <a:pt x="7783708" y="1515497"/>
                  </a:cubicBezTo>
                  <a:cubicBezTo>
                    <a:pt x="7783708" y="1515497"/>
                    <a:pt x="7783708" y="1515497"/>
                    <a:pt x="7783708" y="1515497"/>
                  </a:cubicBezTo>
                  <a:cubicBezTo>
                    <a:pt x="7883957" y="1504438"/>
                    <a:pt x="7985284" y="1496430"/>
                    <a:pt x="8086866" y="1490582"/>
                  </a:cubicBezTo>
                  <a:lnTo>
                    <a:pt x="8086866" y="1299906"/>
                  </a:lnTo>
                  <a:cubicBezTo>
                    <a:pt x="7978233" y="1305689"/>
                    <a:pt x="7869917" y="1314397"/>
                    <a:pt x="7762871" y="1326283"/>
                  </a:cubicBezTo>
                  <a:cubicBezTo>
                    <a:pt x="7710778" y="1332016"/>
                    <a:pt x="7673105" y="1378750"/>
                    <a:pt x="7678505" y="1430901"/>
                  </a:cubicBezTo>
                  <a:close/>
                  <a:moveTo>
                    <a:pt x="5303173" y="1289991"/>
                  </a:moveTo>
                  <a:cubicBezTo>
                    <a:pt x="4389549" y="1793110"/>
                    <a:pt x="3611369" y="2510187"/>
                    <a:pt x="3035203" y="3379869"/>
                  </a:cubicBezTo>
                  <a:cubicBezTo>
                    <a:pt x="3007435" y="3424596"/>
                    <a:pt x="3021164" y="3483375"/>
                    <a:pt x="3065869" y="3511163"/>
                  </a:cubicBezTo>
                  <a:cubicBezTo>
                    <a:pt x="3108738" y="3537807"/>
                    <a:pt x="3164935" y="3526385"/>
                    <a:pt x="3194025" y="3485123"/>
                  </a:cubicBezTo>
                  <a:cubicBezTo>
                    <a:pt x="3753101" y="2641067"/>
                    <a:pt x="4508272" y="1945117"/>
                    <a:pt x="5394908" y="1456833"/>
                  </a:cubicBezTo>
                  <a:cubicBezTo>
                    <a:pt x="6222818" y="1002126"/>
                    <a:pt x="7143722" y="742952"/>
                    <a:pt x="8087184" y="699147"/>
                  </a:cubicBezTo>
                  <a:lnTo>
                    <a:pt x="8087184" y="508471"/>
                  </a:lnTo>
                  <a:cubicBezTo>
                    <a:pt x="7111767" y="552630"/>
                    <a:pt x="6159410" y="820081"/>
                    <a:pt x="5303490" y="1290245"/>
                  </a:cubicBezTo>
                  <a:close/>
                  <a:moveTo>
                    <a:pt x="6957138" y="1164907"/>
                  </a:moveTo>
                  <a:cubicBezTo>
                    <a:pt x="6968955" y="1216211"/>
                    <a:pt x="7020159" y="1248207"/>
                    <a:pt x="7071426" y="1236366"/>
                  </a:cubicBezTo>
                  <a:cubicBezTo>
                    <a:pt x="7071426" y="1236360"/>
                    <a:pt x="7071490" y="1236353"/>
                    <a:pt x="7071490" y="1236347"/>
                  </a:cubicBezTo>
                  <a:cubicBezTo>
                    <a:pt x="7405269" y="1159485"/>
                    <a:pt x="7745147" y="1112083"/>
                    <a:pt x="8087184" y="1094674"/>
                  </a:cubicBezTo>
                  <a:lnTo>
                    <a:pt x="8087184" y="903998"/>
                  </a:lnTo>
                  <a:cubicBezTo>
                    <a:pt x="7730789" y="921355"/>
                    <a:pt x="7376618" y="970277"/>
                    <a:pt x="7028862" y="1050183"/>
                  </a:cubicBezTo>
                  <a:cubicBezTo>
                    <a:pt x="6977531" y="1061859"/>
                    <a:pt x="6945386" y="1112941"/>
                    <a:pt x="6957075" y="1164284"/>
                  </a:cubicBezTo>
                  <a:cubicBezTo>
                    <a:pt x="6957075" y="1164385"/>
                    <a:pt x="6957138" y="1164487"/>
                    <a:pt x="6957138" y="1164589"/>
                  </a:cubicBezTo>
                  <a:close/>
                  <a:moveTo>
                    <a:pt x="7810517" y="5550150"/>
                  </a:moveTo>
                  <a:cubicBezTo>
                    <a:pt x="7858989" y="5529652"/>
                    <a:pt x="7881733" y="5473708"/>
                    <a:pt x="7861214" y="5425193"/>
                  </a:cubicBezTo>
                  <a:cubicBezTo>
                    <a:pt x="7840693" y="5376679"/>
                    <a:pt x="7784789" y="5353975"/>
                    <a:pt x="7736316" y="5374473"/>
                  </a:cubicBezTo>
                  <a:cubicBezTo>
                    <a:pt x="7136099" y="5627692"/>
                    <a:pt x="6737457" y="6206655"/>
                    <a:pt x="6714968" y="6858000"/>
                  </a:cubicBezTo>
                  <a:lnTo>
                    <a:pt x="6905553" y="6858000"/>
                  </a:lnTo>
                  <a:cubicBezTo>
                    <a:pt x="6927979" y="6283212"/>
                    <a:pt x="7280753" y="5773292"/>
                    <a:pt x="7810517" y="5549832"/>
                  </a:cubicBezTo>
                  <a:close/>
                  <a:moveTo>
                    <a:pt x="6090863" y="6328301"/>
                  </a:moveTo>
                  <a:cubicBezTo>
                    <a:pt x="6039456" y="6317477"/>
                    <a:pt x="5988995" y="6350311"/>
                    <a:pt x="5978037" y="6401711"/>
                  </a:cubicBezTo>
                  <a:cubicBezTo>
                    <a:pt x="5946202" y="6551837"/>
                    <a:pt x="5928338" y="6704569"/>
                    <a:pt x="5924672" y="6858000"/>
                  </a:cubicBezTo>
                  <a:lnTo>
                    <a:pt x="6115258" y="6858000"/>
                  </a:lnTo>
                  <a:cubicBezTo>
                    <a:pt x="6118847" y="6717916"/>
                    <a:pt x="6135282" y="6578469"/>
                    <a:pt x="6164366" y="6441372"/>
                  </a:cubicBezTo>
                  <a:cubicBezTo>
                    <a:pt x="6175293" y="6389889"/>
                    <a:pt x="6142417" y="6339252"/>
                    <a:pt x="6090933" y="6328313"/>
                  </a:cubicBezTo>
                  <a:cubicBezTo>
                    <a:pt x="6090914" y="6328313"/>
                    <a:pt x="6090888" y="6328307"/>
                    <a:pt x="6090863" y="6328301"/>
                  </a:cubicBezTo>
                  <a:close/>
                  <a:moveTo>
                    <a:pt x="5637269" y="5359219"/>
                  </a:moveTo>
                  <a:cubicBezTo>
                    <a:pt x="5590722" y="5334641"/>
                    <a:pt x="5533083" y="5352469"/>
                    <a:pt x="5508516" y="5399039"/>
                  </a:cubicBezTo>
                  <a:cubicBezTo>
                    <a:pt x="5508510" y="5399045"/>
                    <a:pt x="5508503" y="5399058"/>
                    <a:pt x="5508497" y="5399071"/>
                  </a:cubicBezTo>
                  <a:cubicBezTo>
                    <a:pt x="5271929" y="5849588"/>
                    <a:pt x="5143862" y="6349180"/>
                    <a:pt x="5134504" y="6858000"/>
                  </a:cubicBezTo>
                  <a:lnTo>
                    <a:pt x="5325090" y="6858000"/>
                  </a:lnTo>
                  <a:cubicBezTo>
                    <a:pt x="5334410" y="6380165"/>
                    <a:pt x="5454936" y="5911126"/>
                    <a:pt x="5677102" y="5488053"/>
                  </a:cubicBezTo>
                  <a:cubicBezTo>
                    <a:pt x="5701668" y="5441483"/>
                    <a:pt x="5683849" y="5383816"/>
                    <a:pt x="5637301" y="5359238"/>
                  </a:cubicBezTo>
                  <a:cubicBezTo>
                    <a:pt x="5637295" y="5359232"/>
                    <a:pt x="5637282" y="5359225"/>
                    <a:pt x="5637269" y="5359219"/>
                  </a:cubicBezTo>
                  <a:close/>
                  <a:moveTo>
                    <a:pt x="6804289" y="5734216"/>
                  </a:moveTo>
                  <a:cubicBezTo>
                    <a:pt x="6760771" y="5704725"/>
                    <a:pt x="6701563" y="5716108"/>
                    <a:pt x="6672022" y="5759640"/>
                  </a:cubicBezTo>
                  <a:cubicBezTo>
                    <a:pt x="6452404" y="6084724"/>
                    <a:pt x="6330169" y="6465778"/>
                    <a:pt x="6319630" y="6858000"/>
                  </a:cubicBezTo>
                  <a:lnTo>
                    <a:pt x="6510215" y="6858000"/>
                  </a:lnTo>
                  <a:cubicBezTo>
                    <a:pt x="6520761" y="6503851"/>
                    <a:pt x="6631618" y="6160023"/>
                    <a:pt x="6829891" y="5866482"/>
                  </a:cubicBezTo>
                  <a:cubicBezTo>
                    <a:pt x="6859177" y="5822913"/>
                    <a:pt x="6847679" y="5763873"/>
                    <a:pt x="6804289" y="5734407"/>
                  </a:cubicBezTo>
                  <a:close/>
                  <a:moveTo>
                    <a:pt x="4904404" y="6204806"/>
                  </a:moveTo>
                  <a:cubicBezTo>
                    <a:pt x="4852571" y="6195698"/>
                    <a:pt x="4803171" y="6230357"/>
                    <a:pt x="4794068" y="6282220"/>
                  </a:cubicBezTo>
                  <a:cubicBezTo>
                    <a:pt x="4794061" y="6282240"/>
                    <a:pt x="4794061" y="6282265"/>
                    <a:pt x="4794055" y="6282284"/>
                  </a:cubicBezTo>
                  <a:cubicBezTo>
                    <a:pt x="4760766" y="6472452"/>
                    <a:pt x="4742432" y="6664972"/>
                    <a:pt x="4739230" y="6858000"/>
                  </a:cubicBezTo>
                  <a:lnTo>
                    <a:pt x="4929815" y="6858000"/>
                  </a:lnTo>
                  <a:cubicBezTo>
                    <a:pt x="4932922" y="6676031"/>
                    <a:pt x="4950189" y="6494507"/>
                    <a:pt x="4981464" y="6315208"/>
                  </a:cubicBezTo>
                  <a:cubicBezTo>
                    <a:pt x="4990587" y="6263445"/>
                    <a:pt x="4956116" y="6214067"/>
                    <a:pt x="4904404" y="6204806"/>
                  </a:cubicBezTo>
                  <a:close/>
                  <a:moveTo>
                    <a:pt x="7902253" y="6858000"/>
                  </a:moveTo>
                  <a:lnTo>
                    <a:pt x="8087184" y="6858000"/>
                  </a:lnTo>
                  <a:lnTo>
                    <a:pt x="8087184" y="6532261"/>
                  </a:lnTo>
                  <a:cubicBezTo>
                    <a:pt x="7984903" y="6612091"/>
                    <a:pt x="7918389" y="6729230"/>
                    <a:pt x="7902253" y="6858000"/>
                  </a:cubicBezTo>
                  <a:close/>
                  <a:moveTo>
                    <a:pt x="7565551" y="6591561"/>
                  </a:moveTo>
                  <a:cubicBezTo>
                    <a:pt x="7546175" y="6640502"/>
                    <a:pt x="7570062" y="6695925"/>
                    <a:pt x="7619043" y="6715311"/>
                  </a:cubicBezTo>
                  <a:cubicBezTo>
                    <a:pt x="7667959" y="6734760"/>
                    <a:pt x="7723356" y="6710798"/>
                    <a:pt x="7742733" y="6661858"/>
                  </a:cubicBezTo>
                  <a:cubicBezTo>
                    <a:pt x="7807341" y="6499910"/>
                    <a:pt x="7930205" y="6368089"/>
                    <a:pt x="8087184" y="6292326"/>
                  </a:cubicBezTo>
                  <a:lnTo>
                    <a:pt x="8087184" y="6085760"/>
                  </a:lnTo>
                  <a:cubicBezTo>
                    <a:pt x="7849270" y="6172245"/>
                    <a:pt x="7659700" y="6356394"/>
                    <a:pt x="7566250" y="6591752"/>
                  </a:cubicBezTo>
                  <a:close/>
                  <a:moveTo>
                    <a:pt x="7109989" y="6858000"/>
                  </a:moveTo>
                  <a:lnTo>
                    <a:pt x="7300574" y="6858000"/>
                  </a:lnTo>
                  <a:cubicBezTo>
                    <a:pt x="7326176" y="6394974"/>
                    <a:pt x="7641722" y="5998774"/>
                    <a:pt x="8087184" y="5870486"/>
                  </a:cubicBezTo>
                  <a:lnTo>
                    <a:pt x="8087184" y="5673454"/>
                  </a:lnTo>
                  <a:cubicBezTo>
                    <a:pt x="7534740" y="5807487"/>
                    <a:pt x="7136797" y="6289898"/>
                    <a:pt x="7109989" y="6858000"/>
                  </a:cubicBezTo>
                  <a:close/>
                  <a:moveTo>
                    <a:pt x="6578000" y="3403894"/>
                  </a:moveTo>
                  <a:cubicBezTo>
                    <a:pt x="6600998" y="3451093"/>
                    <a:pt x="6657792" y="3470809"/>
                    <a:pt x="6705057" y="3448004"/>
                  </a:cubicBezTo>
                  <a:cubicBezTo>
                    <a:pt x="7047794" y="3281442"/>
                    <a:pt x="7413527" y="3167030"/>
                    <a:pt x="7790061" y="3108536"/>
                  </a:cubicBezTo>
                  <a:cubicBezTo>
                    <a:pt x="7841964" y="3099632"/>
                    <a:pt x="7876778" y="3050348"/>
                    <a:pt x="7867884" y="2998453"/>
                  </a:cubicBezTo>
                  <a:cubicBezTo>
                    <a:pt x="7859180" y="2947694"/>
                    <a:pt x="7811725" y="2913029"/>
                    <a:pt x="7760775" y="2920148"/>
                  </a:cubicBezTo>
                  <a:cubicBezTo>
                    <a:pt x="7365500" y="2981527"/>
                    <a:pt x="6981597" y="3101621"/>
                    <a:pt x="6621771" y="3276459"/>
                  </a:cubicBezTo>
                  <a:cubicBezTo>
                    <a:pt x="6574506" y="3299582"/>
                    <a:pt x="6554940" y="3356607"/>
                    <a:pt x="6578000" y="3403894"/>
                  </a:cubicBezTo>
                  <a:close/>
                </a:path>
              </a:pathLst>
            </a:custGeom>
            <a:solidFill>
              <a:srgbClr val="004591">
                <a:alpha val="44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75;p10"/>
            <p:cNvSpPr/>
            <p:nvPr/>
          </p:nvSpPr>
          <p:spPr>
            <a:xfrm>
              <a:off x="2377837" y="210583"/>
              <a:ext cx="5576288" cy="4831090"/>
            </a:xfrm>
            <a:custGeom>
              <a:avLst/>
              <a:gdLst/>
              <a:ahLst/>
              <a:cxnLst/>
              <a:rect l="l" t="t" r="r" b="b"/>
              <a:pathLst>
                <a:path w="7435051" h="6441453" extrusionOk="0">
                  <a:moveTo>
                    <a:pt x="2213120" y="5039472"/>
                  </a:moveTo>
                  <a:cubicBezTo>
                    <a:pt x="2095083" y="5051103"/>
                    <a:pt x="2103850" y="5229704"/>
                    <a:pt x="2222458" y="5229704"/>
                  </a:cubicBezTo>
                  <a:cubicBezTo>
                    <a:pt x="2353073" y="5228178"/>
                    <a:pt x="2343290" y="5028222"/>
                    <a:pt x="2213120" y="5039472"/>
                  </a:cubicBezTo>
                  <a:close/>
                  <a:moveTo>
                    <a:pt x="1816257" y="949650"/>
                  </a:moveTo>
                  <a:cubicBezTo>
                    <a:pt x="1698221" y="961282"/>
                    <a:pt x="1706988" y="1139882"/>
                    <a:pt x="1825595" y="1139882"/>
                  </a:cubicBezTo>
                  <a:cubicBezTo>
                    <a:pt x="1956274" y="1138420"/>
                    <a:pt x="1946427" y="938337"/>
                    <a:pt x="1816257" y="949650"/>
                  </a:cubicBezTo>
                  <a:close/>
                  <a:moveTo>
                    <a:pt x="1657435" y="6147620"/>
                  </a:moveTo>
                  <a:cubicBezTo>
                    <a:pt x="1527329" y="6136180"/>
                    <a:pt x="1517673" y="6336390"/>
                    <a:pt x="1648097" y="6337788"/>
                  </a:cubicBezTo>
                  <a:cubicBezTo>
                    <a:pt x="1766514" y="6337916"/>
                    <a:pt x="1775281" y="6159125"/>
                    <a:pt x="1657181" y="6147620"/>
                  </a:cubicBezTo>
                  <a:close/>
                  <a:moveTo>
                    <a:pt x="1777377" y="3926811"/>
                  </a:moveTo>
                  <a:cubicBezTo>
                    <a:pt x="1647271" y="3915307"/>
                    <a:pt x="1637614" y="4115517"/>
                    <a:pt x="1767975" y="4116979"/>
                  </a:cubicBezTo>
                  <a:cubicBezTo>
                    <a:pt x="1886583" y="4117487"/>
                    <a:pt x="1895477" y="3938442"/>
                    <a:pt x="1777377" y="3926811"/>
                  </a:cubicBezTo>
                  <a:close/>
                  <a:moveTo>
                    <a:pt x="2671541" y="3056499"/>
                  </a:moveTo>
                  <a:cubicBezTo>
                    <a:pt x="2553506" y="3068131"/>
                    <a:pt x="2562336" y="3246731"/>
                    <a:pt x="2680944" y="3246731"/>
                  </a:cubicBezTo>
                  <a:cubicBezTo>
                    <a:pt x="2811558" y="3245206"/>
                    <a:pt x="2801712" y="3045186"/>
                    <a:pt x="2671541" y="3056499"/>
                  </a:cubicBezTo>
                  <a:close/>
                  <a:moveTo>
                    <a:pt x="3043247" y="3211646"/>
                  </a:moveTo>
                  <a:cubicBezTo>
                    <a:pt x="2925148" y="3223278"/>
                    <a:pt x="2933978" y="3401878"/>
                    <a:pt x="3052649" y="3401878"/>
                  </a:cubicBezTo>
                  <a:cubicBezTo>
                    <a:pt x="3183264" y="3400289"/>
                    <a:pt x="3173354" y="3200333"/>
                    <a:pt x="3043247" y="3211646"/>
                  </a:cubicBezTo>
                  <a:close/>
                  <a:moveTo>
                    <a:pt x="3483564" y="1201216"/>
                  </a:moveTo>
                  <a:cubicBezTo>
                    <a:pt x="3602171" y="1201216"/>
                    <a:pt x="3611002" y="1022616"/>
                    <a:pt x="3492902" y="1010985"/>
                  </a:cubicBezTo>
                  <a:cubicBezTo>
                    <a:pt x="3362796" y="999608"/>
                    <a:pt x="3352949" y="1199627"/>
                    <a:pt x="3483564" y="1201216"/>
                  </a:cubicBezTo>
                  <a:close/>
                  <a:moveTo>
                    <a:pt x="3518314" y="4894812"/>
                  </a:moveTo>
                  <a:cubicBezTo>
                    <a:pt x="3388207" y="4883499"/>
                    <a:pt x="3378551" y="5083518"/>
                    <a:pt x="3508975" y="5085044"/>
                  </a:cubicBezTo>
                  <a:cubicBezTo>
                    <a:pt x="3627646" y="5085044"/>
                    <a:pt x="3636413" y="4906507"/>
                    <a:pt x="3518314" y="4894812"/>
                  </a:cubicBezTo>
                  <a:close/>
                  <a:moveTo>
                    <a:pt x="2488770" y="5643408"/>
                  </a:moveTo>
                  <a:cubicBezTo>
                    <a:pt x="2370670" y="5655039"/>
                    <a:pt x="2379501" y="5833576"/>
                    <a:pt x="2498109" y="5833640"/>
                  </a:cubicBezTo>
                  <a:cubicBezTo>
                    <a:pt x="2628723" y="5832115"/>
                    <a:pt x="2619003" y="5632095"/>
                    <a:pt x="2488770" y="5643408"/>
                  </a:cubicBezTo>
                  <a:close/>
                  <a:moveTo>
                    <a:pt x="1258984" y="4171957"/>
                  </a:moveTo>
                  <a:cubicBezTo>
                    <a:pt x="1128878" y="4160580"/>
                    <a:pt x="1118904" y="4360664"/>
                    <a:pt x="1249582" y="4362189"/>
                  </a:cubicBezTo>
                  <a:cubicBezTo>
                    <a:pt x="1368253" y="4362253"/>
                    <a:pt x="1377084" y="4183652"/>
                    <a:pt x="1258984" y="4171957"/>
                  </a:cubicBezTo>
                  <a:close/>
                  <a:moveTo>
                    <a:pt x="4268713" y="190694"/>
                  </a:moveTo>
                  <a:cubicBezTo>
                    <a:pt x="4399327" y="189105"/>
                    <a:pt x="4389417" y="-10851"/>
                    <a:pt x="4259311" y="463"/>
                  </a:cubicBezTo>
                  <a:cubicBezTo>
                    <a:pt x="4141211" y="12157"/>
                    <a:pt x="4150041" y="190758"/>
                    <a:pt x="4268713" y="190694"/>
                  </a:cubicBezTo>
                  <a:close/>
                  <a:moveTo>
                    <a:pt x="6303786" y="2710803"/>
                  </a:moveTo>
                  <a:cubicBezTo>
                    <a:pt x="6422394" y="2710803"/>
                    <a:pt x="6431225" y="2532266"/>
                    <a:pt x="6313189" y="2520571"/>
                  </a:cubicBezTo>
                  <a:cubicBezTo>
                    <a:pt x="6183082" y="2509448"/>
                    <a:pt x="6173045" y="2709341"/>
                    <a:pt x="6303786" y="2710803"/>
                  </a:cubicBezTo>
                  <a:close/>
                  <a:moveTo>
                    <a:pt x="2820516" y="724970"/>
                  </a:moveTo>
                  <a:cubicBezTo>
                    <a:pt x="2951131" y="723445"/>
                    <a:pt x="2941220" y="523425"/>
                    <a:pt x="2811177" y="534738"/>
                  </a:cubicBezTo>
                  <a:cubicBezTo>
                    <a:pt x="2693141" y="546370"/>
                    <a:pt x="2701908" y="724906"/>
                    <a:pt x="2820516" y="724970"/>
                  </a:cubicBezTo>
                  <a:close/>
                  <a:moveTo>
                    <a:pt x="7332377" y="2638663"/>
                  </a:moveTo>
                  <a:cubicBezTo>
                    <a:pt x="7214341" y="2650358"/>
                    <a:pt x="7223172" y="2828959"/>
                    <a:pt x="7341779" y="2828895"/>
                  </a:cubicBezTo>
                  <a:cubicBezTo>
                    <a:pt x="7472394" y="2827243"/>
                    <a:pt x="7462674" y="2627414"/>
                    <a:pt x="7332377" y="2638663"/>
                  </a:cubicBezTo>
                  <a:close/>
                  <a:moveTo>
                    <a:pt x="7339301" y="1234966"/>
                  </a:moveTo>
                  <a:cubicBezTo>
                    <a:pt x="7469916" y="1233504"/>
                    <a:pt x="7460006" y="1033421"/>
                    <a:pt x="7329899" y="1044798"/>
                  </a:cubicBezTo>
                  <a:cubicBezTo>
                    <a:pt x="7211864" y="1056302"/>
                    <a:pt x="7220694" y="1235157"/>
                    <a:pt x="7339301" y="1234966"/>
                  </a:cubicBezTo>
                  <a:close/>
                  <a:moveTo>
                    <a:pt x="84087" y="3888675"/>
                  </a:moveTo>
                  <a:cubicBezTo>
                    <a:pt x="-33695" y="3900434"/>
                    <a:pt x="-25118" y="4079352"/>
                    <a:pt x="93362" y="4079352"/>
                  </a:cubicBezTo>
                  <a:cubicBezTo>
                    <a:pt x="224104" y="4077445"/>
                    <a:pt x="214067" y="3877425"/>
                    <a:pt x="84087" y="3888675"/>
                  </a:cubicBezTo>
                  <a:close/>
                  <a:moveTo>
                    <a:pt x="488955" y="5693238"/>
                  </a:moveTo>
                  <a:cubicBezTo>
                    <a:pt x="370919" y="5704679"/>
                    <a:pt x="379686" y="5883470"/>
                    <a:pt x="498293" y="5883407"/>
                  </a:cubicBezTo>
                  <a:cubicBezTo>
                    <a:pt x="628908" y="5882135"/>
                    <a:pt x="619125" y="5681925"/>
                    <a:pt x="488955" y="5693366"/>
                  </a:cubicBezTo>
                  <a:close/>
                  <a:moveTo>
                    <a:pt x="722295" y="4567103"/>
                  </a:moveTo>
                  <a:cubicBezTo>
                    <a:pt x="592125" y="4555789"/>
                    <a:pt x="582532" y="4755682"/>
                    <a:pt x="712893" y="4757334"/>
                  </a:cubicBezTo>
                  <a:cubicBezTo>
                    <a:pt x="831501" y="4757334"/>
                    <a:pt x="840458" y="4578734"/>
                    <a:pt x="722295" y="4567103"/>
                  </a:cubicBezTo>
                  <a:close/>
                  <a:moveTo>
                    <a:pt x="1760606" y="2491334"/>
                  </a:moveTo>
                  <a:cubicBezTo>
                    <a:pt x="1891220" y="2489745"/>
                    <a:pt x="1881310" y="2289725"/>
                    <a:pt x="1751203" y="2301102"/>
                  </a:cubicBezTo>
                  <a:cubicBezTo>
                    <a:pt x="1633104" y="2312734"/>
                    <a:pt x="1641998" y="2491334"/>
                    <a:pt x="1760606" y="2491334"/>
                  </a:cubicBezTo>
                  <a:close/>
                  <a:moveTo>
                    <a:pt x="744657" y="3328976"/>
                  </a:moveTo>
                  <a:cubicBezTo>
                    <a:pt x="614551" y="3317536"/>
                    <a:pt x="604894" y="3517682"/>
                    <a:pt x="735255" y="3519144"/>
                  </a:cubicBezTo>
                  <a:cubicBezTo>
                    <a:pt x="853926" y="3519335"/>
                    <a:pt x="862820" y="3340544"/>
                    <a:pt x="744657" y="3328976"/>
                  </a:cubicBezTo>
                  <a:close/>
                  <a:moveTo>
                    <a:pt x="4587626" y="5427499"/>
                  </a:moveTo>
                  <a:cubicBezTo>
                    <a:pt x="4457774" y="5416058"/>
                    <a:pt x="4447546" y="5616269"/>
                    <a:pt x="4578478" y="5617476"/>
                  </a:cubicBezTo>
                  <a:cubicBezTo>
                    <a:pt x="4696832" y="5617858"/>
                    <a:pt x="4705535" y="5439067"/>
                    <a:pt x="4587626" y="5427499"/>
                  </a:cubicBezTo>
                  <a:close/>
                  <a:moveTo>
                    <a:pt x="6524040" y="3476242"/>
                  </a:moveTo>
                  <a:cubicBezTo>
                    <a:pt x="6654718" y="3474844"/>
                    <a:pt x="6644744" y="3274633"/>
                    <a:pt x="6514638" y="3286074"/>
                  </a:cubicBezTo>
                  <a:cubicBezTo>
                    <a:pt x="6396601" y="3297578"/>
                    <a:pt x="6405432" y="3476242"/>
                    <a:pt x="6524040" y="3476051"/>
                  </a:cubicBezTo>
                  <a:close/>
                  <a:moveTo>
                    <a:pt x="6533125" y="1608057"/>
                  </a:moveTo>
                  <a:cubicBezTo>
                    <a:pt x="6403018" y="1596616"/>
                    <a:pt x="6393362" y="1796826"/>
                    <a:pt x="6523785" y="1798225"/>
                  </a:cubicBezTo>
                  <a:cubicBezTo>
                    <a:pt x="6642394" y="1798161"/>
                    <a:pt x="6651224" y="1619624"/>
                    <a:pt x="6533125" y="1607866"/>
                  </a:cubicBezTo>
                  <a:close/>
                  <a:moveTo>
                    <a:pt x="6625368" y="767682"/>
                  </a:moveTo>
                  <a:cubicBezTo>
                    <a:pt x="6495261" y="756304"/>
                    <a:pt x="6485605" y="956324"/>
                    <a:pt x="6616029" y="957913"/>
                  </a:cubicBezTo>
                  <a:cubicBezTo>
                    <a:pt x="6734701" y="957722"/>
                    <a:pt x="6743531" y="779122"/>
                    <a:pt x="6625368" y="767491"/>
                  </a:cubicBezTo>
                  <a:close/>
                  <a:moveTo>
                    <a:pt x="6239178" y="2986775"/>
                  </a:moveTo>
                  <a:cubicBezTo>
                    <a:pt x="6109072" y="2975398"/>
                    <a:pt x="6099097" y="3175418"/>
                    <a:pt x="6229776" y="3177007"/>
                  </a:cubicBezTo>
                  <a:cubicBezTo>
                    <a:pt x="6348383" y="3176816"/>
                    <a:pt x="6357277" y="2998279"/>
                    <a:pt x="6239178" y="2986585"/>
                  </a:cubicBezTo>
                  <a:close/>
                  <a:moveTo>
                    <a:pt x="6514638" y="4652017"/>
                  </a:moveTo>
                  <a:cubicBezTo>
                    <a:pt x="6396538" y="4663649"/>
                    <a:pt x="6405432" y="4842249"/>
                    <a:pt x="6524040" y="4842249"/>
                  </a:cubicBezTo>
                  <a:cubicBezTo>
                    <a:pt x="6654718" y="4840660"/>
                    <a:pt x="6644808" y="4640640"/>
                    <a:pt x="6514638" y="4652017"/>
                  </a:cubicBezTo>
                  <a:close/>
                  <a:moveTo>
                    <a:pt x="6326403" y="5437732"/>
                  </a:moveTo>
                  <a:cubicBezTo>
                    <a:pt x="6196296" y="5426355"/>
                    <a:pt x="6186640" y="5626375"/>
                    <a:pt x="6317001" y="5627964"/>
                  </a:cubicBezTo>
                  <a:cubicBezTo>
                    <a:pt x="6435671" y="5628027"/>
                    <a:pt x="6444502" y="5449363"/>
                    <a:pt x="6326403" y="5437732"/>
                  </a:cubicBezTo>
                  <a:close/>
                  <a:moveTo>
                    <a:pt x="7229651" y="6251285"/>
                  </a:moveTo>
                  <a:cubicBezTo>
                    <a:pt x="7099545" y="6239781"/>
                    <a:pt x="7089888" y="6440055"/>
                    <a:pt x="7220249" y="6441453"/>
                  </a:cubicBezTo>
                  <a:cubicBezTo>
                    <a:pt x="7338857" y="6441453"/>
                    <a:pt x="7347751" y="6262662"/>
                    <a:pt x="7229651" y="6251094"/>
                  </a:cubicBezTo>
                  <a:close/>
                  <a:moveTo>
                    <a:pt x="6776566" y="3604694"/>
                  </a:moveTo>
                  <a:cubicBezTo>
                    <a:pt x="6658530" y="3616389"/>
                    <a:pt x="6667297" y="3794926"/>
                    <a:pt x="6785968" y="3794926"/>
                  </a:cubicBezTo>
                  <a:cubicBezTo>
                    <a:pt x="6916329" y="3793337"/>
                    <a:pt x="6906481" y="3593381"/>
                    <a:pt x="6776566" y="3604694"/>
                  </a:cubicBezTo>
                  <a:close/>
                  <a:moveTo>
                    <a:pt x="7330281" y="5086315"/>
                  </a:moveTo>
                  <a:cubicBezTo>
                    <a:pt x="7212244" y="5097946"/>
                    <a:pt x="7221075" y="5276610"/>
                    <a:pt x="7339683" y="5276546"/>
                  </a:cubicBezTo>
                  <a:cubicBezTo>
                    <a:pt x="7470107" y="5275021"/>
                    <a:pt x="7460324" y="5074938"/>
                    <a:pt x="7330090" y="5086315"/>
                  </a:cubicBezTo>
                  <a:close/>
                  <a:moveTo>
                    <a:pt x="7149732" y="2268942"/>
                  </a:moveTo>
                  <a:cubicBezTo>
                    <a:pt x="7031697" y="2280573"/>
                    <a:pt x="7040464" y="2459173"/>
                    <a:pt x="7159071" y="2459173"/>
                  </a:cubicBezTo>
                  <a:cubicBezTo>
                    <a:pt x="7289495" y="2457711"/>
                    <a:pt x="7279775" y="2257628"/>
                    <a:pt x="7149542" y="2268942"/>
                  </a:cubicBezTo>
                  <a:close/>
                  <a:moveTo>
                    <a:pt x="4803179" y="4171957"/>
                  </a:moveTo>
                  <a:cubicBezTo>
                    <a:pt x="4673072" y="4160580"/>
                    <a:pt x="4663416" y="4360600"/>
                    <a:pt x="4793840" y="4362189"/>
                  </a:cubicBezTo>
                  <a:cubicBezTo>
                    <a:pt x="4912511" y="4362189"/>
                    <a:pt x="4921532" y="4183589"/>
                    <a:pt x="4803179" y="4171957"/>
                  </a:cubicBezTo>
                  <a:close/>
                  <a:moveTo>
                    <a:pt x="4264139" y="1897059"/>
                  </a:moveTo>
                  <a:cubicBezTo>
                    <a:pt x="4146039" y="1908626"/>
                    <a:pt x="4154870" y="2087227"/>
                    <a:pt x="4273477" y="2087290"/>
                  </a:cubicBezTo>
                  <a:cubicBezTo>
                    <a:pt x="4404092" y="2085765"/>
                    <a:pt x="4394245" y="1885682"/>
                    <a:pt x="4264139" y="1897059"/>
                  </a:cubicBezTo>
                  <a:close/>
                  <a:moveTo>
                    <a:pt x="4141592" y="4439731"/>
                  </a:moveTo>
                  <a:cubicBezTo>
                    <a:pt x="4023556" y="4451362"/>
                    <a:pt x="4032386" y="4629962"/>
                    <a:pt x="4150995" y="4629962"/>
                  </a:cubicBezTo>
                  <a:cubicBezTo>
                    <a:pt x="4281609" y="4628373"/>
                    <a:pt x="4271826" y="4428417"/>
                    <a:pt x="4141592" y="4439731"/>
                  </a:cubicBezTo>
                  <a:close/>
                  <a:moveTo>
                    <a:pt x="4444560" y="5923067"/>
                  </a:moveTo>
                  <a:cubicBezTo>
                    <a:pt x="4326460" y="5934698"/>
                    <a:pt x="4335354" y="6113363"/>
                    <a:pt x="4453962" y="6113299"/>
                  </a:cubicBezTo>
                  <a:cubicBezTo>
                    <a:pt x="4584831" y="6111774"/>
                    <a:pt x="4574730" y="5911754"/>
                    <a:pt x="4444560" y="5923067"/>
                  </a:cubicBezTo>
                  <a:close/>
                  <a:moveTo>
                    <a:pt x="4149660" y="722555"/>
                  </a:moveTo>
                  <a:cubicBezTo>
                    <a:pt x="4280339" y="721029"/>
                    <a:pt x="4270365" y="521010"/>
                    <a:pt x="4140322" y="532323"/>
                  </a:cubicBezTo>
                  <a:cubicBezTo>
                    <a:pt x="4022222" y="543954"/>
                    <a:pt x="4031053" y="722491"/>
                    <a:pt x="4149660" y="722555"/>
                  </a:cubicBezTo>
                  <a:close/>
                  <a:moveTo>
                    <a:pt x="5149473" y="5067883"/>
                  </a:moveTo>
                  <a:cubicBezTo>
                    <a:pt x="5031437" y="5079514"/>
                    <a:pt x="5040267" y="5258178"/>
                    <a:pt x="5158875" y="5258115"/>
                  </a:cubicBezTo>
                  <a:cubicBezTo>
                    <a:pt x="5289489" y="5256589"/>
                    <a:pt x="5279643" y="5056569"/>
                    <a:pt x="5149473" y="5067883"/>
                  </a:cubicBezTo>
                  <a:close/>
                  <a:moveTo>
                    <a:pt x="5180729" y="418362"/>
                  </a:moveTo>
                  <a:cubicBezTo>
                    <a:pt x="5062692" y="430057"/>
                    <a:pt x="5071523" y="608657"/>
                    <a:pt x="5190131" y="608594"/>
                  </a:cubicBezTo>
                  <a:cubicBezTo>
                    <a:pt x="5320746" y="607259"/>
                    <a:pt x="5310962" y="407303"/>
                    <a:pt x="5180729" y="418362"/>
                  </a:cubicBezTo>
                  <a:close/>
                  <a:moveTo>
                    <a:pt x="3703309" y="5642900"/>
                  </a:moveTo>
                  <a:cubicBezTo>
                    <a:pt x="3578793" y="5643599"/>
                    <a:pt x="3578793" y="5832877"/>
                    <a:pt x="3703309" y="5833576"/>
                  </a:cubicBezTo>
                  <a:cubicBezTo>
                    <a:pt x="3827825" y="5832941"/>
                    <a:pt x="3827888" y="5643662"/>
                    <a:pt x="3703309" y="5642900"/>
                  </a:cubicBezTo>
                  <a:close/>
                  <a:moveTo>
                    <a:pt x="5646456" y="6045926"/>
                  </a:moveTo>
                  <a:cubicBezTo>
                    <a:pt x="5516350" y="6034422"/>
                    <a:pt x="5506694" y="6234696"/>
                    <a:pt x="5637118" y="6236094"/>
                  </a:cubicBezTo>
                  <a:cubicBezTo>
                    <a:pt x="5755726" y="6236222"/>
                    <a:pt x="5764556" y="6057430"/>
                    <a:pt x="5646456" y="6045926"/>
                  </a:cubicBezTo>
                  <a:close/>
                  <a:moveTo>
                    <a:pt x="5906225" y="1406067"/>
                  </a:moveTo>
                  <a:cubicBezTo>
                    <a:pt x="5776118" y="1394689"/>
                    <a:pt x="5766462" y="1594773"/>
                    <a:pt x="5896886" y="1596298"/>
                  </a:cubicBezTo>
                  <a:cubicBezTo>
                    <a:pt x="6015494" y="1596298"/>
                    <a:pt x="6024324" y="1417698"/>
                    <a:pt x="5906225" y="1406067"/>
                  </a:cubicBezTo>
                  <a:close/>
                </a:path>
              </a:pathLst>
            </a:custGeom>
            <a:solidFill>
              <a:srgbClr val="004591">
                <a:alpha val="44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6" name="Google Shape;76;p10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062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40400" y="1114667"/>
            <a:ext cx="9911200" cy="5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140400" y="1906863"/>
            <a:ext cx="9911200" cy="40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Montserrat Light"/>
              <a:buChar char="●"/>
              <a:defRPr sz="24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81000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Montserrat Light"/>
              <a:buChar char="○"/>
              <a:defRPr sz="24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8100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Light"/>
              <a:buChar char="■"/>
              <a:defRPr sz="24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8100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Light"/>
              <a:buChar char="●"/>
              <a:defRPr sz="24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8100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Light"/>
              <a:buChar char="○"/>
              <a:defRPr sz="24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8100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Light"/>
              <a:buChar char="■"/>
              <a:defRPr sz="24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8100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Light"/>
              <a:buChar char="●"/>
              <a:defRPr sz="24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8100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Light"/>
              <a:buChar char="○"/>
              <a:defRPr sz="24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81000" rtl="0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2400"/>
              <a:buFont typeface="Montserrat Light"/>
              <a:buChar char="■"/>
              <a:defRPr sz="24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733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buNone/>
              <a:defRPr sz="1733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 rtl="0">
              <a:buNone/>
              <a:defRPr sz="1733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 rtl="0">
              <a:buNone/>
              <a:defRPr sz="1733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 rtl="0">
              <a:buNone/>
              <a:defRPr sz="1733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 rtl="0">
              <a:buNone/>
              <a:defRPr sz="1733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 rtl="0">
              <a:buNone/>
              <a:defRPr sz="1733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 rtl="0">
              <a:buNone/>
              <a:defRPr sz="1733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 rtl="0">
              <a:buNone/>
              <a:defRPr sz="1733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1899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1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gif"/><Relationship Id="rId5" Type="http://schemas.openxmlformats.org/officeDocument/2006/relationships/image" Target="../media/image15.gif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35.png"/><Relationship Id="rId7" Type="http://schemas.openxmlformats.org/officeDocument/2006/relationships/image" Target="../media/image15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gif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image" Target="../media/image35.png"/><Relationship Id="rId7" Type="http://schemas.openxmlformats.org/officeDocument/2006/relationships/image" Target="../media/image15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image" Target="../media/image42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image" Target="../media/image42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19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50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1.png"/><Relationship Id="rId9" Type="http://schemas.openxmlformats.org/officeDocument/2006/relationships/image" Target="../media/image19.gi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gif"/><Relationship Id="rId5" Type="http://schemas.openxmlformats.org/officeDocument/2006/relationships/image" Target="../media/image45.png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gif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png"/><Relationship Id="rId4" Type="http://schemas.openxmlformats.org/officeDocument/2006/relationships/image" Target="../media/image24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gif"/><Relationship Id="rId4" Type="http://schemas.openxmlformats.org/officeDocument/2006/relationships/image" Target="../media/image6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gi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gif"/><Relationship Id="rId3" Type="http://schemas.openxmlformats.org/officeDocument/2006/relationships/image" Target="../media/image6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Relationship Id="rId9" Type="http://schemas.openxmlformats.org/officeDocument/2006/relationships/image" Target="../media/image48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48.gi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gif"/><Relationship Id="rId5" Type="http://schemas.openxmlformats.org/officeDocument/2006/relationships/image" Target="../media/image65.png"/><Relationship Id="rId4" Type="http://schemas.openxmlformats.org/officeDocument/2006/relationships/image" Target="../media/image7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gif"/><Relationship Id="rId4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gif"/><Relationship Id="rId4" Type="http://schemas.openxmlformats.org/officeDocument/2006/relationships/image" Target="../media/image63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0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8.png"/><Relationship Id="rId5" Type="http://schemas.openxmlformats.org/officeDocument/2006/relationships/image" Target="../media/image12.png"/><Relationship Id="rId4" Type="http://schemas.openxmlformats.org/officeDocument/2006/relationships/image" Target="../media/image50.gi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png"/><Relationship Id="rId3" Type="http://schemas.openxmlformats.org/officeDocument/2006/relationships/image" Target="../media/image82.png"/><Relationship Id="rId7" Type="http://schemas.openxmlformats.org/officeDocument/2006/relationships/image" Target="../media/image85.png"/><Relationship Id="rId12" Type="http://schemas.openxmlformats.org/officeDocument/2006/relationships/image" Target="../media/image9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5" Type="http://schemas.openxmlformats.org/officeDocument/2006/relationships/image" Target="../media/image83.png"/><Relationship Id="rId10" Type="http://schemas.openxmlformats.org/officeDocument/2006/relationships/image" Target="../media/image88.png"/><Relationship Id="rId4" Type="http://schemas.openxmlformats.org/officeDocument/2006/relationships/image" Target="../media/image50.gif"/><Relationship Id="rId9" Type="http://schemas.openxmlformats.org/officeDocument/2006/relationships/image" Target="../media/image87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0.png"/><Relationship Id="rId3" Type="http://schemas.openxmlformats.org/officeDocument/2006/relationships/image" Target="../media/image810.png"/><Relationship Id="rId7" Type="http://schemas.openxmlformats.org/officeDocument/2006/relationships/image" Target="../media/image850.png"/><Relationship Id="rId2" Type="http://schemas.openxmlformats.org/officeDocument/2006/relationships/image" Target="../media/image79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40.png"/><Relationship Id="rId5" Type="http://schemas.openxmlformats.org/officeDocument/2006/relationships/image" Target="../media/image830.png"/><Relationship Id="rId10" Type="http://schemas.openxmlformats.org/officeDocument/2006/relationships/image" Target="../media/image51.gif"/><Relationship Id="rId4" Type="http://schemas.openxmlformats.org/officeDocument/2006/relationships/image" Target="../media/image820.png"/><Relationship Id="rId9" Type="http://schemas.openxmlformats.org/officeDocument/2006/relationships/image" Target="../media/image87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gi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0.png"/><Relationship Id="rId5" Type="http://schemas.openxmlformats.org/officeDocument/2006/relationships/image" Target="../media/image11.png"/><Relationship Id="rId4" Type="http://schemas.openxmlformats.org/officeDocument/2006/relationships/image" Target="../media/image8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agua, azul, computadora, baloncesto&#10;&#10;Descripción generada automáticamente">
            <a:extLst>
              <a:ext uri="{FF2B5EF4-FFF2-40B4-BE49-F238E27FC236}">
                <a16:creationId xmlns:a16="http://schemas.microsoft.com/office/drawing/2014/main" id="{C19AC4FA-B534-452D-A80B-596A117F28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" y="0"/>
            <a:ext cx="12190095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9FE81E2-4037-40A9-ACB1-C1D4F0F8D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1444386"/>
            <a:ext cx="9144000" cy="4014680"/>
          </a:xfrm>
          <a:solidFill>
            <a:schemeClr val="bg2">
              <a:lumMod val="75000"/>
              <a:alpha val="52000"/>
            </a:schemeClr>
          </a:solidFill>
        </p:spPr>
        <p:txBody>
          <a:bodyPr anchor="ctr">
            <a:normAutofit/>
            <a:scene3d>
              <a:camera prst="orthographicFront"/>
              <a:lightRig rig="harsh" dir="t"/>
            </a:scene3d>
            <a:sp3d prstMaterial="matte"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s-CL" sz="3600" b="1" dirty="0">
                <a:ln>
                  <a:solidFill>
                    <a:schemeClr val="tx1"/>
                  </a:solidFill>
                </a:ln>
              </a:rPr>
              <a:t>Módulo 4 – Genética Cuantitativa</a:t>
            </a:r>
            <a:br>
              <a:rPr lang="es-CL" sz="3200" b="1" dirty="0">
                <a:ln/>
              </a:rPr>
            </a:br>
            <a:br>
              <a:rPr lang="es-CL" sz="3600" b="1" dirty="0">
                <a:ln/>
                <a:solidFill>
                  <a:schemeClr val="accent3"/>
                </a:solidFill>
              </a:rPr>
            </a:br>
            <a:r>
              <a:rPr lang="es-CL" sz="48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Respuesta a la selección</a:t>
            </a:r>
            <a:endParaRPr lang="en-US" sz="5400" b="1" dirty="0">
              <a:ln w="10160">
                <a:noFill/>
                <a:prstDash val="solid"/>
              </a:ln>
              <a:solidFill>
                <a:schemeClr val="accent3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99A2B71-F7C4-4BB6-9B0E-9AE9B42B1A6E}"/>
              </a:ext>
            </a:extLst>
          </p:cNvPr>
          <p:cNvSpPr txBox="1"/>
          <p:nvPr/>
        </p:nvSpPr>
        <p:spPr>
          <a:xfrm>
            <a:off x="7734300" y="5604535"/>
            <a:ext cx="3238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Franklin Gothic Demi" panose="020B0703020102020204" pitchFamily="34" charset="0"/>
              </a:rPr>
              <a:t>Tutor: Bastián Fernández S.</a:t>
            </a:r>
          </a:p>
        </p:txBody>
      </p:sp>
      <p:sp>
        <p:nvSpPr>
          <p:cNvPr id="8" name="Subtítulo 2">
            <a:extLst>
              <a:ext uri="{FF2B5EF4-FFF2-40B4-BE49-F238E27FC236}">
                <a16:creationId xmlns:a16="http://schemas.microsoft.com/office/drawing/2014/main" id="{4EEAFC0A-348F-4F93-9BA9-DD7F20A0AE8B}"/>
              </a:ext>
            </a:extLst>
          </p:cNvPr>
          <p:cNvSpPr txBox="1">
            <a:spLocks/>
          </p:cNvSpPr>
          <p:nvPr/>
        </p:nvSpPr>
        <p:spPr>
          <a:xfrm>
            <a:off x="97654" y="97654"/>
            <a:ext cx="5017271" cy="896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Montserrat Light"/>
              <a:buNone/>
              <a:defRPr sz="24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Montserrat Light"/>
              <a:buNone/>
              <a:defRPr sz="20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Light"/>
              <a:buNone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Light"/>
              <a:buNone/>
              <a:defRPr sz="16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Light"/>
              <a:buNone/>
              <a:defRPr sz="16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Light"/>
              <a:buNone/>
              <a:defRPr sz="16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Light"/>
              <a:buNone/>
              <a:defRPr sz="16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Light"/>
              <a:buNone/>
              <a:defRPr sz="16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2400"/>
              <a:buFont typeface="Montserrat Light"/>
              <a:buNone/>
              <a:defRPr sz="16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 algn="l"/>
            <a:r>
              <a:rPr lang="es-CL" kern="0">
                <a:solidFill>
                  <a:schemeClr val="bg1"/>
                </a:solidFill>
              </a:rPr>
              <a:t>Tutoría Semestre Primavera 2022</a:t>
            </a:r>
            <a:br>
              <a:rPr lang="es-CL" kern="0">
                <a:solidFill>
                  <a:schemeClr val="bg1"/>
                </a:solidFill>
              </a:rPr>
            </a:br>
            <a:r>
              <a:rPr lang="es-CL" kern="0">
                <a:solidFill>
                  <a:schemeClr val="bg1"/>
                </a:solidFill>
              </a:rPr>
              <a:t>Genética Básica G1</a:t>
            </a:r>
            <a:endParaRPr lang="en-US" kern="0" dirty="0">
              <a:ln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1924569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7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fld id="{00000000-1234-1234-1234-123412341234}" type="slidenum">
              <a:rPr lang="en"/>
              <a:pPr/>
              <a:t>10</a:t>
            </a:fld>
            <a:endParaRPr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5BEFDBA4-3C2C-4E88-B533-714481631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363" y="70485"/>
            <a:ext cx="9367203" cy="1188720"/>
          </a:xfrm>
        </p:spPr>
        <p:txBody>
          <a:bodyPr>
            <a:normAutofit/>
          </a:bodyPr>
          <a:lstStyle/>
          <a:p>
            <a:r>
              <a:rPr lang="es-CL" i="1" dirty="0"/>
              <a:t>Respuesta a la selección</a:t>
            </a:r>
            <a:endParaRPr lang="en-US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Marcador de contenido 2">
                <a:extLst>
                  <a:ext uri="{FF2B5EF4-FFF2-40B4-BE49-F238E27FC236}">
                    <a16:creationId xmlns:a16="http://schemas.microsoft.com/office/drawing/2014/main" id="{B432A6BF-E202-44D2-977A-737C5D3BF02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45699" y="1506013"/>
                <a:ext cx="8700602" cy="396220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rmAutofit fontScale="92500"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609585" marR="0" lvl="0" indent="-50798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2400"/>
                  <a:buFont typeface="Montserrat Light"/>
                  <a:buChar char="●"/>
                  <a:defRPr sz="2400" b="0" i="0" u="none" strike="noStrike" cap="none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defRPr>
                </a:lvl1pPr>
                <a:lvl2pPr marL="1219170" marR="0" lvl="1" indent="-507987" algn="l" rtl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chemeClr val="accent1"/>
                  </a:buClr>
                  <a:buSzPts val="2400"/>
                  <a:buFont typeface="Montserrat Light"/>
                  <a:buChar char="○"/>
                  <a:defRPr sz="2400" b="0" i="0" u="none" strike="noStrike" cap="none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defRPr>
                </a:lvl2pPr>
                <a:lvl3pPr marL="1828754" marR="0" lvl="2" indent="-507987" algn="l" rtl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Montserrat Light"/>
                  <a:buChar char="■"/>
                  <a:defRPr sz="2400" b="0" i="0" u="none" strike="noStrike" cap="none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defRPr>
                </a:lvl3pPr>
                <a:lvl4pPr marL="2438339" marR="0" lvl="3" indent="-507987" algn="l" rtl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Montserrat Light"/>
                  <a:buChar char="●"/>
                  <a:defRPr sz="2400" b="0" i="0" u="none" strike="noStrike" cap="none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defRPr>
                </a:lvl4pPr>
                <a:lvl5pPr marL="3047924" marR="0" lvl="4" indent="-507987" algn="l" rtl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Montserrat Light"/>
                  <a:buChar char="○"/>
                  <a:defRPr sz="2400" b="0" i="0" u="none" strike="noStrike" cap="none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defRPr>
                </a:lvl5pPr>
                <a:lvl6pPr marL="3657509" marR="0" lvl="5" indent="-507987" algn="l" rtl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Montserrat Light"/>
                  <a:buChar char="■"/>
                  <a:defRPr sz="2400" b="0" i="0" u="none" strike="noStrike" cap="none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defRPr>
                </a:lvl6pPr>
                <a:lvl7pPr marL="4267093" marR="0" lvl="6" indent="-507987" algn="l" rtl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Montserrat Light"/>
                  <a:buChar char="●"/>
                  <a:defRPr sz="2400" b="0" i="0" u="none" strike="noStrike" cap="none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defRPr>
                </a:lvl7pPr>
                <a:lvl8pPr marL="4876678" marR="0" lvl="7" indent="-507987" algn="l" rtl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Montserrat Light"/>
                  <a:buChar char="○"/>
                  <a:defRPr sz="2400" b="0" i="0" u="none" strike="noStrike" cap="none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defRPr>
                </a:lvl8pPr>
                <a:lvl9pPr marL="5486263" marR="0" lvl="8" indent="-507987" algn="l" rtl="0">
                  <a:lnSpc>
                    <a:spcPct val="100000"/>
                  </a:lnSpc>
                  <a:spcBef>
                    <a:spcPts val="800"/>
                  </a:spcBef>
                  <a:spcAft>
                    <a:spcPts val="800"/>
                  </a:spcAft>
                  <a:buClr>
                    <a:schemeClr val="dk1"/>
                  </a:buClr>
                  <a:buSzPts val="2400"/>
                  <a:buFont typeface="Montserrat Light"/>
                  <a:buChar char="■"/>
                  <a:defRPr sz="2400" b="0" i="0" u="none" strike="noStrike" cap="none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defRPr>
                </a:lvl9pPr>
              </a:lstStyle>
              <a:p>
                <a:pPr marL="0" indent="0">
                  <a:buFont typeface="Montserrat Light"/>
                  <a:buNone/>
                </a:pPr>
                <a:r>
                  <a:rPr lang="es-CL" kern="0" dirty="0"/>
                  <a:t>De todos los cambios producidos por la selección el que más nos interesa es el de la </a:t>
                </a:r>
                <a:r>
                  <a:rPr lang="es-CL" b="1" kern="0" dirty="0">
                    <a:solidFill>
                      <a:schemeClr val="accent2"/>
                    </a:solidFill>
                  </a:rPr>
                  <a:t>media poblacional</a:t>
                </a:r>
                <a:r>
                  <a:rPr lang="es-CL" kern="0" dirty="0"/>
                  <a:t>, denominado </a:t>
                </a:r>
                <a:r>
                  <a:rPr lang="es-CL" b="1" kern="0" dirty="0">
                    <a:solidFill>
                      <a:schemeClr val="accent6">
                        <a:lumMod val="75000"/>
                      </a:schemeClr>
                    </a:solidFill>
                  </a:rPr>
                  <a:t>“respuesta a la selección” </a:t>
                </a:r>
                <a:r>
                  <a:rPr lang="es-CL" kern="0" dirty="0"/>
                  <a:t>y representado por </a:t>
                </a:r>
                <a14:m>
                  <m:oMath xmlns:m="http://schemas.openxmlformats.org/officeDocument/2006/math">
                    <m:r>
                      <a:rPr lang="es-CL" b="1" i="1" kern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𝑹</m:t>
                    </m:r>
                  </m:oMath>
                </a14:m>
                <a:r>
                  <a:rPr lang="es-CL" kern="0" dirty="0"/>
                  <a:t>.</a:t>
                </a:r>
              </a:p>
              <a:p>
                <a:pPr marL="0" indent="0">
                  <a:buFont typeface="Montserrat Light"/>
                  <a:buNone/>
                </a:pPr>
                <a:endParaRPr lang="es-CL" kern="0" dirty="0"/>
              </a:p>
            </p:txBody>
          </p:sp>
        </mc:Choice>
        <mc:Fallback xmlns="">
          <p:sp>
            <p:nvSpPr>
              <p:cNvPr id="4" name="Marcador de contenido 2">
                <a:extLst>
                  <a:ext uri="{FF2B5EF4-FFF2-40B4-BE49-F238E27FC236}">
                    <a16:creationId xmlns:a16="http://schemas.microsoft.com/office/drawing/2014/main" id="{B432A6BF-E202-44D2-977A-737C5D3BF0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5699" y="1506013"/>
                <a:ext cx="8700602" cy="3962203"/>
              </a:xfrm>
              <a:prstGeom prst="rect">
                <a:avLst/>
              </a:prstGeom>
              <a:blipFill>
                <a:blip r:embed="rId3"/>
                <a:stretch>
                  <a:fillRect l="-1961" t="-2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42377301-366B-4637-82EA-EB00744AD5BD}"/>
                  </a:ext>
                </a:extLst>
              </p:cNvPr>
              <p:cNvSpPr txBox="1"/>
              <p:nvPr/>
            </p:nvSpPr>
            <p:spPr>
              <a:xfrm>
                <a:off x="712118" y="3117782"/>
                <a:ext cx="1076776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𝑹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s-CL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s-CL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CL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s-CL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b>
                          </m:sSub>
                        </m:e>
                      </m:acc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𝑑𝑒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h𝑖𝑗𝑜𝑠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𝑑𝑒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𝑝𝑎𝑑𝑟𝑒𝑠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𝑠𝑒𝑙𝑒𝑐𝑐𝑖𝑜𝑛𝑎𝑑𝑜𝑠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 −</m:t>
                      </m:r>
                      <m:acc>
                        <m:accPr>
                          <m:chr m:val="̅"/>
                          <m:ctrlPr>
                            <a:rPr lang="es-CL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s-CL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CL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s-CL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b>
                          </m:sSub>
                        </m:e>
                      </m:acc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𝑑𝑒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𝑝𝑜𝑏𝑙𝑎𝑐𝑖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ó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𝑝𝑎𝑟𝑒𝑛𝑡𝑎𝑙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𝑎𝑛𝑡𝑒𝑠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𝑑𝑒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𝑙𝑎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𝑠𝑒𝑙𝑒𝑐𝑐𝑖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ó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42377301-366B-4637-82EA-EB00744AD5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118" y="3117782"/>
                <a:ext cx="10767764" cy="369332"/>
              </a:xfrm>
              <a:prstGeom prst="rect">
                <a:avLst/>
              </a:prstGeom>
              <a:blipFill>
                <a:blip r:embed="rId4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uadroTexto 5">
            <a:extLst>
              <a:ext uri="{FF2B5EF4-FFF2-40B4-BE49-F238E27FC236}">
                <a16:creationId xmlns:a16="http://schemas.microsoft.com/office/drawing/2014/main" id="{86595E48-989C-4165-B241-140A9F0F702D}"/>
              </a:ext>
            </a:extLst>
          </p:cNvPr>
          <p:cNvSpPr txBox="1"/>
          <p:nvPr/>
        </p:nvSpPr>
        <p:spPr>
          <a:xfrm>
            <a:off x="7148946" y="5814610"/>
            <a:ext cx="2382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dirty="0">
                <a:latin typeface="Abadi" panose="020B0604020104020204" pitchFamily="34" charset="0"/>
              </a:rPr>
              <a:t>Expresado como </a:t>
            </a:r>
            <a:r>
              <a:rPr lang="es-CL" sz="1400" dirty="0">
                <a:solidFill>
                  <a:schemeClr val="accent2"/>
                </a:solidFill>
                <a:latin typeface="Abadi" panose="020B0604020104020204" pitchFamily="34" charset="0"/>
              </a:rPr>
              <a:t>desviación del promedio poblacional</a:t>
            </a:r>
            <a:endParaRPr lang="en-US" sz="1400" dirty="0">
              <a:solidFill>
                <a:schemeClr val="accent2"/>
              </a:solidFill>
              <a:latin typeface="Abadi" panose="020B0604020104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646E419-8445-42D5-A616-4094A0AF362E}"/>
              </a:ext>
            </a:extLst>
          </p:cNvPr>
          <p:cNvSpPr txBox="1"/>
          <p:nvPr/>
        </p:nvSpPr>
        <p:spPr>
          <a:xfrm>
            <a:off x="1327777" y="4988561"/>
            <a:ext cx="17392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>
                <a:solidFill>
                  <a:schemeClr val="accent6">
                    <a:lumMod val="75000"/>
                  </a:schemeClr>
                </a:solidFill>
              </a:rPr>
              <a:t>Diferencial de selección (S)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A208319-660D-4A24-9090-63EA110FB7CE}"/>
              </a:ext>
            </a:extLst>
          </p:cNvPr>
          <p:cNvSpPr txBox="1"/>
          <p:nvPr/>
        </p:nvSpPr>
        <p:spPr>
          <a:xfrm>
            <a:off x="2036631" y="4116156"/>
            <a:ext cx="81187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200" dirty="0">
                <a:latin typeface="Abadi" panose="020B0604020104020204" pitchFamily="34" charset="0"/>
              </a:rPr>
              <a:t>Además, la magnitud de la presión selectiva se expresa como:</a:t>
            </a:r>
            <a:endParaRPr lang="en-US" sz="2200" dirty="0">
              <a:latin typeface="Abadi" panose="020B0604020104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8D53592-7ECB-4751-8073-74A408D4510F}"/>
              </a:ext>
            </a:extLst>
          </p:cNvPr>
          <p:cNvSpPr txBox="1"/>
          <p:nvPr/>
        </p:nvSpPr>
        <p:spPr>
          <a:xfrm>
            <a:off x="4084313" y="4980843"/>
            <a:ext cx="3186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dirty="0"/>
              <a:t>“Superioridad promedio de los padres seleccionados”.</a:t>
            </a:r>
            <a:endParaRPr lang="en-US" dirty="0"/>
          </a:p>
        </p:txBody>
      </p: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2173501B-4D51-446D-B81C-35948144177B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3067046" y="5296291"/>
            <a:ext cx="864105" cy="154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161D973A-6C56-43B8-85FF-5A5123932F06}"/>
                  </a:ext>
                </a:extLst>
              </p:cNvPr>
              <p:cNvSpPr txBox="1"/>
              <p:nvPr/>
            </p:nvSpPr>
            <p:spPr>
              <a:xfrm>
                <a:off x="7753403" y="5122124"/>
                <a:ext cx="311081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s-CL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s-CL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CL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s-CL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b>
                          </m:sSub>
                        </m:e>
                      </m:acc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𝑑𝑒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𝑖𝑛𝑑𝑖𝑣𝑖𝑑𝑢𝑜𝑠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𝑠𝑒𝑙𝑒𝑐𝑐𝑖𝑜𝑛𝑎𝑑𝑜𝑠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161D973A-6C56-43B8-85FF-5A5123932F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3403" y="5122124"/>
                <a:ext cx="3110819" cy="369332"/>
              </a:xfrm>
              <a:prstGeom prst="rect">
                <a:avLst/>
              </a:prstGeom>
              <a:blipFill>
                <a:blip r:embed="rId5"/>
                <a:stretch>
                  <a:fillRect r="-8431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CuadroTexto 11">
            <a:extLst>
              <a:ext uri="{FF2B5EF4-FFF2-40B4-BE49-F238E27FC236}">
                <a16:creationId xmlns:a16="http://schemas.microsoft.com/office/drawing/2014/main" id="{70EA64D9-A4AA-4DCA-B014-EFEC26E5A0D6}"/>
              </a:ext>
            </a:extLst>
          </p:cNvPr>
          <p:cNvSpPr txBox="1"/>
          <p:nvPr/>
        </p:nvSpPr>
        <p:spPr>
          <a:xfrm>
            <a:off x="7117667" y="5096236"/>
            <a:ext cx="6909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dirty="0"/>
              <a:t>=</a:t>
            </a:r>
            <a:endParaRPr lang="en-US" sz="2000" dirty="0"/>
          </a:p>
        </p:txBody>
      </p: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5DCAC700-FA74-4CC5-A8BE-924508DFC776}"/>
              </a:ext>
            </a:extLst>
          </p:cNvPr>
          <p:cNvCxnSpPr/>
          <p:nvPr/>
        </p:nvCxnSpPr>
        <p:spPr>
          <a:xfrm>
            <a:off x="7961746" y="5491456"/>
            <a:ext cx="0" cy="32315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842863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7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fld id="{00000000-1234-1234-1234-123412341234}" type="slidenum">
              <a:rPr lang="en"/>
              <a:pPr/>
              <a:t>11</a:t>
            </a:fld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Marcador de contenido 2">
                <a:extLst>
                  <a:ext uri="{FF2B5EF4-FFF2-40B4-BE49-F238E27FC236}">
                    <a16:creationId xmlns:a16="http://schemas.microsoft.com/office/drawing/2014/main" id="{CD732BC0-8807-4FE9-8802-6F201AAB9A2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45699" y="1506013"/>
                <a:ext cx="8700602" cy="129433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rmAutofit fontScale="92500"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609585" marR="0" lvl="0" indent="-50798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2400"/>
                  <a:buFont typeface="Montserrat Light"/>
                  <a:buChar char="●"/>
                  <a:defRPr sz="2400" b="0" i="0" u="none" strike="noStrike" cap="none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defRPr>
                </a:lvl1pPr>
                <a:lvl2pPr marL="1219170" marR="0" lvl="1" indent="-507987" algn="l" rtl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chemeClr val="accent1"/>
                  </a:buClr>
                  <a:buSzPts val="2400"/>
                  <a:buFont typeface="Montserrat Light"/>
                  <a:buChar char="○"/>
                  <a:defRPr sz="2400" b="0" i="0" u="none" strike="noStrike" cap="none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defRPr>
                </a:lvl2pPr>
                <a:lvl3pPr marL="1828754" marR="0" lvl="2" indent="-507987" algn="l" rtl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Montserrat Light"/>
                  <a:buChar char="■"/>
                  <a:defRPr sz="2400" b="0" i="0" u="none" strike="noStrike" cap="none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defRPr>
                </a:lvl3pPr>
                <a:lvl4pPr marL="2438339" marR="0" lvl="3" indent="-507987" algn="l" rtl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Montserrat Light"/>
                  <a:buChar char="●"/>
                  <a:defRPr sz="2400" b="0" i="0" u="none" strike="noStrike" cap="none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defRPr>
                </a:lvl4pPr>
                <a:lvl5pPr marL="3047924" marR="0" lvl="4" indent="-507987" algn="l" rtl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Montserrat Light"/>
                  <a:buChar char="○"/>
                  <a:defRPr sz="2400" b="0" i="0" u="none" strike="noStrike" cap="none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defRPr>
                </a:lvl5pPr>
                <a:lvl6pPr marL="3657509" marR="0" lvl="5" indent="-507987" algn="l" rtl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Montserrat Light"/>
                  <a:buChar char="■"/>
                  <a:defRPr sz="2400" b="0" i="0" u="none" strike="noStrike" cap="none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defRPr>
                </a:lvl6pPr>
                <a:lvl7pPr marL="4267093" marR="0" lvl="6" indent="-507987" algn="l" rtl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Montserrat Light"/>
                  <a:buChar char="●"/>
                  <a:defRPr sz="2400" b="0" i="0" u="none" strike="noStrike" cap="none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defRPr>
                </a:lvl7pPr>
                <a:lvl8pPr marL="4876678" marR="0" lvl="7" indent="-507987" algn="l" rtl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Montserrat Light"/>
                  <a:buChar char="○"/>
                  <a:defRPr sz="2400" b="0" i="0" u="none" strike="noStrike" cap="none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defRPr>
                </a:lvl8pPr>
                <a:lvl9pPr marL="5486263" marR="0" lvl="8" indent="-507987" algn="l" rtl="0">
                  <a:lnSpc>
                    <a:spcPct val="100000"/>
                  </a:lnSpc>
                  <a:spcBef>
                    <a:spcPts val="800"/>
                  </a:spcBef>
                  <a:spcAft>
                    <a:spcPts val="800"/>
                  </a:spcAft>
                  <a:buClr>
                    <a:schemeClr val="dk1"/>
                  </a:buClr>
                  <a:buSzPts val="2400"/>
                  <a:buFont typeface="Montserrat Light"/>
                  <a:buChar char="■"/>
                  <a:defRPr sz="2400" b="0" i="0" u="none" strike="noStrike" cap="none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defRPr>
                </a:lvl9pPr>
              </a:lstStyle>
              <a:p>
                <a:pPr marL="0" indent="0">
                  <a:buFont typeface="Montserrat Light"/>
                  <a:buNone/>
                </a:pPr>
                <a:r>
                  <a:rPr lang="es-CL" kern="0" dirty="0"/>
                  <a:t>De todos los cambios producidos por la selección el que más nos interesa es el de la media poblacional, denominado </a:t>
                </a:r>
                <a:r>
                  <a:rPr lang="es-CL" b="1" kern="0" dirty="0"/>
                  <a:t>“respuesta a la selección”</a:t>
                </a:r>
                <a:r>
                  <a:rPr lang="es-CL" kern="0" dirty="0"/>
                  <a:t> y representado por </a:t>
                </a:r>
                <a14:m>
                  <m:oMath xmlns:m="http://schemas.openxmlformats.org/officeDocument/2006/math">
                    <m:r>
                      <a:rPr lang="es-CL" b="1" i="1" kern="0" smtClean="0">
                        <a:latin typeface="Cambria Math" panose="02040503050406030204" pitchFamily="18" charset="0"/>
                      </a:rPr>
                      <m:t>𝑹</m:t>
                    </m:r>
                  </m:oMath>
                </a14:m>
                <a:r>
                  <a:rPr lang="es-CL" kern="0" dirty="0"/>
                  <a:t>.</a:t>
                </a:r>
              </a:p>
              <a:p>
                <a:pPr marL="0" indent="0">
                  <a:buFont typeface="Montserrat Light"/>
                  <a:buNone/>
                </a:pPr>
                <a:endParaRPr lang="es-CL" kern="0" dirty="0"/>
              </a:p>
            </p:txBody>
          </p:sp>
        </mc:Choice>
        <mc:Fallback xmlns="">
          <p:sp>
            <p:nvSpPr>
              <p:cNvPr id="4" name="Marcador de contenido 2">
                <a:extLst>
                  <a:ext uri="{FF2B5EF4-FFF2-40B4-BE49-F238E27FC236}">
                    <a16:creationId xmlns:a16="http://schemas.microsoft.com/office/drawing/2014/main" id="{CD732BC0-8807-4FE9-8802-6F201AAB9A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5699" y="1506013"/>
                <a:ext cx="8700602" cy="1294337"/>
              </a:xfrm>
              <a:prstGeom prst="rect">
                <a:avLst/>
              </a:prstGeom>
              <a:blipFill>
                <a:blip r:embed="rId3"/>
                <a:stretch>
                  <a:fillRect l="-1961" t="-613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n 4">
            <a:extLst>
              <a:ext uri="{FF2B5EF4-FFF2-40B4-BE49-F238E27FC236}">
                <a16:creationId xmlns:a16="http://schemas.microsoft.com/office/drawing/2014/main" id="{C05D59DE-669C-44A5-B749-474982A694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0958" y="2672993"/>
            <a:ext cx="5410084" cy="37606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CB37BEC7-F4D1-46EA-A2A3-45F37F9EE6C9}"/>
                  </a:ext>
                </a:extLst>
              </p:cNvPr>
              <p:cNvSpPr txBox="1"/>
              <p:nvPr/>
            </p:nvSpPr>
            <p:spPr>
              <a:xfrm>
                <a:off x="9153237" y="4183969"/>
                <a:ext cx="1867329" cy="369332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s-CL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𝑆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CB37BEC7-F4D1-46EA-A2A3-45F37F9EE6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3237" y="4183969"/>
                <a:ext cx="1867329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ítulo 1">
            <a:extLst>
              <a:ext uri="{FF2B5EF4-FFF2-40B4-BE49-F238E27FC236}">
                <a16:creationId xmlns:a16="http://schemas.microsoft.com/office/drawing/2014/main" id="{0E0854C9-5D3B-4ECF-A71B-12B9BA7AEFC0}"/>
              </a:ext>
            </a:extLst>
          </p:cNvPr>
          <p:cNvSpPr txBox="1">
            <a:spLocks/>
          </p:cNvSpPr>
          <p:nvPr/>
        </p:nvSpPr>
        <p:spPr>
          <a:xfrm>
            <a:off x="1653363" y="70485"/>
            <a:ext cx="9367203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s-CL" i="1" kern="0"/>
              <a:t>Respuesta a la selección</a:t>
            </a:r>
            <a:endParaRPr lang="en-US" i="1" kern="0" dirty="0"/>
          </a:p>
        </p:txBody>
      </p:sp>
    </p:spTree>
    <p:extLst>
      <p:ext uri="{BB962C8B-B14F-4D97-AF65-F5344CB8AC3E}">
        <p14:creationId xmlns:p14="http://schemas.microsoft.com/office/powerpoint/2010/main" val="73778705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7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fld id="{00000000-1234-1234-1234-123412341234}" type="slidenum">
              <a:rPr lang="en"/>
              <a:pPr/>
              <a:t>12</a:t>
            </a:fld>
            <a:endParaRPr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AA7C027-1217-47AE-BDDF-FFEF9B49D7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918" t="27999" r="31276" b="18912"/>
          <a:stretch/>
        </p:blipFill>
        <p:spPr>
          <a:xfrm>
            <a:off x="3791338" y="2800350"/>
            <a:ext cx="4609324" cy="36408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Marcador de contenido 2">
                <a:extLst>
                  <a:ext uri="{FF2B5EF4-FFF2-40B4-BE49-F238E27FC236}">
                    <a16:creationId xmlns:a16="http://schemas.microsoft.com/office/drawing/2014/main" id="{A652BB7C-12A7-43DE-9410-1E6F66F282B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45699" y="1506013"/>
                <a:ext cx="8700602" cy="129433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rmAutofit fontScale="92500"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609585" marR="0" lvl="0" indent="-50798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2400"/>
                  <a:buFont typeface="Montserrat Light"/>
                  <a:buChar char="●"/>
                  <a:defRPr sz="2400" b="0" i="0" u="none" strike="noStrike" cap="none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defRPr>
                </a:lvl1pPr>
                <a:lvl2pPr marL="1219170" marR="0" lvl="1" indent="-507987" algn="l" rtl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chemeClr val="accent1"/>
                  </a:buClr>
                  <a:buSzPts val="2400"/>
                  <a:buFont typeface="Montserrat Light"/>
                  <a:buChar char="○"/>
                  <a:defRPr sz="2400" b="0" i="0" u="none" strike="noStrike" cap="none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defRPr>
                </a:lvl2pPr>
                <a:lvl3pPr marL="1828754" marR="0" lvl="2" indent="-507987" algn="l" rtl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Montserrat Light"/>
                  <a:buChar char="■"/>
                  <a:defRPr sz="2400" b="0" i="0" u="none" strike="noStrike" cap="none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defRPr>
                </a:lvl3pPr>
                <a:lvl4pPr marL="2438339" marR="0" lvl="3" indent="-507987" algn="l" rtl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Montserrat Light"/>
                  <a:buChar char="●"/>
                  <a:defRPr sz="2400" b="0" i="0" u="none" strike="noStrike" cap="none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defRPr>
                </a:lvl4pPr>
                <a:lvl5pPr marL="3047924" marR="0" lvl="4" indent="-507987" algn="l" rtl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Montserrat Light"/>
                  <a:buChar char="○"/>
                  <a:defRPr sz="2400" b="0" i="0" u="none" strike="noStrike" cap="none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defRPr>
                </a:lvl5pPr>
                <a:lvl6pPr marL="3657509" marR="0" lvl="5" indent="-507987" algn="l" rtl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Montserrat Light"/>
                  <a:buChar char="■"/>
                  <a:defRPr sz="2400" b="0" i="0" u="none" strike="noStrike" cap="none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defRPr>
                </a:lvl6pPr>
                <a:lvl7pPr marL="4267093" marR="0" lvl="6" indent="-507987" algn="l" rtl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Montserrat Light"/>
                  <a:buChar char="●"/>
                  <a:defRPr sz="2400" b="0" i="0" u="none" strike="noStrike" cap="none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defRPr>
                </a:lvl7pPr>
                <a:lvl8pPr marL="4876678" marR="0" lvl="7" indent="-507987" algn="l" rtl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Montserrat Light"/>
                  <a:buChar char="○"/>
                  <a:defRPr sz="2400" b="0" i="0" u="none" strike="noStrike" cap="none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defRPr>
                </a:lvl8pPr>
                <a:lvl9pPr marL="5486263" marR="0" lvl="8" indent="-507987" algn="l" rtl="0">
                  <a:lnSpc>
                    <a:spcPct val="100000"/>
                  </a:lnSpc>
                  <a:spcBef>
                    <a:spcPts val="800"/>
                  </a:spcBef>
                  <a:spcAft>
                    <a:spcPts val="800"/>
                  </a:spcAft>
                  <a:buClr>
                    <a:schemeClr val="dk1"/>
                  </a:buClr>
                  <a:buSzPts val="2400"/>
                  <a:buFont typeface="Montserrat Light"/>
                  <a:buChar char="■"/>
                  <a:defRPr sz="2400" b="0" i="0" u="none" strike="noStrike" cap="none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defRPr>
                </a:lvl9pPr>
              </a:lstStyle>
              <a:p>
                <a:pPr marL="0" indent="0">
                  <a:buFont typeface="Montserrat Light"/>
                  <a:buNone/>
                </a:pPr>
                <a:r>
                  <a:rPr lang="es-CL" kern="0" dirty="0"/>
                  <a:t>De todos los cambios producidos por la selección el que más nos interesa es el de la media poblacional, denominado </a:t>
                </a:r>
                <a:r>
                  <a:rPr lang="es-CL" b="1" kern="0" dirty="0"/>
                  <a:t>“respuesta a la selección”</a:t>
                </a:r>
                <a:r>
                  <a:rPr lang="es-CL" kern="0" dirty="0"/>
                  <a:t> y representado por </a:t>
                </a:r>
                <a14:m>
                  <m:oMath xmlns:m="http://schemas.openxmlformats.org/officeDocument/2006/math">
                    <m:r>
                      <a:rPr lang="es-CL" b="1" i="1" kern="0" smtClean="0">
                        <a:latin typeface="Cambria Math" panose="02040503050406030204" pitchFamily="18" charset="0"/>
                      </a:rPr>
                      <m:t>𝑹</m:t>
                    </m:r>
                  </m:oMath>
                </a14:m>
                <a:r>
                  <a:rPr lang="es-CL" kern="0" dirty="0"/>
                  <a:t>.</a:t>
                </a:r>
              </a:p>
              <a:p>
                <a:pPr marL="0" indent="0">
                  <a:buFont typeface="Montserrat Light"/>
                  <a:buNone/>
                </a:pPr>
                <a:endParaRPr lang="es-CL" kern="0" dirty="0"/>
              </a:p>
            </p:txBody>
          </p:sp>
        </mc:Choice>
        <mc:Fallback xmlns="">
          <p:sp>
            <p:nvSpPr>
              <p:cNvPr id="8" name="Marcador de contenido 2">
                <a:extLst>
                  <a:ext uri="{FF2B5EF4-FFF2-40B4-BE49-F238E27FC236}">
                    <a16:creationId xmlns:a16="http://schemas.microsoft.com/office/drawing/2014/main" id="{A652BB7C-12A7-43DE-9410-1E6F66F282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5699" y="1506013"/>
                <a:ext cx="8700602" cy="1294337"/>
              </a:xfrm>
              <a:prstGeom prst="rect">
                <a:avLst/>
              </a:prstGeom>
              <a:blipFill>
                <a:blip r:embed="rId4"/>
                <a:stretch>
                  <a:fillRect l="-1961" t="-613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ítulo 1">
            <a:extLst>
              <a:ext uri="{FF2B5EF4-FFF2-40B4-BE49-F238E27FC236}">
                <a16:creationId xmlns:a16="http://schemas.microsoft.com/office/drawing/2014/main" id="{F5A5532A-C617-4DB2-97C5-09CFBA500165}"/>
              </a:ext>
            </a:extLst>
          </p:cNvPr>
          <p:cNvSpPr txBox="1">
            <a:spLocks/>
          </p:cNvSpPr>
          <p:nvPr/>
        </p:nvSpPr>
        <p:spPr>
          <a:xfrm>
            <a:off x="1653363" y="70485"/>
            <a:ext cx="9367203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s-CL" i="1" kern="0"/>
              <a:t>Respuesta a la selección</a:t>
            </a:r>
            <a:endParaRPr lang="en-US" i="1" kern="0" dirty="0"/>
          </a:p>
        </p:txBody>
      </p:sp>
    </p:spTree>
    <p:extLst>
      <p:ext uri="{BB962C8B-B14F-4D97-AF65-F5344CB8AC3E}">
        <p14:creationId xmlns:p14="http://schemas.microsoft.com/office/powerpoint/2010/main" val="37035497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7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fld id="{00000000-1234-1234-1234-123412341234}" type="slidenum">
              <a:rPr lang="en"/>
              <a:pPr/>
              <a:t>13</a:t>
            </a:fld>
            <a:endParaRPr/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6C8CC7AB-8CED-4EDC-931B-4C7E0F16DC12}"/>
              </a:ext>
            </a:extLst>
          </p:cNvPr>
          <p:cNvSpPr txBox="1">
            <a:spLocks/>
          </p:cNvSpPr>
          <p:nvPr/>
        </p:nvSpPr>
        <p:spPr>
          <a:xfrm>
            <a:off x="1986663" y="1447898"/>
            <a:ext cx="8700602" cy="3962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5079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Montserrat Light"/>
              <a:buChar char="●"/>
              <a:defRPr sz="24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1219170" marR="0" lvl="1" indent="-50798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Montserrat Light"/>
              <a:buChar char="○"/>
              <a:defRPr sz="24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828754" marR="0" lvl="2" indent="-50798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Light"/>
              <a:buChar char="■"/>
              <a:defRPr sz="24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2438339" marR="0" lvl="3" indent="-50798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Light"/>
              <a:buChar char="●"/>
              <a:defRPr sz="24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3047924" marR="0" lvl="4" indent="-50798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Light"/>
              <a:buChar char="○"/>
              <a:defRPr sz="24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3657509" marR="0" lvl="5" indent="-50798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Light"/>
              <a:buChar char="■"/>
              <a:defRPr sz="24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4267093" marR="0" lvl="6" indent="-50798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Light"/>
              <a:buChar char="●"/>
              <a:defRPr sz="24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4876678" marR="0" lvl="7" indent="-50798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Light"/>
              <a:buChar char="○"/>
              <a:defRPr sz="24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5486263" marR="0" lvl="8" indent="-507987" algn="l" rtl="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Montserrat Light"/>
              <a:buChar char="■"/>
              <a:defRPr sz="24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 marL="101598" indent="0">
              <a:buNone/>
            </a:pPr>
            <a:r>
              <a:rPr lang="es-CL" sz="2000" b="1" kern="0" dirty="0">
                <a:latin typeface="Abadi" panose="020B0604020104020204" pitchFamily="34" charset="0"/>
              </a:rPr>
              <a:t>Predicción del diferencial de selección</a:t>
            </a:r>
          </a:p>
          <a:p>
            <a:pPr marL="101598" indent="0">
              <a:buNone/>
            </a:pPr>
            <a:endParaRPr lang="es-CL" sz="2000" b="1" kern="0" dirty="0">
              <a:latin typeface="Abadi" panose="020B0604020104020204" pitchFamily="34" charset="0"/>
            </a:endParaRPr>
          </a:p>
          <a:p>
            <a:pPr marL="0" indent="0" algn="just">
              <a:buFont typeface="Montserrat Light"/>
              <a:buNone/>
            </a:pPr>
            <a:r>
              <a:rPr lang="es-ES" sz="2000" kern="0" dirty="0"/>
              <a:t>El </a:t>
            </a:r>
            <a:r>
              <a:rPr lang="es-ES" sz="2000" b="1" kern="0" dirty="0">
                <a:solidFill>
                  <a:schemeClr val="accent6">
                    <a:lumMod val="75000"/>
                  </a:schemeClr>
                </a:solidFill>
              </a:rPr>
              <a:t>diferencial de selección </a:t>
            </a:r>
            <a:r>
              <a:rPr lang="es-ES" sz="2000" kern="0" dirty="0"/>
              <a:t>puede </a:t>
            </a:r>
            <a:r>
              <a:rPr lang="es-ES" sz="2000" b="1" kern="0" dirty="0">
                <a:solidFill>
                  <a:schemeClr val="accent6">
                    <a:lumMod val="75000"/>
                  </a:schemeClr>
                </a:solidFill>
              </a:rPr>
              <a:t>predecirse antes de que se produzca la selección</a:t>
            </a:r>
            <a:r>
              <a:rPr lang="es-ES" sz="2000" kern="0" dirty="0"/>
              <a:t>, para lo cual se </a:t>
            </a:r>
            <a:r>
              <a:rPr lang="es-ES" sz="2000" b="1" kern="0" dirty="0">
                <a:solidFill>
                  <a:schemeClr val="accent6">
                    <a:lumMod val="75000"/>
                  </a:schemeClr>
                </a:solidFill>
              </a:rPr>
              <a:t>requiere que se cumplan las siguientes condiciones</a:t>
            </a:r>
            <a:r>
              <a:rPr lang="es-ES" sz="2000" kern="0" dirty="0"/>
              <a:t>:</a:t>
            </a:r>
          </a:p>
          <a:p>
            <a:pPr marL="914400" lvl="1" indent="-457200">
              <a:buFont typeface="+mj-lt"/>
              <a:buAutoNum type="arabicParenR"/>
            </a:pPr>
            <a:r>
              <a:rPr lang="es-ES" sz="2000" kern="0" dirty="0"/>
              <a:t>La distribución de valores fenotípicos del carácter seleccionado sea normal</a:t>
            </a:r>
          </a:p>
          <a:p>
            <a:pPr marL="914400" lvl="1" indent="-457200">
              <a:buFont typeface="+mj-lt"/>
              <a:buAutoNum type="arabicParenR"/>
            </a:pPr>
            <a:r>
              <a:rPr lang="es-ES" sz="2000" kern="0" dirty="0"/>
              <a:t>La selección tenga lugar por truncamiento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026E5C97-8802-485D-A1DA-B500E0B8B676}"/>
              </a:ext>
            </a:extLst>
          </p:cNvPr>
          <p:cNvSpPr txBox="1">
            <a:spLocks/>
          </p:cNvSpPr>
          <p:nvPr/>
        </p:nvSpPr>
        <p:spPr>
          <a:xfrm>
            <a:off x="1653363" y="70485"/>
            <a:ext cx="9367203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s-CL" i="1" kern="0"/>
              <a:t>Respuesta a la selección</a:t>
            </a:r>
            <a:endParaRPr lang="en-US" i="1" kern="0" dirty="0"/>
          </a:p>
        </p:txBody>
      </p:sp>
    </p:spTree>
    <p:extLst>
      <p:ext uri="{BB962C8B-B14F-4D97-AF65-F5344CB8AC3E}">
        <p14:creationId xmlns:p14="http://schemas.microsoft.com/office/powerpoint/2010/main" val="1951352684"/>
      </p:ext>
    </p:extLst>
  </p:cSld>
  <p:clrMapOvr>
    <a:masterClrMapping/>
  </p:clrMapOvr>
  <p:transition spd="slow">
    <p:cove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7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fld id="{00000000-1234-1234-1234-123412341234}" type="slidenum">
              <a:rPr lang="en"/>
              <a:pPr/>
              <a:t>14</a:t>
            </a:fld>
            <a:endParaRPr/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6C8CC7AB-8CED-4EDC-931B-4C7E0F16DC12}"/>
              </a:ext>
            </a:extLst>
          </p:cNvPr>
          <p:cNvSpPr txBox="1">
            <a:spLocks/>
          </p:cNvSpPr>
          <p:nvPr/>
        </p:nvSpPr>
        <p:spPr>
          <a:xfrm>
            <a:off x="1986663" y="1447898"/>
            <a:ext cx="8700602" cy="3962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5079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Montserrat Light"/>
              <a:buChar char="●"/>
              <a:defRPr sz="24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1219170" marR="0" lvl="1" indent="-50798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Montserrat Light"/>
              <a:buChar char="○"/>
              <a:defRPr sz="24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828754" marR="0" lvl="2" indent="-50798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Light"/>
              <a:buChar char="■"/>
              <a:defRPr sz="24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2438339" marR="0" lvl="3" indent="-50798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Light"/>
              <a:buChar char="●"/>
              <a:defRPr sz="24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3047924" marR="0" lvl="4" indent="-50798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Light"/>
              <a:buChar char="○"/>
              <a:defRPr sz="24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3657509" marR="0" lvl="5" indent="-50798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Light"/>
              <a:buChar char="■"/>
              <a:defRPr sz="24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4267093" marR="0" lvl="6" indent="-50798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Light"/>
              <a:buChar char="●"/>
              <a:defRPr sz="24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4876678" marR="0" lvl="7" indent="-50798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Light"/>
              <a:buChar char="○"/>
              <a:defRPr sz="24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5486263" marR="0" lvl="8" indent="-507987" algn="l" rtl="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Montserrat Light"/>
              <a:buChar char="■"/>
              <a:defRPr sz="24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 marL="101598" indent="0">
              <a:buNone/>
            </a:pPr>
            <a:r>
              <a:rPr lang="es-CL" sz="2000" b="1" kern="0" dirty="0">
                <a:latin typeface="Abadi" panose="020B0604020104020204" pitchFamily="34" charset="0"/>
              </a:rPr>
              <a:t>Predicción del diferencial de selección</a:t>
            </a:r>
          </a:p>
          <a:p>
            <a:pPr marL="101598" indent="0">
              <a:buNone/>
            </a:pPr>
            <a:endParaRPr lang="es-CL" sz="2000" b="1" kern="0" dirty="0">
              <a:latin typeface="Abadi" panose="020B0604020104020204" pitchFamily="34" charset="0"/>
            </a:endParaRPr>
          </a:p>
          <a:p>
            <a:pPr marL="0" indent="0" algn="just">
              <a:buFont typeface="Montserrat Light"/>
              <a:buNone/>
            </a:pPr>
            <a:r>
              <a:rPr lang="es-ES" sz="2000" kern="0" dirty="0">
                <a:solidFill>
                  <a:schemeClr val="tx1"/>
                </a:solidFill>
              </a:rPr>
              <a:t>El </a:t>
            </a:r>
            <a:r>
              <a:rPr lang="es-ES" sz="2000" b="1" kern="0" dirty="0">
                <a:solidFill>
                  <a:schemeClr val="accent2"/>
                </a:solidFill>
              </a:rPr>
              <a:t>diferencial de selección </a:t>
            </a:r>
            <a:r>
              <a:rPr lang="es-ES" sz="2000" kern="0" dirty="0">
                <a:solidFill>
                  <a:schemeClr val="tx1"/>
                </a:solidFill>
              </a:rPr>
              <a:t>puede </a:t>
            </a:r>
            <a:r>
              <a:rPr lang="es-ES" sz="2000" b="1" kern="0" dirty="0">
                <a:solidFill>
                  <a:schemeClr val="accent2"/>
                </a:solidFill>
              </a:rPr>
              <a:t>predecirse antes de que se produzca la selección</a:t>
            </a:r>
            <a:r>
              <a:rPr lang="es-ES" sz="2000" kern="0" dirty="0">
                <a:solidFill>
                  <a:schemeClr val="tx1"/>
                </a:solidFill>
              </a:rPr>
              <a:t>, para lo cual se </a:t>
            </a:r>
            <a:r>
              <a:rPr lang="es-ES" sz="2000" b="1" kern="0" dirty="0">
                <a:solidFill>
                  <a:schemeClr val="accent2"/>
                </a:solidFill>
              </a:rPr>
              <a:t>requiere que se cumplan las siguientes condiciones</a:t>
            </a:r>
            <a:r>
              <a:rPr lang="es-ES" sz="2000" kern="0" dirty="0"/>
              <a:t>:</a:t>
            </a:r>
          </a:p>
          <a:p>
            <a:pPr marL="914400" lvl="1" indent="-457200">
              <a:buFont typeface="+mj-lt"/>
              <a:buAutoNum type="arabicParenR"/>
            </a:pPr>
            <a:r>
              <a:rPr lang="es-ES" sz="2000" kern="0" dirty="0"/>
              <a:t>La </a:t>
            </a:r>
            <a:r>
              <a:rPr lang="es-ES" sz="2000" b="1" kern="0" dirty="0">
                <a:solidFill>
                  <a:schemeClr val="accent6">
                    <a:lumMod val="75000"/>
                  </a:schemeClr>
                </a:solidFill>
              </a:rPr>
              <a:t>distribución de valores fenotípicos </a:t>
            </a:r>
            <a:r>
              <a:rPr lang="es-ES" sz="2000" kern="0" dirty="0"/>
              <a:t>del </a:t>
            </a:r>
            <a:r>
              <a:rPr lang="es-ES" sz="2000" b="1" kern="0" dirty="0">
                <a:solidFill>
                  <a:schemeClr val="accent6">
                    <a:lumMod val="75000"/>
                  </a:schemeClr>
                </a:solidFill>
              </a:rPr>
              <a:t>carácter seleccionado</a:t>
            </a:r>
            <a:r>
              <a:rPr lang="es-ES" sz="2000" kern="0" dirty="0"/>
              <a:t> sea </a:t>
            </a:r>
            <a:r>
              <a:rPr lang="es-ES" sz="2000" b="1" kern="0" dirty="0">
                <a:solidFill>
                  <a:schemeClr val="accent6">
                    <a:lumMod val="75000"/>
                  </a:schemeClr>
                </a:solidFill>
              </a:rPr>
              <a:t>normal</a:t>
            </a:r>
          </a:p>
          <a:p>
            <a:pPr marL="914400" lvl="1" indent="-457200">
              <a:buFont typeface="+mj-lt"/>
              <a:buAutoNum type="arabicParenR"/>
            </a:pPr>
            <a:r>
              <a:rPr lang="es-ES" sz="2000" kern="0" dirty="0"/>
              <a:t>La </a:t>
            </a:r>
            <a:r>
              <a:rPr lang="es-ES" sz="2000" kern="0" dirty="0">
                <a:solidFill>
                  <a:schemeClr val="tx1"/>
                </a:solidFill>
              </a:rPr>
              <a:t>selección</a:t>
            </a:r>
            <a:r>
              <a:rPr lang="es-ES" sz="2000" kern="0" dirty="0"/>
              <a:t> tenga lugar </a:t>
            </a:r>
            <a:r>
              <a:rPr lang="es-ES" sz="2000" kern="0" dirty="0">
                <a:solidFill>
                  <a:schemeClr val="tx1"/>
                </a:solidFill>
              </a:rPr>
              <a:t>por truncamiento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026E5C97-8802-485D-A1DA-B500E0B8B676}"/>
              </a:ext>
            </a:extLst>
          </p:cNvPr>
          <p:cNvSpPr txBox="1">
            <a:spLocks/>
          </p:cNvSpPr>
          <p:nvPr/>
        </p:nvSpPr>
        <p:spPr>
          <a:xfrm>
            <a:off x="1653363" y="70485"/>
            <a:ext cx="9367203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s-CL" i="1" kern="0"/>
              <a:t>Respuesta a la selección</a:t>
            </a:r>
            <a:endParaRPr lang="en-US" i="1" kern="0" dirty="0"/>
          </a:p>
        </p:txBody>
      </p:sp>
      <p:pic>
        <p:nvPicPr>
          <p:cNvPr id="5122" name="Picture 2" descr="Distribución normal - Qué es, definición y concepto | 2021 | Economipedia">
            <a:extLst>
              <a:ext uri="{FF2B5EF4-FFF2-40B4-BE49-F238E27FC236}">
                <a16:creationId xmlns:a16="http://schemas.microsoft.com/office/drawing/2014/main" id="{8AF2CFA5-F933-48FF-B08F-82C0A7E3F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701" y="4244351"/>
            <a:ext cx="3878598" cy="25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7522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7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fld id="{00000000-1234-1234-1234-123412341234}" type="slidenum">
              <a:rPr lang="en"/>
              <a:pPr/>
              <a:t>15</a:t>
            </a:fld>
            <a:endParaRPr/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6C8CC7AB-8CED-4EDC-931B-4C7E0F16DC12}"/>
              </a:ext>
            </a:extLst>
          </p:cNvPr>
          <p:cNvSpPr txBox="1">
            <a:spLocks/>
          </p:cNvSpPr>
          <p:nvPr/>
        </p:nvSpPr>
        <p:spPr>
          <a:xfrm>
            <a:off x="1986663" y="1447898"/>
            <a:ext cx="8700602" cy="3962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5079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Montserrat Light"/>
              <a:buChar char="●"/>
              <a:defRPr sz="24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1219170" marR="0" lvl="1" indent="-50798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Montserrat Light"/>
              <a:buChar char="○"/>
              <a:defRPr sz="24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828754" marR="0" lvl="2" indent="-50798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Light"/>
              <a:buChar char="■"/>
              <a:defRPr sz="24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2438339" marR="0" lvl="3" indent="-50798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Light"/>
              <a:buChar char="●"/>
              <a:defRPr sz="24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3047924" marR="0" lvl="4" indent="-50798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Light"/>
              <a:buChar char="○"/>
              <a:defRPr sz="24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3657509" marR="0" lvl="5" indent="-50798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Light"/>
              <a:buChar char="■"/>
              <a:defRPr sz="24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4267093" marR="0" lvl="6" indent="-50798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Light"/>
              <a:buChar char="●"/>
              <a:defRPr sz="24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4876678" marR="0" lvl="7" indent="-50798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Light"/>
              <a:buChar char="○"/>
              <a:defRPr sz="24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5486263" marR="0" lvl="8" indent="-507987" algn="l" rtl="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Montserrat Light"/>
              <a:buChar char="■"/>
              <a:defRPr sz="24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 marL="101598" indent="0">
              <a:buNone/>
            </a:pPr>
            <a:r>
              <a:rPr lang="es-CL" sz="2000" b="1" kern="0" dirty="0">
                <a:latin typeface="Abadi" panose="020B0604020104020204" pitchFamily="34" charset="0"/>
              </a:rPr>
              <a:t>Predicción del diferencial de selección</a:t>
            </a:r>
          </a:p>
          <a:p>
            <a:pPr marL="101598" indent="0">
              <a:buNone/>
            </a:pPr>
            <a:endParaRPr lang="es-CL" sz="2000" b="1" kern="0" dirty="0">
              <a:latin typeface="Abadi" panose="020B0604020104020204" pitchFamily="34" charset="0"/>
            </a:endParaRPr>
          </a:p>
          <a:p>
            <a:pPr marL="0" indent="0" algn="just">
              <a:buFont typeface="Montserrat Light"/>
              <a:buNone/>
            </a:pPr>
            <a:r>
              <a:rPr lang="es-ES" sz="2000" kern="0" dirty="0">
                <a:solidFill>
                  <a:schemeClr val="tx1"/>
                </a:solidFill>
              </a:rPr>
              <a:t>El </a:t>
            </a:r>
            <a:r>
              <a:rPr lang="es-ES" sz="2000" b="1" kern="0" dirty="0">
                <a:solidFill>
                  <a:schemeClr val="accent2"/>
                </a:solidFill>
              </a:rPr>
              <a:t>diferencial de selección </a:t>
            </a:r>
            <a:r>
              <a:rPr lang="es-ES" sz="2000" kern="0" dirty="0">
                <a:solidFill>
                  <a:schemeClr val="tx1"/>
                </a:solidFill>
              </a:rPr>
              <a:t>puede </a:t>
            </a:r>
            <a:r>
              <a:rPr lang="es-ES" sz="2000" b="1" kern="0" dirty="0">
                <a:solidFill>
                  <a:schemeClr val="accent2"/>
                </a:solidFill>
              </a:rPr>
              <a:t>predecirse antes de que se produzca la selección</a:t>
            </a:r>
            <a:r>
              <a:rPr lang="es-ES" sz="2000" kern="0" dirty="0">
                <a:solidFill>
                  <a:schemeClr val="tx1"/>
                </a:solidFill>
              </a:rPr>
              <a:t>, para lo cual se </a:t>
            </a:r>
            <a:r>
              <a:rPr lang="es-ES" sz="2000" b="1" kern="0" dirty="0">
                <a:solidFill>
                  <a:schemeClr val="accent2"/>
                </a:solidFill>
              </a:rPr>
              <a:t>requiere que se cumplan las siguientes condiciones</a:t>
            </a:r>
            <a:r>
              <a:rPr lang="es-ES" sz="2000" kern="0" dirty="0"/>
              <a:t>:</a:t>
            </a:r>
          </a:p>
          <a:p>
            <a:pPr marL="914400" lvl="1" indent="-457200">
              <a:buFont typeface="+mj-lt"/>
              <a:buAutoNum type="arabicParenR"/>
            </a:pPr>
            <a:r>
              <a:rPr lang="es-ES" sz="2000" kern="0" dirty="0"/>
              <a:t>La </a:t>
            </a:r>
            <a:r>
              <a:rPr lang="es-ES" sz="2000" b="1" kern="0" dirty="0">
                <a:solidFill>
                  <a:schemeClr val="accent2"/>
                </a:solidFill>
              </a:rPr>
              <a:t>distribución de valores fenotípicos </a:t>
            </a:r>
            <a:r>
              <a:rPr lang="es-ES" sz="2000" kern="0" dirty="0"/>
              <a:t>del </a:t>
            </a:r>
            <a:r>
              <a:rPr lang="es-ES" sz="2000" b="1" kern="0" dirty="0">
                <a:solidFill>
                  <a:schemeClr val="accent2"/>
                </a:solidFill>
              </a:rPr>
              <a:t>carácter seleccionado</a:t>
            </a:r>
            <a:r>
              <a:rPr lang="es-ES" sz="2000" kern="0" dirty="0">
                <a:solidFill>
                  <a:schemeClr val="accent2"/>
                </a:solidFill>
              </a:rPr>
              <a:t> </a:t>
            </a:r>
            <a:r>
              <a:rPr lang="es-ES" sz="2000" kern="0" dirty="0"/>
              <a:t>sea </a:t>
            </a:r>
            <a:r>
              <a:rPr lang="es-ES" sz="2000" b="1" kern="0" dirty="0">
                <a:solidFill>
                  <a:schemeClr val="accent2"/>
                </a:solidFill>
              </a:rPr>
              <a:t>normal</a:t>
            </a:r>
          </a:p>
          <a:p>
            <a:pPr marL="914400" lvl="1" indent="-457200">
              <a:buFont typeface="+mj-lt"/>
              <a:buAutoNum type="arabicParenR"/>
            </a:pPr>
            <a:r>
              <a:rPr lang="es-ES" sz="2000" kern="0" dirty="0"/>
              <a:t>La </a:t>
            </a:r>
            <a:r>
              <a:rPr lang="es-ES" sz="2000" b="1" kern="0" dirty="0">
                <a:solidFill>
                  <a:schemeClr val="accent6">
                    <a:lumMod val="75000"/>
                  </a:schemeClr>
                </a:solidFill>
              </a:rPr>
              <a:t>selección</a:t>
            </a:r>
            <a:r>
              <a:rPr lang="es-ES" sz="2000" kern="0" dirty="0"/>
              <a:t> tenga lugar </a:t>
            </a:r>
            <a:r>
              <a:rPr lang="es-ES" sz="2000" b="1" kern="0" dirty="0">
                <a:solidFill>
                  <a:schemeClr val="accent6">
                    <a:lumMod val="75000"/>
                  </a:schemeClr>
                </a:solidFill>
              </a:rPr>
              <a:t>por truncamiento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026E5C97-8802-485D-A1DA-B500E0B8B676}"/>
              </a:ext>
            </a:extLst>
          </p:cNvPr>
          <p:cNvSpPr txBox="1">
            <a:spLocks/>
          </p:cNvSpPr>
          <p:nvPr/>
        </p:nvSpPr>
        <p:spPr>
          <a:xfrm>
            <a:off x="1653363" y="70485"/>
            <a:ext cx="9367203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s-CL" i="1" kern="0"/>
              <a:t>Respuesta a la selección</a:t>
            </a:r>
            <a:endParaRPr lang="en-US" i="1" kern="0" dirty="0"/>
          </a:p>
        </p:txBody>
      </p:sp>
      <p:pic>
        <p:nvPicPr>
          <p:cNvPr id="6" name="Picture 2" descr="Distribución normal - Qué es, definición y concepto | 2021 | Economipedia">
            <a:extLst>
              <a:ext uri="{FF2B5EF4-FFF2-40B4-BE49-F238E27FC236}">
                <a16:creationId xmlns:a16="http://schemas.microsoft.com/office/drawing/2014/main" id="{54ED4CA2-62C4-40FD-BC09-F8EE8585F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701" y="4244351"/>
            <a:ext cx="3878598" cy="25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17623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7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fld id="{00000000-1234-1234-1234-123412341234}" type="slidenum">
              <a:rPr lang="en"/>
              <a:pPr/>
              <a:t>16</a:t>
            </a:fld>
            <a:endParaRPr/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6C8CC7AB-8CED-4EDC-931B-4C7E0F16DC12}"/>
              </a:ext>
            </a:extLst>
          </p:cNvPr>
          <p:cNvSpPr txBox="1">
            <a:spLocks/>
          </p:cNvSpPr>
          <p:nvPr/>
        </p:nvSpPr>
        <p:spPr>
          <a:xfrm>
            <a:off x="1986663" y="1447898"/>
            <a:ext cx="8700602" cy="3962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5079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Montserrat Light"/>
              <a:buChar char="●"/>
              <a:defRPr sz="24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1219170" marR="0" lvl="1" indent="-50798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Montserrat Light"/>
              <a:buChar char="○"/>
              <a:defRPr sz="24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828754" marR="0" lvl="2" indent="-50798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Light"/>
              <a:buChar char="■"/>
              <a:defRPr sz="24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2438339" marR="0" lvl="3" indent="-50798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Light"/>
              <a:buChar char="●"/>
              <a:defRPr sz="24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3047924" marR="0" lvl="4" indent="-50798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Light"/>
              <a:buChar char="○"/>
              <a:defRPr sz="24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3657509" marR="0" lvl="5" indent="-50798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Light"/>
              <a:buChar char="■"/>
              <a:defRPr sz="24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4267093" marR="0" lvl="6" indent="-50798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Light"/>
              <a:buChar char="●"/>
              <a:defRPr sz="24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4876678" marR="0" lvl="7" indent="-50798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Light"/>
              <a:buChar char="○"/>
              <a:defRPr sz="24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5486263" marR="0" lvl="8" indent="-507987" algn="l" rtl="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Montserrat Light"/>
              <a:buChar char="■"/>
              <a:defRPr sz="24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 marL="101598" indent="0">
              <a:buNone/>
            </a:pPr>
            <a:r>
              <a:rPr lang="es-CL" sz="2000" b="1" kern="0" dirty="0">
                <a:latin typeface="Abadi" panose="020B0604020104020204" pitchFamily="34" charset="0"/>
              </a:rPr>
              <a:t>Predicción del diferencial de selección</a:t>
            </a:r>
          </a:p>
          <a:p>
            <a:pPr marL="101598" indent="0">
              <a:buNone/>
            </a:pPr>
            <a:endParaRPr lang="es-CL" sz="2000" b="1" kern="0" dirty="0">
              <a:latin typeface="Abadi" panose="020B0604020104020204" pitchFamily="34" charset="0"/>
            </a:endParaRPr>
          </a:p>
          <a:p>
            <a:pPr marL="0" indent="0" algn="just">
              <a:buFont typeface="Montserrat Light"/>
              <a:buNone/>
            </a:pPr>
            <a:r>
              <a:rPr lang="es-ES" sz="2000" kern="0" dirty="0">
                <a:solidFill>
                  <a:schemeClr val="tx1"/>
                </a:solidFill>
              </a:rPr>
              <a:t>El </a:t>
            </a:r>
            <a:r>
              <a:rPr lang="es-ES" sz="2000" b="1" kern="0" dirty="0">
                <a:solidFill>
                  <a:schemeClr val="accent2"/>
                </a:solidFill>
              </a:rPr>
              <a:t>diferencial de selección </a:t>
            </a:r>
            <a:r>
              <a:rPr lang="es-ES" sz="2000" kern="0" dirty="0">
                <a:solidFill>
                  <a:schemeClr val="tx1"/>
                </a:solidFill>
              </a:rPr>
              <a:t>puede </a:t>
            </a:r>
            <a:r>
              <a:rPr lang="es-ES" sz="2000" b="1" kern="0" dirty="0">
                <a:solidFill>
                  <a:schemeClr val="accent2"/>
                </a:solidFill>
              </a:rPr>
              <a:t>predecirse antes de que se produzca la selección</a:t>
            </a:r>
            <a:r>
              <a:rPr lang="es-ES" sz="2000" kern="0" dirty="0">
                <a:solidFill>
                  <a:schemeClr val="tx1"/>
                </a:solidFill>
              </a:rPr>
              <a:t>, para lo cual se </a:t>
            </a:r>
            <a:r>
              <a:rPr lang="es-ES" sz="2000" b="1" kern="0" dirty="0">
                <a:solidFill>
                  <a:schemeClr val="accent2"/>
                </a:solidFill>
              </a:rPr>
              <a:t>requiere que se cumplan las siguientes condiciones</a:t>
            </a:r>
            <a:r>
              <a:rPr lang="es-ES" sz="2000" kern="0" dirty="0"/>
              <a:t>:</a:t>
            </a:r>
          </a:p>
          <a:p>
            <a:pPr marL="914400" lvl="1" indent="-457200">
              <a:buFont typeface="+mj-lt"/>
              <a:buAutoNum type="arabicParenR"/>
            </a:pPr>
            <a:r>
              <a:rPr lang="es-ES" sz="2000" kern="0" dirty="0"/>
              <a:t>La </a:t>
            </a:r>
            <a:r>
              <a:rPr lang="es-ES" sz="2000" b="1" kern="0" dirty="0">
                <a:solidFill>
                  <a:schemeClr val="accent2"/>
                </a:solidFill>
              </a:rPr>
              <a:t>distribución de valores fenotípicos </a:t>
            </a:r>
            <a:r>
              <a:rPr lang="es-ES" sz="2000" kern="0" dirty="0"/>
              <a:t>del </a:t>
            </a:r>
            <a:r>
              <a:rPr lang="es-ES" sz="2000" b="1" kern="0" dirty="0">
                <a:solidFill>
                  <a:schemeClr val="accent2"/>
                </a:solidFill>
              </a:rPr>
              <a:t>carácter seleccionado</a:t>
            </a:r>
            <a:r>
              <a:rPr lang="es-ES" sz="2000" kern="0" dirty="0">
                <a:solidFill>
                  <a:schemeClr val="accent2"/>
                </a:solidFill>
              </a:rPr>
              <a:t> </a:t>
            </a:r>
            <a:r>
              <a:rPr lang="es-ES" sz="2000" kern="0" dirty="0"/>
              <a:t>sea </a:t>
            </a:r>
            <a:r>
              <a:rPr lang="es-ES" sz="2000" b="1" kern="0" dirty="0">
                <a:solidFill>
                  <a:schemeClr val="accent2"/>
                </a:solidFill>
              </a:rPr>
              <a:t>normal</a:t>
            </a:r>
          </a:p>
          <a:p>
            <a:pPr marL="914400" lvl="1" indent="-457200">
              <a:buFont typeface="+mj-lt"/>
              <a:buAutoNum type="arabicParenR"/>
            </a:pPr>
            <a:r>
              <a:rPr lang="es-ES" sz="2000" kern="0" dirty="0"/>
              <a:t>La </a:t>
            </a:r>
            <a:r>
              <a:rPr lang="es-ES" sz="2000" b="1" kern="0" dirty="0">
                <a:solidFill>
                  <a:schemeClr val="accent6"/>
                </a:solidFill>
              </a:rPr>
              <a:t>selección</a:t>
            </a:r>
            <a:r>
              <a:rPr lang="es-ES" sz="2000" kern="0" dirty="0"/>
              <a:t> tenga lugar </a:t>
            </a:r>
            <a:r>
              <a:rPr lang="es-ES" sz="2000" b="1" kern="0" dirty="0">
                <a:solidFill>
                  <a:schemeClr val="accent6"/>
                </a:solidFill>
              </a:rPr>
              <a:t>por truncamiento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026E5C97-8802-485D-A1DA-B500E0B8B676}"/>
              </a:ext>
            </a:extLst>
          </p:cNvPr>
          <p:cNvSpPr txBox="1">
            <a:spLocks/>
          </p:cNvSpPr>
          <p:nvPr/>
        </p:nvSpPr>
        <p:spPr>
          <a:xfrm>
            <a:off x="1653363" y="70485"/>
            <a:ext cx="9367203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s-CL" i="1" kern="0"/>
              <a:t>Respuesta a la selección</a:t>
            </a:r>
            <a:endParaRPr lang="en-US" i="1" kern="0" dirty="0"/>
          </a:p>
        </p:txBody>
      </p:sp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4FB8724F-9D88-49C3-A678-477A8E1E0B54}"/>
              </a:ext>
            </a:extLst>
          </p:cNvPr>
          <p:cNvCxnSpPr>
            <a:cxnSpLocks/>
          </p:cNvCxnSpPr>
          <p:nvPr/>
        </p:nvCxnSpPr>
        <p:spPr>
          <a:xfrm>
            <a:off x="8338993" y="3954607"/>
            <a:ext cx="58189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919DA5B3-5125-48C8-9CC0-F1FC0CAF5AE4}"/>
              </a:ext>
            </a:extLst>
          </p:cNvPr>
          <p:cNvSpPr txBox="1"/>
          <p:nvPr/>
        </p:nvSpPr>
        <p:spPr>
          <a:xfrm>
            <a:off x="9013249" y="3764459"/>
            <a:ext cx="2844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sz="1600" b="1" dirty="0">
                <a:latin typeface="Abadi" panose="020B0604020104020204" pitchFamily="34" charset="0"/>
              </a:rPr>
              <a:t>Individuos se </a:t>
            </a:r>
            <a:r>
              <a:rPr lang="es-CL" sz="1600" b="1" dirty="0">
                <a:solidFill>
                  <a:schemeClr val="accent6">
                    <a:lumMod val="75000"/>
                  </a:schemeClr>
                </a:solidFill>
                <a:latin typeface="Abadi" panose="020B0604020104020204" pitchFamily="34" charset="0"/>
              </a:rPr>
              <a:t>escogen estrictamente de acuerdo con sus valores fenotípicos</a:t>
            </a:r>
            <a:r>
              <a:rPr lang="es-CL" sz="1600" b="1" dirty="0">
                <a:latin typeface="Abadi" panose="020B0604020104020204" pitchFamily="34" charset="0"/>
              </a:rPr>
              <a:t>, de manera que </a:t>
            </a:r>
            <a:r>
              <a:rPr lang="es-CL" sz="1600" b="1" dirty="0">
                <a:solidFill>
                  <a:schemeClr val="accent6">
                    <a:lumMod val="75000"/>
                  </a:schemeClr>
                </a:solidFill>
                <a:latin typeface="Abadi" panose="020B0604020104020204" pitchFamily="34" charset="0"/>
              </a:rPr>
              <a:t>un individuo seleccionado no puede ser inferior a otro que no lo sea</a:t>
            </a:r>
            <a:endParaRPr lang="en-US" sz="1600" b="1" dirty="0">
              <a:solidFill>
                <a:schemeClr val="accent6">
                  <a:lumMod val="75000"/>
                </a:schemeClr>
              </a:solidFill>
              <a:latin typeface="Abadi" panose="020B0604020104020204" pitchFamily="34" charset="0"/>
            </a:endParaRPr>
          </a:p>
        </p:txBody>
      </p:sp>
      <p:pic>
        <p:nvPicPr>
          <p:cNvPr id="9" name="Picture 2" descr="Distribución normal - Qué es, definición y concepto | 2021 | Economipedia">
            <a:extLst>
              <a:ext uri="{FF2B5EF4-FFF2-40B4-BE49-F238E27FC236}">
                <a16:creationId xmlns:a16="http://schemas.microsoft.com/office/drawing/2014/main" id="{9477B9BC-1BB0-4BED-9586-D71A04A04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701" y="4244351"/>
            <a:ext cx="3878598" cy="25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25210D08-4B4A-4C13-854D-9ABA61973054}"/>
              </a:ext>
            </a:extLst>
          </p:cNvPr>
          <p:cNvCxnSpPr/>
          <p:nvPr/>
        </p:nvCxnSpPr>
        <p:spPr>
          <a:xfrm>
            <a:off x="7000875" y="4477146"/>
            <a:ext cx="0" cy="186591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1" name="Triángulo isósceles 7">
            <a:extLst>
              <a:ext uri="{FF2B5EF4-FFF2-40B4-BE49-F238E27FC236}">
                <a16:creationId xmlns:a16="http://schemas.microsoft.com/office/drawing/2014/main" id="{CBF18D21-58CC-4177-969E-3504490F1987}"/>
              </a:ext>
            </a:extLst>
          </p:cNvPr>
          <p:cNvSpPr/>
          <p:nvPr/>
        </p:nvSpPr>
        <p:spPr>
          <a:xfrm>
            <a:off x="7000875" y="5816368"/>
            <a:ext cx="756021" cy="516766"/>
          </a:xfrm>
          <a:custGeom>
            <a:avLst/>
            <a:gdLst>
              <a:gd name="connsiteX0" fmla="*/ 0 w 1019175"/>
              <a:gd name="connsiteY0" fmla="*/ 1028700 h 1028700"/>
              <a:gd name="connsiteX1" fmla="*/ 0 w 1019175"/>
              <a:gd name="connsiteY1" fmla="*/ 0 h 1028700"/>
              <a:gd name="connsiteX2" fmla="*/ 1019175 w 1019175"/>
              <a:gd name="connsiteY2" fmla="*/ 1028700 h 1028700"/>
              <a:gd name="connsiteX3" fmla="*/ 0 w 1019175"/>
              <a:gd name="connsiteY3" fmla="*/ 1028700 h 1028700"/>
              <a:gd name="connsiteX0" fmla="*/ 0 w 1028700"/>
              <a:gd name="connsiteY0" fmla="*/ 1028700 h 1047750"/>
              <a:gd name="connsiteX1" fmla="*/ 0 w 1028700"/>
              <a:gd name="connsiteY1" fmla="*/ 0 h 1047750"/>
              <a:gd name="connsiteX2" fmla="*/ 1028700 w 1028700"/>
              <a:gd name="connsiteY2" fmla="*/ 1047750 h 1047750"/>
              <a:gd name="connsiteX3" fmla="*/ 0 w 1028700"/>
              <a:gd name="connsiteY3" fmla="*/ 1028700 h 1047750"/>
              <a:gd name="connsiteX0" fmla="*/ 0 w 1028700"/>
              <a:gd name="connsiteY0" fmla="*/ 1028700 h 1047750"/>
              <a:gd name="connsiteX1" fmla="*/ 0 w 1028700"/>
              <a:gd name="connsiteY1" fmla="*/ 0 h 1047750"/>
              <a:gd name="connsiteX2" fmla="*/ 1028700 w 1028700"/>
              <a:gd name="connsiteY2" fmla="*/ 1047750 h 1047750"/>
              <a:gd name="connsiteX3" fmla="*/ 0 w 1028700"/>
              <a:gd name="connsiteY3" fmla="*/ 1028700 h 1047750"/>
              <a:gd name="connsiteX0" fmla="*/ 0 w 1032883"/>
              <a:gd name="connsiteY0" fmla="*/ 1035033 h 1054083"/>
              <a:gd name="connsiteX1" fmla="*/ 0 w 1032883"/>
              <a:gd name="connsiteY1" fmla="*/ 6333 h 1054083"/>
              <a:gd name="connsiteX2" fmla="*/ 299495 w 1032883"/>
              <a:gd name="connsiteY2" fmla="*/ 706180 h 1054083"/>
              <a:gd name="connsiteX3" fmla="*/ 1028700 w 1032883"/>
              <a:gd name="connsiteY3" fmla="*/ 1054083 h 1054083"/>
              <a:gd name="connsiteX4" fmla="*/ 0 w 1032883"/>
              <a:gd name="connsiteY4" fmla="*/ 1035033 h 1054083"/>
              <a:gd name="connsiteX0" fmla="*/ 0 w 1033547"/>
              <a:gd name="connsiteY0" fmla="*/ 1035651 h 1054701"/>
              <a:gd name="connsiteX1" fmla="*/ 0 w 1033547"/>
              <a:gd name="connsiteY1" fmla="*/ 6951 h 1054701"/>
              <a:gd name="connsiteX2" fmla="*/ 390645 w 1033547"/>
              <a:gd name="connsiteY2" fmla="*/ 648477 h 1054701"/>
              <a:gd name="connsiteX3" fmla="*/ 1028700 w 1033547"/>
              <a:gd name="connsiteY3" fmla="*/ 1054701 h 1054701"/>
              <a:gd name="connsiteX4" fmla="*/ 0 w 1033547"/>
              <a:gd name="connsiteY4" fmla="*/ 1035651 h 1054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3547" h="1054701">
                <a:moveTo>
                  <a:pt x="0" y="1035651"/>
                </a:moveTo>
                <a:lnTo>
                  <a:pt x="0" y="6951"/>
                </a:lnTo>
                <a:cubicBezTo>
                  <a:pt x="60767" y="-67298"/>
                  <a:pt x="219195" y="473852"/>
                  <a:pt x="390645" y="648477"/>
                </a:cubicBezTo>
                <a:cubicBezTo>
                  <a:pt x="562095" y="823102"/>
                  <a:pt x="1089467" y="980452"/>
                  <a:pt x="1028700" y="1054701"/>
                </a:cubicBezTo>
                <a:lnTo>
                  <a:pt x="0" y="1035651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2D81767-A29A-4BCC-A0B9-C4F264B142D6}"/>
              </a:ext>
            </a:extLst>
          </p:cNvPr>
          <p:cNvSpPr txBox="1"/>
          <p:nvPr/>
        </p:nvSpPr>
        <p:spPr>
          <a:xfrm>
            <a:off x="7093241" y="5137129"/>
            <a:ext cx="1155938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L" sz="1200" dirty="0">
                <a:latin typeface="Abadi" panose="020B0604020104020204" pitchFamily="34" charset="0"/>
              </a:rPr>
              <a:t>Individuos seleccionados</a:t>
            </a:r>
          </a:p>
        </p:txBody>
      </p:sp>
    </p:spTree>
    <p:extLst>
      <p:ext uri="{BB962C8B-B14F-4D97-AF65-F5344CB8AC3E}">
        <p14:creationId xmlns:p14="http://schemas.microsoft.com/office/powerpoint/2010/main" val="11907766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7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fld id="{00000000-1234-1234-1234-123412341234}" type="slidenum">
              <a:rPr lang="en"/>
              <a:pPr/>
              <a:t>17</a:t>
            </a:fld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Marcador de contenido 2">
                <a:extLst>
                  <a:ext uri="{FF2B5EF4-FFF2-40B4-BE49-F238E27FC236}">
                    <a16:creationId xmlns:a16="http://schemas.microsoft.com/office/drawing/2014/main" id="{6C8CC7AB-8CED-4EDC-931B-4C7E0F16DC1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86663" y="1447898"/>
                <a:ext cx="8700602" cy="396220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rmAutofit fontScale="25000" lnSpcReduction="20000"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609585" marR="0" lvl="0" indent="-50798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2400"/>
                  <a:buFont typeface="Montserrat Light"/>
                  <a:buChar char="●"/>
                  <a:defRPr sz="2400" b="0" i="0" u="none" strike="noStrike" cap="none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defRPr>
                </a:lvl1pPr>
                <a:lvl2pPr marL="1219170" marR="0" lvl="1" indent="-507987" algn="l" rtl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chemeClr val="accent1"/>
                  </a:buClr>
                  <a:buSzPts val="2400"/>
                  <a:buFont typeface="Montserrat Light"/>
                  <a:buChar char="○"/>
                  <a:defRPr sz="2400" b="0" i="0" u="none" strike="noStrike" cap="none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defRPr>
                </a:lvl2pPr>
                <a:lvl3pPr marL="1828754" marR="0" lvl="2" indent="-507987" algn="l" rtl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Montserrat Light"/>
                  <a:buChar char="■"/>
                  <a:defRPr sz="2400" b="0" i="0" u="none" strike="noStrike" cap="none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defRPr>
                </a:lvl3pPr>
                <a:lvl4pPr marL="2438339" marR="0" lvl="3" indent="-507987" algn="l" rtl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Montserrat Light"/>
                  <a:buChar char="●"/>
                  <a:defRPr sz="2400" b="0" i="0" u="none" strike="noStrike" cap="none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defRPr>
                </a:lvl4pPr>
                <a:lvl5pPr marL="3047924" marR="0" lvl="4" indent="-507987" algn="l" rtl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Montserrat Light"/>
                  <a:buChar char="○"/>
                  <a:defRPr sz="2400" b="0" i="0" u="none" strike="noStrike" cap="none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defRPr>
                </a:lvl5pPr>
                <a:lvl6pPr marL="3657509" marR="0" lvl="5" indent="-507987" algn="l" rtl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Montserrat Light"/>
                  <a:buChar char="■"/>
                  <a:defRPr sz="2400" b="0" i="0" u="none" strike="noStrike" cap="none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defRPr>
                </a:lvl6pPr>
                <a:lvl7pPr marL="4267093" marR="0" lvl="6" indent="-507987" algn="l" rtl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Montserrat Light"/>
                  <a:buChar char="●"/>
                  <a:defRPr sz="2400" b="0" i="0" u="none" strike="noStrike" cap="none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defRPr>
                </a:lvl7pPr>
                <a:lvl8pPr marL="4876678" marR="0" lvl="7" indent="-507987" algn="l" rtl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Montserrat Light"/>
                  <a:buChar char="○"/>
                  <a:defRPr sz="2400" b="0" i="0" u="none" strike="noStrike" cap="none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defRPr>
                </a:lvl8pPr>
                <a:lvl9pPr marL="5486263" marR="0" lvl="8" indent="-507987" algn="l" rtl="0">
                  <a:lnSpc>
                    <a:spcPct val="100000"/>
                  </a:lnSpc>
                  <a:spcBef>
                    <a:spcPts val="800"/>
                  </a:spcBef>
                  <a:spcAft>
                    <a:spcPts val="800"/>
                  </a:spcAft>
                  <a:buClr>
                    <a:schemeClr val="dk1"/>
                  </a:buClr>
                  <a:buSzPts val="2400"/>
                  <a:buFont typeface="Montserrat Light"/>
                  <a:buChar char="■"/>
                  <a:defRPr sz="2400" b="0" i="0" u="none" strike="noStrike" cap="none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defRPr>
                </a:lvl9pPr>
              </a:lstStyle>
              <a:p>
                <a:pPr marL="101598" indent="0">
                  <a:buNone/>
                </a:pPr>
                <a:r>
                  <a:rPr lang="es-CL" sz="8000" b="1" kern="0" dirty="0">
                    <a:latin typeface="Abadi" panose="020B0604020104020204" pitchFamily="34" charset="0"/>
                  </a:rPr>
                  <a:t>Predicción del diferencial de selección</a:t>
                </a:r>
              </a:p>
              <a:p>
                <a:pPr marL="101598" indent="0">
                  <a:buNone/>
                </a:pPr>
                <a:endParaRPr lang="es-CL" sz="8000" b="1" kern="0" dirty="0">
                  <a:latin typeface="Abadi" panose="020B0604020104020204" pitchFamily="34" charset="0"/>
                </a:endParaRPr>
              </a:p>
              <a:p>
                <a:pPr marL="0" indent="0" algn="just">
                  <a:buFont typeface="Montserrat Light"/>
                  <a:buNone/>
                </a:pPr>
                <a:r>
                  <a:rPr lang="es-ES" sz="8000" kern="0" dirty="0">
                    <a:solidFill>
                      <a:schemeClr val="tx1"/>
                    </a:solidFill>
                  </a:rPr>
                  <a:t>El </a:t>
                </a:r>
                <a:r>
                  <a:rPr lang="es-ES" sz="8000" b="1" kern="0" dirty="0">
                    <a:solidFill>
                      <a:schemeClr val="accent2"/>
                    </a:solidFill>
                  </a:rPr>
                  <a:t>diferencial de selección </a:t>
                </a:r>
                <a:r>
                  <a:rPr lang="es-ES" sz="8000" kern="0" dirty="0">
                    <a:solidFill>
                      <a:schemeClr val="tx1"/>
                    </a:solidFill>
                  </a:rPr>
                  <a:t>puede </a:t>
                </a:r>
                <a:r>
                  <a:rPr lang="es-ES" sz="8000" b="1" kern="0" dirty="0">
                    <a:solidFill>
                      <a:schemeClr val="accent2"/>
                    </a:solidFill>
                  </a:rPr>
                  <a:t>predecirse antes de que se produzca la selección</a:t>
                </a:r>
                <a:r>
                  <a:rPr lang="es-ES" sz="8000" kern="0" dirty="0">
                    <a:solidFill>
                      <a:schemeClr val="tx1"/>
                    </a:solidFill>
                  </a:rPr>
                  <a:t>, para lo cual se </a:t>
                </a:r>
                <a:r>
                  <a:rPr lang="es-ES" sz="8000" b="1" kern="0" dirty="0">
                    <a:solidFill>
                      <a:schemeClr val="accent2"/>
                    </a:solidFill>
                  </a:rPr>
                  <a:t>requiere que se cumplan las siguientes condiciones</a:t>
                </a:r>
                <a:r>
                  <a:rPr lang="es-ES" sz="8000" kern="0" dirty="0"/>
                  <a:t>:</a:t>
                </a:r>
              </a:p>
              <a:p>
                <a:pPr marL="914400" lvl="1" indent="-457200">
                  <a:buFont typeface="+mj-lt"/>
                  <a:buAutoNum type="arabicParenR"/>
                </a:pPr>
                <a:r>
                  <a:rPr lang="es-ES" sz="8000" kern="0" dirty="0"/>
                  <a:t>La </a:t>
                </a:r>
                <a:r>
                  <a:rPr lang="es-ES" sz="8000" b="1" kern="0" dirty="0">
                    <a:solidFill>
                      <a:schemeClr val="accent2"/>
                    </a:solidFill>
                  </a:rPr>
                  <a:t>distribución de valores fenotípicos </a:t>
                </a:r>
                <a:r>
                  <a:rPr lang="es-ES" sz="8000" kern="0" dirty="0"/>
                  <a:t>del </a:t>
                </a:r>
                <a:r>
                  <a:rPr lang="es-ES" sz="8000" b="1" kern="0" dirty="0">
                    <a:solidFill>
                      <a:schemeClr val="accent2"/>
                    </a:solidFill>
                  </a:rPr>
                  <a:t>carácter seleccionado</a:t>
                </a:r>
                <a:r>
                  <a:rPr lang="es-ES" sz="8000" kern="0" dirty="0">
                    <a:solidFill>
                      <a:schemeClr val="accent2"/>
                    </a:solidFill>
                  </a:rPr>
                  <a:t> </a:t>
                </a:r>
                <a:r>
                  <a:rPr lang="es-ES" sz="8000" kern="0" dirty="0"/>
                  <a:t>sea </a:t>
                </a:r>
                <a:r>
                  <a:rPr lang="es-ES" sz="8000" b="1" kern="0" dirty="0">
                    <a:solidFill>
                      <a:schemeClr val="accent2"/>
                    </a:solidFill>
                  </a:rPr>
                  <a:t>normal</a:t>
                </a:r>
              </a:p>
              <a:p>
                <a:pPr marL="914400" lvl="1" indent="-457200">
                  <a:buFont typeface="+mj-lt"/>
                  <a:buAutoNum type="arabicParenR"/>
                </a:pPr>
                <a:r>
                  <a:rPr lang="es-ES" sz="8000" kern="0" dirty="0"/>
                  <a:t>La </a:t>
                </a:r>
                <a:r>
                  <a:rPr lang="es-ES" sz="8000" b="1" kern="0" dirty="0">
                    <a:solidFill>
                      <a:schemeClr val="accent2"/>
                    </a:solidFill>
                  </a:rPr>
                  <a:t>selección</a:t>
                </a:r>
                <a:r>
                  <a:rPr lang="es-ES" sz="8000" kern="0" dirty="0"/>
                  <a:t> tenga lugar </a:t>
                </a:r>
                <a:r>
                  <a:rPr lang="es-ES" sz="8000" b="1" kern="0" dirty="0">
                    <a:solidFill>
                      <a:schemeClr val="accent2"/>
                    </a:solidFill>
                  </a:rPr>
                  <a:t>por truncamiento</a:t>
                </a:r>
              </a:p>
              <a:p>
                <a:pPr marL="0" indent="-152385">
                  <a:buNone/>
                </a:pPr>
                <a:endParaRPr lang="es-ES" sz="8000" b="1" kern="0" dirty="0">
                  <a:solidFill>
                    <a:schemeClr val="accent6"/>
                  </a:solidFill>
                </a:endParaRPr>
              </a:p>
              <a:p>
                <a:pPr marL="0" indent="-152385">
                  <a:buNone/>
                </a:pPr>
                <a:r>
                  <a:rPr lang="es-ES" sz="8000" b="1" kern="0" dirty="0">
                    <a:solidFill>
                      <a:schemeClr val="tx1"/>
                    </a:solidFill>
                  </a:rPr>
                  <a:t>Bajo estas condiciones, </a:t>
                </a:r>
                <a:r>
                  <a:rPr lang="es-ES" sz="8000" b="1" kern="0" dirty="0">
                    <a:solidFill>
                      <a:schemeClr val="accent6">
                        <a:lumMod val="75000"/>
                      </a:schemeClr>
                    </a:solidFill>
                  </a:rPr>
                  <a:t>𝑆 sólo depende </a:t>
                </a:r>
                <a:r>
                  <a:rPr lang="es-ES" sz="8000" b="1" kern="0" dirty="0">
                    <a:solidFill>
                      <a:schemeClr val="tx1"/>
                    </a:solidFill>
                  </a:rPr>
                  <a:t>de la </a:t>
                </a:r>
                <a:r>
                  <a:rPr lang="es-ES" sz="8000" b="1" kern="0" dirty="0">
                    <a:solidFill>
                      <a:schemeClr val="accent6">
                        <a:lumMod val="75000"/>
                      </a:schemeClr>
                    </a:solidFill>
                  </a:rPr>
                  <a:t>proporción de la población que es seleccionada (</a:t>
                </a:r>
                <a14:m>
                  <m:oMath xmlns:m="http://schemas.openxmlformats.org/officeDocument/2006/math">
                    <m:r>
                      <a:rPr lang="es-ES" sz="8000" b="1" i="1" kern="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𝒑</m:t>
                    </m:r>
                  </m:oMath>
                </a14:m>
                <a:r>
                  <a:rPr lang="es-ES" sz="8000" b="1" kern="0" dirty="0">
                    <a:solidFill>
                      <a:schemeClr val="accent6">
                        <a:lumMod val="75000"/>
                      </a:schemeClr>
                    </a:solidFill>
                  </a:rPr>
                  <a:t>)</a:t>
                </a:r>
                <a:r>
                  <a:rPr lang="es-ES" sz="8000" b="1" kern="0" dirty="0">
                    <a:solidFill>
                      <a:schemeClr val="tx1"/>
                    </a:solidFill>
                  </a:rPr>
                  <a:t> y de la </a:t>
                </a:r>
                <a:r>
                  <a:rPr lang="es-ES" sz="8000" b="1" kern="0" dirty="0">
                    <a:solidFill>
                      <a:schemeClr val="accent6">
                        <a:lumMod val="75000"/>
                      </a:schemeClr>
                    </a:solidFill>
                  </a:rPr>
                  <a:t>desviación estándar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sz="8000" b="1" i="1" kern="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8000" b="1" i="1" kern="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es-CL" sz="8000" b="1" i="1" kern="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𝑷</m:t>
                        </m:r>
                      </m:sub>
                    </m:sSub>
                  </m:oMath>
                </a14:m>
                <a:r>
                  <a:rPr lang="es-ES" sz="8000" b="1" kern="0" dirty="0">
                    <a:solidFill>
                      <a:schemeClr val="accent6">
                        <a:lumMod val="75000"/>
                      </a:schemeClr>
                    </a:solidFill>
                  </a:rPr>
                  <a:t>) </a:t>
                </a:r>
              </a:p>
              <a:p>
                <a:pPr marL="0" indent="-152385">
                  <a:buNone/>
                </a:pPr>
                <a:endParaRPr lang="es-ES" sz="2000" b="1" kern="0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4" name="Marcador de contenido 2">
                <a:extLst>
                  <a:ext uri="{FF2B5EF4-FFF2-40B4-BE49-F238E27FC236}">
                    <a16:creationId xmlns:a16="http://schemas.microsoft.com/office/drawing/2014/main" id="{6C8CC7AB-8CED-4EDC-931B-4C7E0F16DC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6663" y="1447898"/>
                <a:ext cx="8700602" cy="3962203"/>
              </a:xfrm>
              <a:prstGeom prst="rect">
                <a:avLst/>
              </a:prstGeom>
              <a:blipFill>
                <a:blip r:embed="rId3"/>
                <a:stretch>
                  <a:fillRect l="-1822" t="-3390" r="-175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ítulo 1">
            <a:extLst>
              <a:ext uri="{FF2B5EF4-FFF2-40B4-BE49-F238E27FC236}">
                <a16:creationId xmlns:a16="http://schemas.microsoft.com/office/drawing/2014/main" id="{026E5C97-8802-485D-A1DA-B500E0B8B676}"/>
              </a:ext>
            </a:extLst>
          </p:cNvPr>
          <p:cNvSpPr txBox="1">
            <a:spLocks/>
          </p:cNvSpPr>
          <p:nvPr/>
        </p:nvSpPr>
        <p:spPr>
          <a:xfrm>
            <a:off x="1653363" y="70485"/>
            <a:ext cx="9367203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s-CL" i="1" kern="0"/>
              <a:t>Respuesta a la selección</a:t>
            </a:r>
            <a:endParaRPr lang="en-US" i="1" kern="0" dirty="0"/>
          </a:p>
        </p:txBody>
      </p:sp>
    </p:spTree>
    <p:extLst>
      <p:ext uri="{BB962C8B-B14F-4D97-AF65-F5344CB8AC3E}">
        <p14:creationId xmlns:p14="http://schemas.microsoft.com/office/powerpoint/2010/main" val="19350492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7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fld id="{00000000-1234-1234-1234-123412341234}" type="slidenum">
              <a:rPr lang="en"/>
              <a:pPr/>
              <a:t>18</a:t>
            </a:fld>
            <a:endParaRPr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C102FCD-135A-462C-9CA5-93BF16DF9C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9456" y="3863581"/>
            <a:ext cx="5033088" cy="28176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Marcador de contenido 2">
                <a:extLst>
                  <a:ext uri="{FF2B5EF4-FFF2-40B4-BE49-F238E27FC236}">
                    <a16:creationId xmlns:a16="http://schemas.microsoft.com/office/drawing/2014/main" id="{6FE49896-704C-4615-AA49-3011C2F0725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86663" y="1447898"/>
                <a:ext cx="8700602" cy="396220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609585" marR="0" lvl="0" indent="-50798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2400"/>
                  <a:buFont typeface="Montserrat Light"/>
                  <a:buChar char="●"/>
                  <a:defRPr sz="2400" b="0" i="0" u="none" strike="noStrike" cap="none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defRPr>
                </a:lvl1pPr>
                <a:lvl2pPr marL="1219170" marR="0" lvl="1" indent="-507987" algn="l" rtl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chemeClr val="accent1"/>
                  </a:buClr>
                  <a:buSzPts val="2400"/>
                  <a:buFont typeface="Montserrat Light"/>
                  <a:buChar char="○"/>
                  <a:defRPr sz="2400" b="0" i="0" u="none" strike="noStrike" cap="none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defRPr>
                </a:lvl2pPr>
                <a:lvl3pPr marL="1828754" marR="0" lvl="2" indent="-507987" algn="l" rtl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Montserrat Light"/>
                  <a:buChar char="■"/>
                  <a:defRPr sz="2400" b="0" i="0" u="none" strike="noStrike" cap="none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defRPr>
                </a:lvl3pPr>
                <a:lvl4pPr marL="2438339" marR="0" lvl="3" indent="-507987" algn="l" rtl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Montserrat Light"/>
                  <a:buChar char="●"/>
                  <a:defRPr sz="2400" b="0" i="0" u="none" strike="noStrike" cap="none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defRPr>
                </a:lvl4pPr>
                <a:lvl5pPr marL="3047924" marR="0" lvl="4" indent="-507987" algn="l" rtl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Montserrat Light"/>
                  <a:buChar char="○"/>
                  <a:defRPr sz="2400" b="0" i="0" u="none" strike="noStrike" cap="none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defRPr>
                </a:lvl5pPr>
                <a:lvl6pPr marL="3657509" marR="0" lvl="5" indent="-507987" algn="l" rtl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Montserrat Light"/>
                  <a:buChar char="■"/>
                  <a:defRPr sz="2400" b="0" i="0" u="none" strike="noStrike" cap="none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defRPr>
                </a:lvl6pPr>
                <a:lvl7pPr marL="4267093" marR="0" lvl="6" indent="-507987" algn="l" rtl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Montserrat Light"/>
                  <a:buChar char="●"/>
                  <a:defRPr sz="2400" b="0" i="0" u="none" strike="noStrike" cap="none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defRPr>
                </a:lvl7pPr>
                <a:lvl8pPr marL="4876678" marR="0" lvl="7" indent="-507987" algn="l" rtl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Montserrat Light"/>
                  <a:buChar char="○"/>
                  <a:defRPr sz="2400" b="0" i="0" u="none" strike="noStrike" cap="none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defRPr>
                </a:lvl8pPr>
                <a:lvl9pPr marL="5486263" marR="0" lvl="8" indent="-507987" algn="l" rtl="0">
                  <a:lnSpc>
                    <a:spcPct val="100000"/>
                  </a:lnSpc>
                  <a:spcBef>
                    <a:spcPts val="800"/>
                  </a:spcBef>
                  <a:spcAft>
                    <a:spcPts val="800"/>
                  </a:spcAft>
                  <a:buClr>
                    <a:schemeClr val="dk1"/>
                  </a:buClr>
                  <a:buSzPts val="2400"/>
                  <a:buFont typeface="Montserrat Light"/>
                  <a:buChar char="■"/>
                  <a:defRPr sz="2400" b="0" i="0" u="none" strike="noStrike" cap="none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defRPr>
                </a:lvl9pPr>
              </a:lstStyle>
              <a:p>
                <a:pPr marL="101598" indent="0">
                  <a:buNone/>
                </a:pPr>
                <a:r>
                  <a:rPr lang="es-CL" sz="2000" b="1" kern="0" dirty="0">
                    <a:latin typeface="Abadi" panose="020B0604020104020204" pitchFamily="34" charset="0"/>
                  </a:rPr>
                  <a:t>Predicción del diferencial de selección</a:t>
                </a:r>
              </a:p>
              <a:p>
                <a:pPr marL="101598" indent="0">
                  <a:buNone/>
                </a:pPr>
                <a:endParaRPr lang="es-CL" sz="1800" b="1" kern="0" dirty="0">
                  <a:latin typeface="Abadi" panose="020B0604020104020204" pitchFamily="34" charset="0"/>
                </a:endParaRPr>
              </a:p>
              <a:p>
                <a:pPr marL="914400" lvl="1" indent="-457200">
                  <a:buFont typeface="+mj-lt"/>
                  <a:buAutoNum type="arabicParenR"/>
                </a:pPr>
                <a:r>
                  <a:rPr lang="es-ES" sz="1600" kern="0" dirty="0"/>
                  <a:t>La </a:t>
                </a:r>
                <a:r>
                  <a:rPr lang="es-ES" sz="1600" b="1" kern="0" dirty="0">
                    <a:solidFill>
                      <a:schemeClr val="accent2"/>
                    </a:solidFill>
                  </a:rPr>
                  <a:t>distribución de valores fenotípicos </a:t>
                </a:r>
                <a:r>
                  <a:rPr lang="es-ES" sz="1600" kern="0" dirty="0"/>
                  <a:t>del </a:t>
                </a:r>
                <a:r>
                  <a:rPr lang="es-ES" sz="1600" b="1" kern="0" dirty="0">
                    <a:solidFill>
                      <a:schemeClr val="accent2"/>
                    </a:solidFill>
                  </a:rPr>
                  <a:t>carácter seleccionado</a:t>
                </a:r>
                <a:r>
                  <a:rPr lang="es-ES" sz="1600" kern="0" dirty="0">
                    <a:solidFill>
                      <a:schemeClr val="accent2"/>
                    </a:solidFill>
                  </a:rPr>
                  <a:t> </a:t>
                </a:r>
                <a:r>
                  <a:rPr lang="es-ES" sz="1600" kern="0" dirty="0"/>
                  <a:t>sea </a:t>
                </a:r>
                <a:r>
                  <a:rPr lang="es-ES" sz="1600" b="1" kern="0" dirty="0">
                    <a:solidFill>
                      <a:schemeClr val="accent2"/>
                    </a:solidFill>
                  </a:rPr>
                  <a:t>normal</a:t>
                </a:r>
              </a:p>
              <a:p>
                <a:pPr marL="914400" lvl="1" indent="-457200">
                  <a:buFont typeface="+mj-lt"/>
                  <a:buAutoNum type="arabicParenR"/>
                </a:pPr>
                <a:r>
                  <a:rPr lang="es-ES" sz="1600" kern="0" dirty="0"/>
                  <a:t>La </a:t>
                </a:r>
                <a:r>
                  <a:rPr lang="es-ES" sz="1600" b="1" kern="0" dirty="0">
                    <a:solidFill>
                      <a:schemeClr val="accent2"/>
                    </a:solidFill>
                  </a:rPr>
                  <a:t>selección</a:t>
                </a:r>
                <a:r>
                  <a:rPr lang="es-ES" sz="1600" kern="0" dirty="0"/>
                  <a:t> tenga lugar </a:t>
                </a:r>
                <a:r>
                  <a:rPr lang="es-ES" sz="1600" b="1" kern="0" dirty="0">
                    <a:solidFill>
                      <a:schemeClr val="accent2"/>
                    </a:solidFill>
                  </a:rPr>
                  <a:t>por truncamiento</a:t>
                </a:r>
              </a:p>
              <a:p>
                <a:pPr marL="457200" lvl="1" indent="0">
                  <a:buNone/>
                </a:pPr>
                <a:endParaRPr lang="es-ES" sz="1800" b="1" kern="0" dirty="0">
                  <a:solidFill>
                    <a:schemeClr val="accent6"/>
                  </a:solidFill>
                </a:endParaRPr>
              </a:p>
              <a:p>
                <a:pPr marL="0" indent="-152385" algn="just">
                  <a:buNone/>
                </a:pPr>
                <a:r>
                  <a:rPr lang="es-ES" sz="1800" b="1" kern="0" dirty="0">
                    <a:solidFill>
                      <a:schemeClr val="tx1"/>
                    </a:solidFill>
                  </a:rPr>
                  <a:t>Bajo estas condiciones, 𝑆 sólo depende de la </a:t>
                </a:r>
                <a:r>
                  <a:rPr lang="es-ES" sz="1800" b="1" kern="0" dirty="0">
                    <a:solidFill>
                      <a:schemeClr val="accent1">
                        <a:lumMod val="75000"/>
                      </a:schemeClr>
                    </a:solidFill>
                  </a:rPr>
                  <a:t>proporción de la población que es seleccionada (</a:t>
                </a:r>
                <a14:m>
                  <m:oMath xmlns:m="http://schemas.openxmlformats.org/officeDocument/2006/math">
                    <m:r>
                      <a:rPr lang="es-CL" sz="1800" b="1" i="1" kern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𝒑</m:t>
                    </m:r>
                  </m:oMath>
                </a14:m>
                <a:r>
                  <a:rPr lang="es-ES" sz="1800" b="1" kern="0" dirty="0">
                    <a:solidFill>
                      <a:schemeClr val="accent1">
                        <a:lumMod val="75000"/>
                      </a:schemeClr>
                    </a:solidFill>
                  </a:rPr>
                  <a:t>)</a:t>
                </a:r>
                <a:r>
                  <a:rPr lang="es-ES" sz="1800" b="1" kern="0" dirty="0">
                    <a:solidFill>
                      <a:schemeClr val="tx1"/>
                    </a:solidFill>
                  </a:rPr>
                  <a:t> y de la </a:t>
                </a:r>
                <a:r>
                  <a:rPr lang="es-ES" sz="1800" b="1" kern="0" dirty="0">
                    <a:solidFill>
                      <a:schemeClr val="accent1">
                        <a:lumMod val="75000"/>
                      </a:schemeClr>
                    </a:solidFill>
                  </a:rPr>
                  <a:t>desviación estándar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sz="1800" b="1" i="1" kern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800" b="1" i="1" kern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es-CL" sz="1800" b="1" i="1" kern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𝑷</m:t>
                        </m:r>
                      </m:sub>
                    </m:sSub>
                  </m:oMath>
                </a14:m>
                <a:r>
                  <a:rPr lang="es-ES" sz="1800" b="1" kern="0" dirty="0">
                    <a:solidFill>
                      <a:schemeClr val="accent1">
                        <a:lumMod val="75000"/>
                      </a:schemeClr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9" name="Marcador de contenido 2">
                <a:extLst>
                  <a:ext uri="{FF2B5EF4-FFF2-40B4-BE49-F238E27FC236}">
                    <a16:creationId xmlns:a16="http://schemas.microsoft.com/office/drawing/2014/main" id="{6FE49896-704C-4615-AA49-3011C2F072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6663" y="1447898"/>
                <a:ext cx="8700602" cy="3962203"/>
              </a:xfrm>
              <a:prstGeom prst="rect">
                <a:avLst/>
              </a:prstGeom>
              <a:blipFill>
                <a:blip r:embed="rId4"/>
                <a:stretch>
                  <a:fillRect l="-1682" t="-2003" r="-161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ítulo 1">
            <a:extLst>
              <a:ext uri="{FF2B5EF4-FFF2-40B4-BE49-F238E27FC236}">
                <a16:creationId xmlns:a16="http://schemas.microsoft.com/office/drawing/2014/main" id="{4CDA2330-2276-47BD-BCAA-BA5481BE8693}"/>
              </a:ext>
            </a:extLst>
          </p:cNvPr>
          <p:cNvSpPr txBox="1">
            <a:spLocks/>
          </p:cNvSpPr>
          <p:nvPr/>
        </p:nvSpPr>
        <p:spPr>
          <a:xfrm>
            <a:off x="1653363" y="70485"/>
            <a:ext cx="9367203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s-CL" i="1" kern="0"/>
              <a:t>Respuesta a la selección</a:t>
            </a:r>
            <a:endParaRPr lang="en-US" i="1" kern="0" dirty="0"/>
          </a:p>
        </p:txBody>
      </p:sp>
    </p:spTree>
    <p:extLst>
      <p:ext uri="{BB962C8B-B14F-4D97-AF65-F5344CB8AC3E}">
        <p14:creationId xmlns:p14="http://schemas.microsoft.com/office/powerpoint/2010/main" val="40712899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7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fld id="{00000000-1234-1234-1234-123412341234}" type="slidenum">
              <a:rPr lang="en"/>
              <a:pPr/>
              <a:t>19</a:t>
            </a:fld>
            <a:endParaRPr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C102FCD-135A-462C-9CA5-93BF16DF9C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9456" y="3863581"/>
            <a:ext cx="5033088" cy="2817680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4CDA2330-2276-47BD-BCAA-BA5481BE8693}"/>
              </a:ext>
            </a:extLst>
          </p:cNvPr>
          <p:cNvSpPr txBox="1">
            <a:spLocks/>
          </p:cNvSpPr>
          <p:nvPr/>
        </p:nvSpPr>
        <p:spPr>
          <a:xfrm>
            <a:off x="1653363" y="70485"/>
            <a:ext cx="9367203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s-CL" i="1" kern="0"/>
              <a:t>Respuesta a la selección</a:t>
            </a:r>
            <a:endParaRPr lang="en-US" i="1" kern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uadroTexto 1">
                <a:extLst>
                  <a:ext uri="{FF2B5EF4-FFF2-40B4-BE49-F238E27FC236}">
                    <a16:creationId xmlns:a16="http://schemas.microsoft.com/office/drawing/2014/main" id="{8111E80F-55FD-42B5-B3A1-B6529B6604A4}"/>
                  </a:ext>
                </a:extLst>
              </p:cNvPr>
              <p:cNvSpPr txBox="1"/>
              <p:nvPr/>
            </p:nvSpPr>
            <p:spPr>
              <a:xfrm>
                <a:off x="8976651" y="4949255"/>
                <a:ext cx="2232599" cy="646331"/>
              </a:xfrm>
              <a:prstGeom prst="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 algn="ctr"/>
                <a:r>
                  <a:rPr lang="es-CL" dirty="0">
                    <a:latin typeface="Abadi" panose="020B0604020104020204" pitchFamily="34" charset="0"/>
                  </a:rPr>
                  <a:t>A mayor </a:t>
                </a:r>
                <a14:m>
                  <m:oMath xmlns:m="http://schemas.openxmlformats.org/officeDocument/2006/math">
                    <m:r>
                      <a:rPr lang="es-CL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s-CL" dirty="0">
                    <a:latin typeface="Abadi" panose="020B0604020104020204" pitchFamily="34" charset="0"/>
                  </a:rPr>
                  <a:t>, menor S</a:t>
                </a:r>
              </a:p>
              <a:p>
                <a:pPr algn="ctr"/>
                <a:r>
                  <a:rPr lang="es-CL" dirty="0">
                    <a:latin typeface="Abadi" panose="020B0604020104020204" pitchFamily="34" charset="0"/>
                  </a:rPr>
                  <a:t>A mayor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CL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CL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s-CL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es-CL" dirty="0">
                    <a:latin typeface="Abadi" panose="020B0604020104020204" pitchFamily="34" charset="0"/>
                  </a:rPr>
                  <a:t>, mayor S</a:t>
                </a:r>
              </a:p>
            </p:txBody>
          </p:sp>
        </mc:Choice>
        <mc:Fallback xmlns="">
          <p:sp>
            <p:nvSpPr>
              <p:cNvPr id="2" name="CuadroTexto 1">
                <a:extLst>
                  <a:ext uri="{FF2B5EF4-FFF2-40B4-BE49-F238E27FC236}">
                    <a16:creationId xmlns:a16="http://schemas.microsoft.com/office/drawing/2014/main" id="{8111E80F-55FD-42B5-B3A1-B6529B6604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76651" y="4949255"/>
                <a:ext cx="2232599" cy="646331"/>
              </a:xfrm>
              <a:prstGeom prst="rect">
                <a:avLst/>
              </a:prstGeom>
              <a:blipFill>
                <a:blip r:embed="rId4"/>
                <a:stretch>
                  <a:fillRect l="-1622" t="-3636" r="-1081" b="-11818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Marcador de contenido 2">
                <a:extLst>
                  <a:ext uri="{FF2B5EF4-FFF2-40B4-BE49-F238E27FC236}">
                    <a16:creationId xmlns:a16="http://schemas.microsoft.com/office/drawing/2014/main" id="{8DA10C46-07E5-44A1-A34D-13D94E4A000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86663" y="1447898"/>
                <a:ext cx="8700602" cy="241568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609585" marR="0" lvl="0" indent="-50798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2400"/>
                  <a:buFont typeface="Montserrat Light"/>
                  <a:buChar char="●"/>
                  <a:defRPr sz="2400" b="0" i="0" u="none" strike="noStrike" cap="none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defRPr>
                </a:lvl1pPr>
                <a:lvl2pPr marL="1219170" marR="0" lvl="1" indent="-507987" algn="l" rtl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chemeClr val="accent1"/>
                  </a:buClr>
                  <a:buSzPts val="2400"/>
                  <a:buFont typeface="Montserrat Light"/>
                  <a:buChar char="○"/>
                  <a:defRPr sz="2400" b="0" i="0" u="none" strike="noStrike" cap="none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defRPr>
                </a:lvl2pPr>
                <a:lvl3pPr marL="1828754" marR="0" lvl="2" indent="-507987" algn="l" rtl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Montserrat Light"/>
                  <a:buChar char="■"/>
                  <a:defRPr sz="2400" b="0" i="0" u="none" strike="noStrike" cap="none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defRPr>
                </a:lvl3pPr>
                <a:lvl4pPr marL="2438339" marR="0" lvl="3" indent="-507987" algn="l" rtl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Montserrat Light"/>
                  <a:buChar char="●"/>
                  <a:defRPr sz="2400" b="0" i="0" u="none" strike="noStrike" cap="none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defRPr>
                </a:lvl4pPr>
                <a:lvl5pPr marL="3047924" marR="0" lvl="4" indent="-507987" algn="l" rtl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Montserrat Light"/>
                  <a:buChar char="○"/>
                  <a:defRPr sz="2400" b="0" i="0" u="none" strike="noStrike" cap="none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defRPr>
                </a:lvl5pPr>
                <a:lvl6pPr marL="3657509" marR="0" lvl="5" indent="-507987" algn="l" rtl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Montserrat Light"/>
                  <a:buChar char="■"/>
                  <a:defRPr sz="2400" b="0" i="0" u="none" strike="noStrike" cap="none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defRPr>
                </a:lvl6pPr>
                <a:lvl7pPr marL="4267093" marR="0" lvl="6" indent="-507987" algn="l" rtl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Montserrat Light"/>
                  <a:buChar char="●"/>
                  <a:defRPr sz="2400" b="0" i="0" u="none" strike="noStrike" cap="none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defRPr>
                </a:lvl7pPr>
                <a:lvl8pPr marL="4876678" marR="0" lvl="7" indent="-507987" algn="l" rtl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Montserrat Light"/>
                  <a:buChar char="○"/>
                  <a:defRPr sz="2400" b="0" i="0" u="none" strike="noStrike" cap="none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defRPr>
                </a:lvl8pPr>
                <a:lvl9pPr marL="5486263" marR="0" lvl="8" indent="-507987" algn="l" rtl="0">
                  <a:lnSpc>
                    <a:spcPct val="100000"/>
                  </a:lnSpc>
                  <a:spcBef>
                    <a:spcPts val="800"/>
                  </a:spcBef>
                  <a:spcAft>
                    <a:spcPts val="800"/>
                  </a:spcAft>
                  <a:buClr>
                    <a:schemeClr val="dk1"/>
                  </a:buClr>
                  <a:buSzPts val="2400"/>
                  <a:buFont typeface="Montserrat Light"/>
                  <a:buChar char="■"/>
                  <a:defRPr sz="2400" b="0" i="0" u="none" strike="noStrike" cap="none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defRPr>
                </a:lvl9pPr>
              </a:lstStyle>
              <a:p>
                <a:pPr marL="101598" indent="0">
                  <a:buNone/>
                </a:pPr>
                <a:r>
                  <a:rPr lang="es-CL" sz="2000" b="1" kern="0" dirty="0">
                    <a:latin typeface="Abadi" panose="020B0604020104020204" pitchFamily="34" charset="0"/>
                  </a:rPr>
                  <a:t>Predicción del diferencial de selección</a:t>
                </a:r>
              </a:p>
              <a:p>
                <a:pPr marL="101598" indent="0">
                  <a:buNone/>
                </a:pPr>
                <a:endParaRPr lang="es-CL" sz="1800" b="1" kern="0" dirty="0">
                  <a:latin typeface="Abadi" panose="020B0604020104020204" pitchFamily="34" charset="0"/>
                </a:endParaRPr>
              </a:p>
              <a:p>
                <a:pPr marL="914400" lvl="1" indent="-457200">
                  <a:buFont typeface="+mj-lt"/>
                  <a:buAutoNum type="arabicParenR"/>
                </a:pPr>
                <a:r>
                  <a:rPr lang="es-ES" sz="1600" kern="0" dirty="0"/>
                  <a:t>La </a:t>
                </a:r>
                <a:r>
                  <a:rPr lang="es-ES" sz="1600" b="1" kern="0" dirty="0">
                    <a:solidFill>
                      <a:schemeClr val="accent2"/>
                    </a:solidFill>
                  </a:rPr>
                  <a:t>distribución de valores fenotípicos </a:t>
                </a:r>
                <a:r>
                  <a:rPr lang="es-ES" sz="1600" kern="0" dirty="0"/>
                  <a:t>del </a:t>
                </a:r>
                <a:r>
                  <a:rPr lang="es-ES" sz="1600" b="1" kern="0" dirty="0">
                    <a:solidFill>
                      <a:schemeClr val="accent2"/>
                    </a:solidFill>
                  </a:rPr>
                  <a:t>carácter seleccionado</a:t>
                </a:r>
                <a:r>
                  <a:rPr lang="es-ES" sz="1600" kern="0" dirty="0">
                    <a:solidFill>
                      <a:schemeClr val="accent2"/>
                    </a:solidFill>
                  </a:rPr>
                  <a:t> </a:t>
                </a:r>
                <a:r>
                  <a:rPr lang="es-ES" sz="1600" kern="0" dirty="0"/>
                  <a:t>sea </a:t>
                </a:r>
                <a:r>
                  <a:rPr lang="es-ES" sz="1600" b="1" kern="0" dirty="0">
                    <a:solidFill>
                      <a:schemeClr val="accent2"/>
                    </a:solidFill>
                  </a:rPr>
                  <a:t>normal</a:t>
                </a:r>
              </a:p>
              <a:p>
                <a:pPr marL="914400" lvl="1" indent="-457200">
                  <a:buFont typeface="+mj-lt"/>
                  <a:buAutoNum type="arabicParenR"/>
                </a:pPr>
                <a:r>
                  <a:rPr lang="es-ES" sz="1600" kern="0" dirty="0"/>
                  <a:t>La </a:t>
                </a:r>
                <a:r>
                  <a:rPr lang="es-ES" sz="1600" b="1" kern="0" dirty="0">
                    <a:solidFill>
                      <a:schemeClr val="accent2"/>
                    </a:solidFill>
                  </a:rPr>
                  <a:t>selección</a:t>
                </a:r>
                <a:r>
                  <a:rPr lang="es-ES" sz="1600" kern="0" dirty="0"/>
                  <a:t> tenga lugar </a:t>
                </a:r>
                <a:r>
                  <a:rPr lang="es-ES" sz="1600" b="1" kern="0" dirty="0">
                    <a:solidFill>
                      <a:schemeClr val="accent2"/>
                    </a:solidFill>
                  </a:rPr>
                  <a:t>por truncamiento</a:t>
                </a:r>
              </a:p>
              <a:p>
                <a:pPr marL="457200" lvl="1" indent="0">
                  <a:buNone/>
                </a:pPr>
                <a:endParaRPr lang="es-ES" sz="1800" b="1" kern="0" dirty="0">
                  <a:solidFill>
                    <a:schemeClr val="accent6"/>
                  </a:solidFill>
                </a:endParaRPr>
              </a:p>
              <a:p>
                <a:pPr marL="0" indent="-152385" algn="just">
                  <a:buNone/>
                </a:pPr>
                <a:r>
                  <a:rPr lang="es-ES" sz="1800" b="1" kern="0" dirty="0">
                    <a:solidFill>
                      <a:schemeClr val="tx1"/>
                    </a:solidFill>
                  </a:rPr>
                  <a:t>Bajo estas condiciones, 𝑆 sólo depende de la </a:t>
                </a:r>
                <a:r>
                  <a:rPr lang="es-ES" sz="1800" b="1" kern="0" dirty="0">
                    <a:solidFill>
                      <a:schemeClr val="accent1">
                        <a:lumMod val="75000"/>
                      </a:schemeClr>
                    </a:solidFill>
                  </a:rPr>
                  <a:t>proporción de la población que es seleccionada (</a:t>
                </a:r>
                <a14:m>
                  <m:oMath xmlns:m="http://schemas.openxmlformats.org/officeDocument/2006/math">
                    <m:r>
                      <a:rPr lang="es-CL" sz="1800" b="1" i="1" kern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𝒑</m:t>
                    </m:r>
                  </m:oMath>
                </a14:m>
                <a:r>
                  <a:rPr lang="es-ES" sz="1800" b="1" kern="0" dirty="0">
                    <a:solidFill>
                      <a:schemeClr val="accent1">
                        <a:lumMod val="75000"/>
                      </a:schemeClr>
                    </a:solidFill>
                  </a:rPr>
                  <a:t>)</a:t>
                </a:r>
                <a:r>
                  <a:rPr lang="es-ES" sz="1800" b="1" kern="0" dirty="0">
                    <a:solidFill>
                      <a:schemeClr val="tx1"/>
                    </a:solidFill>
                  </a:rPr>
                  <a:t> y de la </a:t>
                </a:r>
                <a:r>
                  <a:rPr lang="es-ES" sz="1800" b="1" kern="0" dirty="0">
                    <a:solidFill>
                      <a:schemeClr val="accent1">
                        <a:lumMod val="75000"/>
                      </a:schemeClr>
                    </a:solidFill>
                  </a:rPr>
                  <a:t>desviación estándar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sz="1800" b="1" i="1" kern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800" b="1" i="1" kern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es-CL" sz="1800" b="1" i="1" kern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𝑷</m:t>
                        </m:r>
                      </m:sub>
                    </m:sSub>
                  </m:oMath>
                </a14:m>
                <a:r>
                  <a:rPr lang="es-ES" sz="1800" b="1" kern="0" dirty="0">
                    <a:solidFill>
                      <a:schemeClr val="accent1">
                        <a:lumMod val="75000"/>
                      </a:schemeClr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7" name="Marcador de contenido 2">
                <a:extLst>
                  <a:ext uri="{FF2B5EF4-FFF2-40B4-BE49-F238E27FC236}">
                    <a16:creationId xmlns:a16="http://schemas.microsoft.com/office/drawing/2014/main" id="{8DA10C46-07E5-44A1-A34D-13D94E4A00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6663" y="1447898"/>
                <a:ext cx="8700602" cy="2415683"/>
              </a:xfrm>
              <a:prstGeom prst="rect">
                <a:avLst/>
              </a:prstGeom>
              <a:blipFill>
                <a:blip r:embed="rId5"/>
                <a:stretch>
                  <a:fillRect l="-1682" t="-3283" r="-161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156204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5"/>
          <p:cNvSpPr txBox="1">
            <a:spLocks noGrp="1"/>
          </p:cNvSpPr>
          <p:nvPr>
            <p:ph type="ctrTitle"/>
          </p:nvPr>
        </p:nvSpPr>
        <p:spPr>
          <a:xfrm>
            <a:off x="914400" y="2224201"/>
            <a:ext cx="10363200" cy="1748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r>
              <a:rPr lang="en" dirty="0"/>
              <a:t>Algunas definiciones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7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fld id="{00000000-1234-1234-1234-123412341234}" type="slidenum">
              <a:rPr lang="en"/>
              <a:pPr/>
              <a:t>20</a:t>
            </a:fld>
            <a:endParaRPr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8D429FF-F133-4DDB-81CC-080E857468EB}"/>
              </a:ext>
            </a:extLst>
          </p:cNvPr>
          <p:cNvSpPr txBox="1"/>
          <p:nvPr/>
        </p:nvSpPr>
        <p:spPr>
          <a:xfrm>
            <a:off x="2088237" y="4157472"/>
            <a:ext cx="8497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Si expresamos el </a:t>
            </a:r>
            <a:r>
              <a:rPr lang="es-CL" b="1" dirty="0">
                <a:solidFill>
                  <a:schemeClr val="accent6">
                    <a:lumMod val="75000"/>
                  </a:schemeClr>
                </a:solidFill>
              </a:rPr>
              <a:t>diferencial de selección en función de la desviación estándar fenotípica</a:t>
            </a:r>
            <a:r>
              <a:rPr lang="es-CL" dirty="0"/>
              <a:t> llegamos a la ecuación: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92119BDD-075C-44F2-9248-E96735B35FB5}"/>
                  </a:ext>
                </a:extLst>
              </p:cNvPr>
              <p:cNvSpPr txBox="1"/>
              <p:nvPr/>
            </p:nvSpPr>
            <p:spPr>
              <a:xfrm>
                <a:off x="5572125" y="5204508"/>
                <a:ext cx="151796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𝑖</m:t>
                      </m:r>
                      <m:sSub>
                        <m:sSubPr>
                          <m:ctrlPr>
                            <a:rPr lang="es-CL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92119BDD-075C-44F2-9248-E96735B35F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2125" y="5204508"/>
                <a:ext cx="1517964" cy="369332"/>
              </a:xfrm>
              <a:prstGeom prst="rect">
                <a:avLst/>
              </a:prstGeom>
              <a:blipFill>
                <a:blip r:embed="rId3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26EF1E52-69CA-4AAF-AD01-9B6A38AE4C5A}"/>
              </a:ext>
            </a:extLst>
          </p:cNvPr>
          <p:cNvCxnSpPr/>
          <p:nvPr/>
        </p:nvCxnSpPr>
        <p:spPr>
          <a:xfrm>
            <a:off x="6388660" y="5811730"/>
            <a:ext cx="63730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4BED07D0-E66E-41C6-B9ED-FF4352229F28}"/>
              </a:ext>
            </a:extLst>
          </p:cNvPr>
          <p:cNvCxnSpPr>
            <a:cxnSpLocks/>
          </p:cNvCxnSpPr>
          <p:nvPr/>
        </p:nvCxnSpPr>
        <p:spPr>
          <a:xfrm>
            <a:off x="6388660" y="5573840"/>
            <a:ext cx="0" cy="2369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id="{2899D681-CF82-4A48-8165-41A894A4F6C7}"/>
              </a:ext>
            </a:extLst>
          </p:cNvPr>
          <p:cNvSpPr txBox="1"/>
          <p:nvPr/>
        </p:nvSpPr>
        <p:spPr>
          <a:xfrm>
            <a:off x="7049095" y="5641529"/>
            <a:ext cx="21428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b="1" dirty="0">
                <a:latin typeface="Abadi" panose="020B0604020104020204" pitchFamily="34" charset="0"/>
              </a:rPr>
              <a:t>Intensidad de selección</a:t>
            </a:r>
            <a:endParaRPr lang="en-US" sz="1600" b="1" dirty="0">
              <a:latin typeface="Abadi" panose="020B06040201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Marcador de contenido 2">
                <a:extLst>
                  <a:ext uri="{FF2B5EF4-FFF2-40B4-BE49-F238E27FC236}">
                    <a16:creationId xmlns:a16="http://schemas.microsoft.com/office/drawing/2014/main" id="{68573F8F-C65B-434A-A0A2-4D49DDFF432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86663" y="1447898"/>
                <a:ext cx="8700602" cy="230886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609585" marR="0" lvl="0" indent="-50798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2400"/>
                  <a:buFont typeface="Montserrat Light"/>
                  <a:buChar char="●"/>
                  <a:defRPr sz="2400" b="0" i="0" u="none" strike="noStrike" cap="none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defRPr>
                </a:lvl1pPr>
                <a:lvl2pPr marL="1219170" marR="0" lvl="1" indent="-507987" algn="l" rtl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chemeClr val="accent1"/>
                  </a:buClr>
                  <a:buSzPts val="2400"/>
                  <a:buFont typeface="Montserrat Light"/>
                  <a:buChar char="○"/>
                  <a:defRPr sz="2400" b="0" i="0" u="none" strike="noStrike" cap="none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defRPr>
                </a:lvl2pPr>
                <a:lvl3pPr marL="1828754" marR="0" lvl="2" indent="-507987" algn="l" rtl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Montserrat Light"/>
                  <a:buChar char="■"/>
                  <a:defRPr sz="2400" b="0" i="0" u="none" strike="noStrike" cap="none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defRPr>
                </a:lvl3pPr>
                <a:lvl4pPr marL="2438339" marR="0" lvl="3" indent="-507987" algn="l" rtl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Montserrat Light"/>
                  <a:buChar char="●"/>
                  <a:defRPr sz="2400" b="0" i="0" u="none" strike="noStrike" cap="none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defRPr>
                </a:lvl4pPr>
                <a:lvl5pPr marL="3047924" marR="0" lvl="4" indent="-507987" algn="l" rtl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Montserrat Light"/>
                  <a:buChar char="○"/>
                  <a:defRPr sz="2400" b="0" i="0" u="none" strike="noStrike" cap="none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defRPr>
                </a:lvl5pPr>
                <a:lvl6pPr marL="3657509" marR="0" lvl="5" indent="-507987" algn="l" rtl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Montserrat Light"/>
                  <a:buChar char="■"/>
                  <a:defRPr sz="2400" b="0" i="0" u="none" strike="noStrike" cap="none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defRPr>
                </a:lvl6pPr>
                <a:lvl7pPr marL="4267093" marR="0" lvl="6" indent="-507987" algn="l" rtl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Montserrat Light"/>
                  <a:buChar char="●"/>
                  <a:defRPr sz="2400" b="0" i="0" u="none" strike="noStrike" cap="none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defRPr>
                </a:lvl7pPr>
                <a:lvl8pPr marL="4876678" marR="0" lvl="7" indent="-507987" algn="l" rtl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Montserrat Light"/>
                  <a:buChar char="○"/>
                  <a:defRPr sz="2400" b="0" i="0" u="none" strike="noStrike" cap="none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defRPr>
                </a:lvl8pPr>
                <a:lvl9pPr marL="5486263" marR="0" lvl="8" indent="-507987" algn="l" rtl="0">
                  <a:lnSpc>
                    <a:spcPct val="100000"/>
                  </a:lnSpc>
                  <a:spcBef>
                    <a:spcPts val="800"/>
                  </a:spcBef>
                  <a:spcAft>
                    <a:spcPts val="800"/>
                  </a:spcAft>
                  <a:buClr>
                    <a:schemeClr val="dk1"/>
                  </a:buClr>
                  <a:buSzPts val="2400"/>
                  <a:buFont typeface="Montserrat Light"/>
                  <a:buChar char="■"/>
                  <a:defRPr sz="2400" b="0" i="0" u="none" strike="noStrike" cap="none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defRPr>
                </a:lvl9pPr>
              </a:lstStyle>
              <a:p>
                <a:pPr marL="101598" indent="0">
                  <a:buNone/>
                </a:pPr>
                <a:r>
                  <a:rPr lang="es-CL" sz="2000" b="1" kern="0" dirty="0">
                    <a:latin typeface="Abadi" panose="020B0604020104020204" pitchFamily="34" charset="0"/>
                  </a:rPr>
                  <a:t>Predicción del diferencial de selección</a:t>
                </a:r>
              </a:p>
              <a:p>
                <a:pPr marL="101598" indent="0">
                  <a:buNone/>
                </a:pPr>
                <a:endParaRPr lang="es-CL" sz="1800" b="1" kern="0" dirty="0">
                  <a:latin typeface="Abadi" panose="020B0604020104020204" pitchFamily="34" charset="0"/>
                </a:endParaRPr>
              </a:p>
              <a:p>
                <a:pPr marL="914400" lvl="1" indent="-457200">
                  <a:buFont typeface="+mj-lt"/>
                  <a:buAutoNum type="arabicParenR"/>
                </a:pPr>
                <a:r>
                  <a:rPr lang="es-ES" sz="1600" kern="0" dirty="0"/>
                  <a:t>La </a:t>
                </a:r>
                <a:r>
                  <a:rPr lang="es-ES" sz="1600" b="1" kern="0" dirty="0">
                    <a:solidFill>
                      <a:schemeClr val="accent2"/>
                    </a:solidFill>
                  </a:rPr>
                  <a:t>distribución de valores fenotípicos </a:t>
                </a:r>
                <a:r>
                  <a:rPr lang="es-ES" sz="1600" kern="0" dirty="0"/>
                  <a:t>del </a:t>
                </a:r>
                <a:r>
                  <a:rPr lang="es-ES" sz="1600" b="1" kern="0" dirty="0">
                    <a:solidFill>
                      <a:schemeClr val="accent2"/>
                    </a:solidFill>
                  </a:rPr>
                  <a:t>carácter seleccionado</a:t>
                </a:r>
                <a:r>
                  <a:rPr lang="es-ES" sz="1600" kern="0" dirty="0">
                    <a:solidFill>
                      <a:schemeClr val="accent2"/>
                    </a:solidFill>
                  </a:rPr>
                  <a:t> </a:t>
                </a:r>
                <a:r>
                  <a:rPr lang="es-ES" sz="1600" kern="0" dirty="0"/>
                  <a:t>sea </a:t>
                </a:r>
                <a:r>
                  <a:rPr lang="es-ES" sz="1600" b="1" kern="0" dirty="0">
                    <a:solidFill>
                      <a:schemeClr val="accent2"/>
                    </a:solidFill>
                  </a:rPr>
                  <a:t>normal</a:t>
                </a:r>
              </a:p>
              <a:p>
                <a:pPr marL="914400" lvl="1" indent="-457200">
                  <a:buFont typeface="+mj-lt"/>
                  <a:buAutoNum type="arabicParenR"/>
                </a:pPr>
                <a:r>
                  <a:rPr lang="es-ES" sz="1600" kern="0" dirty="0"/>
                  <a:t>La </a:t>
                </a:r>
                <a:r>
                  <a:rPr lang="es-ES" sz="1600" b="1" kern="0" dirty="0">
                    <a:solidFill>
                      <a:schemeClr val="accent2"/>
                    </a:solidFill>
                  </a:rPr>
                  <a:t>selección</a:t>
                </a:r>
                <a:r>
                  <a:rPr lang="es-ES" sz="1600" kern="0" dirty="0"/>
                  <a:t> tenga lugar </a:t>
                </a:r>
                <a:r>
                  <a:rPr lang="es-ES" sz="1600" b="1" kern="0" dirty="0">
                    <a:solidFill>
                      <a:schemeClr val="accent2"/>
                    </a:solidFill>
                  </a:rPr>
                  <a:t>por truncamiento</a:t>
                </a:r>
              </a:p>
              <a:p>
                <a:pPr marL="457200" lvl="1" indent="0">
                  <a:buNone/>
                </a:pPr>
                <a:endParaRPr lang="es-ES" sz="1800" b="1" kern="0" dirty="0">
                  <a:solidFill>
                    <a:schemeClr val="accent6"/>
                  </a:solidFill>
                </a:endParaRPr>
              </a:p>
              <a:p>
                <a:pPr marL="0" indent="-152385" algn="just">
                  <a:buNone/>
                </a:pPr>
                <a:r>
                  <a:rPr lang="es-ES" sz="1800" b="1" kern="0" dirty="0">
                    <a:solidFill>
                      <a:schemeClr val="tx1"/>
                    </a:solidFill>
                  </a:rPr>
                  <a:t>Bajo estas condiciones, 𝑆 sólo depende de la </a:t>
                </a:r>
                <a:r>
                  <a:rPr lang="es-ES" sz="1800" b="1" kern="0" dirty="0">
                    <a:solidFill>
                      <a:schemeClr val="accent1">
                        <a:lumMod val="75000"/>
                      </a:schemeClr>
                    </a:solidFill>
                  </a:rPr>
                  <a:t>proporción de la población que es seleccionada (</a:t>
                </a:r>
                <a14:m>
                  <m:oMath xmlns:m="http://schemas.openxmlformats.org/officeDocument/2006/math">
                    <m:r>
                      <a:rPr lang="es-CL" sz="1800" b="1" i="1" kern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𝒑</m:t>
                    </m:r>
                  </m:oMath>
                </a14:m>
                <a:r>
                  <a:rPr lang="es-ES" sz="1800" b="1" kern="0" dirty="0">
                    <a:solidFill>
                      <a:schemeClr val="accent1">
                        <a:lumMod val="75000"/>
                      </a:schemeClr>
                    </a:solidFill>
                  </a:rPr>
                  <a:t>)</a:t>
                </a:r>
                <a:r>
                  <a:rPr lang="es-ES" sz="1800" b="1" kern="0" dirty="0">
                    <a:solidFill>
                      <a:schemeClr val="tx1"/>
                    </a:solidFill>
                  </a:rPr>
                  <a:t> y de la </a:t>
                </a:r>
                <a:r>
                  <a:rPr lang="es-ES" sz="1800" b="1" kern="0" dirty="0">
                    <a:solidFill>
                      <a:schemeClr val="accent1">
                        <a:lumMod val="75000"/>
                      </a:schemeClr>
                    </a:solidFill>
                  </a:rPr>
                  <a:t>desviación estándar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sz="1800" b="1" i="1" kern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800" b="1" i="1" kern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es-CL" sz="1800" b="1" i="1" kern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𝑷</m:t>
                        </m:r>
                      </m:sub>
                    </m:sSub>
                  </m:oMath>
                </a14:m>
                <a:r>
                  <a:rPr lang="es-ES" sz="1800" b="1" kern="0" dirty="0">
                    <a:solidFill>
                      <a:schemeClr val="accent1">
                        <a:lumMod val="75000"/>
                      </a:schemeClr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10" name="Marcador de contenido 2">
                <a:extLst>
                  <a:ext uri="{FF2B5EF4-FFF2-40B4-BE49-F238E27FC236}">
                    <a16:creationId xmlns:a16="http://schemas.microsoft.com/office/drawing/2014/main" id="{68573F8F-C65B-434A-A0A2-4D49DDFF43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6663" y="1447898"/>
                <a:ext cx="8700602" cy="2308869"/>
              </a:xfrm>
              <a:prstGeom prst="rect">
                <a:avLst/>
              </a:prstGeom>
              <a:blipFill>
                <a:blip r:embed="rId4"/>
                <a:stretch>
                  <a:fillRect l="-1682" t="-3439" r="-1612" b="-158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ítulo 1">
            <a:extLst>
              <a:ext uri="{FF2B5EF4-FFF2-40B4-BE49-F238E27FC236}">
                <a16:creationId xmlns:a16="http://schemas.microsoft.com/office/drawing/2014/main" id="{00E17863-5C07-4F13-95A3-ACBD564B65DE}"/>
              </a:ext>
            </a:extLst>
          </p:cNvPr>
          <p:cNvSpPr txBox="1">
            <a:spLocks/>
          </p:cNvSpPr>
          <p:nvPr/>
        </p:nvSpPr>
        <p:spPr>
          <a:xfrm>
            <a:off x="1653363" y="70485"/>
            <a:ext cx="9367203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s-CL" i="1" kern="0"/>
              <a:t>Respuesta a la selección</a:t>
            </a:r>
            <a:endParaRPr lang="en-US" i="1" kern="0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B405AD9B-BCFD-4D87-8104-BB75B4777D0B}"/>
              </a:ext>
            </a:extLst>
          </p:cNvPr>
          <p:cNvSpPr/>
          <p:nvPr/>
        </p:nvSpPr>
        <p:spPr>
          <a:xfrm>
            <a:off x="5781675" y="5137833"/>
            <a:ext cx="1057263" cy="437021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91956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  <p:bldP spid="12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7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fld id="{00000000-1234-1234-1234-123412341234}" type="slidenum">
              <a:rPr lang="en"/>
              <a:pPr/>
              <a:t>21</a:t>
            </a:fld>
            <a:endParaRPr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30164E00-B543-4627-A973-664D4E37F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363" y="165735"/>
            <a:ext cx="9367203" cy="1188720"/>
          </a:xfrm>
        </p:spPr>
        <p:txBody>
          <a:bodyPr>
            <a:normAutofit/>
          </a:bodyPr>
          <a:lstStyle/>
          <a:p>
            <a:r>
              <a:rPr lang="es-CL" i="1" dirty="0"/>
              <a:t>Respuesta a la selección</a:t>
            </a:r>
            <a:endParaRPr lang="en-US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Marcador de contenido 2">
                <a:extLst>
                  <a:ext uri="{FF2B5EF4-FFF2-40B4-BE49-F238E27FC236}">
                    <a16:creationId xmlns:a16="http://schemas.microsoft.com/office/drawing/2014/main" id="{74EC2E3F-2F5C-4EDD-97C7-A2DC70E3FCD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45699" y="1601263"/>
                <a:ext cx="8700602" cy="336507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609585" marR="0" lvl="0" indent="-50798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2400"/>
                  <a:buFont typeface="Montserrat Light"/>
                  <a:buChar char="●"/>
                  <a:defRPr sz="2400" b="0" i="0" u="none" strike="noStrike" cap="none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defRPr>
                </a:lvl1pPr>
                <a:lvl2pPr marL="1219170" marR="0" lvl="1" indent="-507987" algn="l" rtl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chemeClr val="accent1"/>
                  </a:buClr>
                  <a:buSzPts val="2400"/>
                  <a:buFont typeface="Montserrat Light"/>
                  <a:buChar char="○"/>
                  <a:defRPr sz="2400" b="0" i="0" u="none" strike="noStrike" cap="none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defRPr>
                </a:lvl2pPr>
                <a:lvl3pPr marL="1828754" marR="0" lvl="2" indent="-507987" algn="l" rtl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Montserrat Light"/>
                  <a:buChar char="■"/>
                  <a:defRPr sz="2400" b="0" i="0" u="none" strike="noStrike" cap="none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defRPr>
                </a:lvl3pPr>
                <a:lvl4pPr marL="2438339" marR="0" lvl="3" indent="-507987" algn="l" rtl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Montserrat Light"/>
                  <a:buChar char="●"/>
                  <a:defRPr sz="2400" b="0" i="0" u="none" strike="noStrike" cap="none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defRPr>
                </a:lvl4pPr>
                <a:lvl5pPr marL="3047924" marR="0" lvl="4" indent="-507987" algn="l" rtl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Montserrat Light"/>
                  <a:buChar char="○"/>
                  <a:defRPr sz="2400" b="0" i="0" u="none" strike="noStrike" cap="none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defRPr>
                </a:lvl5pPr>
                <a:lvl6pPr marL="3657509" marR="0" lvl="5" indent="-507987" algn="l" rtl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Montserrat Light"/>
                  <a:buChar char="■"/>
                  <a:defRPr sz="2400" b="0" i="0" u="none" strike="noStrike" cap="none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defRPr>
                </a:lvl6pPr>
                <a:lvl7pPr marL="4267093" marR="0" lvl="6" indent="-507987" algn="l" rtl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Montserrat Light"/>
                  <a:buChar char="●"/>
                  <a:defRPr sz="2400" b="0" i="0" u="none" strike="noStrike" cap="none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defRPr>
                </a:lvl7pPr>
                <a:lvl8pPr marL="4876678" marR="0" lvl="7" indent="-507987" algn="l" rtl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Montserrat Light"/>
                  <a:buChar char="○"/>
                  <a:defRPr sz="2400" b="0" i="0" u="none" strike="noStrike" cap="none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defRPr>
                </a:lvl8pPr>
                <a:lvl9pPr marL="5486263" marR="0" lvl="8" indent="-507987" algn="l" rtl="0">
                  <a:lnSpc>
                    <a:spcPct val="100000"/>
                  </a:lnSpc>
                  <a:spcBef>
                    <a:spcPts val="800"/>
                  </a:spcBef>
                  <a:spcAft>
                    <a:spcPts val="800"/>
                  </a:spcAft>
                  <a:buClr>
                    <a:schemeClr val="dk1"/>
                  </a:buClr>
                  <a:buSzPts val="2400"/>
                  <a:buFont typeface="Montserrat Light"/>
                  <a:buChar char="■"/>
                  <a:defRPr sz="2400" b="0" i="0" u="none" strike="noStrike" cap="none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defRPr>
                </a:lvl9pPr>
              </a:lstStyle>
              <a:p>
                <a:pPr marL="101598" indent="0" algn="just">
                  <a:buNone/>
                </a:pPr>
                <a:r>
                  <a:rPr lang="es-CL" sz="2000" b="1" kern="0" dirty="0">
                    <a:latin typeface="Abadi" panose="020B0604020104020204" pitchFamily="34" charset="0"/>
                  </a:rPr>
                  <a:t>Intensidad de selección</a:t>
                </a:r>
              </a:p>
              <a:p>
                <a:pPr marL="101598" indent="0" algn="just">
                  <a:buNone/>
                </a:pPr>
                <a:endParaRPr lang="es-CL" sz="2000" b="1" kern="0" dirty="0">
                  <a:latin typeface="Abadi" panose="020B0604020104020204" pitchFamily="34" charset="0"/>
                </a:endParaRPr>
              </a:p>
              <a:p>
                <a:pPr marL="0" indent="0" algn="just">
                  <a:buFont typeface="Montserrat Light"/>
                  <a:buNone/>
                </a:pPr>
                <a:r>
                  <a:rPr lang="es-CL" sz="1800" kern="0" dirty="0"/>
                  <a:t>“</a:t>
                </a:r>
                <a:r>
                  <a:rPr lang="es-CL" sz="1800" b="1" kern="0" dirty="0">
                    <a:solidFill>
                      <a:schemeClr val="accent6">
                        <a:lumMod val="75000"/>
                      </a:schemeClr>
                    </a:solidFill>
                  </a:rPr>
                  <a:t>Cantidad de desviaciones estándar </a:t>
                </a:r>
                <a:r>
                  <a:rPr lang="es-CL" sz="1800" kern="0" dirty="0"/>
                  <a:t>en las que la </a:t>
                </a:r>
                <a:r>
                  <a:rPr lang="es-CL" sz="1800" b="1" kern="0" dirty="0">
                    <a:solidFill>
                      <a:schemeClr val="accent6">
                        <a:lumMod val="75000"/>
                      </a:schemeClr>
                    </a:solidFill>
                  </a:rPr>
                  <a:t>media de los individuos seleccionados excede</a:t>
                </a:r>
                <a:r>
                  <a:rPr lang="es-CL" sz="1800" kern="0" dirty="0"/>
                  <a:t> a la </a:t>
                </a:r>
                <a:r>
                  <a:rPr lang="es-CL" sz="1800" b="1" kern="0" dirty="0">
                    <a:solidFill>
                      <a:schemeClr val="accent6">
                        <a:lumMod val="75000"/>
                      </a:schemeClr>
                    </a:solidFill>
                  </a:rPr>
                  <a:t>media poblacional</a:t>
                </a:r>
                <a:r>
                  <a:rPr lang="es-CL" sz="1800" kern="0" dirty="0"/>
                  <a:t>”.</a:t>
                </a:r>
              </a:p>
              <a:p>
                <a:pPr marL="0" indent="0" algn="just">
                  <a:buFont typeface="Montserrat Light"/>
                  <a:buNone/>
                </a:pPr>
                <a:endParaRPr lang="es-CL" sz="1800" kern="0" dirty="0"/>
              </a:p>
              <a:p>
                <a:pPr marL="0" indent="0" algn="just">
                  <a:buFont typeface="Montserrat Light"/>
                  <a:buNone/>
                </a:pPr>
                <a:r>
                  <a:rPr lang="es-CL" sz="1800" kern="0" dirty="0"/>
                  <a:t>La intensidad de selección (</a:t>
                </a:r>
                <a14:m>
                  <m:oMath xmlns:m="http://schemas.openxmlformats.org/officeDocument/2006/math">
                    <m:r>
                      <a:rPr lang="es-CL" sz="1800" i="1" kern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s-CL" sz="1800" kern="0" dirty="0"/>
                  <a:t>) </a:t>
                </a:r>
                <a:r>
                  <a:rPr lang="es-CL" sz="1800" b="1" kern="0" dirty="0">
                    <a:solidFill>
                      <a:srgbClr val="7030A0"/>
                    </a:solidFill>
                  </a:rPr>
                  <a:t>depende únicamente de la proporción de la población incluida en el grupo seleccionado </a:t>
                </a:r>
                <a:r>
                  <a:rPr lang="es-CL" sz="1800" kern="0" dirty="0"/>
                  <a:t>y, si la </a:t>
                </a:r>
                <a:r>
                  <a:rPr lang="es-CL" sz="1800" b="1" kern="0" dirty="0"/>
                  <a:t>distribución de valores fenotípicos es normal</a:t>
                </a:r>
                <a:r>
                  <a:rPr lang="es-CL" sz="1800" kern="0" dirty="0"/>
                  <a:t>, </a:t>
                </a:r>
                <a:r>
                  <a:rPr lang="es-CL" sz="1800" b="1" kern="0" dirty="0">
                    <a:solidFill>
                      <a:srgbClr val="7030A0"/>
                    </a:solidFill>
                  </a:rPr>
                  <a:t>puede calcularse utilizando las tablas </a:t>
                </a:r>
                <a:r>
                  <a:rPr lang="es-CL" sz="1800" kern="0" dirty="0"/>
                  <a:t>de esta distribución. </a:t>
                </a:r>
              </a:p>
            </p:txBody>
          </p:sp>
        </mc:Choice>
        <mc:Fallback xmlns="">
          <p:sp>
            <p:nvSpPr>
              <p:cNvPr id="4" name="Marcador de contenido 2">
                <a:extLst>
                  <a:ext uri="{FF2B5EF4-FFF2-40B4-BE49-F238E27FC236}">
                    <a16:creationId xmlns:a16="http://schemas.microsoft.com/office/drawing/2014/main" id="{74EC2E3F-2F5C-4EDD-97C7-A2DC70E3FC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5699" y="1601263"/>
                <a:ext cx="8700602" cy="3365072"/>
              </a:xfrm>
              <a:prstGeom prst="rect">
                <a:avLst/>
              </a:prstGeom>
              <a:blipFill>
                <a:blip r:embed="rId3"/>
                <a:stretch>
                  <a:fillRect l="-1611" t="-2355" r="-161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E866593C-AC9E-4C87-990F-39A3A05EE2C3}"/>
                  </a:ext>
                </a:extLst>
              </p:cNvPr>
              <p:cNvSpPr txBox="1"/>
              <p:nvPr/>
            </p:nvSpPr>
            <p:spPr>
              <a:xfrm>
                <a:off x="4349709" y="4420860"/>
                <a:ext cx="302952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𝑆</m:t>
                      </m:r>
                      <m:sSub>
                        <m:sSubPr>
                          <m:ctrlPr>
                            <a:rPr lang="es-CL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s-CL" i="1">
                              <a:latin typeface="Cambria Math" panose="02040503050406030204" pitchFamily="18" charset="0"/>
                            </a:rPr>
                            <m:t>𝑃</m:t>
                          </m:r>
                        </m:sub>
                      </m:sSub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E866593C-AC9E-4C87-990F-39A3A05EE2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9709" y="4420860"/>
                <a:ext cx="3029527" cy="369332"/>
              </a:xfrm>
              <a:prstGeom prst="rect">
                <a:avLst/>
              </a:prstGeom>
              <a:blipFill>
                <a:blip r:embed="rId4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C109CA39-827C-4B72-88A2-4B0FBFD99469}"/>
              </a:ext>
            </a:extLst>
          </p:cNvPr>
          <p:cNvCxnSpPr>
            <a:cxnSpLocks/>
          </p:cNvCxnSpPr>
          <p:nvPr/>
        </p:nvCxnSpPr>
        <p:spPr>
          <a:xfrm flipH="1">
            <a:off x="6032546" y="4858451"/>
            <a:ext cx="146963" cy="2973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7A245B9A-E111-47C6-A5DB-A95E66131E03}"/>
              </a:ext>
            </a:extLst>
          </p:cNvPr>
          <p:cNvSpPr txBox="1"/>
          <p:nvPr/>
        </p:nvSpPr>
        <p:spPr>
          <a:xfrm>
            <a:off x="6703422" y="5213143"/>
            <a:ext cx="1351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b="1" dirty="0">
                <a:latin typeface="Abadi" panose="020B0604020104020204" pitchFamily="34" charset="0"/>
              </a:rPr>
              <a:t>Proporción seleccionada</a:t>
            </a:r>
            <a:endParaRPr lang="en-US" sz="1400" b="1" dirty="0">
              <a:latin typeface="Abadi" panose="020B0604020104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371F0AC-F879-4ED9-AE30-7AC4D9D39D82}"/>
              </a:ext>
            </a:extLst>
          </p:cNvPr>
          <p:cNvSpPr txBox="1"/>
          <p:nvPr/>
        </p:nvSpPr>
        <p:spPr>
          <a:xfrm>
            <a:off x="4957723" y="5203979"/>
            <a:ext cx="13516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b="1" dirty="0">
                <a:latin typeface="Abadi" panose="020B0604020104020204" pitchFamily="34" charset="0"/>
              </a:rPr>
              <a:t>Valor de la ordenada en el punto de truncamiento</a:t>
            </a:r>
            <a:endParaRPr lang="en-US" sz="1400" b="1" dirty="0">
              <a:latin typeface="Abadi" panose="020B0604020104020204" pitchFamily="34" charset="0"/>
            </a:endParaRPr>
          </a:p>
        </p:txBody>
      </p: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B55BBC0E-B3CC-43B2-8D0A-BD6573B9B7A6}"/>
              </a:ext>
            </a:extLst>
          </p:cNvPr>
          <p:cNvCxnSpPr>
            <a:cxnSpLocks/>
          </p:cNvCxnSpPr>
          <p:nvPr/>
        </p:nvCxnSpPr>
        <p:spPr>
          <a:xfrm>
            <a:off x="6534735" y="4870748"/>
            <a:ext cx="159208" cy="2931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18" name="Picture 2" descr="intensity intensifies Sticker by AnimatedText">
            <a:extLst>
              <a:ext uri="{FF2B5EF4-FFF2-40B4-BE49-F238E27FC236}">
                <a16:creationId xmlns:a16="http://schemas.microsoft.com/office/drawing/2014/main" id="{7C250122-632C-487C-BD00-D9490DC42D0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4550" y="0"/>
            <a:ext cx="24574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Angry Cartoon Sticker by Alex Martin Cartoons">
            <a:extLst>
              <a:ext uri="{FF2B5EF4-FFF2-40B4-BE49-F238E27FC236}">
                <a16:creationId xmlns:a16="http://schemas.microsoft.com/office/drawing/2014/main" id="{89DBDFC2-BF91-45B3-9341-7BF5FBC329C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9109" y="5349698"/>
            <a:ext cx="1173500" cy="1522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867576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7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fld id="{00000000-1234-1234-1234-123412341234}" type="slidenum">
              <a:rPr lang="en"/>
              <a:pPr/>
              <a:t>22</a:t>
            </a:fld>
            <a:endParaRPr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30164E00-B543-4627-A973-664D4E37F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363" y="165735"/>
            <a:ext cx="9367203" cy="1188720"/>
          </a:xfrm>
        </p:spPr>
        <p:txBody>
          <a:bodyPr>
            <a:normAutofit/>
          </a:bodyPr>
          <a:lstStyle/>
          <a:p>
            <a:r>
              <a:rPr lang="es-CL" i="1" dirty="0"/>
              <a:t>Respuesta a la selección</a:t>
            </a:r>
            <a:endParaRPr lang="en-US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Marcador de contenido 2">
                <a:extLst>
                  <a:ext uri="{FF2B5EF4-FFF2-40B4-BE49-F238E27FC236}">
                    <a16:creationId xmlns:a16="http://schemas.microsoft.com/office/drawing/2014/main" id="{74EC2E3F-2F5C-4EDD-97C7-A2DC70E3FCD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45699" y="1601263"/>
                <a:ext cx="8700602" cy="336507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609585" marR="0" lvl="0" indent="-50798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2400"/>
                  <a:buFont typeface="Montserrat Light"/>
                  <a:buChar char="●"/>
                  <a:defRPr sz="2400" b="0" i="0" u="none" strike="noStrike" cap="none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defRPr>
                </a:lvl1pPr>
                <a:lvl2pPr marL="1219170" marR="0" lvl="1" indent="-507987" algn="l" rtl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chemeClr val="accent1"/>
                  </a:buClr>
                  <a:buSzPts val="2400"/>
                  <a:buFont typeface="Montserrat Light"/>
                  <a:buChar char="○"/>
                  <a:defRPr sz="2400" b="0" i="0" u="none" strike="noStrike" cap="none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defRPr>
                </a:lvl2pPr>
                <a:lvl3pPr marL="1828754" marR="0" lvl="2" indent="-507987" algn="l" rtl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Montserrat Light"/>
                  <a:buChar char="■"/>
                  <a:defRPr sz="2400" b="0" i="0" u="none" strike="noStrike" cap="none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defRPr>
                </a:lvl3pPr>
                <a:lvl4pPr marL="2438339" marR="0" lvl="3" indent="-507987" algn="l" rtl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Montserrat Light"/>
                  <a:buChar char="●"/>
                  <a:defRPr sz="2400" b="0" i="0" u="none" strike="noStrike" cap="none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defRPr>
                </a:lvl4pPr>
                <a:lvl5pPr marL="3047924" marR="0" lvl="4" indent="-507987" algn="l" rtl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Montserrat Light"/>
                  <a:buChar char="○"/>
                  <a:defRPr sz="2400" b="0" i="0" u="none" strike="noStrike" cap="none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defRPr>
                </a:lvl5pPr>
                <a:lvl6pPr marL="3657509" marR="0" lvl="5" indent="-507987" algn="l" rtl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Montserrat Light"/>
                  <a:buChar char="■"/>
                  <a:defRPr sz="2400" b="0" i="0" u="none" strike="noStrike" cap="none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defRPr>
                </a:lvl6pPr>
                <a:lvl7pPr marL="4267093" marR="0" lvl="6" indent="-507987" algn="l" rtl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Montserrat Light"/>
                  <a:buChar char="●"/>
                  <a:defRPr sz="2400" b="0" i="0" u="none" strike="noStrike" cap="none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defRPr>
                </a:lvl7pPr>
                <a:lvl8pPr marL="4876678" marR="0" lvl="7" indent="-507987" algn="l" rtl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Montserrat Light"/>
                  <a:buChar char="○"/>
                  <a:defRPr sz="2400" b="0" i="0" u="none" strike="noStrike" cap="none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defRPr>
                </a:lvl8pPr>
                <a:lvl9pPr marL="5486263" marR="0" lvl="8" indent="-507987" algn="l" rtl="0">
                  <a:lnSpc>
                    <a:spcPct val="100000"/>
                  </a:lnSpc>
                  <a:spcBef>
                    <a:spcPts val="800"/>
                  </a:spcBef>
                  <a:spcAft>
                    <a:spcPts val="800"/>
                  </a:spcAft>
                  <a:buClr>
                    <a:schemeClr val="dk1"/>
                  </a:buClr>
                  <a:buSzPts val="2400"/>
                  <a:buFont typeface="Montserrat Light"/>
                  <a:buChar char="■"/>
                  <a:defRPr sz="2400" b="0" i="0" u="none" strike="noStrike" cap="none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defRPr>
                </a:lvl9pPr>
              </a:lstStyle>
              <a:p>
                <a:pPr marL="101598" indent="0" algn="just">
                  <a:buNone/>
                </a:pPr>
                <a:r>
                  <a:rPr lang="es-CL" sz="2000" b="1" kern="0" dirty="0">
                    <a:latin typeface="Abadi" panose="020B0604020104020204" pitchFamily="34" charset="0"/>
                  </a:rPr>
                  <a:t>Intensidad de selección</a:t>
                </a:r>
              </a:p>
              <a:p>
                <a:pPr marL="101598" indent="0" algn="just">
                  <a:buNone/>
                </a:pPr>
                <a:endParaRPr lang="es-CL" sz="2000" b="1" kern="0" dirty="0">
                  <a:latin typeface="Abadi" panose="020B0604020104020204" pitchFamily="34" charset="0"/>
                </a:endParaRPr>
              </a:p>
              <a:p>
                <a:pPr marL="0" indent="0" algn="just">
                  <a:buFont typeface="Montserrat Light"/>
                  <a:buNone/>
                </a:pPr>
                <a:r>
                  <a:rPr lang="es-CL" sz="1800" kern="0" dirty="0"/>
                  <a:t>“Cantidad de desviaciones estándar en las que la media de los individuos seleccionados excede a la media poblacional”.</a:t>
                </a:r>
              </a:p>
              <a:p>
                <a:pPr marL="0" indent="0" algn="just">
                  <a:buFont typeface="Montserrat Light"/>
                  <a:buNone/>
                </a:pPr>
                <a:endParaRPr lang="es-CL" sz="1800" kern="0" dirty="0"/>
              </a:p>
              <a:p>
                <a:pPr marL="0" indent="0" algn="just">
                  <a:buFont typeface="Montserrat Light"/>
                  <a:buNone/>
                </a:pPr>
                <a:r>
                  <a:rPr lang="es-CL" sz="1800" kern="0" dirty="0"/>
                  <a:t>La intensidad de selección (</a:t>
                </a:r>
                <a14:m>
                  <m:oMath xmlns:m="http://schemas.openxmlformats.org/officeDocument/2006/math">
                    <m:r>
                      <a:rPr lang="es-CL" sz="1800" i="1" kern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s-CL" sz="1800" kern="0" dirty="0"/>
                  <a:t>) </a:t>
                </a:r>
                <a:r>
                  <a:rPr lang="es-CL" sz="1800" b="1" kern="0" dirty="0">
                    <a:solidFill>
                      <a:schemeClr val="accent2"/>
                    </a:solidFill>
                  </a:rPr>
                  <a:t>depende únicamente de la proporción de la población incluida en el grupo seleccionado </a:t>
                </a:r>
                <a:r>
                  <a:rPr lang="es-CL" sz="1800" kern="0" dirty="0"/>
                  <a:t>y, si la </a:t>
                </a:r>
                <a:r>
                  <a:rPr lang="es-CL" sz="1800" b="1" kern="0" dirty="0">
                    <a:solidFill>
                      <a:schemeClr val="accent2"/>
                    </a:solidFill>
                  </a:rPr>
                  <a:t>distribución de valores fenotípicos es normal</a:t>
                </a:r>
                <a:r>
                  <a:rPr lang="es-CL" sz="1800" kern="0" dirty="0"/>
                  <a:t>, </a:t>
                </a:r>
                <a:r>
                  <a:rPr lang="es-CL" sz="1800" b="1" kern="0" dirty="0">
                    <a:solidFill>
                      <a:schemeClr val="accent2"/>
                    </a:solidFill>
                  </a:rPr>
                  <a:t>puede calcularse utilizando las tablas </a:t>
                </a:r>
                <a:r>
                  <a:rPr lang="es-CL" sz="1800" kern="0" dirty="0"/>
                  <a:t>de esta distribución. </a:t>
                </a:r>
              </a:p>
              <a:p>
                <a:pPr marL="0" indent="0" algn="just">
                  <a:buFont typeface="Montserrat Light"/>
                  <a:buNone/>
                </a:pPr>
                <a:endParaRPr lang="es-CL" sz="1800" kern="0" dirty="0"/>
              </a:p>
              <a:p>
                <a:pPr marL="0" indent="0" algn="just">
                  <a:buFont typeface="Montserrat Light"/>
                  <a:buNone/>
                </a:pPr>
                <a:endParaRPr lang="es-CL" sz="1800" kern="0" dirty="0"/>
              </a:p>
              <a:p>
                <a:pPr marL="0" indent="0" algn="just">
                  <a:buFont typeface="Montserrat Light"/>
                  <a:buNone/>
                </a:pPr>
                <a:endParaRPr lang="es-CL" sz="1800" kern="0" dirty="0"/>
              </a:p>
              <a:p>
                <a:pPr marL="0" indent="0" algn="just">
                  <a:buNone/>
                </a:pPr>
                <a:r>
                  <a:rPr lang="es-CL" sz="1800" kern="0" dirty="0"/>
                  <a:t>Además,</a:t>
                </a:r>
              </a:p>
            </p:txBody>
          </p:sp>
        </mc:Choice>
        <mc:Fallback xmlns="">
          <p:sp>
            <p:nvSpPr>
              <p:cNvPr id="4" name="Marcador de contenido 2">
                <a:extLst>
                  <a:ext uri="{FF2B5EF4-FFF2-40B4-BE49-F238E27FC236}">
                    <a16:creationId xmlns:a16="http://schemas.microsoft.com/office/drawing/2014/main" id="{74EC2E3F-2F5C-4EDD-97C7-A2DC70E3FC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5699" y="1601263"/>
                <a:ext cx="8700602" cy="3365072"/>
              </a:xfrm>
              <a:prstGeom prst="rect">
                <a:avLst/>
              </a:prstGeom>
              <a:blipFill>
                <a:blip r:embed="rId3"/>
                <a:stretch>
                  <a:fillRect l="-1611" t="-2355" r="-1611" b="-1213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A9ED4808-94C8-4612-8BE1-35B857129E0A}"/>
                  </a:ext>
                </a:extLst>
              </p:cNvPr>
              <p:cNvSpPr txBox="1"/>
              <p:nvPr/>
            </p:nvSpPr>
            <p:spPr>
              <a:xfrm>
                <a:off x="4581235" y="4348511"/>
                <a:ext cx="302952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𝑆</m:t>
                      </m:r>
                      <m:sSub>
                        <m:sSubPr>
                          <m:ctrlPr>
                            <a:rPr lang="es-CL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s-CL" i="1">
                              <a:latin typeface="Cambria Math" panose="02040503050406030204" pitchFamily="18" charset="0"/>
                            </a:rPr>
                            <m:t>𝑃</m:t>
                          </m:r>
                        </m:sub>
                      </m:sSub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A9ED4808-94C8-4612-8BE1-35B857129E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1235" y="4348511"/>
                <a:ext cx="3029527" cy="369332"/>
              </a:xfrm>
              <a:prstGeom prst="rect">
                <a:avLst/>
              </a:prstGeom>
              <a:blipFill>
                <a:blip r:embed="rId4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A10C6EEF-CC6C-497F-B8CD-6461A278D3B3}"/>
                  </a:ext>
                </a:extLst>
              </p:cNvPr>
              <p:cNvSpPr txBox="1"/>
              <p:nvPr/>
            </p:nvSpPr>
            <p:spPr>
              <a:xfrm>
                <a:off x="4812144" y="5450773"/>
                <a:ext cx="2567708" cy="375552"/>
              </a:xfrm>
              <a:prstGeom prst="rect">
                <a:avLst/>
              </a:prstGeom>
              <a:noFill/>
              <a:ln w="31750">
                <a:solidFill>
                  <a:schemeClr val="accent6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𝑹</m:t>
                      </m:r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𝒊</m:t>
                      </m:r>
                      <m:sSup>
                        <m:sSupPr>
                          <m:ctrlPr>
                            <a:rPr lang="es-CL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𝒉</m:t>
                          </m:r>
                        </m:e>
                        <m:sup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sSub>
                        <m:sSubPr>
                          <m:ctrlPr>
                            <a:rPr lang="es-CL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𝑷</m:t>
                          </m:r>
                        </m:sub>
                      </m:sSub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A10C6EEF-CC6C-497F-B8CD-6461A278D3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2144" y="5450773"/>
                <a:ext cx="2567708" cy="37555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31750">
                <a:solidFill>
                  <a:schemeClr val="accent6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4" descr="Angry Dog Sticker by namslam">
            <a:extLst>
              <a:ext uri="{FF2B5EF4-FFF2-40B4-BE49-F238E27FC236}">
                <a16:creationId xmlns:a16="http://schemas.microsoft.com/office/drawing/2014/main" id="{C45F56A1-4F65-47E7-BB34-7CDE5356DE0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526" y="5629210"/>
            <a:ext cx="1905000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intensity intensifies Sticker by AnimatedText">
            <a:extLst>
              <a:ext uri="{FF2B5EF4-FFF2-40B4-BE49-F238E27FC236}">
                <a16:creationId xmlns:a16="http://schemas.microsoft.com/office/drawing/2014/main" id="{7DC64D82-A067-4311-B649-6387E85DD9B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4550" y="0"/>
            <a:ext cx="24574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Angry Cartoon Sticker by Alex Martin Cartoons">
            <a:extLst>
              <a:ext uri="{FF2B5EF4-FFF2-40B4-BE49-F238E27FC236}">
                <a16:creationId xmlns:a16="http://schemas.microsoft.com/office/drawing/2014/main" id="{42885B31-3E69-4E3A-AB73-EE493CEF25C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9109" y="5349698"/>
            <a:ext cx="1173500" cy="1522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03910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7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fld id="{00000000-1234-1234-1234-123412341234}" type="slidenum">
              <a:rPr lang="en"/>
              <a:pPr/>
              <a:t>23</a:t>
            </a:fld>
            <a:endParaRPr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30164E00-B543-4627-A973-664D4E37F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363" y="165735"/>
            <a:ext cx="9367203" cy="1188720"/>
          </a:xfrm>
        </p:spPr>
        <p:txBody>
          <a:bodyPr>
            <a:normAutofit/>
          </a:bodyPr>
          <a:lstStyle/>
          <a:p>
            <a:r>
              <a:rPr lang="es-CL" i="1" dirty="0"/>
              <a:t>Respuesta a la selección</a:t>
            </a:r>
            <a:endParaRPr lang="en-US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Marcador de contenido 2">
                <a:extLst>
                  <a:ext uri="{FF2B5EF4-FFF2-40B4-BE49-F238E27FC236}">
                    <a16:creationId xmlns:a16="http://schemas.microsoft.com/office/drawing/2014/main" id="{74EC2E3F-2F5C-4EDD-97C7-A2DC70E3FCD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45699" y="1601263"/>
                <a:ext cx="8700602" cy="336507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609585" marR="0" lvl="0" indent="-50798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2400"/>
                  <a:buFont typeface="Montserrat Light"/>
                  <a:buChar char="●"/>
                  <a:defRPr sz="2400" b="0" i="0" u="none" strike="noStrike" cap="none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defRPr>
                </a:lvl1pPr>
                <a:lvl2pPr marL="1219170" marR="0" lvl="1" indent="-507987" algn="l" rtl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chemeClr val="accent1"/>
                  </a:buClr>
                  <a:buSzPts val="2400"/>
                  <a:buFont typeface="Montserrat Light"/>
                  <a:buChar char="○"/>
                  <a:defRPr sz="2400" b="0" i="0" u="none" strike="noStrike" cap="none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defRPr>
                </a:lvl2pPr>
                <a:lvl3pPr marL="1828754" marR="0" lvl="2" indent="-507987" algn="l" rtl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Montserrat Light"/>
                  <a:buChar char="■"/>
                  <a:defRPr sz="2400" b="0" i="0" u="none" strike="noStrike" cap="none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defRPr>
                </a:lvl3pPr>
                <a:lvl4pPr marL="2438339" marR="0" lvl="3" indent="-507987" algn="l" rtl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Montserrat Light"/>
                  <a:buChar char="●"/>
                  <a:defRPr sz="2400" b="0" i="0" u="none" strike="noStrike" cap="none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defRPr>
                </a:lvl4pPr>
                <a:lvl5pPr marL="3047924" marR="0" lvl="4" indent="-507987" algn="l" rtl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Montserrat Light"/>
                  <a:buChar char="○"/>
                  <a:defRPr sz="2400" b="0" i="0" u="none" strike="noStrike" cap="none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defRPr>
                </a:lvl5pPr>
                <a:lvl6pPr marL="3657509" marR="0" lvl="5" indent="-507987" algn="l" rtl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Montserrat Light"/>
                  <a:buChar char="■"/>
                  <a:defRPr sz="2400" b="0" i="0" u="none" strike="noStrike" cap="none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defRPr>
                </a:lvl6pPr>
                <a:lvl7pPr marL="4267093" marR="0" lvl="6" indent="-507987" algn="l" rtl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Montserrat Light"/>
                  <a:buChar char="●"/>
                  <a:defRPr sz="2400" b="0" i="0" u="none" strike="noStrike" cap="none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defRPr>
                </a:lvl7pPr>
                <a:lvl8pPr marL="4876678" marR="0" lvl="7" indent="-507987" algn="l" rtl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Montserrat Light"/>
                  <a:buChar char="○"/>
                  <a:defRPr sz="2400" b="0" i="0" u="none" strike="noStrike" cap="none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defRPr>
                </a:lvl8pPr>
                <a:lvl9pPr marL="5486263" marR="0" lvl="8" indent="-507987" algn="l" rtl="0">
                  <a:lnSpc>
                    <a:spcPct val="100000"/>
                  </a:lnSpc>
                  <a:spcBef>
                    <a:spcPts val="800"/>
                  </a:spcBef>
                  <a:spcAft>
                    <a:spcPts val="800"/>
                  </a:spcAft>
                  <a:buClr>
                    <a:schemeClr val="dk1"/>
                  </a:buClr>
                  <a:buSzPts val="2400"/>
                  <a:buFont typeface="Montserrat Light"/>
                  <a:buChar char="■"/>
                  <a:defRPr sz="2400" b="0" i="0" u="none" strike="noStrike" cap="none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defRPr>
                </a:lvl9pPr>
              </a:lstStyle>
              <a:p>
                <a:pPr marL="101598" indent="0" algn="just">
                  <a:buNone/>
                </a:pPr>
                <a:r>
                  <a:rPr lang="es-CL" sz="2000" b="1" kern="0" dirty="0">
                    <a:latin typeface="Abadi" panose="020B0604020104020204" pitchFamily="34" charset="0"/>
                  </a:rPr>
                  <a:t>Intensidad de selección</a:t>
                </a:r>
              </a:p>
              <a:p>
                <a:pPr marL="101598" indent="0" algn="just">
                  <a:buNone/>
                </a:pPr>
                <a:endParaRPr lang="es-CL" sz="2000" b="1" kern="0" dirty="0">
                  <a:latin typeface="Abadi" panose="020B0604020104020204" pitchFamily="34" charset="0"/>
                </a:endParaRPr>
              </a:p>
              <a:p>
                <a:pPr marL="0" indent="0" algn="just">
                  <a:buFont typeface="Montserrat Light"/>
                  <a:buNone/>
                </a:pPr>
                <a:r>
                  <a:rPr lang="es-CL" sz="1800" kern="0" dirty="0"/>
                  <a:t>“Cantidad de desviaciones estándar en las que la media de los individuos seleccionados excede a la media poblacional”.</a:t>
                </a:r>
              </a:p>
              <a:p>
                <a:pPr marL="0" indent="0" algn="just">
                  <a:buFont typeface="Montserrat Light"/>
                  <a:buNone/>
                </a:pPr>
                <a:endParaRPr lang="es-CL" sz="1800" kern="0" dirty="0"/>
              </a:p>
              <a:p>
                <a:pPr marL="0" indent="0" algn="just">
                  <a:buFont typeface="Montserrat Light"/>
                  <a:buNone/>
                </a:pPr>
                <a:r>
                  <a:rPr lang="es-CL" sz="1800" kern="0" dirty="0"/>
                  <a:t>La intensidad de selección (</a:t>
                </a:r>
                <a14:m>
                  <m:oMath xmlns:m="http://schemas.openxmlformats.org/officeDocument/2006/math">
                    <m:r>
                      <a:rPr lang="es-CL" sz="1800" i="1" kern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s-CL" sz="1800" kern="0" dirty="0"/>
                  <a:t>) </a:t>
                </a:r>
                <a:r>
                  <a:rPr lang="es-CL" sz="1800" b="1" kern="0" dirty="0">
                    <a:solidFill>
                      <a:schemeClr val="accent2"/>
                    </a:solidFill>
                  </a:rPr>
                  <a:t>depende únicamente de la proporción de la población incluida en el grupo seleccionado </a:t>
                </a:r>
                <a:r>
                  <a:rPr lang="es-CL" sz="1800" kern="0" dirty="0"/>
                  <a:t>y, si la </a:t>
                </a:r>
                <a:r>
                  <a:rPr lang="es-CL" sz="1800" b="1" kern="0" dirty="0">
                    <a:solidFill>
                      <a:schemeClr val="accent2"/>
                    </a:solidFill>
                  </a:rPr>
                  <a:t>distribución de valores fenotípicos es normal</a:t>
                </a:r>
                <a:r>
                  <a:rPr lang="es-CL" sz="1800" kern="0" dirty="0"/>
                  <a:t>, </a:t>
                </a:r>
                <a:r>
                  <a:rPr lang="es-CL" sz="1800" b="1" kern="0" dirty="0">
                    <a:solidFill>
                      <a:schemeClr val="accent2"/>
                    </a:solidFill>
                  </a:rPr>
                  <a:t>puede calcularse utilizando las tablas </a:t>
                </a:r>
                <a:r>
                  <a:rPr lang="es-CL" sz="1800" kern="0" dirty="0"/>
                  <a:t>de esta distribución. </a:t>
                </a:r>
              </a:p>
              <a:p>
                <a:pPr marL="0" indent="0" algn="just">
                  <a:buFont typeface="Montserrat Light"/>
                  <a:buNone/>
                </a:pPr>
                <a:endParaRPr lang="es-CL" sz="1800" kern="0" dirty="0"/>
              </a:p>
              <a:p>
                <a:pPr marL="0" indent="0" algn="just">
                  <a:buFont typeface="Montserrat Light"/>
                  <a:buNone/>
                </a:pPr>
                <a:endParaRPr lang="es-CL" sz="1800" kern="0" dirty="0"/>
              </a:p>
              <a:p>
                <a:pPr marL="0" indent="0" algn="just">
                  <a:buFont typeface="Montserrat Light"/>
                  <a:buNone/>
                </a:pPr>
                <a:endParaRPr lang="es-CL" sz="1800" kern="0" dirty="0"/>
              </a:p>
              <a:p>
                <a:pPr marL="0" indent="0" algn="just">
                  <a:buNone/>
                </a:pPr>
                <a:r>
                  <a:rPr lang="es-CL" sz="1800" kern="0" dirty="0"/>
                  <a:t>Además,</a:t>
                </a:r>
              </a:p>
            </p:txBody>
          </p:sp>
        </mc:Choice>
        <mc:Fallback xmlns="">
          <p:sp>
            <p:nvSpPr>
              <p:cNvPr id="4" name="Marcador de contenido 2">
                <a:extLst>
                  <a:ext uri="{FF2B5EF4-FFF2-40B4-BE49-F238E27FC236}">
                    <a16:creationId xmlns:a16="http://schemas.microsoft.com/office/drawing/2014/main" id="{74EC2E3F-2F5C-4EDD-97C7-A2DC70E3FC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5699" y="1601263"/>
                <a:ext cx="8700602" cy="3365072"/>
              </a:xfrm>
              <a:prstGeom prst="rect">
                <a:avLst/>
              </a:prstGeom>
              <a:blipFill>
                <a:blip r:embed="rId3"/>
                <a:stretch>
                  <a:fillRect l="-1611" t="-2355" r="-1611" b="-1213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A9ED4808-94C8-4612-8BE1-35B857129E0A}"/>
                  </a:ext>
                </a:extLst>
              </p:cNvPr>
              <p:cNvSpPr txBox="1"/>
              <p:nvPr/>
            </p:nvSpPr>
            <p:spPr>
              <a:xfrm>
                <a:off x="4581235" y="4348511"/>
                <a:ext cx="302952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𝑆</m:t>
                      </m:r>
                      <m:sSub>
                        <m:sSubPr>
                          <m:ctrlPr>
                            <a:rPr lang="es-CL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s-CL" i="1">
                              <a:latin typeface="Cambria Math" panose="02040503050406030204" pitchFamily="18" charset="0"/>
                            </a:rPr>
                            <m:t>𝑃</m:t>
                          </m:r>
                        </m:sub>
                      </m:sSub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A9ED4808-94C8-4612-8BE1-35B857129E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1235" y="4348511"/>
                <a:ext cx="3029527" cy="369332"/>
              </a:xfrm>
              <a:prstGeom prst="rect">
                <a:avLst/>
              </a:prstGeom>
              <a:blipFill>
                <a:blip r:embed="rId4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A10C6EEF-CC6C-497F-B8CD-6461A278D3B3}"/>
                  </a:ext>
                </a:extLst>
              </p:cNvPr>
              <p:cNvSpPr txBox="1"/>
              <p:nvPr/>
            </p:nvSpPr>
            <p:spPr>
              <a:xfrm>
                <a:off x="4793094" y="5736523"/>
                <a:ext cx="2567708" cy="375552"/>
              </a:xfrm>
              <a:prstGeom prst="rect">
                <a:avLst/>
              </a:prstGeom>
              <a:noFill/>
              <a:ln w="3175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CL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sSup>
                        <m:sSupPr>
                          <m:ctrlPr>
                            <a:rPr lang="es-CL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s-CL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s-CL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A10C6EEF-CC6C-497F-B8CD-6461A278D3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3094" y="5736523"/>
                <a:ext cx="2567708" cy="37555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31750">
                <a:noFill/>
              </a:ln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651EF071-45F4-4AFF-93D6-EA0BC2B4DCA7}"/>
                  </a:ext>
                </a:extLst>
              </p:cNvPr>
              <p:cNvSpPr txBox="1"/>
              <p:nvPr/>
            </p:nvSpPr>
            <p:spPr>
              <a:xfrm>
                <a:off x="7836022" y="5727328"/>
                <a:ext cx="1867329" cy="375552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s-CL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s-CL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651EF071-45F4-4AFF-93D6-EA0BC2B4DC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6022" y="5727328"/>
                <a:ext cx="1867329" cy="37555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CuadroTexto 1">
            <a:extLst>
              <a:ext uri="{FF2B5EF4-FFF2-40B4-BE49-F238E27FC236}">
                <a16:creationId xmlns:a16="http://schemas.microsoft.com/office/drawing/2014/main" id="{A4192A52-81FE-4E01-9915-24FA1254007E}"/>
              </a:ext>
            </a:extLst>
          </p:cNvPr>
          <p:cNvSpPr txBox="1"/>
          <p:nvPr/>
        </p:nvSpPr>
        <p:spPr>
          <a:xfrm>
            <a:off x="7637305" y="5272551"/>
            <a:ext cx="21563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600" dirty="0">
                <a:latin typeface="Abadi" panose="020B0604020104020204" pitchFamily="34" charset="0"/>
              </a:rPr>
              <a:t>Si la comparamos con: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01A7934B-5140-4FC7-9DB9-6E1C0B2BB59E}"/>
              </a:ext>
            </a:extLst>
          </p:cNvPr>
          <p:cNvSpPr/>
          <p:nvPr/>
        </p:nvSpPr>
        <p:spPr>
          <a:xfrm>
            <a:off x="4886325" y="5670177"/>
            <a:ext cx="4907340" cy="530597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2" name="Picture 2" descr="intensity intensifies Sticker by AnimatedText">
            <a:extLst>
              <a:ext uri="{FF2B5EF4-FFF2-40B4-BE49-F238E27FC236}">
                <a16:creationId xmlns:a16="http://schemas.microsoft.com/office/drawing/2014/main" id="{E482F3D0-83C1-48A0-B440-0C4D8B511F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4550" y="0"/>
            <a:ext cx="24574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Wink Wow Sticker">
            <a:extLst>
              <a:ext uri="{FF2B5EF4-FFF2-40B4-BE49-F238E27FC236}">
                <a16:creationId xmlns:a16="http://schemas.microsoft.com/office/drawing/2014/main" id="{58520AAC-4F52-4142-8F61-B71DA65E521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497" y="4952935"/>
            <a:ext cx="27336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11172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7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fld id="{00000000-1234-1234-1234-123412341234}" type="slidenum">
              <a:rPr lang="en"/>
              <a:pPr/>
              <a:t>24</a:t>
            </a:fld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8E842AB5-6C17-486B-93A9-44060E4E907B}"/>
                  </a:ext>
                </a:extLst>
              </p:cNvPr>
              <p:cNvSpPr txBox="1"/>
              <p:nvPr/>
            </p:nvSpPr>
            <p:spPr>
              <a:xfrm>
                <a:off x="1902691" y="4476784"/>
                <a:ext cx="3029527" cy="6347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𝑺</m:t>
                      </m:r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CL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s-CL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𝒎</m:t>
                          </m:r>
                        </m:sub>
                      </m:sSub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CL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𝒉</m:t>
                          </m:r>
                        </m:sub>
                      </m:sSub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8E842AB5-6C17-486B-93A9-44060E4E90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2691" y="4476784"/>
                <a:ext cx="3029527" cy="63478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8FD34FC8-2C89-474E-B492-15B9546576C1}"/>
                  </a:ext>
                </a:extLst>
              </p:cNvPr>
              <p:cNvSpPr txBox="1"/>
              <p:nvPr/>
            </p:nvSpPr>
            <p:spPr>
              <a:xfrm>
                <a:off x="1902691" y="5245001"/>
                <a:ext cx="3029527" cy="6109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𝒊</m:t>
                      </m:r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CL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s-CL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</m:e>
                        <m:sub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𝒎</m:t>
                          </m:r>
                        </m:sub>
                      </m:sSub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CL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</m:e>
                        <m:sub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𝒉</m:t>
                          </m:r>
                        </m:sub>
                      </m:sSub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8FD34FC8-2C89-474E-B492-15B9546576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2691" y="5245001"/>
                <a:ext cx="3029527" cy="61093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ítulo 1">
            <a:extLst>
              <a:ext uri="{FF2B5EF4-FFF2-40B4-BE49-F238E27FC236}">
                <a16:creationId xmlns:a16="http://schemas.microsoft.com/office/drawing/2014/main" id="{C81B85DB-38AC-4213-8E22-0D79978E8169}"/>
              </a:ext>
            </a:extLst>
          </p:cNvPr>
          <p:cNvSpPr txBox="1">
            <a:spLocks/>
          </p:cNvSpPr>
          <p:nvPr/>
        </p:nvSpPr>
        <p:spPr>
          <a:xfrm>
            <a:off x="1653363" y="70485"/>
            <a:ext cx="9367203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s-CL" i="1" kern="0"/>
              <a:t>Respuesta a la selección</a:t>
            </a:r>
            <a:endParaRPr lang="en-US" i="1" kern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Marcador de contenido 2">
                <a:extLst>
                  <a:ext uri="{FF2B5EF4-FFF2-40B4-BE49-F238E27FC236}">
                    <a16:creationId xmlns:a16="http://schemas.microsoft.com/office/drawing/2014/main" id="{47C2D291-9367-4F68-B842-DBE7B5F75A0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45699" y="1883163"/>
                <a:ext cx="8700602" cy="23173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609585" marR="0" lvl="0" indent="-50798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2400"/>
                  <a:buFont typeface="Montserrat Light"/>
                  <a:buChar char="●"/>
                  <a:defRPr sz="2400" b="0" i="0" u="none" strike="noStrike" cap="none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defRPr>
                </a:lvl1pPr>
                <a:lvl2pPr marL="1219170" marR="0" lvl="1" indent="-507987" algn="l" rtl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chemeClr val="accent1"/>
                  </a:buClr>
                  <a:buSzPts val="2400"/>
                  <a:buFont typeface="Montserrat Light"/>
                  <a:buChar char="○"/>
                  <a:defRPr sz="2400" b="0" i="0" u="none" strike="noStrike" cap="none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defRPr>
                </a:lvl2pPr>
                <a:lvl3pPr marL="1828754" marR="0" lvl="2" indent="-507987" algn="l" rtl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Montserrat Light"/>
                  <a:buChar char="■"/>
                  <a:defRPr sz="2400" b="0" i="0" u="none" strike="noStrike" cap="none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defRPr>
                </a:lvl3pPr>
                <a:lvl4pPr marL="2438339" marR="0" lvl="3" indent="-507987" algn="l" rtl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Montserrat Light"/>
                  <a:buChar char="●"/>
                  <a:defRPr sz="2400" b="0" i="0" u="none" strike="noStrike" cap="none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defRPr>
                </a:lvl4pPr>
                <a:lvl5pPr marL="3047924" marR="0" lvl="4" indent="-507987" algn="l" rtl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Montserrat Light"/>
                  <a:buChar char="○"/>
                  <a:defRPr sz="2400" b="0" i="0" u="none" strike="noStrike" cap="none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defRPr>
                </a:lvl5pPr>
                <a:lvl6pPr marL="3657509" marR="0" lvl="5" indent="-507987" algn="l" rtl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Montserrat Light"/>
                  <a:buChar char="■"/>
                  <a:defRPr sz="2400" b="0" i="0" u="none" strike="noStrike" cap="none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defRPr>
                </a:lvl6pPr>
                <a:lvl7pPr marL="4267093" marR="0" lvl="6" indent="-507987" algn="l" rtl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Montserrat Light"/>
                  <a:buChar char="●"/>
                  <a:defRPr sz="2400" b="0" i="0" u="none" strike="noStrike" cap="none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defRPr>
                </a:lvl7pPr>
                <a:lvl8pPr marL="4876678" marR="0" lvl="7" indent="-507987" algn="l" rtl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Montserrat Light"/>
                  <a:buChar char="○"/>
                  <a:defRPr sz="2400" b="0" i="0" u="none" strike="noStrike" cap="none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defRPr>
                </a:lvl8pPr>
                <a:lvl9pPr marL="5486263" marR="0" lvl="8" indent="-507987" algn="l" rtl="0">
                  <a:lnSpc>
                    <a:spcPct val="100000"/>
                  </a:lnSpc>
                  <a:spcBef>
                    <a:spcPts val="800"/>
                  </a:spcBef>
                  <a:spcAft>
                    <a:spcPts val="800"/>
                  </a:spcAft>
                  <a:buClr>
                    <a:schemeClr val="dk1"/>
                  </a:buClr>
                  <a:buSzPts val="2400"/>
                  <a:buFont typeface="Montserrat Light"/>
                  <a:buChar char="■"/>
                  <a:defRPr sz="2400" b="0" i="0" u="none" strike="noStrike" cap="none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defRPr>
                </a:lvl9pPr>
              </a:lstStyle>
              <a:p>
                <a:pPr marL="0" indent="0" algn="just">
                  <a:buFont typeface="Montserrat Light"/>
                  <a:buNone/>
                </a:pPr>
                <a:r>
                  <a:rPr lang="es-CL" sz="1800" kern="0" dirty="0"/>
                  <a:t>Las ecuaciones que hemo visto hasta aquí para el diferencial de selección (</a:t>
                </a:r>
                <a14:m>
                  <m:oMath xmlns:m="http://schemas.openxmlformats.org/officeDocument/2006/math">
                    <m:r>
                      <a:rPr lang="es-CL" sz="1800" i="1" kern="0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s-CL" sz="1800" kern="0" dirty="0"/>
                  <a:t>) y la intensidad de selección (</a:t>
                </a:r>
                <a14:m>
                  <m:oMath xmlns:m="http://schemas.openxmlformats.org/officeDocument/2006/math">
                    <m:r>
                      <a:rPr lang="es-CL" sz="1800" i="1" kern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s-CL" sz="1800" kern="0" dirty="0"/>
                  <a:t>) se refieren a la </a:t>
                </a:r>
                <a:r>
                  <a:rPr lang="es-CL" sz="1800" b="1" kern="0" dirty="0">
                    <a:solidFill>
                      <a:schemeClr val="accent2"/>
                    </a:solidFill>
                  </a:rPr>
                  <a:t>superioridad media de todos los padres</a:t>
                </a:r>
                <a:r>
                  <a:rPr lang="es-CL" sz="1800" kern="0" dirty="0"/>
                  <a:t>, aunque la </a:t>
                </a:r>
                <a:r>
                  <a:rPr lang="es-CL" sz="1800" b="1" kern="0" dirty="0">
                    <a:solidFill>
                      <a:schemeClr val="accent6">
                        <a:lumMod val="75000"/>
                      </a:schemeClr>
                    </a:solidFill>
                  </a:rPr>
                  <a:t>presión selectiva que se impone a machos y hembras puede ser distinta</a:t>
                </a:r>
                <a:r>
                  <a:rPr lang="es-CL" sz="1800" kern="0" dirty="0"/>
                  <a:t>. Un </a:t>
                </a:r>
                <a:r>
                  <a:rPr lang="es-CL" sz="1800" b="1" kern="0" dirty="0">
                    <a:solidFill>
                      <a:schemeClr val="accent6">
                        <a:lumMod val="75000"/>
                      </a:schemeClr>
                    </a:solidFill>
                  </a:rPr>
                  <a:t>ejemplo</a:t>
                </a:r>
                <a:r>
                  <a:rPr lang="es-CL" sz="1800" kern="0" dirty="0"/>
                  <a:t> de ello son aquellos </a:t>
                </a:r>
                <a:r>
                  <a:rPr lang="es-CL" sz="1800" b="1" kern="0" dirty="0">
                    <a:solidFill>
                      <a:schemeClr val="accent6">
                        <a:lumMod val="75000"/>
                      </a:schemeClr>
                    </a:solidFill>
                  </a:rPr>
                  <a:t>caracteres que sólo pueden evaluarse en un sexo</a:t>
                </a:r>
                <a:r>
                  <a:rPr lang="es-CL" sz="1800" kern="0" dirty="0"/>
                  <a:t>.</a:t>
                </a:r>
              </a:p>
              <a:p>
                <a:pPr marL="0" indent="0" algn="just">
                  <a:buFont typeface="Montserrat Light"/>
                  <a:buNone/>
                </a:pPr>
                <a:endParaRPr lang="es-CL" sz="1800" kern="0" dirty="0"/>
              </a:p>
              <a:p>
                <a:pPr marL="0" indent="0" algn="just">
                  <a:buFont typeface="Montserrat Light"/>
                  <a:buNone/>
                </a:pPr>
                <a:r>
                  <a:rPr lang="es-CL" sz="1800" b="1" kern="0" dirty="0"/>
                  <a:t>Si la selección a machos y hembras es distinta, deben utilizarse los valores promedio de ambos sexos sin ponderar, es decir:</a:t>
                </a:r>
              </a:p>
            </p:txBody>
          </p:sp>
        </mc:Choice>
        <mc:Fallback xmlns="">
          <p:sp>
            <p:nvSpPr>
              <p:cNvPr id="12" name="Marcador de contenido 2">
                <a:extLst>
                  <a:ext uri="{FF2B5EF4-FFF2-40B4-BE49-F238E27FC236}">
                    <a16:creationId xmlns:a16="http://schemas.microsoft.com/office/drawing/2014/main" id="{47C2D291-9367-4F68-B842-DBE7B5F75A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5699" y="1883163"/>
                <a:ext cx="8700602" cy="2317362"/>
              </a:xfrm>
              <a:prstGeom prst="rect">
                <a:avLst/>
              </a:prstGeom>
              <a:blipFill>
                <a:blip r:embed="rId5"/>
                <a:stretch>
                  <a:fillRect l="-1611" t="-3158" r="-1611" b="-105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uadroTexto 12">
            <a:extLst>
              <a:ext uri="{FF2B5EF4-FFF2-40B4-BE49-F238E27FC236}">
                <a16:creationId xmlns:a16="http://schemas.microsoft.com/office/drawing/2014/main" id="{999E41EB-556A-431E-A41C-E75B7AEE12FC}"/>
              </a:ext>
            </a:extLst>
          </p:cNvPr>
          <p:cNvSpPr txBox="1"/>
          <p:nvPr/>
        </p:nvSpPr>
        <p:spPr>
          <a:xfrm>
            <a:off x="2103707" y="1387167"/>
            <a:ext cx="7984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1" dirty="0">
                <a:latin typeface="Abadi" panose="020B0604020104020204" pitchFamily="34" charset="0"/>
              </a:rPr>
              <a:t>¿Qué pasa cuando el esquema de selección es distinto para machos y hembras?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AE688391-8586-4FFA-B64F-DCFE6D567AFE}"/>
                  </a:ext>
                </a:extLst>
              </p:cNvPr>
              <p:cNvSpPr txBox="1"/>
              <p:nvPr/>
            </p:nvSpPr>
            <p:spPr>
              <a:xfrm>
                <a:off x="6783818" y="5451783"/>
                <a:ext cx="2567708" cy="375552"/>
              </a:xfrm>
              <a:prstGeom prst="rect">
                <a:avLst/>
              </a:prstGeom>
              <a:noFill/>
              <a:ln w="3175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CL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sSup>
                        <m:sSupPr>
                          <m:ctrlPr>
                            <a:rPr lang="es-CL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CL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s-CL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s-CL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s-CL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AE688391-8586-4FFA-B64F-DCFE6D567A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3818" y="5451783"/>
                <a:ext cx="2567708" cy="37555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31750">
                <a:noFill/>
              </a:ln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0DD689FC-DD46-4909-9A11-4EC6C12B04DC}"/>
                  </a:ext>
                </a:extLst>
              </p:cNvPr>
              <p:cNvSpPr txBox="1"/>
              <p:nvPr/>
            </p:nvSpPr>
            <p:spPr>
              <a:xfrm>
                <a:off x="7134008" y="4688396"/>
                <a:ext cx="1867329" cy="375552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s-CL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s-CL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0DD689FC-DD46-4909-9A11-4EC6C12B04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4008" y="4688396"/>
                <a:ext cx="1867329" cy="37555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2" descr="Best Friends Dancing Sticker by Art UK">
            <a:extLst>
              <a:ext uri="{FF2B5EF4-FFF2-40B4-BE49-F238E27FC236}">
                <a16:creationId xmlns:a16="http://schemas.microsoft.com/office/drawing/2014/main" id="{3B56AF36-088A-4F60-BECB-A988EE6567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873" y="37914"/>
            <a:ext cx="2336802" cy="1402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306350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7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fld id="{00000000-1234-1234-1234-123412341234}" type="slidenum">
              <a:rPr lang="en"/>
              <a:pPr/>
              <a:t>25</a:t>
            </a:fld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8E842AB5-6C17-486B-93A9-44060E4E907B}"/>
                  </a:ext>
                </a:extLst>
              </p:cNvPr>
              <p:cNvSpPr txBox="1"/>
              <p:nvPr/>
            </p:nvSpPr>
            <p:spPr>
              <a:xfrm>
                <a:off x="1902691" y="4476784"/>
                <a:ext cx="3029527" cy="6347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𝑺</m:t>
                      </m:r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CL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s-CL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𝒎</m:t>
                          </m:r>
                        </m:sub>
                      </m:sSub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CL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𝒉</m:t>
                          </m:r>
                        </m:sub>
                      </m:sSub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8E842AB5-6C17-486B-93A9-44060E4E90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2691" y="4476784"/>
                <a:ext cx="3029527" cy="63478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8FD34FC8-2C89-474E-B492-15B9546576C1}"/>
                  </a:ext>
                </a:extLst>
              </p:cNvPr>
              <p:cNvSpPr txBox="1"/>
              <p:nvPr/>
            </p:nvSpPr>
            <p:spPr>
              <a:xfrm>
                <a:off x="1902691" y="5245001"/>
                <a:ext cx="3029527" cy="6109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𝒊</m:t>
                      </m:r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CL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s-CL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</m:e>
                        <m:sub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𝒎</m:t>
                          </m:r>
                        </m:sub>
                      </m:sSub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CL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</m:e>
                        <m:sub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𝒉</m:t>
                          </m:r>
                        </m:sub>
                      </m:sSub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8FD34FC8-2C89-474E-B492-15B9546576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2691" y="5245001"/>
                <a:ext cx="3029527" cy="61093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ítulo 1">
            <a:extLst>
              <a:ext uri="{FF2B5EF4-FFF2-40B4-BE49-F238E27FC236}">
                <a16:creationId xmlns:a16="http://schemas.microsoft.com/office/drawing/2014/main" id="{C81B85DB-38AC-4213-8E22-0D79978E8169}"/>
              </a:ext>
            </a:extLst>
          </p:cNvPr>
          <p:cNvSpPr txBox="1">
            <a:spLocks/>
          </p:cNvSpPr>
          <p:nvPr/>
        </p:nvSpPr>
        <p:spPr>
          <a:xfrm>
            <a:off x="1653363" y="70485"/>
            <a:ext cx="9367203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s-CL" i="1" kern="0"/>
              <a:t>Respuesta a la selección</a:t>
            </a:r>
            <a:endParaRPr lang="en-US" i="1" kern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Marcador de contenido 2">
                <a:extLst>
                  <a:ext uri="{FF2B5EF4-FFF2-40B4-BE49-F238E27FC236}">
                    <a16:creationId xmlns:a16="http://schemas.microsoft.com/office/drawing/2014/main" id="{47C2D291-9367-4F68-B842-DBE7B5F75A0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45699" y="1883163"/>
                <a:ext cx="8700602" cy="23173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609585" marR="0" lvl="0" indent="-50798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2400"/>
                  <a:buFont typeface="Montserrat Light"/>
                  <a:buChar char="●"/>
                  <a:defRPr sz="2400" b="0" i="0" u="none" strike="noStrike" cap="none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defRPr>
                </a:lvl1pPr>
                <a:lvl2pPr marL="1219170" marR="0" lvl="1" indent="-507987" algn="l" rtl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chemeClr val="accent1"/>
                  </a:buClr>
                  <a:buSzPts val="2400"/>
                  <a:buFont typeface="Montserrat Light"/>
                  <a:buChar char="○"/>
                  <a:defRPr sz="2400" b="0" i="0" u="none" strike="noStrike" cap="none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defRPr>
                </a:lvl2pPr>
                <a:lvl3pPr marL="1828754" marR="0" lvl="2" indent="-507987" algn="l" rtl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Montserrat Light"/>
                  <a:buChar char="■"/>
                  <a:defRPr sz="2400" b="0" i="0" u="none" strike="noStrike" cap="none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defRPr>
                </a:lvl3pPr>
                <a:lvl4pPr marL="2438339" marR="0" lvl="3" indent="-507987" algn="l" rtl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Montserrat Light"/>
                  <a:buChar char="●"/>
                  <a:defRPr sz="2400" b="0" i="0" u="none" strike="noStrike" cap="none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defRPr>
                </a:lvl4pPr>
                <a:lvl5pPr marL="3047924" marR="0" lvl="4" indent="-507987" algn="l" rtl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Montserrat Light"/>
                  <a:buChar char="○"/>
                  <a:defRPr sz="2400" b="0" i="0" u="none" strike="noStrike" cap="none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defRPr>
                </a:lvl5pPr>
                <a:lvl6pPr marL="3657509" marR="0" lvl="5" indent="-507987" algn="l" rtl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Montserrat Light"/>
                  <a:buChar char="■"/>
                  <a:defRPr sz="2400" b="0" i="0" u="none" strike="noStrike" cap="none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defRPr>
                </a:lvl6pPr>
                <a:lvl7pPr marL="4267093" marR="0" lvl="6" indent="-507987" algn="l" rtl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Montserrat Light"/>
                  <a:buChar char="●"/>
                  <a:defRPr sz="2400" b="0" i="0" u="none" strike="noStrike" cap="none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defRPr>
                </a:lvl7pPr>
                <a:lvl8pPr marL="4876678" marR="0" lvl="7" indent="-507987" algn="l" rtl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Montserrat Light"/>
                  <a:buChar char="○"/>
                  <a:defRPr sz="2400" b="0" i="0" u="none" strike="noStrike" cap="none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defRPr>
                </a:lvl8pPr>
                <a:lvl9pPr marL="5486263" marR="0" lvl="8" indent="-507987" algn="l" rtl="0">
                  <a:lnSpc>
                    <a:spcPct val="100000"/>
                  </a:lnSpc>
                  <a:spcBef>
                    <a:spcPts val="800"/>
                  </a:spcBef>
                  <a:spcAft>
                    <a:spcPts val="800"/>
                  </a:spcAft>
                  <a:buClr>
                    <a:schemeClr val="dk1"/>
                  </a:buClr>
                  <a:buSzPts val="2400"/>
                  <a:buFont typeface="Montserrat Light"/>
                  <a:buChar char="■"/>
                  <a:defRPr sz="2400" b="0" i="0" u="none" strike="noStrike" cap="none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defRPr>
                </a:lvl9pPr>
              </a:lstStyle>
              <a:p>
                <a:pPr marL="0" indent="0" algn="just">
                  <a:buFont typeface="Montserrat Light"/>
                  <a:buNone/>
                </a:pPr>
                <a:r>
                  <a:rPr lang="es-CL" sz="1800" kern="0" dirty="0"/>
                  <a:t>Las ecuaciones que hemo visto hasta aquí para el diferencial de selección (</a:t>
                </a:r>
                <a14:m>
                  <m:oMath xmlns:m="http://schemas.openxmlformats.org/officeDocument/2006/math">
                    <m:r>
                      <a:rPr lang="es-CL" sz="1800" i="1" kern="0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s-CL" sz="1800" kern="0" dirty="0"/>
                  <a:t>) y la intensidad de selección (</a:t>
                </a:r>
                <a14:m>
                  <m:oMath xmlns:m="http://schemas.openxmlformats.org/officeDocument/2006/math">
                    <m:r>
                      <a:rPr lang="es-CL" sz="1800" i="1" kern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s-CL" sz="1800" kern="0" dirty="0"/>
                  <a:t>) se refieren a la </a:t>
                </a:r>
                <a:r>
                  <a:rPr lang="es-CL" sz="1800" b="1" kern="0" dirty="0">
                    <a:solidFill>
                      <a:schemeClr val="accent2"/>
                    </a:solidFill>
                  </a:rPr>
                  <a:t>superioridad media de todos los padres</a:t>
                </a:r>
                <a:r>
                  <a:rPr lang="es-CL" sz="1800" kern="0" dirty="0"/>
                  <a:t>, aunque la </a:t>
                </a:r>
                <a:r>
                  <a:rPr lang="es-CL" sz="1800" b="1" kern="0" dirty="0">
                    <a:solidFill>
                      <a:schemeClr val="accent6">
                        <a:lumMod val="75000"/>
                      </a:schemeClr>
                    </a:solidFill>
                  </a:rPr>
                  <a:t>presión selectiva que se impone a machos y hembras puede ser distinta</a:t>
                </a:r>
                <a:r>
                  <a:rPr lang="es-CL" sz="1800" kern="0" dirty="0"/>
                  <a:t>. Un </a:t>
                </a:r>
                <a:r>
                  <a:rPr lang="es-CL" sz="1800" b="1" kern="0" dirty="0">
                    <a:solidFill>
                      <a:schemeClr val="accent6">
                        <a:lumMod val="75000"/>
                      </a:schemeClr>
                    </a:solidFill>
                  </a:rPr>
                  <a:t>ejemplo</a:t>
                </a:r>
                <a:r>
                  <a:rPr lang="es-CL" sz="1800" kern="0" dirty="0"/>
                  <a:t> de ello son aquellos </a:t>
                </a:r>
                <a:r>
                  <a:rPr lang="es-CL" sz="1800" b="1" kern="0" dirty="0">
                    <a:solidFill>
                      <a:schemeClr val="accent6">
                        <a:lumMod val="75000"/>
                      </a:schemeClr>
                    </a:solidFill>
                  </a:rPr>
                  <a:t>caracteres que sólo pueden evaluarse en un sexo</a:t>
                </a:r>
                <a:r>
                  <a:rPr lang="es-CL" sz="1800" kern="0" dirty="0"/>
                  <a:t>.</a:t>
                </a:r>
              </a:p>
              <a:p>
                <a:pPr marL="0" indent="0" algn="just">
                  <a:buFont typeface="Montserrat Light"/>
                  <a:buNone/>
                </a:pPr>
                <a:endParaRPr lang="es-CL" sz="1800" kern="0" dirty="0"/>
              </a:p>
              <a:p>
                <a:pPr marL="0" indent="0" algn="just">
                  <a:buFont typeface="Montserrat Light"/>
                  <a:buNone/>
                </a:pPr>
                <a:r>
                  <a:rPr lang="es-CL" sz="1800" b="1" kern="0" dirty="0"/>
                  <a:t>Si la selección a machos y hembras es distinta, deben utilizarse los valores promedio de ambos sexos sin ponderar, es decir:</a:t>
                </a:r>
              </a:p>
            </p:txBody>
          </p:sp>
        </mc:Choice>
        <mc:Fallback xmlns="">
          <p:sp>
            <p:nvSpPr>
              <p:cNvPr id="12" name="Marcador de contenido 2">
                <a:extLst>
                  <a:ext uri="{FF2B5EF4-FFF2-40B4-BE49-F238E27FC236}">
                    <a16:creationId xmlns:a16="http://schemas.microsoft.com/office/drawing/2014/main" id="{47C2D291-9367-4F68-B842-DBE7B5F75A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5699" y="1883163"/>
                <a:ext cx="8700602" cy="2317362"/>
              </a:xfrm>
              <a:prstGeom prst="rect">
                <a:avLst/>
              </a:prstGeom>
              <a:blipFill>
                <a:blip r:embed="rId5"/>
                <a:stretch>
                  <a:fillRect l="-1611" t="-3158" r="-1611" b="-105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uadroTexto 12">
            <a:extLst>
              <a:ext uri="{FF2B5EF4-FFF2-40B4-BE49-F238E27FC236}">
                <a16:creationId xmlns:a16="http://schemas.microsoft.com/office/drawing/2014/main" id="{999E41EB-556A-431E-A41C-E75B7AEE12FC}"/>
              </a:ext>
            </a:extLst>
          </p:cNvPr>
          <p:cNvSpPr txBox="1"/>
          <p:nvPr/>
        </p:nvSpPr>
        <p:spPr>
          <a:xfrm>
            <a:off x="2103707" y="1387167"/>
            <a:ext cx="7984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1" dirty="0">
                <a:latin typeface="Abadi" panose="020B0604020104020204" pitchFamily="34" charset="0"/>
              </a:rPr>
              <a:t>¿Qué pasa cuando el esquema de selección es distinto para machos y hembras?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AE688391-8586-4FFA-B64F-DCFE6D567AFE}"/>
                  </a:ext>
                </a:extLst>
              </p:cNvPr>
              <p:cNvSpPr txBox="1"/>
              <p:nvPr/>
            </p:nvSpPr>
            <p:spPr>
              <a:xfrm>
                <a:off x="6898012" y="5293294"/>
                <a:ext cx="2567708" cy="610936"/>
              </a:xfrm>
              <a:prstGeom prst="rect">
                <a:avLst/>
              </a:prstGeom>
              <a:noFill/>
              <a:ln w="3175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s-CL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s-CL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s-CL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sub>
                      </m:sSub>
                      <m:r>
                        <a:rPr lang="es-CL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f>
                        <m:fPr>
                          <m:ctrlPr>
                            <a:rPr lang="es-CL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CL" b="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s-CL" b="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s-CL" b="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s-CL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b="0" i="1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sub>
                          <m:r>
                            <a:rPr lang="es-CL" b="0" i="1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s-CL" b="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CL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b="0" i="1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sub>
                          <m:r>
                            <a:rPr lang="es-CL" b="0" i="1"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r>
                        <a:rPr lang="es-CL" b="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AE688391-8586-4FFA-B64F-DCFE6D567A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8012" y="5293294"/>
                <a:ext cx="2567708" cy="61093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31750">
                <a:noFill/>
              </a:ln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0DD689FC-DD46-4909-9A11-4EC6C12B04DC}"/>
                  </a:ext>
                </a:extLst>
              </p:cNvPr>
              <p:cNvSpPr txBox="1"/>
              <p:nvPr/>
            </p:nvSpPr>
            <p:spPr>
              <a:xfrm>
                <a:off x="6981608" y="4507421"/>
                <a:ext cx="2400517" cy="610936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s-CL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∗</m:t>
                      </m:r>
                      <m:f>
                        <m:fPr>
                          <m:ctrlPr>
                            <a:rPr lang="es-C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s-CL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CL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0DD689FC-DD46-4909-9A11-4EC6C12B04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1608" y="4507421"/>
                <a:ext cx="2400517" cy="61093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Best Friends Dancing Sticker by Art UK">
            <a:extLst>
              <a:ext uri="{FF2B5EF4-FFF2-40B4-BE49-F238E27FC236}">
                <a16:creationId xmlns:a16="http://schemas.microsoft.com/office/drawing/2014/main" id="{79AEA245-2545-41F7-AF68-9361202EC2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873" y="37914"/>
            <a:ext cx="2336802" cy="1402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68892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7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fld id="{00000000-1234-1234-1234-123412341234}" type="slidenum">
              <a:rPr lang="en"/>
              <a:pPr/>
              <a:t>26</a:t>
            </a:fld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Marcador de contenido 2">
                <a:extLst>
                  <a:ext uri="{FF2B5EF4-FFF2-40B4-BE49-F238E27FC236}">
                    <a16:creationId xmlns:a16="http://schemas.microsoft.com/office/drawing/2014/main" id="{C1B4C70A-9F76-4ADC-8744-D411316BD6A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45699" y="1883163"/>
                <a:ext cx="8700602" cy="336507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609585" marR="0" lvl="0" indent="-50798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2400"/>
                  <a:buFont typeface="Montserrat Light"/>
                  <a:buChar char="●"/>
                  <a:defRPr sz="2400" b="0" i="0" u="none" strike="noStrike" cap="none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defRPr>
                </a:lvl1pPr>
                <a:lvl2pPr marL="1219170" marR="0" lvl="1" indent="-507987" algn="l" rtl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chemeClr val="accent1"/>
                  </a:buClr>
                  <a:buSzPts val="2400"/>
                  <a:buFont typeface="Montserrat Light"/>
                  <a:buChar char="○"/>
                  <a:defRPr sz="2400" b="0" i="0" u="none" strike="noStrike" cap="none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defRPr>
                </a:lvl2pPr>
                <a:lvl3pPr marL="1828754" marR="0" lvl="2" indent="-507987" algn="l" rtl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Montserrat Light"/>
                  <a:buChar char="■"/>
                  <a:defRPr sz="2400" b="0" i="0" u="none" strike="noStrike" cap="none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defRPr>
                </a:lvl3pPr>
                <a:lvl4pPr marL="2438339" marR="0" lvl="3" indent="-507987" algn="l" rtl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Montserrat Light"/>
                  <a:buChar char="●"/>
                  <a:defRPr sz="2400" b="0" i="0" u="none" strike="noStrike" cap="none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defRPr>
                </a:lvl4pPr>
                <a:lvl5pPr marL="3047924" marR="0" lvl="4" indent="-507987" algn="l" rtl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Montserrat Light"/>
                  <a:buChar char="○"/>
                  <a:defRPr sz="2400" b="0" i="0" u="none" strike="noStrike" cap="none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defRPr>
                </a:lvl5pPr>
                <a:lvl6pPr marL="3657509" marR="0" lvl="5" indent="-507987" algn="l" rtl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Montserrat Light"/>
                  <a:buChar char="■"/>
                  <a:defRPr sz="2400" b="0" i="0" u="none" strike="noStrike" cap="none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defRPr>
                </a:lvl6pPr>
                <a:lvl7pPr marL="4267093" marR="0" lvl="6" indent="-507987" algn="l" rtl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Montserrat Light"/>
                  <a:buChar char="●"/>
                  <a:defRPr sz="2400" b="0" i="0" u="none" strike="noStrike" cap="none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defRPr>
                </a:lvl7pPr>
                <a:lvl8pPr marL="4876678" marR="0" lvl="7" indent="-507987" algn="l" rtl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Montserrat Light"/>
                  <a:buChar char="○"/>
                  <a:defRPr sz="2400" b="0" i="0" u="none" strike="noStrike" cap="none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defRPr>
                </a:lvl8pPr>
                <a:lvl9pPr marL="5486263" marR="0" lvl="8" indent="-507987" algn="l" rtl="0">
                  <a:lnSpc>
                    <a:spcPct val="100000"/>
                  </a:lnSpc>
                  <a:spcBef>
                    <a:spcPts val="800"/>
                  </a:spcBef>
                  <a:spcAft>
                    <a:spcPts val="800"/>
                  </a:spcAft>
                  <a:buClr>
                    <a:schemeClr val="dk1"/>
                  </a:buClr>
                  <a:buSzPts val="2400"/>
                  <a:buFont typeface="Montserrat Light"/>
                  <a:buChar char="■"/>
                  <a:defRPr sz="2400" b="0" i="0" u="none" strike="noStrike" cap="none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defRPr>
                </a:lvl9pPr>
              </a:lstStyle>
              <a:p>
                <a:pPr marL="0" indent="0" algn="just">
                  <a:buFont typeface="Montserrat Light"/>
                  <a:buNone/>
                </a:pPr>
                <a:r>
                  <a:rPr lang="es-CL" sz="1800" kern="0" dirty="0"/>
                  <a:t>Las ecuaciones que hemo visto hasta aquí para el diferencial de selección (</a:t>
                </a:r>
                <a14:m>
                  <m:oMath xmlns:m="http://schemas.openxmlformats.org/officeDocument/2006/math">
                    <m:r>
                      <a:rPr lang="es-CL" sz="1800" i="1" kern="0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s-CL" sz="1800" kern="0" dirty="0"/>
                  <a:t>) y la intensidad de selección (</a:t>
                </a:r>
                <a14:m>
                  <m:oMath xmlns:m="http://schemas.openxmlformats.org/officeDocument/2006/math">
                    <m:r>
                      <a:rPr lang="es-CL" sz="1800" i="1" kern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s-CL" sz="1800" kern="0" dirty="0"/>
                  <a:t>) se refieren a la </a:t>
                </a:r>
                <a:r>
                  <a:rPr lang="es-CL" sz="1800" b="1" kern="0" dirty="0">
                    <a:solidFill>
                      <a:schemeClr val="accent2"/>
                    </a:solidFill>
                  </a:rPr>
                  <a:t>superioridad media de todos los padres</a:t>
                </a:r>
                <a:r>
                  <a:rPr lang="es-CL" sz="1800" kern="0" dirty="0"/>
                  <a:t>, aunque la </a:t>
                </a:r>
                <a:r>
                  <a:rPr lang="es-CL" sz="1800" b="1" kern="0" dirty="0">
                    <a:solidFill>
                      <a:schemeClr val="accent6">
                        <a:lumMod val="75000"/>
                      </a:schemeClr>
                    </a:solidFill>
                  </a:rPr>
                  <a:t>presión selectiva que se impone a machos y hembras puede ser distinta</a:t>
                </a:r>
                <a:r>
                  <a:rPr lang="es-CL" sz="1800" kern="0" dirty="0"/>
                  <a:t>. Un </a:t>
                </a:r>
                <a:r>
                  <a:rPr lang="es-CL" sz="1800" b="1" kern="0" dirty="0">
                    <a:solidFill>
                      <a:schemeClr val="accent6">
                        <a:lumMod val="75000"/>
                      </a:schemeClr>
                    </a:solidFill>
                  </a:rPr>
                  <a:t>ejemplo</a:t>
                </a:r>
                <a:r>
                  <a:rPr lang="es-CL" sz="1800" kern="0" dirty="0"/>
                  <a:t> de ello son aquellos </a:t>
                </a:r>
                <a:r>
                  <a:rPr lang="es-CL" sz="1800" b="1" kern="0" dirty="0">
                    <a:solidFill>
                      <a:schemeClr val="accent6">
                        <a:lumMod val="75000"/>
                      </a:schemeClr>
                    </a:solidFill>
                  </a:rPr>
                  <a:t>caracteres que sólo pueden evaluarse en un sexo</a:t>
                </a:r>
                <a:r>
                  <a:rPr lang="es-CL" sz="1800" kern="0" dirty="0"/>
                  <a:t>.</a:t>
                </a:r>
              </a:p>
              <a:p>
                <a:pPr marL="0" indent="0" algn="just">
                  <a:buFont typeface="Montserrat Light"/>
                  <a:buNone/>
                </a:pPr>
                <a:endParaRPr lang="es-CL" sz="1800" kern="0" dirty="0"/>
              </a:p>
              <a:p>
                <a:pPr marL="0" indent="0" algn="just">
                  <a:buFont typeface="Montserrat Light"/>
                  <a:buNone/>
                </a:pPr>
                <a:r>
                  <a:rPr lang="es-CL" sz="1800" b="1" kern="0" dirty="0"/>
                  <a:t>Si la selección a machos y hembras es distinta, deben utilizarse los valores promedio de ambos sexos sin ponderar, es decir:</a:t>
                </a:r>
              </a:p>
            </p:txBody>
          </p:sp>
        </mc:Choice>
        <mc:Fallback xmlns="">
          <p:sp>
            <p:nvSpPr>
              <p:cNvPr id="4" name="Marcador de contenido 2">
                <a:extLst>
                  <a:ext uri="{FF2B5EF4-FFF2-40B4-BE49-F238E27FC236}">
                    <a16:creationId xmlns:a16="http://schemas.microsoft.com/office/drawing/2014/main" id="{C1B4C70A-9F76-4ADC-8744-D411316BD6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5699" y="1883163"/>
                <a:ext cx="8700602" cy="3365072"/>
              </a:xfrm>
              <a:prstGeom prst="rect">
                <a:avLst/>
              </a:prstGeom>
              <a:blipFill>
                <a:blip r:embed="rId3"/>
                <a:stretch>
                  <a:fillRect l="-1611" t="-2174" r="-161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8E842AB5-6C17-486B-93A9-44060E4E907B}"/>
                  </a:ext>
                </a:extLst>
              </p:cNvPr>
              <p:cNvSpPr txBox="1"/>
              <p:nvPr/>
            </p:nvSpPr>
            <p:spPr>
              <a:xfrm>
                <a:off x="1902691" y="4476784"/>
                <a:ext cx="3029527" cy="6347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CL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s-CL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CL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8E842AB5-6C17-486B-93A9-44060E4E90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2691" y="4476784"/>
                <a:ext cx="3029527" cy="63478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8FD34FC8-2C89-474E-B492-15B9546576C1}"/>
                  </a:ext>
                </a:extLst>
              </p:cNvPr>
              <p:cNvSpPr txBox="1"/>
              <p:nvPr/>
            </p:nvSpPr>
            <p:spPr>
              <a:xfrm>
                <a:off x="1902691" y="5245001"/>
                <a:ext cx="3029527" cy="6109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CL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s-CL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sub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CL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sub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8FD34FC8-2C89-474E-B492-15B9546576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2691" y="5245001"/>
                <a:ext cx="3029527" cy="61093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ítulo 1">
            <a:extLst>
              <a:ext uri="{FF2B5EF4-FFF2-40B4-BE49-F238E27FC236}">
                <a16:creationId xmlns:a16="http://schemas.microsoft.com/office/drawing/2014/main" id="{C81B85DB-38AC-4213-8E22-0D79978E8169}"/>
              </a:ext>
            </a:extLst>
          </p:cNvPr>
          <p:cNvSpPr txBox="1">
            <a:spLocks/>
          </p:cNvSpPr>
          <p:nvPr/>
        </p:nvSpPr>
        <p:spPr>
          <a:xfrm>
            <a:off x="1653363" y="70485"/>
            <a:ext cx="9367203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s-CL" i="1" kern="0"/>
              <a:t>Respuesta a la selección</a:t>
            </a:r>
            <a:endParaRPr lang="en-US" i="1" kern="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EA91118-3987-47A8-89A8-F1282E7D4021}"/>
              </a:ext>
            </a:extLst>
          </p:cNvPr>
          <p:cNvSpPr txBox="1"/>
          <p:nvPr/>
        </p:nvSpPr>
        <p:spPr>
          <a:xfrm>
            <a:off x="2103707" y="1387167"/>
            <a:ext cx="7984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1" dirty="0">
                <a:latin typeface="Abadi" panose="020B0604020104020204" pitchFamily="34" charset="0"/>
              </a:rPr>
              <a:t>¿Qué pasa cuando el esquema de selección es distinto para machos y hembras?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80FA0D6D-E57B-4A85-B9B3-D8FD34227589}"/>
              </a:ext>
            </a:extLst>
          </p:cNvPr>
          <p:cNvSpPr/>
          <p:nvPr/>
        </p:nvSpPr>
        <p:spPr>
          <a:xfrm>
            <a:off x="5717309" y="4274820"/>
            <a:ext cx="4728992" cy="235688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8B7BF358-B1A6-4C20-8079-A46280B9EAC8}"/>
                  </a:ext>
                </a:extLst>
              </p:cNvPr>
              <p:cNvSpPr txBox="1"/>
              <p:nvPr/>
            </p:nvSpPr>
            <p:spPr>
              <a:xfrm>
                <a:off x="5810491" y="4274820"/>
                <a:ext cx="385738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L" b="1" dirty="0">
                    <a:solidFill>
                      <a:schemeClr val="bg1"/>
                    </a:solidFill>
                    <a:latin typeface="Abadi" panose="020B0604020104020204" pitchFamily="34" charset="0"/>
                    <a:cs typeface="Aharoni" panose="02010803020104030203" pitchFamily="2" charset="-79"/>
                  </a:rPr>
                  <a:t>Si sólo se seleccionan las hembras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CL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haroni" panose="02010803020104030203" pitchFamily="2" charset="-79"/>
                          </a:rPr>
                        </m:ctrlPr>
                      </m:sSubPr>
                      <m:e>
                        <m:r>
                          <a:rPr lang="es-CL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haroni" panose="02010803020104030203" pitchFamily="2" charset="-79"/>
                          </a:rPr>
                          <m:t>𝑺</m:t>
                        </m:r>
                      </m:e>
                      <m:sub>
                        <m:r>
                          <a:rPr lang="es-CL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haroni" panose="02010803020104030203" pitchFamily="2" charset="-79"/>
                          </a:rPr>
                          <m:t>𝒎</m:t>
                        </m:r>
                      </m:sub>
                    </m:sSub>
                    <m:r>
                      <a:rPr lang="es-CL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haroni" panose="02010803020104030203" pitchFamily="2" charset="-79"/>
                      </a:rPr>
                      <m:t>=</m:t>
                    </m:r>
                    <m:r>
                      <a:rPr lang="es-CL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haroni" panose="02010803020104030203" pitchFamily="2" charset="-79"/>
                      </a:rPr>
                      <m:t>𝟎</m:t>
                    </m:r>
                  </m:oMath>
                </a14:m>
                <a:r>
                  <a:rPr lang="es-CL" b="1" dirty="0">
                    <a:solidFill>
                      <a:schemeClr val="bg1"/>
                    </a:solidFill>
                    <a:latin typeface="Abadi" panose="020B0604020104020204" pitchFamily="34" charset="0"/>
                    <a:cs typeface="Aharoni" panose="02010803020104030203" pitchFamily="2" charset="-79"/>
                  </a:rPr>
                  <a:t> 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CL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haroni" panose="02010803020104030203" pitchFamily="2" charset="-79"/>
                          </a:rPr>
                        </m:ctrlPr>
                      </m:sSubPr>
                      <m:e>
                        <m:r>
                          <a:rPr lang="es-CL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haroni" panose="02010803020104030203" pitchFamily="2" charset="-79"/>
                          </a:rPr>
                          <m:t>𝒊</m:t>
                        </m:r>
                      </m:e>
                      <m:sub>
                        <m:r>
                          <a:rPr lang="es-CL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haroni" panose="02010803020104030203" pitchFamily="2" charset="-79"/>
                          </a:rPr>
                          <m:t>𝒎</m:t>
                        </m:r>
                      </m:sub>
                    </m:sSub>
                    <m:r>
                      <a:rPr lang="es-CL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haroni" panose="02010803020104030203" pitchFamily="2" charset="-79"/>
                      </a:rPr>
                      <m:t>=</m:t>
                    </m:r>
                    <m:r>
                      <a:rPr lang="es-CL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haroni" panose="02010803020104030203" pitchFamily="2" charset="-79"/>
                      </a:rPr>
                      <m:t>𝟎</m:t>
                    </m:r>
                  </m:oMath>
                </a14:m>
                <a:r>
                  <a:rPr lang="es-CL" b="1" dirty="0">
                    <a:solidFill>
                      <a:schemeClr val="bg1"/>
                    </a:solidFill>
                    <a:latin typeface="Abadi" panose="020B0604020104020204" pitchFamily="34" charset="0"/>
                    <a:cs typeface="Aharoni" panose="02010803020104030203" pitchFamily="2" charset="-79"/>
                  </a:rPr>
                  <a:t>):</a:t>
                </a:r>
              </a:p>
            </p:txBody>
          </p:sp>
        </mc:Choice>
        <mc:Fallback xmlns=""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8B7BF358-B1A6-4C20-8079-A46280B9EA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0491" y="4274820"/>
                <a:ext cx="3857384" cy="646331"/>
              </a:xfrm>
              <a:prstGeom prst="rect">
                <a:avLst/>
              </a:prstGeom>
              <a:blipFill>
                <a:blip r:embed="rId6"/>
                <a:stretch>
                  <a:fillRect l="-1264" t="-4717" b="-14151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579218B7-6BB0-4E5E-AFEA-8D05AAFB1DC9}"/>
                  </a:ext>
                </a:extLst>
              </p:cNvPr>
              <p:cNvSpPr txBox="1"/>
              <p:nvPr/>
            </p:nvSpPr>
            <p:spPr>
              <a:xfrm>
                <a:off x="7580310" y="5124198"/>
                <a:ext cx="3296563" cy="11649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s-CL" b="1" dirty="0">
                  <a:solidFill>
                    <a:schemeClr val="bg1"/>
                  </a:solidFill>
                  <a:latin typeface="Abadi" panose="020B0604020104020204" pitchFamily="34" charset="0"/>
                  <a:cs typeface="Aharoni" panose="02010803020104030203" pitchFamily="2" charset="-79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haroni" panose="02010803020104030203" pitchFamily="2" charset="-79"/>
                        </a:rPr>
                        <m:t>𝑹</m:t>
                      </m:r>
                      <m:r>
                        <a:rPr lang="es-CL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haroni" panose="02010803020104030203" pitchFamily="2" charset="-79"/>
                        </a:rPr>
                        <m:t>=</m:t>
                      </m:r>
                      <m:f>
                        <m:fPr>
                          <m:ctrlPr>
                            <a:rPr lang="es-CL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haroni" panose="02010803020104030203" pitchFamily="2" charset="-79"/>
                            </a:rPr>
                          </m:ctrlPr>
                        </m:fPr>
                        <m:num>
                          <m:r>
                            <a:rPr lang="es-CL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haroni" panose="02010803020104030203" pitchFamily="2" charset="-79"/>
                            </a:rPr>
                            <m:t>𝟏</m:t>
                          </m:r>
                        </m:num>
                        <m:den>
                          <m:r>
                            <a:rPr lang="es-CL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haroni" panose="02010803020104030203" pitchFamily="2" charset="-79"/>
                            </a:rPr>
                            <m:t>𝟐</m:t>
                          </m:r>
                        </m:den>
                      </m:f>
                      <m:sSup>
                        <m:sSupPr>
                          <m:ctrlPr>
                            <a:rPr lang="es-CL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haroni" panose="02010803020104030203" pitchFamily="2" charset="-79"/>
                            </a:rPr>
                          </m:ctrlPr>
                        </m:sSupPr>
                        <m:e>
                          <m:r>
                            <a:rPr lang="es-CL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haroni" panose="02010803020104030203" pitchFamily="2" charset="-79"/>
                            </a:rPr>
                            <m:t>𝒉</m:t>
                          </m:r>
                        </m:e>
                        <m:sup>
                          <m:r>
                            <a:rPr lang="es-CL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haroni" panose="02010803020104030203" pitchFamily="2" charset="-79"/>
                            </a:rPr>
                            <m:t>𝟐</m:t>
                          </m:r>
                        </m:sup>
                      </m:sSup>
                      <m:sSub>
                        <m:sSubPr>
                          <m:ctrlPr>
                            <a:rPr lang="es-CL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haroni" panose="02010803020104030203" pitchFamily="2" charset="-79"/>
                            </a:rPr>
                          </m:ctrlPr>
                        </m:sSubPr>
                        <m:e>
                          <m:r>
                            <a:rPr lang="es-CL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haroni" panose="02010803020104030203" pitchFamily="2" charset="-79"/>
                            </a:rPr>
                            <m:t>𝑺</m:t>
                          </m:r>
                        </m:e>
                        <m:sub>
                          <m:r>
                            <a:rPr lang="es-CL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haroni" panose="02010803020104030203" pitchFamily="2" charset="-79"/>
                            </a:rPr>
                            <m:t>𝒉</m:t>
                          </m:r>
                        </m:sub>
                      </m:sSub>
                    </m:oMath>
                  </m:oMathPara>
                </a14:m>
                <a:endParaRPr lang="en-US" b="1" dirty="0">
                  <a:solidFill>
                    <a:schemeClr val="bg1"/>
                  </a:solidFill>
                  <a:latin typeface="Abadi" panose="020B0604020104020204" pitchFamily="34" charset="0"/>
                  <a:cs typeface="Aharoni" panose="02010803020104030203" pitchFamily="2" charset="-79"/>
                </a:endParaRPr>
              </a:p>
              <a:p>
                <a:endParaRPr lang="en-US" b="1" dirty="0">
                  <a:solidFill>
                    <a:schemeClr val="bg1"/>
                  </a:solidFill>
                  <a:latin typeface="Abadi" panose="020B0604020104020204" pitchFamily="34" charset="0"/>
                  <a:cs typeface="Aharoni" panose="02010803020104030203" pitchFamily="2" charset="-79"/>
                </a:endParaRPr>
              </a:p>
            </p:txBody>
          </p:sp>
        </mc:Choice>
        <mc:Fallback xmlns=""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579218B7-6BB0-4E5E-AFEA-8D05AAFB1D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0310" y="5124198"/>
                <a:ext cx="3296563" cy="116493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FD27647A-A87E-490C-9356-C42DD9314F37}"/>
                  </a:ext>
                </a:extLst>
              </p:cNvPr>
              <p:cNvSpPr txBox="1"/>
              <p:nvPr/>
            </p:nvSpPr>
            <p:spPr>
              <a:xfrm>
                <a:off x="5205124" y="5003396"/>
                <a:ext cx="3914534" cy="1406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haroni" panose="02010803020104030203" pitchFamily="2" charset="-79"/>
                        </a:rPr>
                        <m:t>𝑺</m:t>
                      </m:r>
                      <m:r>
                        <a:rPr lang="es-CL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haroni" panose="02010803020104030203" pitchFamily="2" charset="-79"/>
                        </a:rPr>
                        <m:t>=</m:t>
                      </m:r>
                      <m:f>
                        <m:fPr>
                          <m:ctrlPr>
                            <a:rPr lang="es-CL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haroni" panose="02010803020104030203" pitchFamily="2" charset="-79"/>
                            </a:rPr>
                          </m:ctrlPr>
                        </m:fPr>
                        <m:num>
                          <m:r>
                            <a:rPr lang="es-CL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haroni" panose="02010803020104030203" pitchFamily="2" charset="-79"/>
                            </a:rPr>
                            <m:t>𝟏</m:t>
                          </m:r>
                        </m:num>
                        <m:den>
                          <m:r>
                            <a:rPr lang="es-CL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haroni" panose="02010803020104030203" pitchFamily="2" charset="-79"/>
                            </a:rPr>
                            <m:t>𝟐</m:t>
                          </m:r>
                        </m:den>
                      </m:f>
                      <m:sSub>
                        <m:sSubPr>
                          <m:ctrlPr>
                            <a:rPr lang="es-CL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haroni" panose="02010803020104030203" pitchFamily="2" charset="-79"/>
                            </a:rPr>
                          </m:ctrlPr>
                        </m:sSubPr>
                        <m:e>
                          <m:r>
                            <a:rPr lang="es-CL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haroni" panose="02010803020104030203" pitchFamily="2" charset="-79"/>
                            </a:rPr>
                            <m:t>𝑺</m:t>
                          </m:r>
                        </m:e>
                        <m:sub>
                          <m:r>
                            <a:rPr lang="es-CL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haroni" panose="02010803020104030203" pitchFamily="2" charset="-79"/>
                            </a:rPr>
                            <m:t>𝒉</m:t>
                          </m:r>
                        </m:sub>
                      </m:sSub>
                    </m:oMath>
                  </m:oMathPara>
                </a14:m>
                <a:endParaRPr lang="en-US" b="1" dirty="0">
                  <a:solidFill>
                    <a:schemeClr val="bg1"/>
                  </a:solidFill>
                  <a:latin typeface="Abadi" panose="020B0604020104020204" pitchFamily="34" charset="0"/>
                  <a:cs typeface="Aharoni" panose="02010803020104030203" pitchFamily="2" charset="-79"/>
                </a:endParaRPr>
              </a:p>
              <a:p>
                <a:endParaRPr lang="en-US" b="1" dirty="0">
                  <a:solidFill>
                    <a:schemeClr val="bg1"/>
                  </a:solidFill>
                  <a:latin typeface="Abadi" panose="020B0604020104020204" pitchFamily="34" charset="0"/>
                  <a:cs typeface="Aharoni" panose="02010803020104030203" pitchFamily="2" charset="-79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haroni" panose="02010803020104030203" pitchFamily="2" charset="-79"/>
                        </a:rPr>
                        <m:t>𝒊</m:t>
                      </m:r>
                      <m:r>
                        <a:rPr lang="es-CL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haroni" panose="02010803020104030203" pitchFamily="2" charset="-79"/>
                        </a:rPr>
                        <m:t>=</m:t>
                      </m:r>
                      <m:f>
                        <m:fPr>
                          <m:ctrlPr>
                            <a:rPr lang="es-CL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haroni" panose="02010803020104030203" pitchFamily="2" charset="-79"/>
                            </a:rPr>
                          </m:ctrlPr>
                        </m:fPr>
                        <m:num>
                          <m:r>
                            <a:rPr lang="es-CL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haroni" panose="02010803020104030203" pitchFamily="2" charset="-79"/>
                            </a:rPr>
                            <m:t>𝟏</m:t>
                          </m:r>
                        </m:num>
                        <m:den>
                          <m:r>
                            <a:rPr lang="es-CL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haroni" panose="02010803020104030203" pitchFamily="2" charset="-79"/>
                            </a:rPr>
                            <m:t>𝟐</m:t>
                          </m:r>
                        </m:den>
                      </m:f>
                      <m:sSub>
                        <m:sSubPr>
                          <m:ctrlPr>
                            <a:rPr lang="es-CL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haroni" panose="02010803020104030203" pitchFamily="2" charset="-79"/>
                            </a:rPr>
                          </m:ctrlPr>
                        </m:sSubPr>
                        <m:e>
                          <m:r>
                            <a:rPr lang="es-CL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haroni" panose="02010803020104030203" pitchFamily="2" charset="-79"/>
                            </a:rPr>
                            <m:t>𝒊</m:t>
                          </m:r>
                        </m:e>
                        <m:sub>
                          <m:r>
                            <a:rPr lang="es-CL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haroni" panose="02010803020104030203" pitchFamily="2" charset="-79"/>
                            </a:rPr>
                            <m:t>𝒉</m:t>
                          </m:r>
                        </m:sub>
                      </m:sSub>
                    </m:oMath>
                  </m:oMathPara>
                </a14:m>
                <a:endParaRPr lang="en-US" b="1" dirty="0">
                  <a:solidFill>
                    <a:schemeClr val="bg1"/>
                  </a:solidFill>
                  <a:latin typeface="Abadi" panose="020B0604020104020204" pitchFamily="34" charset="0"/>
                  <a:cs typeface="Aharoni" panose="02010803020104030203" pitchFamily="2" charset="-79"/>
                </a:endParaRPr>
              </a:p>
            </p:txBody>
          </p:sp>
        </mc:Choice>
        <mc:Fallback xmlns=""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FD27647A-A87E-490C-9356-C42DD9314F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5124" y="5003396"/>
                <a:ext cx="3914534" cy="140653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2" descr="Best Friends Dancing Sticker by Art UK">
            <a:extLst>
              <a:ext uri="{FF2B5EF4-FFF2-40B4-BE49-F238E27FC236}">
                <a16:creationId xmlns:a16="http://schemas.microsoft.com/office/drawing/2014/main" id="{90255357-E446-4852-B227-D4641BBFEA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873" y="37914"/>
            <a:ext cx="2336802" cy="1402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46042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7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fld id="{00000000-1234-1234-1234-123412341234}" type="slidenum">
              <a:rPr lang="en"/>
              <a:pPr/>
              <a:t>27</a:t>
            </a:fld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8E842AB5-6C17-486B-93A9-44060E4E907B}"/>
                  </a:ext>
                </a:extLst>
              </p:cNvPr>
              <p:cNvSpPr txBox="1"/>
              <p:nvPr/>
            </p:nvSpPr>
            <p:spPr>
              <a:xfrm>
                <a:off x="1902691" y="4476784"/>
                <a:ext cx="3029527" cy="6347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CL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s-CL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CL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8E842AB5-6C17-486B-93A9-44060E4E90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2691" y="4476784"/>
                <a:ext cx="3029527" cy="63478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8FD34FC8-2C89-474E-B492-15B9546576C1}"/>
                  </a:ext>
                </a:extLst>
              </p:cNvPr>
              <p:cNvSpPr txBox="1"/>
              <p:nvPr/>
            </p:nvSpPr>
            <p:spPr>
              <a:xfrm>
                <a:off x="1902691" y="5245001"/>
                <a:ext cx="3029527" cy="6109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CL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s-CL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sub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CL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sub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8FD34FC8-2C89-474E-B492-15B9546576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2691" y="5245001"/>
                <a:ext cx="3029527" cy="61093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ítulo 1">
            <a:extLst>
              <a:ext uri="{FF2B5EF4-FFF2-40B4-BE49-F238E27FC236}">
                <a16:creationId xmlns:a16="http://schemas.microsoft.com/office/drawing/2014/main" id="{C81B85DB-38AC-4213-8E22-0D79978E8169}"/>
              </a:ext>
            </a:extLst>
          </p:cNvPr>
          <p:cNvSpPr txBox="1">
            <a:spLocks/>
          </p:cNvSpPr>
          <p:nvPr/>
        </p:nvSpPr>
        <p:spPr>
          <a:xfrm>
            <a:off x="1653363" y="70485"/>
            <a:ext cx="9367203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s-CL" i="1" kern="0"/>
              <a:t>Respuesta a la selección</a:t>
            </a:r>
            <a:endParaRPr lang="en-US" i="1" kern="0" dirty="0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1DA338B8-FDFC-404C-AC65-49917686EE7E}"/>
              </a:ext>
            </a:extLst>
          </p:cNvPr>
          <p:cNvSpPr/>
          <p:nvPr/>
        </p:nvSpPr>
        <p:spPr>
          <a:xfrm>
            <a:off x="5717309" y="4274820"/>
            <a:ext cx="4728992" cy="235688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7AE275C9-3C25-4D55-9BA0-D8D606D0171C}"/>
                  </a:ext>
                </a:extLst>
              </p:cNvPr>
              <p:cNvSpPr txBox="1"/>
              <p:nvPr/>
            </p:nvSpPr>
            <p:spPr>
              <a:xfrm>
                <a:off x="5810491" y="4274820"/>
                <a:ext cx="3914534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L" b="1" dirty="0">
                    <a:solidFill>
                      <a:schemeClr val="bg1"/>
                    </a:solidFill>
                    <a:latin typeface="Abadi" panose="020B0604020104020204" pitchFamily="34" charset="0"/>
                    <a:cs typeface="Aharoni" panose="02010803020104030203" pitchFamily="2" charset="-79"/>
                  </a:rPr>
                  <a:t>Si sólo se seleccionan los machos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CL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haroni" panose="02010803020104030203" pitchFamily="2" charset="-79"/>
                          </a:rPr>
                        </m:ctrlPr>
                      </m:sSubPr>
                      <m:e>
                        <m:r>
                          <a:rPr lang="es-CL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haroni" panose="02010803020104030203" pitchFamily="2" charset="-79"/>
                          </a:rPr>
                          <m:t>𝑺</m:t>
                        </m:r>
                      </m:e>
                      <m:sub>
                        <m:r>
                          <a:rPr lang="es-CL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haroni" panose="02010803020104030203" pitchFamily="2" charset="-79"/>
                          </a:rPr>
                          <m:t>𝒉</m:t>
                        </m:r>
                      </m:sub>
                    </m:sSub>
                    <m:r>
                      <a:rPr lang="es-CL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haroni" panose="02010803020104030203" pitchFamily="2" charset="-79"/>
                      </a:rPr>
                      <m:t>=</m:t>
                    </m:r>
                    <m:r>
                      <a:rPr lang="es-CL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haroni" panose="02010803020104030203" pitchFamily="2" charset="-79"/>
                      </a:rPr>
                      <m:t>𝟎</m:t>
                    </m:r>
                  </m:oMath>
                </a14:m>
                <a:r>
                  <a:rPr lang="es-CL" b="1" dirty="0">
                    <a:solidFill>
                      <a:schemeClr val="bg1"/>
                    </a:solidFill>
                    <a:latin typeface="Abadi" panose="020B0604020104020204" pitchFamily="34" charset="0"/>
                    <a:cs typeface="Aharoni" panose="02010803020104030203" pitchFamily="2" charset="-79"/>
                  </a:rPr>
                  <a:t> 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CL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haroni" panose="02010803020104030203" pitchFamily="2" charset="-79"/>
                          </a:rPr>
                        </m:ctrlPr>
                      </m:sSubPr>
                      <m:e>
                        <m:r>
                          <a:rPr lang="es-CL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haroni" panose="02010803020104030203" pitchFamily="2" charset="-79"/>
                          </a:rPr>
                          <m:t>𝒊</m:t>
                        </m:r>
                      </m:e>
                      <m:sub>
                        <m:r>
                          <a:rPr lang="es-CL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haroni" panose="02010803020104030203" pitchFamily="2" charset="-79"/>
                          </a:rPr>
                          <m:t>𝒉</m:t>
                        </m:r>
                      </m:sub>
                    </m:sSub>
                    <m:r>
                      <a:rPr lang="es-CL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haroni" panose="02010803020104030203" pitchFamily="2" charset="-79"/>
                      </a:rPr>
                      <m:t>=</m:t>
                    </m:r>
                    <m:r>
                      <a:rPr lang="es-CL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haroni" panose="02010803020104030203" pitchFamily="2" charset="-79"/>
                      </a:rPr>
                      <m:t>𝟎</m:t>
                    </m:r>
                  </m:oMath>
                </a14:m>
                <a:r>
                  <a:rPr lang="es-CL" b="1" dirty="0">
                    <a:solidFill>
                      <a:schemeClr val="bg1"/>
                    </a:solidFill>
                    <a:latin typeface="Abadi" panose="020B0604020104020204" pitchFamily="34" charset="0"/>
                    <a:cs typeface="Aharoni" panose="02010803020104030203" pitchFamily="2" charset="-79"/>
                  </a:rPr>
                  <a:t>):</a:t>
                </a:r>
              </a:p>
              <a:p>
                <a:endParaRPr lang="es-CL" b="1" dirty="0">
                  <a:solidFill>
                    <a:schemeClr val="bg1"/>
                  </a:solidFill>
                  <a:latin typeface="Abadi" panose="020B0604020104020204" pitchFamily="34" charset="0"/>
                  <a:cs typeface="Aharoni" panose="02010803020104030203" pitchFamily="2" charset="-79"/>
                </a:endParaRPr>
              </a:p>
              <a:p>
                <a:endParaRPr lang="en-US" dirty="0">
                  <a:solidFill>
                    <a:schemeClr val="bg1"/>
                  </a:solidFill>
                  <a:latin typeface="Abadi" panose="020B0604020104020204" pitchFamily="34" charset="0"/>
                  <a:cs typeface="Aharoni" panose="02010803020104030203" pitchFamily="2" charset="-79"/>
                </a:endParaRPr>
              </a:p>
            </p:txBody>
          </p:sp>
        </mc:Choice>
        <mc:Fallback xmlns=""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7AE275C9-3C25-4D55-9BA0-D8D606D017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0491" y="4274820"/>
                <a:ext cx="3914534" cy="1200329"/>
              </a:xfrm>
              <a:prstGeom prst="rect">
                <a:avLst/>
              </a:prstGeom>
              <a:blipFill>
                <a:blip r:embed="rId5"/>
                <a:stretch>
                  <a:fillRect l="-1246" t="-2538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505E1D06-6AFF-4158-A795-CA2D68D7C150}"/>
                  </a:ext>
                </a:extLst>
              </p:cNvPr>
              <p:cNvSpPr txBox="1"/>
              <p:nvPr/>
            </p:nvSpPr>
            <p:spPr>
              <a:xfrm>
                <a:off x="7580310" y="5124198"/>
                <a:ext cx="3296563" cy="11649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s-CL" b="1" dirty="0">
                  <a:solidFill>
                    <a:schemeClr val="bg1"/>
                  </a:solidFill>
                  <a:latin typeface="Abadi" panose="020B0604020104020204" pitchFamily="34" charset="0"/>
                  <a:cs typeface="Aharoni" panose="02010803020104030203" pitchFamily="2" charset="-79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haroni" panose="02010803020104030203" pitchFamily="2" charset="-79"/>
                        </a:rPr>
                        <m:t>𝑹</m:t>
                      </m:r>
                      <m:r>
                        <a:rPr lang="es-CL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haroni" panose="02010803020104030203" pitchFamily="2" charset="-79"/>
                        </a:rPr>
                        <m:t>=</m:t>
                      </m:r>
                      <m:f>
                        <m:fPr>
                          <m:ctrlPr>
                            <a:rPr lang="es-CL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haroni" panose="02010803020104030203" pitchFamily="2" charset="-79"/>
                            </a:rPr>
                          </m:ctrlPr>
                        </m:fPr>
                        <m:num>
                          <m:r>
                            <a:rPr lang="es-CL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haroni" panose="02010803020104030203" pitchFamily="2" charset="-79"/>
                            </a:rPr>
                            <m:t>𝟏</m:t>
                          </m:r>
                        </m:num>
                        <m:den>
                          <m:r>
                            <a:rPr lang="es-CL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haroni" panose="02010803020104030203" pitchFamily="2" charset="-79"/>
                            </a:rPr>
                            <m:t>𝟐</m:t>
                          </m:r>
                        </m:den>
                      </m:f>
                      <m:sSup>
                        <m:sSupPr>
                          <m:ctrlPr>
                            <a:rPr lang="es-CL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haroni" panose="02010803020104030203" pitchFamily="2" charset="-79"/>
                            </a:rPr>
                          </m:ctrlPr>
                        </m:sSupPr>
                        <m:e>
                          <m:r>
                            <a:rPr lang="es-CL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haroni" panose="02010803020104030203" pitchFamily="2" charset="-79"/>
                            </a:rPr>
                            <m:t>𝒉</m:t>
                          </m:r>
                        </m:e>
                        <m:sup>
                          <m:r>
                            <a:rPr lang="es-CL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haroni" panose="02010803020104030203" pitchFamily="2" charset="-79"/>
                            </a:rPr>
                            <m:t>𝟐</m:t>
                          </m:r>
                        </m:sup>
                      </m:sSup>
                      <m:sSub>
                        <m:sSubPr>
                          <m:ctrlPr>
                            <a:rPr lang="es-CL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haroni" panose="02010803020104030203" pitchFamily="2" charset="-79"/>
                            </a:rPr>
                          </m:ctrlPr>
                        </m:sSubPr>
                        <m:e>
                          <m:r>
                            <a:rPr lang="es-CL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haroni" panose="02010803020104030203" pitchFamily="2" charset="-79"/>
                            </a:rPr>
                            <m:t>𝑺</m:t>
                          </m:r>
                        </m:e>
                        <m:sub>
                          <m:r>
                            <a:rPr lang="es-CL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haroni" panose="02010803020104030203" pitchFamily="2" charset="-79"/>
                            </a:rPr>
                            <m:t>𝒎</m:t>
                          </m:r>
                        </m:sub>
                      </m:sSub>
                    </m:oMath>
                  </m:oMathPara>
                </a14:m>
                <a:endParaRPr lang="en-US" b="1" dirty="0">
                  <a:solidFill>
                    <a:schemeClr val="bg1"/>
                  </a:solidFill>
                  <a:latin typeface="Abadi" panose="020B0604020104020204" pitchFamily="34" charset="0"/>
                  <a:cs typeface="Aharoni" panose="02010803020104030203" pitchFamily="2" charset="-79"/>
                </a:endParaRPr>
              </a:p>
              <a:p>
                <a:endParaRPr lang="en-US" b="1" dirty="0">
                  <a:solidFill>
                    <a:schemeClr val="bg1"/>
                  </a:solidFill>
                  <a:latin typeface="Abadi" panose="020B0604020104020204" pitchFamily="34" charset="0"/>
                  <a:cs typeface="Aharoni" panose="02010803020104030203" pitchFamily="2" charset="-79"/>
                </a:endParaRPr>
              </a:p>
            </p:txBody>
          </p:sp>
        </mc:Choice>
        <mc:Fallback xmlns=""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505E1D06-6AFF-4158-A795-CA2D68D7C1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0310" y="5124198"/>
                <a:ext cx="3296563" cy="116493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D62B2664-CA3F-4D76-82D1-07997E324F24}"/>
                  </a:ext>
                </a:extLst>
              </p:cNvPr>
              <p:cNvSpPr txBox="1"/>
              <p:nvPr/>
            </p:nvSpPr>
            <p:spPr>
              <a:xfrm>
                <a:off x="5205124" y="5003396"/>
                <a:ext cx="3914534" cy="1406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haroni" panose="02010803020104030203" pitchFamily="2" charset="-79"/>
                        </a:rPr>
                        <m:t>𝑺</m:t>
                      </m:r>
                      <m:r>
                        <a:rPr lang="es-CL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haroni" panose="02010803020104030203" pitchFamily="2" charset="-79"/>
                        </a:rPr>
                        <m:t>=</m:t>
                      </m:r>
                      <m:f>
                        <m:fPr>
                          <m:ctrlPr>
                            <a:rPr lang="es-CL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haroni" panose="02010803020104030203" pitchFamily="2" charset="-79"/>
                            </a:rPr>
                          </m:ctrlPr>
                        </m:fPr>
                        <m:num>
                          <m:r>
                            <a:rPr lang="es-CL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haroni" panose="02010803020104030203" pitchFamily="2" charset="-79"/>
                            </a:rPr>
                            <m:t>𝟏</m:t>
                          </m:r>
                        </m:num>
                        <m:den>
                          <m:r>
                            <a:rPr lang="es-CL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haroni" panose="02010803020104030203" pitchFamily="2" charset="-79"/>
                            </a:rPr>
                            <m:t>𝟐</m:t>
                          </m:r>
                        </m:den>
                      </m:f>
                      <m:sSub>
                        <m:sSubPr>
                          <m:ctrlPr>
                            <a:rPr lang="es-CL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haroni" panose="02010803020104030203" pitchFamily="2" charset="-79"/>
                            </a:rPr>
                          </m:ctrlPr>
                        </m:sSubPr>
                        <m:e>
                          <m:r>
                            <a:rPr lang="es-CL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haroni" panose="02010803020104030203" pitchFamily="2" charset="-79"/>
                            </a:rPr>
                            <m:t>𝑺</m:t>
                          </m:r>
                        </m:e>
                        <m:sub>
                          <m:r>
                            <a:rPr lang="es-CL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haroni" panose="02010803020104030203" pitchFamily="2" charset="-79"/>
                            </a:rPr>
                            <m:t>𝒎</m:t>
                          </m:r>
                        </m:sub>
                      </m:sSub>
                    </m:oMath>
                  </m:oMathPara>
                </a14:m>
                <a:endParaRPr lang="en-US" b="1" dirty="0">
                  <a:solidFill>
                    <a:schemeClr val="bg1"/>
                  </a:solidFill>
                  <a:latin typeface="Abadi" panose="020B0604020104020204" pitchFamily="34" charset="0"/>
                  <a:cs typeface="Aharoni" panose="02010803020104030203" pitchFamily="2" charset="-79"/>
                </a:endParaRPr>
              </a:p>
              <a:p>
                <a:endParaRPr lang="en-US" b="1" dirty="0">
                  <a:solidFill>
                    <a:schemeClr val="bg1"/>
                  </a:solidFill>
                  <a:latin typeface="Abadi" panose="020B0604020104020204" pitchFamily="34" charset="0"/>
                  <a:cs typeface="Aharoni" panose="02010803020104030203" pitchFamily="2" charset="-79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haroni" panose="02010803020104030203" pitchFamily="2" charset="-79"/>
                        </a:rPr>
                        <m:t>𝒊</m:t>
                      </m:r>
                      <m:r>
                        <a:rPr lang="es-CL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haroni" panose="02010803020104030203" pitchFamily="2" charset="-79"/>
                        </a:rPr>
                        <m:t>=</m:t>
                      </m:r>
                      <m:f>
                        <m:fPr>
                          <m:ctrlPr>
                            <a:rPr lang="es-CL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haroni" panose="02010803020104030203" pitchFamily="2" charset="-79"/>
                            </a:rPr>
                          </m:ctrlPr>
                        </m:fPr>
                        <m:num>
                          <m:r>
                            <a:rPr lang="es-CL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haroni" panose="02010803020104030203" pitchFamily="2" charset="-79"/>
                            </a:rPr>
                            <m:t>𝟏</m:t>
                          </m:r>
                        </m:num>
                        <m:den>
                          <m:r>
                            <a:rPr lang="es-CL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haroni" panose="02010803020104030203" pitchFamily="2" charset="-79"/>
                            </a:rPr>
                            <m:t>𝟐</m:t>
                          </m:r>
                        </m:den>
                      </m:f>
                      <m:sSub>
                        <m:sSubPr>
                          <m:ctrlPr>
                            <a:rPr lang="es-CL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haroni" panose="02010803020104030203" pitchFamily="2" charset="-79"/>
                            </a:rPr>
                          </m:ctrlPr>
                        </m:sSubPr>
                        <m:e>
                          <m:r>
                            <a:rPr lang="es-CL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haroni" panose="02010803020104030203" pitchFamily="2" charset="-79"/>
                            </a:rPr>
                            <m:t>𝒊</m:t>
                          </m:r>
                        </m:e>
                        <m:sub>
                          <m:r>
                            <a:rPr lang="es-CL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haroni" panose="02010803020104030203" pitchFamily="2" charset="-79"/>
                            </a:rPr>
                            <m:t>𝒎</m:t>
                          </m:r>
                        </m:sub>
                      </m:sSub>
                    </m:oMath>
                  </m:oMathPara>
                </a14:m>
                <a:endParaRPr lang="en-US" b="1" dirty="0">
                  <a:solidFill>
                    <a:schemeClr val="bg1"/>
                  </a:solidFill>
                  <a:latin typeface="Abadi" panose="020B0604020104020204" pitchFamily="34" charset="0"/>
                  <a:cs typeface="Aharoni" panose="02010803020104030203" pitchFamily="2" charset="-79"/>
                </a:endParaRPr>
              </a:p>
            </p:txBody>
          </p:sp>
        </mc:Choice>
        <mc:Fallback xmlns=""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D62B2664-CA3F-4D76-82D1-07997E324F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5124" y="5003396"/>
                <a:ext cx="3914534" cy="140653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Marcador de contenido 2">
                <a:extLst>
                  <a:ext uri="{FF2B5EF4-FFF2-40B4-BE49-F238E27FC236}">
                    <a16:creationId xmlns:a16="http://schemas.microsoft.com/office/drawing/2014/main" id="{1B1222B9-2697-4009-AB4A-F57F24FC3D9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45699" y="1883163"/>
                <a:ext cx="8700602" cy="336507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609585" marR="0" lvl="0" indent="-50798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2400"/>
                  <a:buFont typeface="Montserrat Light"/>
                  <a:buChar char="●"/>
                  <a:defRPr sz="2400" b="0" i="0" u="none" strike="noStrike" cap="none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defRPr>
                </a:lvl1pPr>
                <a:lvl2pPr marL="1219170" marR="0" lvl="1" indent="-507987" algn="l" rtl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chemeClr val="accent1"/>
                  </a:buClr>
                  <a:buSzPts val="2400"/>
                  <a:buFont typeface="Montserrat Light"/>
                  <a:buChar char="○"/>
                  <a:defRPr sz="2400" b="0" i="0" u="none" strike="noStrike" cap="none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defRPr>
                </a:lvl2pPr>
                <a:lvl3pPr marL="1828754" marR="0" lvl="2" indent="-507987" algn="l" rtl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Montserrat Light"/>
                  <a:buChar char="■"/>
                  <a:defRPr sz="2400" b="0" i="0" u="none" strike="noStrike" cap="none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defRPr>
                </a:lvl3pPr>
                <a:lvl4pPr marL="2438339" marR="0" lvl="3" indent="-507987" algn="l" rtl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Montserrat Light"/>
                  <a:buChar char="●"/>
                  <a:defRPr sz="2400" b="0" i="0" u="none" strike="noStrike" cap="none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defRPr>
                </a:lvl4pPr>
                <a:lvl5pPr marL="3047924" marR="0" lvl="4" indent="-507987" algn="l" rtl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Montserrat Light"/>
                  <a:buChar char="○"/>
                  <a:defRPr sz="2400" b="0" i="0" u="none" strike="noStrike" cap="none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defRPr>
                </a:lvl5pPr>
                <a:lvl6pPr marL="3657509" marR="0" lvl="5" indent="-507987" algn="l" rtl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Montserrat Light"/>
                  <a:buChar char="■"/>
                  <a:defRPr sz="2400" b="0" i="0" u="none" strike="noStrike" cap="none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defRPr>
                </a:lvl6pPr>
                <a:lvl7pPr marL="4267093" marR="0" lvl="6" indent="-507987" algn="l" rtl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Montserrat Light"/>
                  <a:buChar char="●"/>
                  <a:defRPr sz="2400" b="0" i="0" u="none" strike="noStrike" cap="none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defRPr>
                </a:lvl7pPr>
                <a:lvl8pPr marL="4876678" marR="0" lvl="7" indent="-507987" algn="l" rtl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Montserrat Light"/>
                  <a:buChar char="○"/>
                  <a:defRPr sz="2400" b="0" i="0" u="none" strike="noStrike" cap="none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defRPr>
                </a:lvl8pPr>
                <a:lvl9pPr marL="5486263" marR="0" lvl="8" indent="-507987" algn="l" rtl="0">
                  <a:lnSpc>
                    <a:spcPct val="100000"/>
                  </a:lnSpc>
                  <a:spcBef>
                    <a:spcPts val="800"/>
                  </a:spcBef>
                  <a:spcAft>
                    <a:spcPts val="800"/>
                  </a:spcAft>
                  <a:buClr>
                    <a:schemeClr val="dk1"/>
                  </a:buClr>
                  <a:buSzPts val="2400"/>
                  <a:buFont typeface="Montserrat Light"/>
                  <a:buChar char="■"/>
                  <a:defRPr sz="2400" b="0" i="0" u="none" strike="noStrike" cap="none">
                    <a:solidFill>
                      <a:schemeClr val="dk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defRPr>
                </a:lvl9pPr>
              </a:lstStyle>
              <a:p>
                <a:pPr marL="0" indent="0" algn="just">
                  <a:buFont typeface="Montserrat Light"/>
                  <a:buNone/>
                </a:pPr>
                <a:r>
                  <a:rPr lang="es-CL" sz="1800" kern="0" dirty="0"/>
                  <a:t>Las ecuaciones que hemo visto hasta aquí para el diferencial de selección (</a:t>
                </a:r>
                <a14:m>
                  <m:oMath xmlns:m="http://schemas.openxmlformats.org/officeDocument/2006/math">
                    <m:r>
                      <a:rPr lang="es-CL" sz="1800" i="1" kern="0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s-CL" sz="1800" kern="0" dirty="0"/>
                  <a:t>) y la intensidad de selección (</a:t>
                </a:r>
                <a14:m>
                  <m:oMath xmlns:m="http://schemas.openxmlformats.org/officeDocument/2006/math">
                    <m:r>
                      <a:rPr lang="es-CL" sz="1800" i="1" kern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s-CL" sz="1800" kern="0" dirty="0"/>
                  <a:t>) se refieren a la </a:t>
                </a:r>
                <a:r>
                  <a:rPr lang="es-CL" sz="1800" b="1" kern="0" dirty="0">
                    <a:solidFill>
                      <a:schemeClr val="accent2"/>
                    </a:solidFill>
                  </a:rPr>
                  <a:t>superioridad media de todos los padres</a:t>
                </a:r>
                <a:r>
                  <a:rPr lang="es-CL" sz="1800" kern="0" dirty="0"/>
                  <a:t>, aunque la </a:t>
                </a:r>
                <a:r>
                  <a:rPr lang="es-CL" sz="1800" b="1" kern="0" dirty="0">
                    <a:solidFill>
                      <a:schemeClr val="accent6">
                        <a:lumMod val="75000"/>
                      </a:schemeClr>
                    </a:solidFill>
                  </a:rPr>
                  <a:t>presión selectiva que se impone a machos y hembras puede ser distinta</a:t>
                </a:r>
                <a:r>
                  <a:rPr lang="es-CL" sz="1800" kern="0" dirty="0"/>
                  <a:t>. Un </a:t>
                </a:r>
                <a:r>
                  <a:rPr lang="es-CL" sz="1800" b="1" kern="0" dirty="0">
                    <a:solidFill>
                      <a:schemeClr val="accent6">
                        <a:lumMod val="75000"/>
                      </a:schemeClr>
                    </a:solidFill>
                  </a:rPr>
                  <a:t>ejemplo</a:t>
                </a:r>
                <a:r>
                  <a:rPr lang="es-CL" sz="1800" kern="0" dirty="0"/>
                  <a:t> de ello son aquellos </a:t>
                </a:r>
                <a:r>
                  <a:rPr lang="es-CL" sz="1800" b="1" kern="0" dirty="0">
                    <a:solidFill>
                      <a:schemeClr val="accent6">
                        <a:lumMod val="75000"/>
                      </a:schemeClr>
                    </a:solidFill>
                  </a:rPr>
                  <a:t>caracteres que sólo pueden evaluarse en un sexo</a:t>
                </a:r>
                <a:r>
                  <a:rPr lang="es-CL" sz="1800" kern="0" dirty="0"/>
                  <a:t>.</a:t>
                </a:r>
              </a:p>
              <a:p>
                <a:pPr marL="0" indent="0" algn="just">
                  <a:buFont typeface="Montserrat Light"/>
                  <a:buNone/>
                </a:pPr>
                <a:endParaRPr lang="es-CL" sz="1800" kern="0" dirty="0"/>
              </a:p>
              <a:p>
                <a:pPr marL="0" indent="0" algn="just">
                  <a:buFont typeface="Montserrat Light"/>
                  <a:buNone/>
                </a:pPr>
                <a:r>
                  <a:rPr lang="es-CL" sz="1800" b="1" kern="0" dirty="0"/>
                  <a:t>Si la selección a machos y hembras es distinta, deben utilizarse los valores promedio de ambos sexos sin ponderar, es decir:</a:t>
                </a:r>
              </a:p>
            </p:txBody>
          </p:sp>
        </mc:Choice>
        <mc:Fallback xmlns="">
          <p:sp>
            <p:nvSpPr>
              <p:cNvPr id="17" name="Marcador de contenido 2">
                <a:extLst>
                  <a:ext uri="{FF2B5EF4-FFF2-40B4-BE49-F238E27FC236}">
                    <a16:creationId xmlns:a16="http://schemas.microsoft.com/office/drawing/2014/main" id="{1B1222B9-2697-4009-AB4A-F57F24FC3D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5699" y="1883163"/>
                <a:ext cx="8700602" cy="3365072"/>
              </a:xfrm>
              <a:prstGeom prst="rect">
                <a:avLst/>
              </a:prstGeom>
              <a:blipFill>
                <a:blip r:embed="rId8"/>
                <a:stretch>
                  <a:fillRect l="-1611" t="-2174" r="-161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CuadroTexto 17">
            <a:extLst>
              <a:ext uri="{FF2B5EF4-FFF2-40B4-BE49-F238E27FC236}">
                <a16:creationId xmlns:a16="http://schemas.microsoft.com/office/drawing/2014/main" id="{54669246-60D7-4D56-BCBA-527AE283B59F}"/>
              </a:ext>
            </a:extLst>
          </p:cNvPr>
          <p:cNvSpPr txBox="1"/>
          <p:nvPr/>
        </p:nvSpPr>
        <p:spPr>
          <a:xfrm>
            <a:off x="2103707" y="1387167"/>
            <a:ext cx="7984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1" dirty="0">
                <a:latin typeface="Abadi" panose="020B0604020104020204" pitchFamily="34" charset="0"/>
              </a:rPr>
              <a:t>¿Qué pasa cuando el esquema de selección es distinto para machos y hembras?</a:t>
            </a:r>
          </a:p>
        </p:txBody>
      </p:sp>
      <p:pic>
        <p:nvPicPr>
          <p:cNvPr id="12" name="Picture 2" descr="Best Friends Dancing Sticker by Art UK">
            <a:extLst>
              <a:ext uri="{FF2B5EF4-FFF2-40B4-BE49-F238E27FC236}">
                <a16:creationId xmlns:a16="http://schemas.microsoft.com/office/drawing/2014/main" id="{00B68E05-4417-404E-BFF3-0AA0292DFF3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873" y="37914"/>
            <a:ext cx="2336802" cy="1402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64165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5"/>
          <p:cNvSpPr txBox="1">
            <a:spLocks noGrp="1"/>
          </p:cNvSpPr>
          <p:nvPr>
            <p:ph type="ctrTitle"/>
          </p:nvPr>
        </p:nvSpPr>
        <p:spPr>
          <a:xfrm>
            <a:off x="914400" y="2554600"/>
            <a:ext cx="10363200" cy="1748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r>
              <a:rPr lang="en" dirty="0"/>
              <a:t>Ejercicios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4162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7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fld id="{00000000-1234-1234-1234-123412341234}" type="slidenum">
              <a:rPr lang="en"/>
              <a:pPr/>
              <a:t>29</a:t>
            </a:fld>
            <a:endParaRPr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7C30DABE-DD74-44E8-A705-44865D73F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398" y="-95250"/>
            <a:ext cx="9367203" cy="1188720"/>
          </a:xfrm>
        </p:spPr>
        <p:txBody>
          <a:bodyPr>
            <a:normAutofit/>
          </a:bodyPr>
          <a:lstStyle/>
          <a:p>
            <a:r>
              <a:rPr lang="es-CL" i="1" dirty="0"/>
              <a:t>Ejercicio 1</a:t>
            </a:r>
            <a:endParaRPr lang="en-US" i="1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2A09BB19-E155-4CEC-A0B9-B681EFB661AC}"/>
              </a:ext>
            </a:extLst>
          </p:cNvPr>
          <p:cNvSpPr txBox="1"/>
          <p:nvPr/>
        </p:nvSpPr>
        <p:spPr>
          <a:xfrm>
            <a:off x="1514763" y="1270468"/>
            <a:ext cx="9162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dirty="0"/>
              <a:t>¿Cuál sería la tasa de mejora esperada por generación si los caracteres relacionados en la tabla se seleccionaran utilizando el valor fenotípico individual como criterio?</a:t>
            </a:r>
            <a:endParaRPr lang="en-US" dirty="0"/>
          </a:p>
        </p:txBody>
      </p:sp>
      <p:graphicFrame>
        <p:nvGraphicFramePr>
          <p:cNvPr id="14" name="Tabla 12">
            <a:extLst>
              <a:ext uri="{FF2B5EF4-FFF2-40B4-BE49-F238E27FC236}">
                <a16:creationId xmlns:a16="http://schemas.microsoft.com/office/drawing/2014/main" id="{B67C3D38-DC4B-4921-9AC8-9B72DF9CA3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0121545"/>
              </p:ext>
            </p:extLst>
          </p:nvPr>
        </p:nvGraphicFramePr>
        <p:xfrm>
          <a:off x="2225989" y="2398564"/>
          <a:ext cx="7740020" cy="329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5005">
                  <a:extLst>
                    <a:ext uri="{9D8B030D-6E8A-4147-A177-3AD203B41FA5}">
                      <a16:colId xmlns:a16="http://schemas.microsoft.com/office/drawing/2014/main" val="1089230659"/>
                    </a:ext>
                  </a:extLst>
                </a:gridCol>
                <a:gridCol w="1935005">
                  <a:extLst>
                    <a:ext uri="{9D8B030D-6E8A-4147-A177-3AD203B41FA5}">
                      <a16:colId xmlns:a16="http://schemas.microsoft.com/office/drawing/2014/main" val="2960840463"/>
                    </a:ext>
                  </a:extLst>
                </a:gridCol>
                <a:gridCol w="1935005">
                  <a:extLst>
                    <a:ext uri="{9D8B030D-6E8A-4147-A177-3AD203B41FA5}">
                      <a16:colId xmlns:a16="http://schemas.microsoft.com/office/drawing/2014/main" val="1969542237"/>
                    </a:ext>
                  </a:extLst>
                </a:gridCol>
                <a:gridCol w="1935005">
                  <a:extLst>
                    <a:ext uri="{9D8B030D-6E8A-4147-A177-3AD203B41FA5}">
                      <a16:colId xmlns:a16="http://schemas.microsoft.com/office/drawing/2014/main" val="9470603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Carácter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Heredabilidad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Varianza fenotípica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Proporción seleccionada (%)</a:t>
                      </a:r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844030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Peso del ratón (g)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0,37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10,7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indent="-342900" algn="ctr">
                        <a:buAutoNum type="alphaLcParenBoth"/>
                      </a:pPr>
                      <a:r>
                        <a:rPr lang="es-CL" sz="1600" dirty="0"/>
                        <a:t>25</a:t>
                      </a:r>
                    </a:p>
                    <a:p>
                      <a:pPr marL="342900" indent="-342900" algn="ctr">
                        <a:buAutoNum type="alphaLcParenBoth"/>
                      </a:pPr>
                      <a:r>
                        <a:rPr lang="es-CL" sz="1600" dirty="0"/>
                        <a:t>55</a:t>
                      </a:r>
                    </a:p>
                    <a:p>
                      <a:pPr marL="342900" indent="-342900" algn="ctr">
                        <a:buAutoNum type="alphaLcParenBoth"/>
                      </a:pPr>
                      <a:r>
                        <a:rPr lang="es-CL" sz="1600" dirty="0"/>
                        <a:t>75</a:t>
                      </a:r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291169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Velocidad de desarrollo del </a:t>
                      </a:r>
                      <a:r>
                        <a:rPr lang="es-CL" sz="1600" i="1" dirty="0" err="1"/>
                        <a:t>Tribolium</a:t>
                      </a:r>
                      <a:r>
                        <a:rPr lang="es-CL" sz="1600" dirty="0"/>
                        <a:t> (días)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0,18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1,7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10</a:t>
                      </a:r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948655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Fecundidad de la hembra del ratón (número de hijos por camada)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0,22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4,3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30</a:t>
                      </a:r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108843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9952791"/>
      </p:ext>
    </p:extLst>
  </p:cSld>
  <p:clrMapOvr>
    <a:masterClrMapping/>
  </p:clrMapOvr>
  <p:transition spd="slow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7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fld id="{00000000-1234-1234-1234-123412341234}" type="slidenum">
              <a:rPr lang="en"/>
              <a:pPr/>
              <a:t>3</a:t>
            </a:fld>
            <a:endParaRPr/>
          </a:p>
        </p:txBody>
      </p:sp>
      <p:sp>
        <p:nvSpPr>
          <p:cNvPr id="21" name="Título 1">
            <a:extLst>
              <a:ext uri="{FF2B5EF4-FFF2-40B4-BE49-F238E27FC236}">
                <a16:creationId xmlns:a16="http://schemas.microsoft.com/office/drawing/2014/main" id="{7B380D01-4EDD-46A7-8C2C-CD89D25F1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084" y="201080"/>
            <a:ext cx="9367203" cy="1188720"/>
          </a:xfrm>
        </p:spPr>
        <p:txBody>
          <a:bodyPr>
            <a:normAutofit/>
          </a:bodyPr>
          <a:lstStyle/>
          <a:p>
            <a:r>
              <a:rPr lang="es-CL" i="1" dirty="0"/>
              <a:t>Varianza de un carácter cuantitativo</a:t>
            </a:r>
            <a:endParaRPr lang="en-US" i="1" dirty="0"/>
          </a:p>
        </p:txBody>
      </p:sp>
      <p:sp>
        <p:nvSpPr>
          <p:cNvPr id="22" name="Marcador de contenido 2">
            <a:extLst>
              <a:ext uri="{FF2B5EF4-FFF2-40B4-BE49-F238E27FC236}">
                <a16:creationId xmlns:a16="http://schemas.microsoft.com/office/drawing/2014/main" id="{E7DD40B2-06CF-49B4-8DD1-205FE5085EBA}"/>
              </a:ext>
            </a:extLst>
          </p:cNvPr>
          <p:cNvSpPr txBox="1">
            <a:spLocks/>
          </p:cNvSpPr>
          <p:nvPr/>
        </p:nvSpPr>
        <p:spPr>
          <a:xfrm>
            <a:off x="1531386" y="1774710"/>
            <a:ext cx="8700602" cy="997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5079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Montserrat Light"/>
              <a:buChar char="●"/>
              <a:defRPr sz="24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1219170" marR="0" lvl="1" indent="-50798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Montserrat Light"/>
              <a:buChar char="○"/>
              <a:defRPr sz="24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828754" marR="0" lvl="2" indent="-50798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Light"/>
              <a:buChar char="■"/>
              <a:defRPr sz="24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2438339" marR="0" lvl="3" indent="-50798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Light"/>
              <a:buChar char="●"/>
              <a:defRPr sz="24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3047924" marR="0" lvl="4" indent="-50798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Light"/>
              <a:buChar char="○"/>
              <a:defRPr sz="24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3657509" marR="0" lvl="5" indent="-50798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Light"/>
              <a:buChar char="■"/>
              <a:defRPr sz="24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4267093" marR="0" lvl="6" indent="-50798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Light"/>
              <a:buChar char="●"/>
              <a:defRPr sz="24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4876678" marR="0" lvl="7" indent="-50798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Light"/>
              <a:buChar char="○"/>
              <a:defRPr sz="24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5486263" marR="0" lvl="8" indent="-507987" algn="l" rtl="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Montserrat Light"/>
              <a:buChar char="■"/>
              <a:defRPr sz="24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r>
              <a:rPr lang="es-CL" kern="0"/>
              <a:t>La varianza total de un carácter cuantitativo se puede expresar en los siguientes componentes:</a:t>
            </a:r>
            <a:endParaRPr lang="es-CL" kern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uadroTexto 22">
                <a:extLst>
                  <a:ext uri="{FF2B5EF4-FFF2-40B4-BE49-F238E27FC236}">
                    <a16:creationId xmlns:a16="http://schemas.microsoft.com/office/drawing/2014/main" id="{8F000060-1CEF-4A12-A14B-12B558228D11}"/>
                  </a:ext>
                </a:extLst>
              </p:cNvPr>
              <p:cNvSpPr txBox="1"/>
              <p:nvPr/>
            </p:nvSpPr>
            <p:spPr>
              <a:xfrm>
                <a:off x="4676341" y="3059668"/>
                <a:ext cx="24106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𝑷</m:t>
                          </m:r>
                        </m:sub>
                      </m:sSub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CL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𝑮</m:t>
                          </m:r>
                        </m:sub>
                      </m:sSub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CL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𝑬</m:t>
                          </m:r>
                        </m:sub>
                      </m:sSub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23" name="CuadroTexto 22">
                <a:extLst>
                  <a:ext uri="{FF2B5EF4-FFF2-40B4-BE49-F238E27FC236}">
                    <a16:creationId xmlns:a16="http://schemas.microsoft.com/office/drawing/2014/main" id="{8F000060-1CEF-4A12-A14B-12B558228D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6341" y="3059668"/>
                <a:ext cx="2410691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phenotype - Diseño Inteligente">
            <a:extLst>
              <a:ext uri="{FF2B5EF4-FFF2-40B4-BE49-F238E27FC236}">
                <a16:creationId xmlns:a16="http://schemas.microsoft.com/office/drawing/2014/main" id="{A3F6FEC5-98E0-4F80-B56A-AF775CB47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797" y="3927114"/>
            <a:ext cx="5057775" cy="2506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over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7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fld id="{00000000-1234-1234-1234-123412341234}" type="slidenum">
              <a:rPr lang="en"/>
              <a:pPr/>
              <a:t>30</a:t>
            </a:fld>
            <a:endParaRPr/>
          </a:p>
        </p:txBody>
      </p:sp>
      <p:graphicFrame>
        <p:nvGraphicFramePr>
          <p:cNvPr id="5" name="Tabla 12">
            <a:extLst>
              <a:ext uri="{FF2B5EF4-FFF2-40B4-BE49-F238E27FC236}">
                <a16:creationId xmlns:a16="http://schemas.microsoft.com/office/drawing/2014/main" id="{81BD4A02-33CC-476E-8F0A-A98E959199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6266867"/>
              </p:ext>
            </p:extLst>
          </p:nvPr>
        </p:nvGraphicFramePr>
        <p:xfrm>
          <a:off x="2083115" y="2246197"/>
          <a:ext cx="7740020" cy="140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5005">
                  <a:extLst>
                    <a:ext uri="{9D8B030D-6E8A-4147-A177-3AD203B41FA5}">
                      <a16:colId xmlns:a16="http://schemas.microsoft.com/office/drawing/2014/main" val="1089230659"/>
                    </a:ext>
                  </a:extLst>
                </a:gridCol>
                <a:gridCol w="1935005">
                  <a:extLst>
                    <a:ext uri="{9D8B030D-6E8A-4147-A177-3AD203B41FA5}">
                      <a16:colId xmlns:a16="http://schemas.microsoft.com/office/drawing/2014/main" val="2960840463"/>
                    </a:ext>
                  </a:extLst>
                </a:gridCol>
                <a:gridCol w="1935005">
                  <a:extLst>
                    <a:ext uri="{9D8B030D-6E8A-4147-A177-3AD203B41FA5}">
                      <a16:colId xmlns:a16="http://schemas.microsoft.com/office/drawing/2014/main" val="1969542237"/>
                    </a:ext>
                  </a:extLst>
                </a:gridCol>
                <a:gridCol w="1935005">
                  <a:extLst>
                    <a:ext uri="{9D8B030D-6E8A-4147-A177-3AD203B41FA5}">
                      <a16:colId xmlns:a16="http://schemas.microsoft.com/office/drawing/2014/main" val="9470603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Carácter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Heredabilidad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Varianza fenotípica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Proporción seleccionada (%)</a:t>
                      </a:r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844030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Peso del ratón (g)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0,37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10,7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indent="-342900" algn="ctr">
                        <a:buAutoNum type="alphaLcParenBoth"/>
                      </a:pPr>
                      <a:r>
                        <a:rPr lang="es-CL" sz="1600" dirty="0"/>
                        <a:t>25</a:t>
                      </a:r>
                    </a:p>
                    <a:p>
                      <a:pPr marL="342900" indent="-342900" algn="ctr">
                        <a:buAutoNum type="alphaLcParenBoth"/>
                      </a:pPr>
                      <a:r>
                        <a:rPr lang="es-CL" sz="1600" dirty="0"/>
                        <a:t>55</a:t>
                      </a:r>
                    </a:p>
                    <a:p>
                      <a:pPr marL="342900" indent="-342900" algn="ctr">
                        <a:buAutoNum type="alphaLcParenBoth"/>
                      </a:pPr>
                      <a:r>
                        <a:rPr lang="es-CL" sz="1600" dirty="0"/>
                        <a:t>75</a:t>
                      </a:r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29116943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6175C59E-9F90-498D-90A2-E031D6FB652F}"/>
                  </a:ext>
                </a:extLst>
              </p:cNvPr>
              <p:cNvSpPr txBox="1"/>
              <p:nvPr/>
            </p:nvSpPr>
            <p:spPr>
              <a:xfrm>
                <a:off x="4281343" y="4058362"/>
                <a:ext cx="3343563" cy="18839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𝑖</m:t>
                      </m:r>
                      <m:sSup>
                        <m:sSupPr>
                          <m:ctrlPr>
                            <a:rPr lang="es-CL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s-CL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=1,271∗0,37∗</m:t>
                      </m:r>
                      <m:rad>
                        <m:radPr>
                          <m:degHide m:val="on"/>
                          <m:ctrlPr>
                            <a:rPr lang="es-CL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10,7</m:t>
                          </m:r>
                        </m:e>
                      </m:rad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=1,271∗0,37∗3,271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=1,54 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6175C59E-9F90-498D-90A2-E031D6FB65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1343" y="4058362"/>
                <a:ext cx="3343563" cy="188391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uadroTexto 6">
            <a:extLst>
              <a:ext uri="{FF2B5EF4-FFF2-40B4-BE49-F238E27FC236}">
                <a16:creationId xmlns:a16="http://schemas.microsoft.com/office/drawing/2014/main" id="{F232C462-8CFA-46A4-8F70-F1C1FB9F5786}"/>
              </a:ext>
            </a:extLst>
          </p:cNvPr>
          <p:cNvSpPr txBox="1"/>
          <p:nvPr/>
        </p:nvSpPr>
        <p:spPr>
          <a:xfrm>
            <a:off x="3911888" y="4054274"/>
            <a:ext cx="738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(a)</a:t>
            </a:r>
            <a:endParaRPr lang="en-US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CF57511D-C88A-4589-9175-7111BA99AAF9}"/>
              </a:ext>
            </a:extLst>
          </p:cNvPr>
          <p:cNvSpPr/>
          <p:nvPr/>
        </p:nvSpPr>
        <p:spPr>
          <a:xfrm>
            <a:off x="5319207" y="5532794"/>
            <a:ext cx="1267834" cy="3131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070B59A1-16FC-4AB8-978F-F571F9C5F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398" y="-95250"/>
            <a:ext cx="9367203" cy="1188720"/>
          </a:xfrm>
        </p:spPr>
        <p:txBody>
          <a:bodyPr>
            <a:normAutofit/>
          </a:bodyPr>
          <a:lstStyle/>
          <a:p>
            <a:r>
              <a:rPr lang="es-CL" i="1" dirty="0"/>
              <a:t>Ejercicio 1</a:t>
            </a:r>
            <a:endParaRPr lang="en-US" i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8408F2E-0B23-49BA-AA0A-C36F8A0DF350}"/>
              </a:ext>
            </a:extLst>
          </p:cNvPr>
          <p:cNvSpPr txBox="1"/>
          <p:nvPr/>
        </p:nvSpPr>
        <p:spPr>
          <a:xfrm>
            <a:off x="1489363" y="1308568"/>
            <a:ext cx="9162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dirty="0"/>
              <a:t>¿Cuál sería la tasa de mejora esperada por generación si los caracteres relacionados en la tabla se seleccionaran utilizando el valor fenotípico individual como criterio?</a:t>
            </a:r>
            <a:endParaRPr lang="en-US" dirty="0"/>
          </a:p>
        </p:txBody>
      </p:sp>
      <p:pic>
        <p:nvPicPr>
          <p:cNvPr id="2050" name="Picture 2" descr="Mouse Shoe Sticker by Disney Princess">
            <a:extLst>
              <a:ext uri="{FF2B5EF4-FFF2-40B4-BE49-F238E27FC236}">
                <a16:creationId xmlns:a16="http://schemas.microsoft.com/office/drawing/2014/main" id="{AB1EB956-8947-449B-BFE2-6E02596A7DF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0" y="-9525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33284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7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fld id="{00000000-1234-1234-1234-123412341234}" type="slidenum">
              <a:rPr lang="en"/>
              <a:pPr/>
              <a:t>31</a:t>
            </a:fld>
            <a:endParaRPr/>
          </a:p>
        </p:txBody>
      </p:sp>
      <p:graphicFrame>
        <p:nvGraphicFramePr>
          <p:cNvPr id="5" name="Tabla 12">
            <a:extLst>
              <a:ext uri="{FF2B5EF4-FFF2-40B4-BE49-F238E27FC236}">
                <a16:creationId xmlns:a16="http://schemas.microsoft.com/office/drawing/2014/main" id="{FC9BBE14-25F3-4FB8-AEB4-8A55F421D0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1954634"/>
              </p:ext>
            </p:extLst>
          </p:nvPr>
        </p:nvGraphicFramePr>
        <p:xfrm>
          <a:off x="2225990" y="2263880"/>
          <a:ext cx="7740020" cy="140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5005">
                  <a:extLst>
                    <a:ext uri="{9D8B030D-6E8A-4147-A177-3AD203B41FA5}">
                      <a16:colId xmlns:a16="http://schemas.microsoft.com/office/drawing/2014/main" val="1089230659"/>
                    </a:ext>
                  </a:extLst>
                </a:gridCol>
                <a:gridCol w="1935005">
                  <a:extLst>
                    <a:ext uri="{9D8B030D-6E8A-4147-A177-3AD203B41FA5}">
                      <a16:colId xmlns:a16="http://schemas.microsoft.com/office/drawing/2014/main" val="2960840463"/>
                    </a:ext>
                  </a:extLst>
                </a:gridCol>
                <a:gridCol w="1935005">
                  <a:extLst>
                    <a:ext uri="{9D8B030D-6E8A-4147-A177-3AD203B41FA5}">
                      <a16:colId xmlns:a16="http://schemas.microsoft.com/office/drawing/2014/main" val="1969542237"/>
                    </a:ext>
                  </a:extLst>
                </a:gridCol>
                <a:gridCol w="1935005">
                  <a:extLst>
                    <a:ext uri="{9D8B030D-6E8A-4147-A177-3AD203B41FA5}">
                      <a16:colId xmlns:a16="http://schemas.microsoft.com/office/drawing/2014/main" val="9470603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Carácter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Heredabilidad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Varianza fenotípica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Proporción seleccionada (%)</a:t>
                      </a:r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844030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Peso del ratón (g)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0,37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10,7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indent="-342900" algn="ctr">
                        <a:buAutoNum type="alphaLcParenBoth"/>
                      </a:pPr>
                      <a:r>
                        <a:rPr lang="es-CL" sz="1600" dirty="0"/>
                        <a:t>25</a:t>
                      </a:r>
                    </a:p>
                    <a:p>
                      <a:pPr marL="342900" indent="-342900" algn="ctr">
                        <a:buAutoNum type="alphaLcParenBoth"/>
                      </a:pPr>
                      <a:r>
                        <a:rPr lang="es-CL" sz="1600" dirty="0"/>
                        <a:t>55</a:t>
                      </a:r>
                    </a:p>
                    <a:p>
                      <a:pPr marL="342900" indent="-342900" algn="ctr">
                        <a:buAutoNum type="alphaLcParenBoth"/>
                      </a:pPr>
                      <a:r>
                        <a:rPr lang="es-CL" sz="1600" dirty="0"/>
                        <a:t>75</a:t>
                      </a:r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29116943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2A23F93A-3449-45CE-9625-73D15478960A}"/>
                  </a:ext>
                </a:extLst>
              </p:cNvPr>
              <p:cNvSpPr txBox="1"/>
              <p:nvPr/>
            </p:nvSpPr>
            <p:spPr>
              <a:xfrm>
                <a:off x="4424218" y="4123670"/>
                <a:ext cx="3343563" cy="18839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𝑖</m:t>
                      </m:r>
                      <m:sSup>
                        <m:sSupPr>
                          <m:ctrlPr>
                            <a:rPr lang="es-CL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s-CL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=0,72∗0,37∗</m:t>
                      </m:r>
                      <m:rad>
                        <m:radPr>
                          <m:degHide m:val="on"/>
                          <m:ctrlPr>
                            <a:rPr lang="es-CL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10,7</m:t>
                          </m:r>
                        </m:e>
                      </m:rad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=0,72∗0,37∗3,271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=0,87 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2A23F93A-3449-45CE-9625-73D1547896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4218" y="4123670"/>
                <a:ext cx="3343563" cy="188391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uadroTexto 6">
            <a:extLst>
              <a:ext uri="{FF2B5EF4-FFF2-40B4-BE49-F238E27FC236}">
                <a16:creationId xmlns:a16="http://schemas.microsoft.com/office/drawing/2014/main" id="{69F05590-54BC-4BA9-B4FC-D27D5229906B}"/>
              </a:ext>
            </a:extLst>
          </p:cNvPr>
          <p:cNvSpPr txBox="1"/>
          <p:nvPr/>
        </p:nvSpPr>
        <p:spPr>
          <a:xfrm>
            <a:off x="4054763" y="4119582"/>
            <a:ext cx="738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(b)</a:t>
            </a:r>
            <a:endParaRPr lang="en-US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F611F699-3BD9-49E3-97BF-AD904A0051CA}"/>
              </a:ext>
            </a:extLst>
          </p:cNvPr>
          <p:cNvSpPr/>
          <p:nvPr/>
        </p:nvSpPr>
        <p:spPr>
          <a:xfrm>
            <a:off x="5469224" y="5569757"/>
            <a:ext cx="1253549" cy="3131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97C40FD3-E1E9-42BF-8467-8021761FD337}"/>
                  </a:ext>
                </a:extLst>
              </p:cNvPr>
              <p:cNvSpPr txBox="1"/>
              <p:nvPr/>
            </p:nvSpPr>
            <p:spPr>
              <a:xfrm>
                <a:off x="517236" y="4248384"/>
                <a:ext cx="2567709" cy="16344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s-CL" b="1" dirty="0">
                    <a:latin typeface="Abadi" panose="020B0604020104020204" pitchFamily="34" charset="0"/>
                  </a:rPr>
                  <a:t>Cuando </a:t>
                </a:r>
                <a:r>
                  <a:rPr lang="es-CL" b="1" dirty="0">
                    <a:solidFill>
                      <a:srgbClr val="FF0000"/>
                    </a:solidFill>
                    <a:latin typeface="Abadi" panose="020B0604020104020204" pitchFamily="34" charset="0"/>
                  </a:rPr>
                  <a:t>p es mayor que el 50%</a:t>
                </a:r>
                <a:r>
                  <a:rPr lang="es-CL" b="1" dirty="0">
                    <a:latin typeface="Abadi" panose="020B0604020104020204" pitchFamily="34" charset="0"/>
                  </a:rPr>
                  <a:t>, se toma el valor de </a:t>
                </a:r>
                <a14:m>
                  <m:oMath xmlns:m="http://schemas.openxmlformats.org/officeDocument/2006/math">
                    <m:r>
                      <a:rPr lang="es-CL" b="1" i="1" smtClean="0">
                        <a:latin typeface="Cambria Math" panose="02040503050406030204" pitchFamily="18" charset="0"/>
                      </a:rPr>
                      <m:t>𝒊</m:t>
                    </m:r>
                  </m:oMath>
                </a14:m>
                <a:r>
                  <a:rPr lang="es-CL" b="1" dirty="0">
                    <a:latin typeface="Abadi" panose="020B0604020104020204" pitchFamily="34" charset="0"/>
                  </a:rPr>
                  <a:t> correspondiente  a </a:t>
                </a:r>
                <a14:m>
                  <m:oMath xmlns:m="http://schemas.openxmlformats.org/officeDocument/2006/math">
                    <m:r>
                      <a:rPr lang="es-CL" b="1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s-CL" b="1" i="1" smtClean="0">
                        <a:latin typeface="Cambria Math" panose="02040503050406030204" pitchFamily="18" charset="0"/>
                      </a:rPr>
                      <m:t>𝟏</m:t>
                    </m:r>
                    <m:r>
                      <a:rPr lang="es-CL" b="1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s-CL" b="1" i="1" smtClean="0">
                        <a:latin typeface="Cambria Math" panose="02040503050406030204" pitchFamily="18" charset="0"/>
                      </a:rPr>
                      <m:t>𝒑</m:t>
                    </m:r>
                    <m:r>
                      <a:rPr lang="es-CL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b="1" dirty="0">
                    <a:latin typeface="Abadi" panose="020B0604020104020204" pitchFamily="34" charset="0"/>
                  </a:rPr>
                  <a:t> y se </a:t>
                </a:r>
                <a:r>
                  <a:rPr lang="en-US" b="1" dirty="0" err="1">
                    <a:latin typeface="Abadi" panose="020B0604020104020204" pitchFamily="34" charset="0"/>
                  </a:rPr>
                  <a:t>multiplica</a:t>
                </a:r>
                <a:r>
                  <a:rPr lang="en-US" b="1" dirty="0">
                    <a:latin typeface="Abadi" panose="020B0604020104020204" pitchFamily="34" charset="0"/>
                  </a:rPr>
                  <a:t> por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CL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s-CL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s-CL" b="1" i="1" smtClean="0">
                            <a:latin typeface="Cambria Math" panose="02040503050406030204" pitchFamily="18" charset="0"/>
                          </a:rPr>
                          <m:t>𝒑</m:t>
                        </m:r>
                      </m:num>
                      <m:den>
                        <m:r>
                          <a:rPr lang="es-CL" b="1" i="1" smtClean="0">
                            <a:latin typeface="Cambria Math" panose="02040503050406030204" pitchFamily="18" charset="0"/>
                          </a:rPr>
                          <m:t>𝒑</m:t>
                        </m:r>
                      </m:den>
                    </m:f>
                  </m:oMath>
                </a14:m>
                <a:endParaRPr lang="en-US" b="1" dirty="0">
                  <a:latin typeface="Abadi" panose="020B0604020104020204" pitchFamily="34" charset="0"/>
                </a:endParaRPr>
              </a:p>
            </p:txBody>
          </p:sp>
        </mc:Choice>
        <mc:Fallback xmlns=""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97C40FD3-E1E9-42BF-8467-8021761FD3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236" y="4248384"/>
                <a:ext cx="2567709" cy="1634486"/>
              </a:xfrm>
              <a:prstGeom prst="rect">
                <a:avLst/>
              </a:prstGeom>
              <a:blipFill>
                <a:blip r:embed="rId4"/>
                <a:stretch>
                  <a:fillRect l="-2138" t="-2239" r="-1900" b="-373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82531480-2E49-4E4F-AE44-2CFF4FE3975A}"/>
                  </a:ext>
                </a:extLst>
              </p:cNvPr>
              <p:cNvSpPr txBox="1"/>
              <p:nvPr/>
            </p:nvSpPr>
            <p:spPr>
              <a:xfrm>
                <a:off x="8820699" y="4119582"/>
                <a:ext cx="1902691" cy="11723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=0,88∗</m:t>
                      </m:r>
                      <m:f>
                        <m:fPr>
                          <m:ctrlPr>
                            <a:rPr lang="es-C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45</m:t>
                          </m:r>
                        </m:num>
                        <m:den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55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=0,72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82531480-2E49-4E4F-AE44-2CFF4FE397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0699" y="4119582"/>
                <a:ext cx="1902691" cy="117237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ítulo 1">
            <a:extLst>
              <a:ext uri="{FF2B5EF4-FFF2-40B4-BE49-F238E27FC236}">
                <a16:creationId xmlns:a16="http://schemas.microsoft.com/office/drawing/2014/main" id="{CBED5075-F374-488F-8A70-453D3B76F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398" y="-95250"/>
            <a:ext cx="9367203" cy="1188720"/>
          </a:xfrm>
        </p:spPr>
        <p:txBody>
          <a:bodyPr>
            <a:normAutofit/>
          </a:bodyPr>
          <a:lstStyle/>
          <a:p>
            <a:r>
              <a:rPr lang="es-CL" i="1" dirty="0"/>
              <a:t>Ejercicio 1</a:t>
            </a:r>
            <a:endParaRPr lang="en-US" i="1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182BEF26-E79A-4A11-8BB0-75C27A851034}"/>
              </a:ext>
            </a:extLst>
          </p:cNvPr>
          <p:cNvSpPr txBox="1"/>
          <p:nvPr/>
        </p:nvSpPr>
        <p:spPr>
          <a:xfrm>
            <a:off x="1489363" y="1308568"/>
            <a:ext cx="9162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dirty="0"/>
              <a:t>¿Cuál sería la tasa de mejora esperada por generación si los caracteres relacionados en la tabla se seleccionaran utilizando el valor fenotípico individual como criterio?</a:t>
            </a:r>
            <a:endParaRPr lang="en-US" dirty="0"/>
          </a:p>
        </p:txBody>
      </p:sp>
      <p:pic>
        <p:nvPicPr>
          <p:cNvPr id="16" name="Picture 2" descr="Mouse Shoe Sticker by Disney Princess">
            <a:extLst>
              <a:ext uri="{FF2B5EF4-FFF2-40B4-BE49-F238E27FC236}">
                <a16:creationId xmlns:a16="http://schemas.microsoft.com/office/drawing/2014/main" id="{4F57F2B8-FC90-4CDD-9488-10C11EC135F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0" y="-9525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The Standard Normal Distribution | Examples, Explanations, Uses">
            <a:extLst>
              <a:ext uri="{FF2B5EF4-FFF2-40B4-BE49-F238E27FC236}">
                <a16:creationId xmlns:a16="http://schemas.microsoft.com/office/drawing/2014/main" id="{B8D41396-AFE0-4404-9ED6-6845FBACD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55" y="4156276"/>
            <a:ext cx="3521490" cy="2176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36018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0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7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fld id="{00000000-1234-1234-1234-123412341234}" type="slidenum">
              <a:rPr lang="en"/>
              <a:pPr/>
              <a:t>32</a:t>
            </a:fld>
            <a:endParaRPr/>
          </a:p>
        </p:txBody>
      </p:sp>
      <p:graphicFrame>
        <p:nvGraphicFramePr>
          <p:cNvPr id="5" name="Tabla 12">
            <a:extLst>
              <a:ext uri="{FF2B5EF4-FFF2-40B4-BE49-F238E27FC236}">
                <a16:creationId xmlns:a16="http://schemas.microsoft.com/office/drawing/2014/main" id="{F0F7333C-2360-47A7-8E16-F2934FBE77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3466835"/>
              </p:ext>
            </p:extLst>
          </p:nvPr>
        </p:nvGraphicFramePr>
        <p:xfrm>
          <a:off x="2225990" y="2282930"/>
          <a:ext cx="7740020" cy="140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5005">
                  <a:extLst>
                    <a:ext uri="{9D8B030D-6E8A-4147-A177-3AD203B41FA5}">
                      <a16:colId xmlns:a16="http://schemas.microsoft.com/office/drawing/2014/main" val="1089230659"/>
                    </a:ext>
                  </a:extLst>
                </a:gridCol>
                <a:gridCol w="1935005">
                  <a:extLst>
                    <a:ext uri="{9D8B030D-6E8A-4147-A177-3AD203B41FA5}">
                      <a16:colId xmlns:a16="http://schemas.microsoft.com/office/drawing/2014/main" val="2960840463"/>
                    </a:ext>
                  </a:extLst>
                </a:gridCol>
                <a:gridCol w="1935005">
                  <a:extLst>
                    <a:ext uri="{9D8B030D-6E8A-4147-A177-3AD203B41FA5}">
                      <a16:colId xmlns:a16="http://schemas.microsoft.com/office/drawing/2014/main" val="1969542237"/>
                    </a:ext>
                  </a:extLst>
                </a:gridCol>
                <a:gridCol w="1935005">
                  <a:extLst>
                    <a:ext uri="{9D8B030D-6E8A-4147-A177-3AD203B41FA5}">
                      <a16:colId xmlns:a16="http://schemas.microsoft.com/office/drawing/2014/main" val="9470603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Carácter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Heredabilidad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Varianza fenotípica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Proporción seleccionada (%)</a:t>
                      </a:r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844030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Peso del ratón (g)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0,37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10,7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indent="-342900" algn="ctr">
                        <a:buAutoNum type="alphaLcParenBoth"/>
                      </a:pPr>
                      <a:r>
                        <a:rPr lang="es-CL" sz="1600" dirty="0"/>
                        <a:t>25</a:t>
                      </a:r>
                    </a:p>
                    <a:p>
                      <a:pPr marL="342900" indent="-342900" algn="ctr">
                        <a:buAutoNum type="alphaLcParenBoth"/>
                      </a:pPr>
                      <a:r>
                        <a:rPr lang="es-CL" sz="1600" dirty="0"/>
                        <a:t>55</a:t>
                      </a:r>
                    </a:p>
                    <a:p>
                      <a:pPr marL="342900" indent="-342900" algn="ctr">
                        <a:buAutoNum type="alphaLcParenBoth"/>
                      </a:pPr>
                      <a:r>
                        <a:rPr lang="es-CL" sz="1600" dirty="0"/>
                        <a:t>75</a:t>
                      </a:r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29116943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514692F7-446C-4287-A64D-998A5A5599DF}"/>
                  </a:ext>
                </a:extLst>
              </p:cNvPr>
              <p:cNvSpPr txBox="1"/>
              <p:nvPr/>
            </p:nvSpPr>
            <p:spPr>
              <a:xfrm>
                <a:off x="4424218" y="4228445"/>
                <a:ext cx="3343563" cy="18839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𝑖</m:t>
                      </m:r>
                      <m:sSup>
                        <m:sSupPr>
                          <m:ctrlPr>
                            <a:rPr lang="es-CL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s-CL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=0,424∗0,37∗</m:t>
                      </m:r>
                      <m:rad>
                        <m:radPr>
                          <m:degHide m:val="on"/>
                          <m:ctrlPr>
                            <a:rPr lang="es-CL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10,7</m:t>
                          </m:r>
                        </m:e>
                      </m:rad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=0,424∗0,37∗3,271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=0,51 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514692F7-446C-4287-A64D-998A5A5599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4218" y="4228445"/>
                <a:ext cx="3343563" cy="188391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uadroTexto 6">
            <a:extLst>
              <a:ext uri="{FF2B5EF4-FFF2-40B4-BE49-F238E27FC236}">
                <a16:creationId xmlns:a16="http://schemas.microsoft.com/office/drawing/2014/main" id="{C3422461-01B2-435E-AD80-B495196B9D7A}"/>
              </a:ext>
            </a:extLst>
          </p:cNvPr>
          <p:cNvSpPr txBox="1"/>
          <p:nvPr/>
        </p:nvSpPr>
        <p:spPr>
          <a:xfrm>
            <a:off x="4054763" y="4224357"/>
            <a:ext cx="738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(c)</a:t>
            </a:r>
            <a:endParaRPr lang="en-US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89B710EB-20D3-45C9-BD7D-43B00203827E}"/>
              </a:ext>
            </a:extLst>
          </p:cNvPr>
          <p:cNvSpPr/>
          <p:nvPr/>
        </p:nvSpPr>
        <p:spPr>
          <a:xfrm>
            <a:off x="5480626" y="5702877"/>
            <a:ext cx="1230745" cy="3131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68C198B5-99BE-406E-84D2-A9E80D8310A0}"/>
                  </a:ext>
                </a:extLst>
              </p:cNvPr>
              <p:cNvSpPr txBox="1"/>
              <p:nvPr/>
            </p:nvSpPr>
            <p:spPr>
              <a:xfrm>
                <a:off x="8820699" y="4224357"/>
                <a:ext cx="1902691" cy="11723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=1,271∗</m:t>
                      </m:r>
                      <m:f>
                        <m:fPr>
                          <m:ctrlPr>
                            <a:rPr lang="es-C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25</m:t>
                          </m:r>
                        </m:num>
                        <m:den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75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=0,424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68C198B5-99BE-406E-84D2-A9E80D8310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0699" y="4224357"/>
                <a:ext cx="1902691" cy="117237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ítulo 1">
            <a:extLst>
              <a:ext uri="{FF2B5EF4-FFF2-40B4-BE49-F238E27FC236}">
                <a16:creationId xmlns:a16="http://schemas.microsoft.com/office/drawing/2014/main" id="{3C4A9D5C-9715-4AB5-B0E8-63FA1ED6E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398" y="-95250"/>
            <a:ext cx="9367203" cy="1188720"/>
          </a:xfrm>
        </p:spPr>
        <p:txBody>
          <a:bodyPr>
            <a:normAutofit/>
          </a:bodyPr>
          <a:lstStyle/>
          <a:p>
            <a:r>
              <a:rPr lang="es-CL" i="1" dirty="0"/>
              <a:t>Ejercicio 1</a:t>
            </a:r>
            <a:endParaRPr lang="en-US" i="1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3095F463-374B-4439-8EFD-EBA465CDECFE}"/>
              </a:ext>
            </a:extLst>
          </p:cNvPr>
          <p:cNvSpPr txBox="1"/>
          <p:nvPr/>
        </p:nvSpPr>
        <p:spPr>
          <a:xfrm>
            <a:off x="1489363" y="1308568"/>
            <a:ext cx="9162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dirty="0"/>
              <a:t>¿Cuál sería la tasa de mejora esperada por generación si los caracteres relacionados en la tabla se seleccionaran utilizando el valor fenotípico individual como criterio?</a:t>
            </a:r>
            <a:endParaRPr lang="en-US" dirty="0"/>
          </a:p>
        </p:txBody>
      </p:sp>
      <p:pic>
        <p:nvPicPr>
          <p:cNvPr id="15" name="Picture 2" descr="Mouse Shoe Sticker by Disney Princess">
            <a:extLst>
              <a:ext uri="{FF2B5EF4-FFF2-40B4-BE49-F238E27FC236}">
                <a16:creationId xmlns:a16="http://schemas.microsoft.com/office/drawing/2014/main" id="{3E937C18-20CD-43B3-BEC9-3AA2F0AAF92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0" y="-9525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13061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9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7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fld id="{00000000-1234-1234-1234-123412341234}" type="slidenum">
              <a:rPr lang="en"/>
              <a:pPr/>
              <a:t>33</a:t>
            </a:fld>
            <a:endParaRPr/>
          </a:p>
        </p:txBody>
      </p:sp>
      <p:graphicFrame>
        <p:nvGraphicFramePr>
          <p:cNvPr id="5" name="Tabla 12">
            <a:extLst>
              <a:ext uri="{FF2B5EF4-FFF2-40B4-BE49-F238E27FC236}">
                <a16:creationId xmlns:a16="http://schemas.microsoft.com/office/drawing/2014/main" id="{A91662D1-C47B-4EB8-8FCF-1E1E83C3F7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938947"/>
              </p:ext>
            </p:extLst>
          </p:nvPr>
        </p:nvGraphicFramePr>
        <p:xfrm>
          <a:off x="2225990" y="2282930"/>
          <a:ext cx="7740020" cy="140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5005">
                  <a:extLst>
                    <a:ext uri="{9D8B030D-6E8A-4147-A177-3AD203B41FA5}">
                      <a16:colId xmlns:a16="http://schemas.microsoft.com/office/drawing/2014/main" val="1089230659"/>
                    </a:ext>
                  </a:extLst>
                </a:gridCol>
                <a:gridCol w="1935005">
                  <a:extLst>
                    <a:ext uri="{9D8B030D-6E8A-4147-A177-3AD203B41FA5}">
                      <a16:colId xmlns:a16="http://schemas.microsoft.com/office/drawing/2014/main" val="2960840463"/>
                    </a:ext>
                  </a:extLst>
                </a:gridCol>
                <a:gridCol w="1935005">
                  <a:extLst>
                    <a:ext uri="{9D8B030D-6E8A-4147-A177-3AD203B41FA5}">
                      <a16:colId xmlns:a16="http://schemas.microsoft.com/office/drawing/2014/main" val="1969542237"/>
                    </a:ext>
                  </a:extLst>
                </a:gridCol>
                <a:gridCol w="1935005">
                  <a:extLst>
                    <a:ext uri="{9D8B030D-6E8A-4147-A177-3AD203B41FA5}">
                      <a16:colId xmlns:a16="http://schemas.microsoft.com/office/drawing/2014/main" val="9470603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Carácter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Heredabilidad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Varianza fenotípica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Proporción seleccionada (%)</a:t>
                      </a:r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844030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Velocidad de desarrollo del </a:t>
                      </a:r>
                      <a:r>
                        <a:rPr lang="es-CL" sz="1600" i="1" dirty="0" err="1"/>
                        <a:t>Tribolium</a:t>
                      </a:r>
                      <a:r>
                        <a:rPr lang="es-CL" sz="1600" dirty="0"/>
                        <a:t> (días)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0,18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1,7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10</a:t>
                      </a:r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29116943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77E9E17D-2E49-4EFE-A135-B5605D049920}"/>
                  </a:ext>
                </a:extLst>
              </p:cNvPr>
              <p:cNvSpPr txBox="1"/>
              <p:nvPr/>
            </p:nvSpPr>
            <p:spPr>
              <a:xfrm>
                <a:off x="4424218" y="4237970"/>
                <a:ext cx="3343563" cy="18839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𝑖</m:t>
                      </m:r>
                      <m:sSup>
                        <m:sSupPr>
                          <m:ctrlPr>
                            <a:rPr lang="es-CL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s-CL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=1,755∗0,18∗</m:t>
                      </m:r>
                      <m:rad>
                        <m:radPr>
                          <m:degHide m:val="on"/>
                          <m:ctrlPr>
                            <a:rPr lang="es-CL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1,7</m:t>
                          </m:r>
                        </m:e>
                      </m:rad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=1,755∗0,18∗1,304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=0,41 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í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𝑎𝑠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77E9E17D-2E49-4EFE-A135-B5605D0499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4218" y="4237970"/>
                <a:ext cx="3343563" cy="188391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ángulo 6">
            <a:extLst>
              <a:ext uri="{FF2B5EF4-FFF2-40B4-BE49-F238E27FC236}">
                <a16:creationId xmlns:a16="http://schemas.microsoft.com/office/drawing/2014/main" id="{8F891DD6-09B1-4812-A646-D57DDF575946}"/>
              </a:ext>
            </a:extLst>
          </p:cNvPr>
          <p:cNvSpPr/>
          <p:nvPr/>
        </p:nvSpPr>
        <p:spPr>
          <a:xfrm>
            <a:off x="5346844" y="5712402"/>
            <a:ext cx="1498309" cy="3131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B1398899-AF16-4EF0-AF7A-05E8EDD34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398" y="-95250"/>
            <a:ext cx="9367203" cy="1188720"/>
          </a:xfrm>
        </p:spPr>
        <p:txBody>
          <a:bodyPr>
            <a:normAutofit/>
          </a:bodyPr>
          <a:lstStyle/>
          <a:p>
            <a:r>
              <a:rPr lang="es-CL" i="1" dirty="0"/>
              <a:t>Ejercicio 1</a:t>
            </a:r>
            <a:endParaRPr lang="en-US" i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344CE16-E37F-4785-BC51-39C73D818591}"/>
              </a:ext>
            </a:extLst>
          </p:cNvPr>
          <p:cNvSpPr txBox="1"/>
          <p:nvPr/>
        </p:nvSpPr>
        <p:spPr>
          <a:xfrm>
            <a:off x="1489363" y="1308568"/>
            <a:ext cx="9162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dirty="0"/>
              <a:t>¿Cuál sería la tasa de mejora esperada por generación si los caracteres relacionados en la tabla se seleccionaran utilizando el valor fenotípico individual como criterio?</a:t>
            </a:r>
            <a:endParaRPr lang="en-US" dirty="0"/>
          </a:p>
        </p:txBody>
      </p:sp>
      <p:pic>
        <p:nvPicPr>
          <p:cNvPr id="8194" name="Picture 2" descr="Index of /Ag/Entomology/ythfacts/resourc/tcherpln">
            <a:extLst>
              <a:ext uri="{FF2B5EF4-FFF2-40B4-BE49-F238E27FC236}">
                <a16:creationId xmlns:a16="http://schemas.microsoft.com/office/drawing/2014/main" id="{2AC8024E-2E60-4C1E-9D30-0D335B3A8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1375" y="13335"/>
            <a:ext cx="1190625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Red Flour Beetle">
            <a:extLst>
              <a:ext uri="{FF2B5EF4-FFF2-40B4-BE49-F238E27FC236}">
                <a16:creationId xmlns:a16="http://schemas.microsoft.com/office/drawing/2014/main" id="{2FAFEC10-E632-4D3F-8551-8A288AC9A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9013">
            <a:off x="9273152" y="-121105"/>
            <a:ext cx="1665115" cy="142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04767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7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fld id="{00000000-1234-1234-1234-123412341234}" type="slidenum">
              <a:rPr lang="en"/>
              <a:pPr/>
              <a:t>34</a:t>
            </a:fld>
            <a:endParaRPr/>
          </a:p>
        </p:txBody>
      </p:sp>
      <p:graphicFrame>
        <p:nvGraphicFramePr>
          <p:cNvPr id="5" name="Tabla 12">
            <a:extLst>
              <a:ext uri="{FF2B5EF4-FFF2-40B4-BE49-F238E27FC236}">
                <a16:creationId xmlns:a16="http://schemas.microsoft.com/office/drawing/2014/main" id="{E156E2E9-A982-41BC-A560-DE2DEC5F5B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1169483"/>
              </p:ext>
            </p:extLst>
          </p:nvPr>
        </p:nvGraphicFramePr>
        <p:xfrm>
          <a:off x="2225990" y="2273405"/>
          <a:ext cx="7740020" cy="164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5005">
                  <a:extLst>
                    <a:ext uri="{9D8B030D-6E8A-4147-A177-3AD203B41FA5}">
                      <a16:colId xmlns:a16="http://schemas.microsoft.com/office/drawing/2014/main" val="1089230659"/>
                    </a:ext>
                  </a:extLst>
                </a:gridCol>
                <a:gridCol w="1935005">
                  <a:extLst>
                    <a:ext uri="{9D8B030D-6E8A-4147-A177-3AD203B41FA5}">
                      <a16:colId xmlns:a16="http://schemas.microsoft.com/office/drawing/2014/main" val="2960840463"/>
                    </a:ext>
                  </a:extLst>
                </a:gridCol>
                <a:gridCol w="1935005">
                  <a:extLst>
                    <a:ext uri="{9D8B030D-6E8A-4147-A177-3AD203B41FA5}">
                      <a16:colId xmlns:a16="http://schemas.microsoft.com/office/drawing/2014/main" val="1969542237"/>
                    </a:ext>
                  </a:extLst>
                </a:gridCol>
                <a:gridCol w="1935005">
                  <a:extLst>
                    <a:ext uri="{9D8B030D-6E8A-4147-A177-3AD203B41FA5}">
                      <a16:colId xmlns:a16="http://schemas.microsoft.com/office/drawing/2014/main" val="9470603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Carácter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Heredabilidad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Varianza fenotípica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Proporción seleccionada (%)</a:t>
                      </a:r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844030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Fecundidad de la hembra del ratón (número de hijos por camada)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0,22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4,3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30</a:t>
                      </a:r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29116943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0E818957-C7D2-4924-BCA7-9162BAB1D19C}"/>
                  </a:ext>
                </a:extLst>
              </p:cNvPr>
              <p:cNvSpPr txBox="1"/>
              <p:nvPr/>
            </p:nvSpPr>
            <p:spPr>
              <a:xfrm>
                <a:off x="4424218" y="4218920"/>
                <a:ext cx="3343563" cy="18839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𝑖</m:t>
                      </m:r>
                      <m:sSup>
                        <m:sSupPr>
                          <m:ctrlPr>
                            <a:rPr lang="es-CL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s-CL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=0,5795∗0,22∗</m:t>
                      </m:r>
                      <m:rad>
                        <m:radPr>
                          <m:degHide m:val="on"/>
                          <m:ctrlPr>
                            <a:rPr lang="es-CL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4,3</m:t>
                          </m:r>
                        </m:e>
                      </m:rad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=0,5795∗0,22∗2,074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=0,26 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h𝑖𝑗𝑜𝑠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𝑝𝑜𝑟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𝑐𝑎𝑚𝑎𝑑𝑎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0E818957-C7D2-4924-BCA7-9162BAB1D1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4218" y="4218920"/>
                <a:ext cx="3343563" cy="188391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ángulo 6">
            <a:extLst>
              <a:ext uri="{FF2B5EF4-FFF2-40B4-BE49-F238E27FC236}">
                <a16:creationId xmlns:a16="http://schemas.microsoft.com/office/drawing/2014/main" id="{ABA6F4B2-77DE-4C06-B1B5-33E954C133A7}"/>
              </a:ext>
            </a:extLst>
          </p:cNvPr>
          <p:cNvSpPr/>
          <p:nvPr/>
        </p:nvSpPr>
        <p:spPr>
          <a:xfrm>
            <a:off x="4595811" y="5693352"/>
            <a:ext cx="3000375" cy="3131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991CE557-1AAD-4DD0-BF7C-7C5F0D537376}"/>
                  </a:ext>
                </a:extLst>
              </p:cNvPr>
              <p:cNvSpPr txBox="1"/>
              <p:nvPr/>
            </p:nvSpPr>
            <p:spPr>
              <a:xfrm>
                <a:off x="8667750" y="4256714"/>
                <a:ext cx="2428875" cy="19605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C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s-CL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sub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CL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sub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C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(0+1,159)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=0,5795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991CE557-1AAD-4DD0-BF7C-7C5F0D5373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7750" y="4256714"/>
                <a:ext cx="2428875" cy="196053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ítulo 1">
            <a:extLst>
              <a:ext uri="{FF2B5EF4-FFF2-40B4-BE49-F238E27FC236}">
                <a16:creationId xmlns:a16="http://schemas.microsoft.com/office/drawing/2014/main" id="{0ACCA97A-8100-4762-AE5D-09A118653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398" y="-95250"/>
            <a:ext cx="9367203" cy="1188720"/>
          </a:xfrm>
        </p:spPr>
        <p:txBody>
          <a:bodyPr>
            <a:normAutofit/>
          </a:bodyPr>
          <a:lstStyle/>
          <a:p>
            <a:r>
              <a:rPr lang="es-CL" i="1" dirty="0"/>
              <a:t>Ejercicio 1</a:t>
            </a:r>
            <a:endParaRPr lang="en-US" i="1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1473B10A-5937-4ACC-9CCE-361E3CE1D6A2}"/>
              </a:ext>
            </a:extLst>
          </p:cNvPr>
          <p:cNvSpPr txBox="1"/>
          <p:nvPr/>
        </p:nvSpPr>
        <p:spPr>
          <a:xfrm>
            <a:off x="1489363" y="1308568"/>
            <a:ext cx="9162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dirty="0"/>
              <a:t>¿Cuál sería la tasa de mejora esperada por generación si los caracteres relacionados en la tabla se seleccionaran utilizando el valor fenotípico individual como criterio?</a:t>
            </a:r>
            <a:endParaRPr lang="en-US" dirty="0"/>
          </a:p>
        </p:txBody>
      </p:sp>
      <p:pic>
        <p:nvPicPr>
          <p:cNvPr id="7170" name="Picture 2" descr="Dance Dancing Sticker">
            <a:extLst>
              <a:ext uri="{FF2B5EF4-FFF2-40B4-BE49-F238E27FC236}">
                <a16:creationId xmlns:a16="http://schemas.microsoft.com/office/drawing/2014/main" id="{E5E16ED4-1722-4A1B-82C3-9505429BF7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8082" y="23239"/>
            <a:ext cx="1460818" cy="1931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75697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8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7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fld id="{00000000-1234-1234-1234-123412341234}" type="slidenum">
              <a:rPr lang="en"/>
              <a:pPr/>
              <a:t>35</a:t>
            </a:fld>
            <a:endParaRPr/>
          </a:p>
        </p:txBody>
      </p:sp>
      <p:graphicFrame>
        <p:nvGraphicFramePr>
          <p:cNvPr id="5" name="Tabla 12">
            <a:extLst>
              <a:ext uri="{FF2B5EF4-FFF2-40B4-BE49-F238E27FC236}">
                <a16:creationId xmlns:a16="http://schemas.microsoft.com/office/drawing/2014/main" id="{98DBBA9A-6DC3-45AF-AED3-9C999436F7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3881383"/>
              </p:ext>
            </p:extLst>
          </p:nvPr>
        </p:nvGraphicFramePr>
        <p:xfrm>
          <a:off x="2225990" y="2140055"/>
          <a:ext cx="7740020" cy="164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5005">
                  <a:extLst>
                    <a:ext uri="{9D8B030D-6E8A-4147-A177-3AD203B41FA5}">
                      <a16:colId xmlns:a16="http://schemas.microsoft.com/office/drawing/2014/main" val="1089230659"/>
                    </a:ext>
                  </a:extLst>
                </a:gridCol>
                <a:gridCol w="1935005">
                  <a:extLst>
                    <a:ext uri="{9D8B030D-6E8A-4147-A177-3AD203B41FA5}">
                      <a16:colId xmlns:a16="http://schemas.microsoft.com/office/drawing/2014/main" val="2960840463"/>
                    </a:ext>
                  </a:extLst>
                </a:gridCol>
                <a:gridCol w="1935005">
                  <a:extLst>
                    <a:ext uri="{9D8B030D-6E8A-4147-A177-3AD203B41FA5}">
                      <a16:colId xmlns:a16="http://schemas.microsoft.com/office/drawing/2014/main" val="1969542237"/>
                    </a:ext>
                  </a:extLst>
                </a:gridCol>
                <a:gridCol w="1935005">
                  <a:extLst>
                    <a:ext uri="{9D8B030D-6E8A-4147-A177-3AD203B41FA5}">
                      <a16:colId xmlns:a16="http://schemas.microsoft.com/office/drawing/2014/main" val="9470603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Carácter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Heredabilidad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Varianza fenotípica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Proporción seleccionada (%)</a:t>
                      </a:r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844030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Fecundidad de la hembra del ratón (número de hijos por camada)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0,22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4,3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30</a:t>
                      </a:r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29116943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F873639C-5970-43A1-988E-D80260324F86}"/>
                  </a:ext>
                </a:extLst>
              </p:cNvPr>
              <p:cNvSpPr txBox="1"/>
              <p:nvPr/>
            </p:nvSpPr>
            <p:spPr>
              <a:xfrm>
                <a:off x="4424218" y="4133195"/>
                <a:ext cx="3343563" cy="20197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𝑖</m:t>
                      </m:r>
                      <m:sSup>
                        <m:sSupPr>
                          <m:ctrlPr>
                            <a:rPr lang="es-CL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s-CL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=1,159∗</m:t>
                      </m:r>
                      <m:f>
                        <m:fPr>
                          <m:ctrlPr>
                            <a:rPr lang="es-C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(0,22)∗</m:t>
                      </m:r>
                      <m:rad>
                        <m:radPr>
                          <m:degHide m:val="on"/>
                          <m:ctrlPr>
                            <a:rPr lang="es-CL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4,3</m:t>
                          </m:r>
                        </m:e>
                      </m:rad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=1,159∗0,11∗2,074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=0,26 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h𝑖𝑗𝑜𝑠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𝑝𝑜𝑟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𝑐𝑎𝑚𝑎𝑑𝑎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F873639C-5970-43A1-988E-D80260324F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4218" y="4133195"/>
                <a:ext cx="3343563" cy="2019784"/>
              </a:xfrm>
              <a:prstGeom prst="rect">
                <a:avLst/>
              </a:prstGeom>
              <a:blipFill>
                <a:blip r:embed="rId3"/>
                <a:stretch>
                  <a:fillRect b="-1208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ángulo 6">
            <a:extLst>
              <a:ext uri="{FF2B5EF4-FFF2-40B4-BE49-F238E27FC236}">
                <a16:creationId xmlns:a16="http://schemas.microsoft.com/office/drawing/2014/main" id="{EBECC3F9-C730-4BA7-90DE-82220C902E3C}"/>
              </a:ext>
            </a:extLst>
          </p:cNvPr>
          <p:cNvSpPr/>
          <p:nvPr/>
        </p:nvSpPr>
        <p:spPr>
          <a:xfrm>
            <a:off x="4595811" y="5764183"/>
            <a:ext cx="3000375" cy="3131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A0F66CB9-69A5-465E-B215-1B99C6B3C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398" y="-95250"/>
            <a:ext cx="9367203" cy="1188720"/>
          </a:xfrm>
        </p:spPr>
        <p:txBody>
          <a:bodyPr>
            <a:normAutofit/>
          </a:bodyPr>
          <a:lstStyle/>
          <a:p>
            <a:r>
              <a:rPr lang="es-CL" i="1" dirty="0"/>
              <a:t>Ejercicio 1</a:t>
            </a:r>
            <a:endParaRPr lang="en-US" i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7298EC9-882C-408F-826D-FF7A929BB8DD}"/>
              </a:ext>
            </a:extLst>
          </p:cNvPr>
          <p:cNvSpPr txBox="1"/>
          <p:nvPr/>
        </p:nvSpPr>
        <p:spPr>
          <a:xfrm>
            <a:off x="1489363" y="1308568"/>
            <a:ext cx="9162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dirty="0"/>
              <a:t>¿Cuál sería la tasa de mejora esperada por generación si los caracteres relacionados en la tabla se seleccionaran utilizando el valor fenotípico individual como criterio?</a:t>
            </a:r>
            <a:endParaRPr lang="en-US" dirty="0"/>
          </a:p>
        </p:txBody>
      </p:sp>
      <p:pic>
        <p:nvPicPr>
          <p:cNvPr id="15" name="Picture 2" descr="Dance Dancing Sticker">
            <a:extLst>
              <a:ext uri="{FF2B5EF4-FFF2-40B4-BE49-F238E27FC236}">
                <a16:creationId xmlns:a16="http://schemas.microsoft.com/office/drawing/2014/main" id="{379A49A2-CBCE-482B-9168-33A084BF8C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8082" y="23239"/>
            <a:ext cx="1460818" cy="1931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23496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7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fld id="{00000000-1234-1234-1234-123412341234}" type="slidenum">
              <a:rPr lang="en"/>
              <a:pPr/>
              <a:t>36</a:t>
            </a:fld>
            <a:endParaRPr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C6F10D3F-E624-4ED0-AE15-41E7FB630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363" y="-310515"/>
            <a:ext cx="9367203" cy="1188720"/>
          </a:xfrm>
        </p:spPr>
        <p:txBody>
          <a:bodyPr>
            <a:normAutofit/>
          </a:bodyPr>
          <a:lstStyle/>
          <a:p>
            <a:r>
              <a:rPr lang="es-CL" i="1" dirty="0"/>
              <a:t>Ejercicio 2</a:t>
            </a:r>
            <a:endParaRPr lang="en-US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uadroTexto 3">
                <a:extLst>
                  <a:ext uri="{FF2B5EF4-FFF2-40B4-BE49-F238E27FC236}">
                    <a16:creationId xmlns:a16="http://schemas.microsoft.com/office/drawing/2014/main" id="{5EDEA1D1-83D0-43FE-90C6-E940563B1E09}"/>
                  </a:ext>
                </a:extLst>
              </p:cNvPr>
              <p:cNvSpPr txBox="1"/>
              <p:nvPr/>
            </p:nvSpPr>
            <p:spPr>
              <a:xfrm>
                <a:off x="1514764" y="1243965"/>
                <a:ext cx="9162472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s-CL" dirty="0"/>
                  <a:t>Supongamos que se pretende seleccionar una población de gallinas con objeto de incrementar la ganancia de peso entre las 5 y 9 semanas de edad. Predígase la ganancia promedio después de 5 generaciones de selección a partir de los siguientes datos. En cada generación se seleccionan 4 machos y 8 hembras de 60 individuos por sexo y los parámetros de la población base son: </a:t>
                </a:r>
                <a14:m>
                  <m:oMath xmlns:m="http://schemas.openxmlformats.org/officeDocument/2006/math">
                    <m:r>
                      <a:rPr lang="es-CL" b="0" i="1" smtClean="0">
                        <a:latin typeface="Cambria Math" panose="02040503050406030204" pitchFamily="18" charset="0"/>
                      </a:rPr>
                      <m:t>𝑚𝑒𝑑𝑖𝑎</m:t>
                    </m:r>
                    <m:r>
                      <a:rPr lang="es-CL" b="0" i="1" smtClean="0">
                        <a:latin typeface="Cambria Math" panose="02040503050406030204" pitchFamily="18" charset="0"/>
                      </a:rPr>
                      <m:t>=738 </m:t>
                    </m:r>
                    <m:r>
                      <a:rPr lang="es-CL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s-CL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s-CL" b="0" i="1" smtClean="0">
                        <a:latin typeface="Cambria Math" panose="02040503050406030204" pitchFamily="18" charset="0"/>
                      </a:rPr>
                      <m:t>𝑑𝑒𝑠𝑣𝑖𝑎𝑐𝑖</m:t>
                    </m:r>
                    <m:r>
                      <a:rPr lang="es-CL" b="0" i="1" smtClean="0">
                        <a:latin typeface="Cambria Math" panose="02040503050406030204" pitchFamily="18" charset="0"/>
                      </a:rPr>
                      <m:t>ó</m:t>
                    </m:r>
                    <m:r>
                      <a:rPr lang="es-CL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s-CL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s-CL" b="0" i="1" smtClean="0">
                        <a:latin typeface="Cambria Math" panose="02040503050406030204" pitchFamily="18" charset="0"/>
                      </a:rPr>
                      <m:t>𝑒𝑠𝑡</m:t>
                    </m:r>
                    <m:r>
                      <a:rPr lang="es-CL" b="0" i="1" smtClean="0">
                        <a:latin typeface="Cambria Math" panose="02040503050406030204" pitchFamily="18" charset="0"/>
                      </a:rPr>
                      <m:t>á</m:t>
                    </m:r>
                    <m:r>
                      <a:rPr lang="es-CL" b="0" i="1" smtClean="0">
                        <a:latin typeface="Cambria Math" panose="02040503050406030204" pitchFamily="18" charset="0"/>
                      </a:rPr>
                      <m:t>𝑛𝑑𝑎𝑟</m:t>
                    </m:r>
                    <m:r>
                      <a:rPr lang="es-CL" b="0" i="1" smtClean="0">
                        <a:latin typeface="Cambria Math" panose="02040503050406030204" pitchFamily="18" charset="0"/>
                      </a:rPr>
                      <m:t>=111 </m:t>
                    </m:r>
                    <m:r>
                      <a:rPr lang="es-CL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s-CL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s-CL" b="0" i="1" smtClean="0">
                        <a:latin typeface="Cambria Math" panose="02040503050406030204" pitchFamily="18" charset="0"/>
                      </a:rPr>
                      <m:t>h𝑒𝑟𝑒𝑑𝑎𝑏𝑖𝑙𝑖𝑑𝑎𝑑</m:t>
                    </m:r>
                    <m:r>
                      <a:rPr lang="es-CL" b="0" i="1" smtClean="0">
                        <a:latin typeface="Cambria Math" panose="02040503050406030204" pitchFamily="18" charset="0"/>
                      </a:rPr>
                      <m:t>=0,81</m:t>
                    </m:r>
                  </m:oMath>
                </a14:m>
                <a:r>
                  <a:rPr lang="en-US" dirty="0"/>
                  <a:t> (</a:t>
                </a:r>
                <a:r>
                  <a:rPr lang="en-US" dirty="0" err="1"/>
                  <a:t>estimada</a:t>
                </a:r>
                <a:r>
                  <a:rPr lang="en-US" dirty="0"/>
                  <a:t> por el </a:t>
                </a:r>
                <a:r>
                  <a:rPr lang="en-US" dirty="0" err="1"/>
                  <a:t>análisis</a:t>
                </a:r>
                <a:r>
                  <a:rPr lang="en-US" dirty="0"/>
                  <a:t> de </a:t>
                </a:r>
                <a:r>
                  <a:rPr lang="en-US" dirty="0" err="1"/>
                  <a:t>datos</a:t>
                </a:r>
                <a:r>
                  <a:rPr lang="en-US" dirty="0"/>
                  <a:t> de </a:t>
                </a:r>
                <a:r>
                  <a:rPr lang="en-US" dirty="0" err="1"/>
                  <a:t>hermanos</a:t>
                </a:r>
                <a:r>
                  <a:rPr lang="en-US" dirty="0"/>
                  <a:t>).</a:t>
                </a:r>
              </a:p>
            </p:txBody>
          </p:sp>
        </mc:Choice>
        <mc:Fallback xmlns="">
          <p:sp>
            <p:nvSpPr>
              <p:cNvPr id="4" name="CuadroTexto 3">
                <a:extLst>
                  <a:ext uri="{FF2B5EF4-FFF2-40B4-BE49-F238E27FC236}">
                    <a16:creationId xmlns:a16="http://schemas.microsoft.com/office/drawing/2014/main" id="{5EDEA1D1-83D0-43FE-90C6-E940563B1E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4764" y="1243965"/>
                <a:ext cx="9162472" cy="1754326"/>
              </a:xfrm>
              <a:prstGeom prst="rect">
                <a:avLst/>
              </a:prstGeom>
              <a:blipFill>
                <a:blip r:embed="rId3"/>
                <a:stretch>
                  <a:fillRect l="-532" t="-1736" r="-532" b="-4514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uadroTexto 4">
            <a:extLst>
              <a:ext uri="{FF2B5EF4-FFF2-40B4-BE49-F238E27FC236}">
                <a16:creationId xmlns:a16="http://schemas.microsoft.com/office/drawing/2014/main" id="{B4353E5D-0127-49C7-9920-FC8460E252A4}"/>
              </a:ext>
            </a:extLst>
          </p:cNvPr>
          <p:cNvSpPr txBox="1"/>
          <p:nvPr/>
        </p:nvSpPr>
        <p:spPr>
          <a:xfrm>
            <a:off x="1764100" y="3540970"/>
            <a:ext cx="4400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>
                <a:latin typeface="Abadi" panose="020B0604020104020204" pitchFamily="34" charset="0"/>
              </a:rPr>
              <a:t>Cálculo de intensidad de selección por sexo</a:t>
            </a:r>
            <a:endParaRPr lang="en-US" b="1" dirty="0">
              <a:latin typeface="Abadi" panose="020B0604020104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55B9492-56E5-4636-8CA3-63B97F94E84B}"/>
              </a:ext>
            </a:extLst>
          </p:cNvPr>
          <p:cNvSpPr txBox="1"/>
          <p:nvPr/>
        </p:nvSpPr>
        <p:spPr>
          <a:xfrm>
            <a:off x="2038350" y="4169815"/>
            <a:ext cx="3533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Machos: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CE1C4774-0DAB-4EAE-A3ED-C06462DF9359}"/>
                  </a:ext>
                </a:extLst>
              </p:cNvPr>
              <p:cNvSpPr txBox="1"/>
              <p:nvPr/>
            </p:nvSpPr>
            <p:spPr>
              <a:xfrm>
                <a:off x="2038350" y="4625654"/>
                <a:ext cx="27336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=4 ;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=60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CE1C4774-0DAB-4EAE-A3ED-C06462DF93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8350" y="4625654"/>
                <a:ext cx="2733675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C32DA2E1-7BE2-4E32-8724-C109F3270B81}"/>
                  </a:ext>
                </a:extLst>
              </p:cNvPr>
              <p:cNvSpPr txBox="1"/>
              <p:nvPr/>
            </p:nvSpPr>
            <p:spPr>
              <a:xfrm>
                <a:off x="2571750" y="5242840"/>
                <a:ext cx="1514476" cy="369332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sub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=1,882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C32DA2E1-7BE2-4E32-8724-C109F3270B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1750" y="5242840"/>
                <a:ext cx="1514476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uadroTexto 8">
            <a:extLst>
              <a:ext uri="{FF2B5EF4-FFF2-40B4-BE49-F238E27FC236}">
                <a16:creationId xmlns:a16="http://schemas.microsoft.com/office/drawing/2014/main" id="{65B4D483-FD95-4F90-B690-B3DBBAE18CD3}"/>
              </a:ext>
            </a:extLst>
          </p:cNvPr>
          <p:cNvSpPr txBox="1"/>
          <p:nvPr/>
        </p:nvSpPr>
        <p:spPr>
          <a:xfrm>
            <a:off x="5348287" y="4169815"/>
            <a:ext cx="3533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Hembras: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8C9AEAF9-A81A-4762-99CE-00342D119564}"/>
                  </a:ext>
                </a:extLst>
              </p:cNvPr>
              <p:cNvSpPr txBox="1"/>
              <p:nvPr/>
            </p:nvSpPr>
            <p:spPr>
              <a:xfrm>
                <a:off x="5348287" y="4625654"/>
                <a:ext cx="27336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=8 ;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=60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8C9AEAF9-A81A-4762-99CE-00342D1195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8287" y="4625654"/>
                <a:ext cx="2733675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EECF674B-23E5-43CA-9C17-3D2736A38C19}"/>
                  </a:ext>
                </a:extLst>
              </p:cNvPr>
              <p:cNvSpPr txBox="1"/>
              <p:nvPr/>
            </p:nvSpPr>
            <p:spPr>
              <a:xfrm>
                <a:off x="5881687" y="5242840"/>
                <a:ext cx="1514476" cy="369332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sub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=1,582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EECF674B-23E5-43CA-9C17-3D2736A38C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1687" y="5242840"/>
                <a:ext cx="1514476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2" descr="chicken STICKER">
            <a:extLst>
              <a:ext uri="{FF2B5EF4-FFF2-40B4-BE49-F238E27FC236}">
                <a16:creationId xmlns:a16="http://schemas.microsoft.com/office/drawing/2014/main" id="{0840E107-69D9-4602-BE14-EAC7617059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3237" y="25011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691029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 animBg="1"/>
      <p:bldP spid="9" grpId="0"/>
      <p:bldP spid="10" grpId="0"/>
      <p:bldP spid="1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7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fld id="{00000000-1234-1234-1234-123412341234}" type="slidenum">
              <a:rPr lang="en"/>
              <a:pPr/>
              <a:t>37</a:t>
            </a:fld>
            <a:endParaRPr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E3EF46E-E414-4C1D-8364-684F900FCF06}"/>
              </a:ext>
            </a:extLst>
          </p:cNvPr>
          <p:cNvSpPr txBox="1"/>
          <p:nvPr/>
        </p:nvSpPr>
        <p:spPr>
          <a:xfrm>
            <a:off x="1764100" y="3264745"/>
            <a:ext cx="4400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>
                <a:latin typeface="Abadi" panose="020B0604020104020204" pitchFamily="34" charset="0"/>
              </a:rPr>
              <a:t>Cálculo de intensidad de selección por sexo</a:t>
            </a:r>
            <a:endParaRPr lang="en-US" b="1" dirty="0">
              <a:latin typeface="Abadi" panose="020B0604020104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0CCE0A6-E83B-4D0A-BFFB-4F2BF6A2D8E3}"/>
              </a:ext>
            </a:extLst>
          </p:cNvPr>
          <p:cNvSpPr txBox="1"/>
          <p:nvPr/>
        </p:nvSpPr>
        <p:spPr>
          <a:xfrm>
            <a:off x="2038350" y="3893590"/>
            <a:ext cx="3533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Machos: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F6480924-00B4-4AEC-860C-D4B2B3CC3775}"/>
                  </a:ext>
                </a:extLst>
              </p:cNvPr>
              <p:cNvSpPr txBox="1"/>
              <p:nvPr/>
            </p:nvSpPr>
            <p:spPr>
              <a:xfrm>
                <a:off x="2038350" y="4349429"/>
                <a:ext cx="27336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=4 ;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=60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F6480924-00B4-4AEC-860C-D4B2B3CC37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8350" y="4349429"/>
                <a:ext cx="2733675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CE4906DA-9E89-4500-B2B1-5D4044236C4F}"/>
                  </a:ext>
                </a:extLst>
              </p:cNvPr>
              <p:cNvSpPr txBox="1"/>
              <p:nvPr/>
            </p:nvSpPr>
            <p:spPr>
              <a:xfrm>
                <a:off x="2571750" y="4966615"/>
                <a:ext cx="1514476" cy="3693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sub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=1,882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CE4906DA-9E89-4500-B2B1-5D4044236C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1750" y="4966615"/>
                <a:ext cx="1514476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uadroTexto 8">
            <a:extLst>
              <a:ext uri="{FF2B5EF4-FFF2-40B4-BE49-F238E27FC236}">
                <a16:creationId xmlns:a16="http://schemas.microsoft.com/office/drawing/2014/main" id="{6B73F229-76A5-4069-8CCB-BDA5D5ADA5AF}"/>
              </a:ext>
            </a:extLst>
          </p:cNvPr>
          <p:cNvSpPr txBox="1"/>
          <p:nvPr/>
        </p:nvSpPr>
        <p:spPr>
          <a:xfrm>
            <a:off x="5348287" y="3893590"/>
            <a:ext cx="3533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Hembras: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64ED0003-F791-4A1C-8299-DDB4135933B2}"/>
                  </a:ext>
                </a:extLst>
              </p:cNvPr>
              <p:cNvSpPr txBox="1"/>
              <p:nvPr/>
            </p:nvSpPr>
            <p:spPr>
              <a:xfrm>
                <a:off x="5348287" y="4349429"/>
                <a:ext cx="27336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=8 ;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=60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64ED0003-F791-4A1C-8299-DDB4135933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8287" y="4349429"/>
                <a:ext cx="2733675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0F2F5426-CBAF-491B-B39C-E1B859BFA227}"/>
                  </a:ext>
                </a:extLst>
              </p:cNvPr>
              <p:cNvSpPr txBox="1"/>
              <p:nvPr/>
            </p:nvSpPr>
            <p:spPr>
              <a:xfrm>
                <a:off x="5881687" y="4966615"/>
                <a:ext cx="1514476" cy="3693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sub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=1,582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0F2F5426-CBAF-491B-B39C-E1B859BFA2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1687" y="4966615"/>
                <a:ext cx="1514476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uadroTexto 11">
                <a:extLst>
                  <a:ext uri="{FF2B5EF4-FFF2-40B4-BE49-F238E27FC236}">
                    <a16:creationId xmlns:a16="http://schemas.microsoft.com/office/drawing/2014/main" id="{BB71CF42-B737-4A51-BEAF-E011CBF0673E}"/>
                  </a:ext>
                </a:extLst>
              </p:cNvPr>
              <p:cNvSpPr txBox="1"/>
              <p:nvPr/>
            </p:nvSpPr>
            <p:spPr>
              <a:xfrm>
                <a:off x="8343611" y="3834658"/>
                <a:ext cx="2333625" cy="25145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C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s-CL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sub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CL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sub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C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(1,882+1,582)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=1,732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2" name="CuadroTexto 11">
                <a:extLst>
                  <a:ext uri="{FF2B5EF4-FFF2-40B4-BE49-F238E27FC236}">
                    <a16:creationId xmlns:a16="http://schemas.microsoft.com/office/drawing/2014/main" id="{BB71CF42-B737-4A51-BEAF-E011CBF067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3611" y="3834658"/>
                <a:ext cx="2333625" cy="251453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ángulo 12">
            <a:extLst>
              <a:ext uri="{FF2B5EF4-FFF2-40B4-BE49-F238E27FC236}">
                <a16:creationId xmlns:a16="http://schemas.microsoft.com/office/drawing/2014/main" id="{C44EF3D1-3C2B-4011-8108-D168657B5DB8}"/>
              </a:ext>
            </a:extLst>
          </p:cNvPr>
          <p:cNvSpPr/>
          <p:nvPr/>
        </p:nvSpPr>
        <p:spPr>
          <a:xfrm>
            <a:off x="8793666" y="5718752"/>
            <a:ext cx="1433514" cy="3131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9131A81E-71B7-4D4C-BE6C-9CA570E63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363" y="-310515"/>
            <a:ext cx="9367203" cy="1188720"/>
          </a:xfrm>
        </p:spPr>
        <p:txBody>
          <a:bodyPr>
            <a:normAutofit/>
          </a:bodyPr>
          <a:lstStyle/>
          <a:p>
            <a:r>
              <a:rPr lang="es-CL" i="1" dirty="0"/>
              <a:t>Ejercicio 2</a:t>
            </a:r>
            <a:endParaRPr lang="en-US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317854FD-F54F-450F-B8DE-E3E059CF914C}"/>
                  </a:ext>
                </a:extLst>
              </p:cNvPr>
              <p:cNvSpPr txBox="1"/>
              <p:nvPr/>
            </p:nvSpPr>
            <p:spPr>
              <a:xfrm>
                <a:off x="1514764" y="1243965"/>
                <a:ext cx="9162472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s-CL" dirty="0"/>
                  <a:t>Supongamos que se pretende seleccionar una población de gallinas con objeto de incrementar la ganancia de peso entre las 5 y 9 semanas de edad. Predígase la ganancia promedio después de 5 generaciones de selección a partir de los siguientes datos. En cada generación se seleccionan 4 machos y 8 hembras de 60 individuos por sexo y los parámetros de la población base son: </a:t>
                </a:r>
                <a14:m>
                  <m:oMath xmlns:m="http://schemas.openxmlformats.org/officeDocument/2006/math">
                    <m:r>
                      <a:rPr lang="es-CL" b="0" i="1" smtClean="0">
                        <a:latin typeface="Cambria Math" panose="02040503050406030204" pitchFamily="18" charset="0"/>
                      </a:rPr>
                      <m:t>𝑚𝑒𝑑𝑖𝑎</m:t>
                    </m:r>
                    <m:r>
                      <a:rPr lang="es-CL" b="0" i="1" smtClean="0">
                        <a:latin typeface="Cambria Math" panose="02040503050406030204" pitchFamily="18" charset="0"/>
                      </a:rPr>
                      <m:t>=738 </m:t>
                    </m:r>
                    <m:r>
                      <a:rPr lang="es-CL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s-CL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s-CL" b="0" i="1" smtClean="0">
                        <a:latin typeface="Cambria Math" panose="02040503050406030204" pitchFamily="18" charset="0"/>
                      </a:rPr>
                      <m:t>𝑑𝑒𝑠𝑣𝑖𝑎𝑐𝑖</m:t>
                    </m:r>
                    <m:r>
                      <a:rPr lang="es-CL" b="0" i="1" smtClean="0">
                        <a:latin typeface="Cambria Math" panose="02040503050406030204" pitchFamily="18" charset="0"/>
                      </a:rPr>
                      <m:t>ó</m:t>
                    </m:r>
                    <m:r>
                      <a:rPr lang="es-CL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s-CL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s-CL" b="0" i="1" smtClean="0">
                        <a:latin typeface="Cambria Math" panose="02040503050406030204" pitchFamily="18" charset="0"/>
                      </a:rPr>
                      <m:t>𝑒𝑠𝑡</m:t>
                    </m:r>
                    <m:r>
                      <a:rPr lang="es-CL" b="0" i="1" smtClean="0">
                        <a:latin typeface="Cambria Math" panose="02040503050406030204" pitchFamily="18" charset="0"/>
                      </a:rPr>
                      <m:t>á</m:t>
                    </m:r>
                    <m:r>
                      <a:rPr lang="es-CL" b="0" i="1" smtClean="0">
                        <a:latin typeface="Cambria Math" panose="02040503050406030204" pitchFamily="18" charset="0"/>
                      </a:rPr>
                      <m:t>𝑛𝑑𝑎𝑟</m:t>
                    </m:r>
                    <m:r>
                      <a:rPr lang="es-CL" b="0" i="1" smtClean="0">
                        <a:latin typeface="Cambria Math" panose="02040503050406030204" pitchFamily="18" charset="0"/>
                      </a:rPr>
                      <m:t>=111 </m:t>
                    </m:r>
                    <m:r>
                      <a:rPr lang="es-CL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s-CL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s-CL" b="0" i="1" smtClean="0">
                        <a:latin typeface="Cambria Math" panose="02040503050406030204" pitchFamily="18" charset="0"/>
                      </a:rPr>
                      <m:t>h𝑒𝑟𝑒𝑑𝑎𝑏𝑖𝑙𝑖𝑑𝑎𝑑</m:t>
                    </m:r>
                    <m:r>
                      <a:rPr lang="es-CL" b="0" i="1" smtClean="0">
                        <a:latin typeface="Cambria Math" panose="02040503050406030204" pitchFamily="18" charset="0"/>
                      </a:rPr>
                      <m:t>=0,81</m:t>
                    </m:r>
                  </m:oMath>
                </a14:m>
                <a:r>
                  <a:rPr lang="en-US" dirty="0"/>
                  <a:t> (</a:t>
                </a:r>
                <a:r>
                  <a:rPr lang="en-US" dirty="0" err="1"/>
                  <a:t>estimada</a:t>
                </a:r>
                <a:r>
                  <a:rPr lang="en-US" dirty="0"/>
                  <a:t> por el </a:t>
                </a:r>
                <a:r>
                  <a:rPr lang="en-US" dirty="0" err="1"/>
                  <a:t>análisis</a:t>
                </a:r>
                <a:r>
                  <a:rPr lang="en-US" dirty="0"/>
                  <a:t> de </a:t>
                </a:r>
                <a:r>
                  <a:rPr lang="en-US" dirty="0" err="1"/>
                  <a:t>datos</a:t>
                </a:r>
                <a:r>
                  <a:rPr lang="en-US" dirty="0"/>
                  <a:t> de </a:t>
                </a:r>
                <a:r>
                  <a:rPr lang="en-US" dirty="0" err="1"/>
                  <a:t>hermanos</a:t>
                </a:r>
                <a:r>
                  <a:rPr lang="en-US" dirty="0"/>
                  <a:t>).</a:t>
                </a:r>
              </a:p>
            </p:txBody>
          </p:sp>
        </mc:Choice>
        <mc:Fallback xmlns="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317854FD-F54F-450F-B8DE-E3E059CF91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4764" y="1243965"/>
                <a:ext cx="9162472" cy="1754326"/>
              </a:xfrm>
              <a:prstGeom prst="rect">
                <a:avLst/>
              </a:prstGeom>
              <a:blipFill>
                <a:blip r:embed="rId8"/>
                <a:stretch>
                  <a:fillRect l="-532" t="-1736" r="-532" b="-4514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290" name="Picture 2" descr="chicken STICKER">
            <a:extLst>
              <a:ext uri="{FF2B5EF4-FFF2-40B4-BE49-F238E27FC236}">
                <a16:creationId xmlns:a16="http://schemas.microsoft.com/office/drawing/2014/main" id="{950DBFC0-EBD6-49C8-AC18-A8495837A38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3237" y="25011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69531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7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fld id="{00000000-1234-1234-1234-123412341234}" type="slidenum">
              <a:rPr lang="en"/>
              <a:pPr/>
              <a:t>38</a:t>
            </a:fld>
            <a:endParaRPr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E664672-8E30-4C1D-8FFE-3BCADA08793C}"/>
              </a:ext>
            </a:extLst>
          </p:cNvPr>
          <p:cNvSpPr txBox="1"/>
          <p:nvPr/>
        </p:nvSpPr>
        <p:spPr>
          <a:xfrm>
            <a:off x="1764100" y="3407620"/>
            <a:ext cx="4400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>
                <a:latin typeface="Abadi" panose="020B0604020104020204" pitchFamily="34" charset="0"/>
              </a:rPr>
              <a:t>Cálculo de respuesta de selección</a:t>
            </a:r>
            <a:endParaRPr lang="en-US" b="1" dirty="0">
              <a:latin typeface="Abadi" panose="020B06040201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4DAD9E18-2E9B-4271-8391-A5F4935ADB46}"/>
                  </a:ext>
                </a:extLst>
              </p:cNvPr>
              <p:cNvSpPr txBox="1"/>
              <p:nvPr/>
            </p:nvSpPr>
            <p:spPr>
              <a:xfrm>
                <a:off x="1764100" y="4012309"/>
                <a:ext cx="3343563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𝑖</m:t>
                      </m:r>
                      <m:sSup>
                        <m:sSupPr>
                          <m:ctrlPr>
                            <a:rPr lang="es-CL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s-CL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=1,732∗0,81∗111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=155,7 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4DAD9E18-2E9B-4271-8391-A5F4935ADB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4100" y="4012309"/>
                <a:ext cx="3343563" cy="1477328"/>
              </a:xfrm>
              <a:prstGeom prst="rect">
                <a:avLst/>
              </a:prstGeom>
              <a:blipFill>
                <a:blip r:embed="rId3"/>
                <a:stretch>
                  <a:fillRect b="-1235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ángulo 6">
            <a:extLst>
              <a:ext uri="{FF2B5EF4-FFF2-40B4-BE49-F238E27FC236}">
                <a16:creationId xmlns:a16="http://schemas.microsoft.com/office/drawing/2014/main" id="{096A6147-875F-494D-9A0E-033C5F844238}"/>
              </a:ext>
            </a:extLst>
          </p:cNvPr>
          <p:cNvSpPr/>
          <p:nvPr/>
        </p:nvSpPr>
        <p:spPr>
          <a:xfrm>
            <a:off x="2562949" y="5114926"/>
            <a:ext cx="1745864" cy="37471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A379B876-3345-44B2-AE91-A10C1B43132E}"/>
                  </a:ext>
                </a:extLst>
              </p:cNvPr>
              <p:cNvSpPr txBox="1"/>
              <p:nvPr/>
            </p:nvSpPr>
            <p:spPr>
              <a:xfrm>
                <a:off x="5889148" y="3782003"/>
                <a:ext cx="2838450" cy="21528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CL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acc>
                        </m:e>
                        <m:sub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CL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s-CL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</m:sub>
                      </m:sSub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CL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acc>
                        </m:e>
                        <m:sub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CL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s-CL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</m:sSub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∗5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CL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acc>
                        </m:e>
                        <m:sub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CL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s-CL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</m:sub>
                      </m:sSub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=738 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.+155,7 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.  ∗5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CL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acc>
                        </m:e>
                        <m:sub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CL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s-CL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</m:sub>
                      </m:sSub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=738 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.+778,5 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CL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acc>
                        </m:e>
                        <m:sub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CL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s-CL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</m:sub>
                      </m:sSub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=1.517 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A379B876-3345-44B2-AE91-A10C1B4313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9148" y="3782003"/>
                <a:ext cx="2838450" cy="215289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ángulo 8">
            <a:extLst>
              <a:ext uri="{FF2B5EF4-FFF2-40B4-BE49-F238E27FC236}">
                <a16:creationId xmlns:a16="http://schemas.microsoft.com/office/drawing/2014/main" id="{24F99327-54C9-4B48-AD6A-1CDFFCCDEB67}"/>
              </a:ext>
            </a:extLst>
          </p:cNvPr>
          <p:cNvSpPr/>
          <p:nvPr/>
        </p:nvSpPr>
        <p:spPr>
          <a:xfrm>
            <a:off x="6435441" y="5229226"/>
            <a:ext cx="1745864" cy="4286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070840F-3930-4E84-A6D3-0E2323FD048A}"/>
              </a:ext>
            </a:extLst>
          </p:cNvPr>
          <p:cNvSpPr txBox="1"/>
          <p:nvPr/>
        </p:nvSpPr>
        <p:spPr>
          <a:xfrm>
            <a:off x="9273891" y="4012309"/>
            <a:ext cx="2084626" cy="1323439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CL" sz="1600" dirty="0"/>
              <a:t>La ganancia de peso promedio después de 5 generaciones de selección será de 1.517 g.</a:t>
            </a:r>
            <a:endParaRPr lang="en-US" sz="1600" dirty="0"/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EA7BD697-BA5D-4FD1-84CC-30390B02F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363" y="-310515"/>
            <a:ext cx="9367203" cy="1188720"/>
          </a:xfrm>
        </p:spPr>
        <p:txBody>
          <a:bodyPr>
            <a:normAutofit/>
          </a:bodyPr>
          <a:lstStyle/>
          <a:p>
            <a:r>
              <a:rPr lang="es-CL" i="1" dirty="0"/>
              <a:t>Ejercicio 2</a:t>
            </a:r>
            <a:endParaRPr lang="en-US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5AD80511-9542-44A3-B49B-A98E828E46B5}"/>
                  </a:ext>
                </a:extLst>
              </p:cNvPr>
              <p:cNvSpPr txBox="1"/>
              <p:nvPr/>
            </p:nvSpPr>
            <p:spPr>
              <a:xfrm>
                <a:off x="1514764" y="1243965"/>
                <a:ext cx="9162472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s-CL" dirty="0"/>
                  <a:t>Supongamos que se pretende seleccionar una población de gallinas con objeto de incrementar la ganancia de peso entre las 5 y 9 semanas de edad. Predígase la ganancia promedio después de 5 generaciones de selección a partir de los siguientes datos. En cada generación se seleccionan 4 machos y 8 hembras de 60 individuos por sexo y los parámetros de la población base son: </a:t>
                </a:r>
                <a14:m>
                  <m:oMath xmlns:m="http://schemas.openxmlformats.org/officeDocument/2006/math">
                    <m:r>
                      <a:rPr lang="es-CL" b="0" i="1" smtClean="0">
                        <a:latin typeface="Cambria Math" panose="02040503050406030204" pitchFamily="18" charset="0"/>
                      </a:rPr>
                      <m:t>𝑚𝑒𝑑𝑖𝑎</m:t>
                    </m:r>
                    <m:r>
                      <a:rPr lang="es-CL" b="0" i="1" smtClean="0">
                        <a:latin typeface="Cambria Math" panose="02040503050406030204" pitchFamily="18" charset="0"/>
                      </a:rPr>
                      <m:t>=738 </m:t>
                    </m:r>
                    <m:r>
                      <a:rPr lang="es-CL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s-CL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s-CL" b="0" i="1" smtClean="0">
                        <a:latin typeface="Cambria Math" panose="02040503050406030204" pitchFamily="18" charset="0"/>
                      </a:rPr>
                      <m:t>𝑑𝑒𝑠𝑣𝑖𝑎𝑐𝑖</m:t>
                    </m:r>
                    <m:r>
                      <a:rPr lang="es-CL" b="0" i="1" smtClean="0">
                        <a:latin typeface="Cambria Math" panose="02040503050406030204" pitchFamily="18" charset="0"/>
                      </a:rPr>
                      <m:t>ó</m:t>
                    </m:r>
                    <m:r>
                      <a:rPr lang="es-CL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s-CL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s-CL" b="0" i="1" smtClean="0">
                        <a:latin typeface="Cambria Math" panose="02040503050406030204" pitchFamily="18" charset="0"/>
                      </a:rPr>
                      <m:t>𝑒𝑠𝑡</m:t>
                    </m:r>
                    <m:r>
                      <a:rPr lang="es-CL" b="0" i="1" smtClean="0">
                        <a:latin typeface="Cambria Math" panose="02040503050406030204" pitchFamily="18" charset="0"/>
                      </a:rPr>
                      <m:t>á</m:t>
                    </m:r>
                    <m:r>
                      <a:rPr lang="es-CL" b="0" i="1" smtClean="0">
                        <a:latin typeface="Cambria Math" panose="02040503050406030204" pitchFamily="18" charset="0"/>
                      </a:rPr>
                      <m:t>𝑛𝑑𝑎𝑟</m:t>
                    </m:r>
                    <m:r>
                      <a:rPr lang="es-CL" b="0" i="1" smtClean="0">
                        <a:latin typeface="Cambria Math" panose="02040503050406030204" pitchFamily="18" charset="0"/>
                      </a:rPr>
                      <m:t>=111 </m:t>
                    </m:r>
                    <m:r>
                      <a:rPr lang="es-CL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s-CL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s-CL" b="0" i="1" smtClean="0">
                        <a:latin typeface="Cambria Math" panose="02040503050406030204" pitchFamily="18" charset="0"/>
                      </a:rPr>
                      <m:t>h𝑒𝑟𝑒𝑑𝑎𝑏𝑖𝑙𝑖𝑑𝑎𝑑</m:t>
                    </m:r>
                    <m:r>
                      <a:rPr lang="es-CL" b="0" i="1" smtClean="0">
                        <a:latin typeface="Cambria Math" panose="02040503050406030204" pitchFamily="18" charset="0"/>
                      </a:rPr>
                      <m:t>=0,81</m:t>
                    </m:r>
                  </m:oMath>
                </a14:m>
                <a:r>
                  <a:rPr lang="en-US" dirty="0"/>
                  <a:t> (</a:t>
                </a:r>
                <a:r>
                  <a:rPr lang="en-US" dirty="0" err="1"/>
                  <a:t>estimada</a:t>
                </a:r>
                <a:r>
                  <a:rPr lang="en-US" dirty="0"/>
                  <a:t> por el </a:t>
                </a:r>
                <a:r>
                  <a:rPr lang="en-US" dirty="0" err="1"/>
                  <a:t>análisis</a:t>
                </a:r>
                <a:r>
                  <a:rPr lang="en-US" dirty="0"/>
                  <a:t> de </a:t>
                </a:r>
                <a:r>
                  <a:rPr lang="en-US" dirty="0" err="1"/>
                  <a:t>datos</a:t>
                </a:r>
                <a:r>
                  <a:rPr lang="en-US" dirty="0"/>
                  <a:t> de </a:t>
                </a:r>
                <a:r>
                  <a:rPr lang="en-US" dirty="0" err="1"/>
                  <a:t>hermanos</a:t>
                </a:r>
                <a:r>
                  <a:rPr lang="en-US" dirty="0"/>
                  <a:t>).</a:t>
                </a:r>
              </a:p>
            </p:txBody>
          </p:sp>
        </mc:Choice>
        <mc:Fallback xmlns=""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5AD80511-9542-44A3-B49B-A98E828E46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4764" y="1243965"/>
                <a:ext cx="9162472" cy="1754326"/>
              </a:xfrm>
              <a:prstGeom prst="rect">
                <a:avLst/>
              </a:prstGeom>
              <a:blipFill>
                <a:blip r:embed="rId5"/>
                <a:stretch>
                  <a:fillRect l="-532" t="-1736" r="-532" b="-4514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266" name="Picture 2" descr="chicken STICKER">
            <a:extLst>
              <a:ext uri="{FF2B5EF4-FFF2-40B4-BE49-F238E27FC236}">
                <a16:creationId xmlns:a16="http://schemas.microsoft.com/office/drawing/2014/main" id="{DBCBC78C-026A-4751-BB8A-89A250AA810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7236" y="0"/>
            <a:ext cx="1502104" cy="132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hicken STICKER">
            <a:extLst>
              <a:ext uri="{FF2B5EF4-FFF2-40B4-BE49-F238E27FC236}">
                <a16:creationId xmlns:a16="http://schemas.microsoft.com/office/drawing/2014/main" id="{D411A16D-AA44-4F9E-AC6E-7104C01A38F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3237" y="25011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72202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7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fld id="{00000000-1234-1234-1234-123412341234}" type="slidenum">
              <a:rPr lang="en"/>
              <a:pPr/>
              <a:t>39</a:t>
            </a:fld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6175C59E-9F90-498D-90A2-E031D6FB652F}"/>
                  </a:ext>
                </a:extLst>
              </p:cNvPr>
              <p:cNvSpPr txBox="1"/>
              <p:nvPr/>
            </p:nvSpPr>
            <p:spPr>
              <a:xfrm>
                <a:off x="2404917" y="3241224"/>
                <a:ext cx="334356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𝑖</m:t>
                      </m:r>
                      <m:sSup>
                        <m:sSupPr>
                          <m:ctrlPr>
                            <a:rPr lang="es-CL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s-CL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6175C59E-9F90-498D-90A2-E031D6FB65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4917" y="3241224"/>
                <a:ext cx="3343563" cy="369332"/>
              </a:xfrm>
              <a:prstGeom prst="rect">
                <a:avLst/>
              </a:prstGeom>
              <a:blipFill>
                <a:blip r:embed="rId3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ítulo 1">
            <a:extLst>
              <a:ext uri="{FF2B5EF4-FFF2-40B4-BE49-F238E27FC236}">
                <a16:creationId xmlns:a16="http://schemas.microsoft.com/office/drawing/2014/main" id="{070B59A1-16FC-4AB8-978F-F571F9C5F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398" y="-95250"/>
            <a:ext cx="9367203" cy="1188720"/>
          </a:xfrm>
        </p:spPr>
        <p:txBody>
          <a:bodyPr>
            <a:normAutofit/>
          </a:bodyPr>
          <a:lstStyle/>
          <a:p>
            <a:r>
              <a:rPr lang="es-CL" i="1" dirty="0"/>
              <a:t>Ejercicio 3</a:t>
            </a:r>
            <a:endParaRPr lang="en-US" i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8408F2E-0B23-49BA-AA0A-C36F8A0DF350}"/>
              </a:ext>
            </a:extLst>
          </p:cNvPr>
          <p:cNvSpPr txBox="1"/>
          <p:nvPr/>
        </p:nvSpPr>
        <p:spPr>
          <a:xfrm>
            <a:off x="1514763" y="1235947"/>
            <a:ext cx="91624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/>
              <a:t>En una población de cerdos se observó que el promedio para el peso corporal cambió de una generación a la siguiente, desde 15.000g. a 17.000g. Para lograr esos resultados, se seleccionó el 20% de los padres, cuyo promedio para la característica fue igual a 20.000g. ¿Cuál sería el valor de la heredabilidad en este caso para obtener esa respuesta frente a la selección?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7BD819E6-5AF0-42B8-B3DF-9DB5D329DCC3}"/>
                  </a:ext>
                </a:extLst>
              </p:cNvPr>
              <p:cNvSpPr txBox="1"/>
              <p:nvPr/>
            </p:nvSpPr>
            <p:spPr>
              <a:xfrm>
                <a:off x="6693022" y="3235004"/>
                <a:ext cx="1867329" cy="375552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s-CL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s-CL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7BD819E6-5AF0-42B8-B3DF-9DB5D329DC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3022" y="3235004"/>
                <a:ext cx="1867329" cy="37555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dinner bbq Sticker by Kyle Platts">
            <a:extLst>
              <a:ext uri="{FF2B5EF4-FFF2-40B4-BE49-F238E27FC236}">
                <a16:creationId xmlns:a16="http://schemas.microsoft.com/office/drawing/2014/main" id="{25FD065C-B43E-4ABC-9D62-FEB76596AB2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7235" y="-30666"/>
            <a:ext cx="1477328" cy="1477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812027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7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fld id="{00000000-1234-1234-1234-123412341234}" type="slidenum">
              <a:rPr lang="en"/>
              <a:pPr/>
              <a:t>4</a:t>
            </a:fld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7AFF47FE-7CA4-4554-8252-21E028444198}"/>
                  </a:ext>
                </a:extLst>
              </p:cNvPr>
              <p:cNvSpPr txBox="1"/>
              <p:nvPr/>
            </p:nvSpPr>
            <p:spPr>
              <a:xfrm>
                <a:off x="4676341" y="3059668"/>
                <a:ext cx="24106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𝑷</m:t>
                          </m:r>
                        </m:sub>
                      </m:sSub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CL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𝑮</m:t>
                          </m:r>
                        </m:sub>
                      </m:sSub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CL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𝑬</m:t>
                          </m:r>
                        </m:sub>
                      </m:sSub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7AFF47FE-7CA4-4554-8252-21E0284441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6341" y="3059668"/>
                <a:ext cx="2410691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A4218FFB-33E7-40CA-BFD3-B651A50C48FD}"/>
                  </a:ext>
                </a:extLst>
              </p:cNvPr>
              <p:cNvSpPr txBox="1"/>
              <p:nvPr/>
            </p:nvSpPr>
            <p:spPr>
              <a:xfrm>
                <a:off x="4491615" y="3972420"/>
                <a:ext cx="278014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sub>
                      </m:sSub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CL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𝑨</m:t>
                          </m:r>
                        </m:sub>
                      </m:sSub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CL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𝑫</m:t>
                          </m:r>
                        </m:sub>
                      </m:sSub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CL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b="1" i="1"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𝑰</m:t>
                          </m:r>
                        </m:sub>
                      </m:sSub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CL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A4218FFB-33E7-40CA-BFD3-B651A50C48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1615" y="3972420"/>
                <a:ext cx="2780145" cy="369332"/>
              </a:xfrm>
              <a:prstGeom prst="rect">
                <a:avLst/>
              </a:prstGeom>
              <a:blipFill>
                <a:blip r:embed="rId4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Abrir llave 11">
            <a:extLst>
              <a:ext uri="{FF2B5EF4-FFF2-40B4-BE49-F238E27FC236}">
                <a16:creationId xmlns:a16="http://schemas.microsoft.com/office/drawing/2014/main" id="{D313D762-1C3D-46CF-A2EF-BF7ACCEF4249}"/>
              </a:ext>
            </a:extLst>
          </p:cNvPr>
          <p:cNvSpPr/>
          <p:nvPr/>
        </p:nvSpPr>
        <p:spPr>
          <a:xfrm rot="5400000">
            <a:off x="5681694" y="2994763"/>
            <a:ext cx="374460" cy="1313998"/>
          </a:xfrm>
          <a:prstGeom prst="leftBrac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8036CCB5-01D0-4601-8251-398012CA9770}"/>
              </a:ext>
            </a:extLst>
          </p:cNvPr>
          <p:cNvSpPr txBox="1"/>
          <p:nvPr/>
        </p:nvSpPr>
        <p:spPr>
          <a:xfrm>
            <a:off x="4432318" y="5135331"/>
            <a:ext cx="779607" cy="58477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1600" b="1" dirty="0">
                <a:latin typeface="Abadi" panose="020B0604020104020204" pitchFamily="34" charset="0"/>
              </a:rPr>
              <a:t>Valor aditivo</a:t>
            </a:r>
            <a:endParaRPr lang="en-US" sz="1600" b="1" dirty="0">
              <a:latin typeface="Abadi" panose="020B060402010402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712320E-D5FA-439B-B6BC-9039E9889D71}"/>
              </a:ext>
            </a:extLst>
          </p:cNvPr>
          <p:cNvSpPr txBox="1"/>
          <p:nvPr/>
        </p:nvSpPr>
        <p:spPr>
          <a:xfrm>
            <a:off x="5353724" y="4715820"/>
            <a:ext cx="1236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600" b="1" dirty="0">
                <a:latin typeface="Abadi" panose="020B0604020104020204" pitchFamily="34" charset="0"/>
              </a:rPr>
              <a:t>Desviación dominante</a:t>
            </a:r>
            <a:endParaRPr lang="en-US" sz="1600" b="1" dirty="0">
              <a:latin typeface="Abadi" panose="020B0604020104020204" pitchFamily="34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59956B22-8171-41CA-A431-A9B8619ACE97}"/>
              </a:ext>
            </a:extLst>
          </p:cNvPr>
          <p:cNvSpPr txBox="1"/>
          <p:nvPr/>
        </p:nvSpPr>
        <p:spPr>
          <a:xfrm>
            <a:off x="6525923" y="5133004"/>
            <a:ext cx="11222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600" b="1" dirty="0">
                <a:latin typeface="Abadi" panose="020B0604020104020204" pitchFamily="34" charset="0"/>
              </a:rPr>
              <a:t>Interacción </a:t>
            </a:r>
            <a:r>
              <a:rPr lang="es-CL" sz="1600" b="1" dirty="0" err="1">
                <a:latin typeface="Abadi" panose="020B0604020104020204" pitchFamily="34" charset="0"/>
              </a:rPr>
              <a:t>epistática</a:t>
            </a:r>
            <a:endParaRPr lang="en-US" sz="1600" b="1" dirty="0">
              <a:latin typeface="Abadi" panose="020B0604020104020204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D399B37-10E4-469C-89C9-B4C59024F0AD}"/>
              </a:ext>
            </a:extLst>
          </p:cNvPr>
          <p:cNvSpPr txBox="1"/>
          <p:nvPr/>
        </p:nvSpPr>
        <p:spPr>
          <a:xfrm>
            <a:off x="7633136" y="4715820"/>
            <a:ext cx="11222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600" b="1" dirty="0">
                <a:latin typeface="Abadi" panose="020B0604020104020204" pitchFamily="34" charset="0"/>
              </a:rPr>
              <a:t>Desviación ambiental</a:t>
            </a:r>
            <a:endParaRPr lang="en-US" sz="1600" b="1" dirty="0">
              <a:latin typeface="Abadi" panose="020B0604020104020204" pitchFamily="34" charset="0"/>
            </a:endParaRPr>
          </a:p>
        </p:txBody>
      </p: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CB34FBFE-E9F7-4059-9EC1-A0506C6F6097}"/>
              </a:ext>
            </a:extLst>
          </p:cNvPr>
          <p:cNvCxnSpPr>
            <a:cxnSpLocks/>
            <a:endCxn id="13" idx="0"/>
          </p:cNvCxnSpPr>
          <p:nvPr/>
        </p:nvCxnSpPr>
        <p:spPr>
          <a:xfrm flipH="1">
            <a:off x="4822122" y="4344079"/>
            <a:ext cx="515362" cy="79125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64C30D69-8C45-4DFC-AACB-B5B994E049E9}"/>
              </a:ext>
            </a:extLst>
          </p:cNvPr>
          <p:cNvCxnSpPr>
            <a:cxnSpLocks/>
            <a:endCxn id="14" idx="0"/>
          </p:cNvCxnSpPr>
          <p:nvPr/>
        </p:nvCxnSpPr>
        <p:spPr>
          <a:xfrm>
            <a:off x="5967535" y="4341751"/>
            <a:ext cx="4617" cy="37406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de flecha 18">
            <a:extLst>
              <a:ext uri="{FF2B5EF4-FFF2-40B4-BE49-F238E27FC236}">
                <a16:creationId xmlns:a16="http://schemas.microsoft.com/office/drawing/2014/main" id="{7FF85AAE-ACF8-4F3B-82EC-95C88D2A6F49}"/>
              </a:ext>
            </a:extLst>
          </p:cNvPr>
          <p:cNvCxnSpPr>
            <a:cxnSpLocks/>
          </p:cNvCxnSpPr>
          <p:nvPr/>
        </p:nvCxnSpPr>
        <p:spPr>
          <a:xfrm>
            <a:off x="6444697" y="4341751"/>
            <a:ext cx="400292" cy="7718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8946509C-5E62-406C-BE8B-03517614EC73}"/>
              </a:ext>
            </a:extLst>
          </p:cNvPr>
          <p:cNvCxnSpPr>
            <a:cxnSpLocks/>
          </p:cNvCxnSpPr>
          <p:nvPr/>
        </p:nvCxnSpPr>
        <p:spPr>
          <a:xfrm>
            <a:off x="7047780" y="4341751"/>
            <a:ext cx="600360" cy="39562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ítulo 1">
            <a:extLst>
              <a:ext uri="{FF2B5EF4-FFF2-40B4-BE49-F238E27FC236}">
                <a16:creationId xmlns:a16="http://schemas.microsoft.com/office/drawing/2014/main" id="{47D1BC4D-6005-432F-B62C-C9CFAF389E1A}"/>
              </a:ext>
            </a:extLst>
          </p:cNvPr>
          <p:cNvSpPr txBox="1">
            <a:spLocks/>
          </p:cNvSpPr>
          <p:nvPr/>
        </p:nvSpPr>
        <p:spPr>
          <a:xfrm>
            <a:off x="1198084" y="201080"/>
            <a:ext cx="9367203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s-CL" i="1" kern="0"/>
              <a:t>Varianza de un carácter cuantitativo</a:t>
            </a:r>
            <a:endParaRPr lang="en-US" i="1" kern="0" dirty="0"/>
          </a:p>
        </p:txBody>
      </p:sp>
      <p:sp>
        <p:nvSpPr>
          <p:cNvPr id="22" name="Marcador de contenido 2">
            <a:extLst>
              <a:ext uri="{FF2B5EF4-FFF2-40B4-BE49-F238E27FC236}">
                <a16:creationId xmlns:a16="http://schemas.microsoft.com/office/drawing/2014/main" id="{11D1B011-5262-488B-B41B-B3741D170B7A}"/>
              </a:ext>
            </a:extLst>
          </p:cNvPr>
          <p:cNvSpPr txBox="1">
            <a:spLocks/>
          </p:cNvSpPr>
          <p:nvPr/>
        </p:nvSpPr>
        <p:spPr>
          <a:xfrm>
            <a:off x="1531386" y="1774710"/>
            <a:ext cx="8700602" cy="997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5079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Montserrat Light"/>
              <a:buChar char="●"/>
              <a:defRPr sz="24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1219170" marR="0" lvl="1" indent="-50798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Montserrat Light"/>
              <a:buChar char="○"/>
              <a:defRPr sz="24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828754" marR="0" lvl="2" indent="-50798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Light"/>
              <a:buChar char="■"/>
              <a:defRPr sz="24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2438339" marR="0" lvl="3" indent="-50798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Light"/>
              <a:buChar char="●"/>
              <a:defRPr sz="24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3047924" marR="0" lvl="4" indent="-50798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Light"/>
              <a:buChar char="○"/>
              <a:defRPr sz="24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3657509" marR="0" lvl="5" indent="-50798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Light"/>
              <a:buChar char="■"/>
              <a:defRPr sz="24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4267093" marR="0" lvl="6" indent="-50798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Light"/>
              <a:buChar char="●"/>
              <a:defRPr sz="24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4876678" marR="0" lvl="7" indent="-50798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Light"/>
              <a:buChar char="○"/>
              <a:defRPr sz="24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5486263" marR="0" lvl="8" indent="-507987" algn="l" rtl="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Montserrat Light"/>
              <a:buChar char="■"/>
              <a:defRPr sz="24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r>
              <a:rPr lang="es-CL" kern="0"/>
              <a:t>La varianza total de un carácter cuantitativo se puede expresar en los siguientes componentes:</a:t>
            </a:r>
            <a:endParaRPr lang="es-CL" kern="0" dirty="0"/>
          </a:p>
        </p:txBody>
      </p:sp>
    </p:spTree>
    <p:extLst>
      <p:ext uri="{BB962C8B-B14F-4D97-AF65-F5344CB8AC3E}">
        <p14:creationId xmlns:p14="http://schemas.microsoft.com/office/powerpoint/2010/main" val="95457630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7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fld id="{00000000-1234-1234-1234-123412341234}" type="slidenum">
              <a:rPr lang="en"/>
              <a:pPr/>
              <a:t>40</a:t>
            </a:fld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6175C59E-9F90-498D-90A2-E031D6FB652F}"/>
                  </a:ext>
                </a:extLst>
              </p:cNvPr>
              <p:cNvSpPr txBox="1"/>
              <p:nvPr/>
            </p:nvSpPr>
            <p:spPr>
              <a:xfrm>
                <a:off x="2404917" y="3241224"/>
                <a:ext cx="334356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𝑖</m:t>
                      </m:r>
                      <m:sSup>
                        <m:sSupPr>
                          <m:ctrlPr>
                            <a:rPr lang="es-CL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s-CL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6175C59E-9F90-498D-90A2-E031D6FB65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4917" y="3241224"/>
                <a:ext cx="3343563" cy="369332"/>
              </a:xfrm>
              <a:prstGeom prst="rect">
                <a:avLst/>
              </a:prstGeom>
              <a:blipFill>
                <a:blip r:embed="rId3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ítulo 1">
            <a:extLst>
              <a:ext uri="{FF2B5EF4-FFF2-40B4-BE49-F238E27FC236}">
                <a16:creationId xmlns:a16="http://schemas.microsoft.com/office/drawing/2014/main" id="{070B59A1-16FC-4AB8-978F-F571F9C5F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398" y="-95250"/>
            <a:ext cx="9367203" cy="1188720"/>
          </a:xfrm>
        </p:spPr>
        <p:txBody>
          <a:bodyPr>
            <a:normAutofit/>
          </a:bodyPr>
          <a:lstStyle/>
          <a:p>
            <a:r>
              <a:rPr lang="es-CL" i="1" dirty="0"/>
              <a:t>Ejercicio 3</a:t>
            </a:r>
            <a:endParaRPr lang="en-US" i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8408F2E-0B23-49BA-AA0A-C36F8A0DF350}"/>
              </a:ext>
            </a:extLst>
          </p:cNvPr>
          <p:cNvSpPr txBox="1"/>
          <p:nvPr/>
        </p:nvSpPr>
        <p:spPr>
          <a:xfrm>
            <a:off x="1514763" y="1235947"/>
            <a:ext cx="91624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/>
              <a:t>En una población de cerdos se observó que el promedio para el peso corporal cambió de una generación a la siguiente, desde 15.000g. a 17.000g. Para lograr esos resultados, se seleccionó el 20% de los padres, cuyo promedio para la característica fue igual a 20.000g. ¿Cuál sería el valor de la heredabilidad en este caso para obtener esa respuesta frente a la selección?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7BD819E6-5AF0-42B8-B3DF-9DB5D329DCC3}"/>
                  </a:ext>
                </a:extLst>
              </p:cNvPr>
              <p:cNvSpPr txBox="1"/>
              <p:nvPr/>
            </p:nvSpPr>
            <p:spPr>
              <a:xfrm>
                <a:off x="6693022" y="3235004"/>
                <a:ext cx="1867329" cy="375552"/>
              </a:xfrm>
              <a:prstGeom prst="rect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s-CL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s-CL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7BD819E6-5AF0-42B8-B3DF-9DB5D329DC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3022" y="3235004"/>
                <a:ext cx="1867329" cy="37555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chemeClr val="accent6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2" descr="dinner bbq Sticker by Kyle Platts">
            <a:extLst>
              <a:ext uri="{FF2B5EF4-FFF2-40B4-BE49-F238E27FC236}">
                <a16:creationId xmlns:a16="http://schemas.microsoft.com/office/drawing/2014/main" id="{7FB6AF7C-6B87-4DB2-A2E7-D05913798C3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7235" y="-30666"/>
            <a:ext cx="1477328" cy="1477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50234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5493C341-9CE4-4B85-A41B-7217CE95D3E2}"/>
              </a:ext>
            </a:extLst>
          </p:cNvPr>
          <p:cNvSpPr/>
          <p:nvPr/>
        </p:nvSpPr>
        <p:spPr>
          <a:xfrm>
            <a:off x="5731768" y="4366299"/>
            <a:ext cx="1630767" cy="1583874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23" name="Google Shape;123;p17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fld id="{00000000-1234-1234-1234-123412341234}" type="slidenum">
              <a:rPr lang="en"/>
              <a:pPr/>
              <a:t>41</a:t>
            </a:fld>
            <a:endParaRPr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070B59A1-16FC-4AB8-978F-F571F9C5F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398" y="-95250"/>
            <a:ext cx="9367203" cy="1188720"/>
          </a:xfrm>
        </p:spPr>
        <p:txBody>
          <a:bodyPr>
            <a:normAutofit/>
          </a:bodyPr>
          <a:lstStyle/>
          <a:p>
            <a:r>
              <a:rPr lang="es-CL" i="1" dirty="0"/>
              <a:t>Ejercicio 3</a:t>
            </a:r>
            <a:endParaRPr lang="en-US" i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8408F2E-0B23-49BA-AA0A-C36F8A0DF350}"/>
              </a:ext>
            </a:extLst>
          </p:cNvPr>
          <p:cNvSpPr txBox="1"/>
          <p:nvPr/>
        </p:nvSpPr>
        <p:spPr>
          <a:xfrm>
            <a:off x="1514763" y="1235947"/>
            <a:ext cx="91624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/>
              <a:t>En una población de cerdos se observó que el promedio para el peso corporal cambió de una generación a la siguiente, desde 15.000g. a 17.000g. Para lograr esos resultados, se seleccionó el 20% de los padres, cuyo promedio para la característica fue igual a 20.000g. ¿Cuál sería el valor de la heredabilidad en este caso para obtener esa respuesta frente a la selección?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7BD819E6-5AF0-42B8-B3DF-9DB5D329DCC3}"/>
                  </a:ext>
                </a:extLst>
              </p:cNvPr>
              <p:cNvSpPr txBox="1"/>
              <p:nvPr/>
            </p:nvSpPr>
            <p:spPr>
              <a:xfrm>
                <a:off x="5162334" y="3184074"/>
                <a:ext cx="1867329" cy="375552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s-CL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s-CL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7BD819E6-5AF0-42B8-B3DF-9DB5D329DC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2334" y="3184074"/>
                <a:ext cx="1867329" cy="37555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2" descr="dinner bbq Sticker by Kyle Platts">
            <a:extLst>
              <a:ext uri="{FF2B5EF4-FFF2-40B4-BE49-F238E27FC236}">
                <a16:creationId xmlns:a16="http://schemas.microsoft.com/office/drawing/2014/main" id="{E5CC4671-663C-4B32-9F2F-9E848871E3F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7235" y="-30666"/>
            <a:ext cx="1477328" cy="1477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E7AD191F-1D28-4549-B1BB-FAD44BC630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918" t="27999" r="31276" b="18912"/>
          <a:stretch/>
        </p:blipFill>
        <p:spPr>
          <a:xfrm>
            <a:off x="1412398" y="3559626"/>
            <a:ext cx="4047737" cy="31972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FF9A39D0-7BC8-4D33-BB86-0975CCD22B87}"/>
                  </a:ext>
                </a:extLst>
              </p:cNvPr>
              <p:cNvSpPr txBox="1"/>
              <p:nvPr/>
            </p:nvSpPr>
            <p:spPr>
              <a:xfrm>
                <a:off x="5731768" y="4445223"/>
                <a:ext cx="163076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s-CL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s-CL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CL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s-CL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acc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=15.000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s-CL" dirty="0"/>
              </a:p>
            </p:txBody>
          </p:sp>
        </mc:Choice>
        <mc:Fallback xmlns=""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FF9A39D0-7BC8-4D33-BB86-0975CCD22B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1768" y="4445223"/>
                <a:ext cx="1630767" cy="369332"/>
              </a:xfrm>
              <a:prstGeom prst="rect">
                <a:avLst/>
              </a:prstGeom>
              <a:blipFill>
                <a:blip r:embed="rId6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CE247FAC-7226-4AEC-9F5C-6466C4C90C6D}"/>
                  </a:ext>
                </a:extLst>
              </p:cNvPr>
              <p:cNvSpPr txBox="1"/>
              <p:nvPr/>
            </p:nvSpPr>
            <p:spPr>
              <a:xfrm>
                <a:off x="5731768" y="4969098"/>
                <a:ext cx="162544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s-CL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s-CL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CL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s-CL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=17.000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s-CL" dirty="0"/>
              </a:p>
            </p:txBody>
          </p:sp>
        </mc:Choice>
        <mc:Fallback xmlns=""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CE247FAC-7226-4AEC-9F5C-6466C4C90C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1768" y="4969098"/>
                <a:ext cx="1625445" cy="369332"/>
              </a:xfrm>
              <a:prstGeom prst="rect">
                <a:avLst/>
              </a:prstGeom>
              <a:blipFill>
                <a:blip r:embed="rId7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02DA3A13-EAA4-492D-8F09-B530E636646A}"/>
                  </a:ext>
                </a:extLst>
              </p:cNvPr>
              <p:cNvSpPr txBox="1"/>
              <p:nvPr/>
            </p:nvSpPr>
            <p:spPr>
              <a:xfrm>
                <a:off x="5731768" y="5492973"/>
                <a:ext cx="16226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s-CL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s-CL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CL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s-CL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</m:e>
                      </m:acc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=20.000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s-CL" dirty="0"/>
              </a:p>
            </p:txBody>
          </p:sp>
        </mc:Choice>
        <mc:Fallback xmlns="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02DA3A13-EAA4-492D-8F09-B530E63664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1768" y="5492973"/>
                <a:ext cx="1622688" cy="369332"/>
              </a:xfrm>
              <a:prstGeom prst="rect">
                <a:avLst/>
              </a:prstGeom>
              <a:blipFill>
                <a:blip r:embed="rId8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204641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16" grpId="0"/>
      <p:bldP spid="1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5493C341-9CE4-4B85-A41B-7217CE95D3E2}"/>
              </a:ext>
            </a:extLst>
          </p:cNvPr>
          <p:cNvSpPr/>
          <p:nvPr/>
        </p:nvSpPr>
        <p:spPr>
          <a:xfrm>
            <a:off x="10162453" y="2855752"/>
            <a:ext cx="1630767" cy="158387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23" name="Google Shape;123;p17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fld id="{00000000-1234-1234-1234-123412341234}" type="slidenum">
              <a:rPr lang="en"/>
              <a:pPr/>
              <a:t>42</a:t>
            </a:fld>
            <a:endParaRPr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070B59A1-16FC-4AB8-978F-F571F9C5F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398" y="-95250"/>
            <a:ext cx="9367203" cy="1188720"/>
          </a:xfrm>
        </p:spPr>
        <p:txBody>
          <a:bodyPr>
            <a:normAutofit/>
          </a:bodyPr>
          <a:lstStyle/>
          <a:p>
            <a:r>
              <a:rPr lang="es-CL" i="1" dirty="0"/>
              <a:t>Ejercicio 3</a:t>
            </a:r>
            <a:endParaRPr lang="en-US" i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8408F2E-0B23-49BA-AA0A-C36F8A0DF350}"/>
              </a:ext>
            </a:extLst>
          </p:cNvPr>
          <p:cNvSpPr txBox="1"/>
          <p:nvPr/>
        </p:nvSpPr>
        <p:spPr>
          <a:xfrm>
            <a:off x="1514763" y="1235947"/>
            <a:ext cx="91624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/>
              <a:t>En una población de cerdos se observó que el promedio para el peso corporal cambió de una generación a la siguiente, desde 15.000g. a 17.000g. Para lograr esos resultados, se seleccionó el 20% de los padres, cuyo promedio para la característica fue igual a 20.000g. ¿Cuál sería el valor de la heredabilidad en este caso para obtener esa respuesta frente a la selección?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7BD819E6-5AF0-42B8-B3DF-9DB5D329DCC3}"/>
                  </a:ext>
                </a:extLst>
              </p:cNvPr>
              <p:cNvSpPr txBox="1"/>
              <p:nvPr/>
            </p:nvSpPr>
            <p:spPr>
              <a:xfrm>
                <a:off x="5162334" y="2955474"/>
                <a:ext cx="1867329" cy="375552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s-CL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s-CL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7BD819E6-5AF0-42B8-B3DF-9DB5D329DC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2334" y="2955474"/>
                <a:ext cx="1867329" cy="37555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2" descr="dinner bbq Sticker by Kyle Platts">
            <a:extLst>
              <a:ext uri="{FF2B5EF4-FFF2-40B4-BE49-F238E27FC236}">
                <a16:creationId xmlns:a16="http://schemas.microsoft.com/office/drawing/2014/main" id="{E5CC4671-663C-4B32-9F2F-9E848871E3F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7235" y="-30666"/>
            <a:ext cx="1477328" cy="1477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FF9A39D0-7BC8-4D33-BB86-0975CCD22B87}"/>
                  </a:ext>
                </a:extLst>
              </p:cNvPr>
              <p:cNvSpPr txBox="1"/>
              <p:nvPr/>
            </p:nvSpPr>
            <p:spPr>
              <a:xfrm>
                <a:off x="10162453" y="2934676"/>
                <a:ext cx="163076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s-CL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s-CL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CL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s-CL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acc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=15.000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s-CL" dirty="0"/>
              </a:p>
            </p:txBody>
          </p:sp>
        </mc:Choice>
        <mc:Fallback xmlns=""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FF9A39D0-7BC8-4D33-BB86-0975CCD22B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62453" y="2934676"/>
                <a:ext cx="1630767" cy="369332"/>
              </a:xfrm>
              <a:prstGeom prst="rect">
                <a:avLst/>
              </a:prstGeom>
              <a:blipFill>
                <a:blip r:embed="rId5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CE247FAC-7226-4AEC-9F5C-6466C4C90C6D}"/>
                  </a:ext>
                </a:extLst>
              </p:cNvPr>
              <p:cNvSpPr txBox="1"/>
              <p:nvPr/>
            </p:nvSpPr>
            <p:spPr>
              <a:xfrm>
                <a:off x="10162453" y="3458551"/>
                <a:ext cx="162544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s-CL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s-CL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CL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s-CL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=17.000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s-CL" dirty="0"/>
              </a:p>
            </p:txBody>
          </p:sp>
        </mc:Choice>
        <mc:Fallback xmlns=""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CE247FAC-7226-4AEC-9F5C-6466C4C90C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62453" y="3458551"/>
                <a:ext cx="1625445" cy="369332"/>
              </a:xfrm>
              <a:prstGeom prst="rect">
                <a:avLst/>
              </a:prstGeom>
              <a:blipFill>
                <a:blip r:embed="rId6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02DA3A13-EAA4-492D-8F09-B530E636646A}"/>
                  </a:ext>
                </a:extLst>
              </p:cNvPr>
              <p:cNvSpPr txBox="1"/>
              <p:nvPr/>
            </p:nvSpPr>
            <p:spPr>
              <a:xfrm>
                <a:off x="10162453" y="3982426"/>
                <a:ext cx="16226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s-CL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s-CL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CL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s-CL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</m:e>
                      </m:acc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=20.000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s-CL" dirty="0"/>
              </a:p>
            </p:txBody>
          </p:sp>
        </mc:Choice>
        <mc:Fallback xmlns="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02DA3A13-EAA4-492D-8F09-B530E63664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62453" y="3982426"/>
                <a:ext cx="1622688" cy="369332"/>
              </a:xfrm>
              <a:prstGeom prst="rect">
                <a:avLst/>
              </a:prstGeom>
              <a:blipFill>
                <a:blip r:embed="rId7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11027812-B7FB-463F-9DE4-127F9FF6D700}"/>
                  </a:ext>
                </a:extLst>
              </p:cNvPr>
              <p:cNvSpPr txBox="1"/>
              <p:nvPr/>
            </p:nvSpPr>
            <p:spPr>
              <a:xfrm>
                <a:off x="3002844" y="3384494"/>
                <a:ext cx="6186308" cy="369332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s-CL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s-CL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s-CL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CL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s-CL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acc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acc>
                            <m:accPr>
                              <m:chr m:val="̅"/>
                              <m:ctrlPr>
                                <a:rPr lang="es-CL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s-CL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CL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s-CL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acc>
                        </m:e>
                      </m:d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s-CL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∗(</m:t>
                      </m:r>
                      <m:acc>
                        <m:accPr>
                          <m:chr m:val="̅"/>
                          <m:ctrlPr>
                            <a:rPr lang="es-CL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s-CL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CL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s-CL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</m:e>
                      </m:acc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−</m:t>
                      </m:r>
                      <m:acc>
                        <m:accPr>
                          <m:chr m:val="̅"/>
                          <m:ctrlPr>
                            <a:rPr lang="es-CL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s-CL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CL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s-CL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acc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11027812-B7FB-463F-9DE4-127F9FF6D7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2844" y="3384494"/>
                <a:ext cx="6186308" cy="369332"/>
              </a:xfrm>
              <a:prstGeom prst="rect">
                <a:avLst/>
              </a:prstGeom>
              <a:blipFill>
                <a:blip r:embed="rId8"/>
                <a:stretch>
                  <a:fillRect b="-14754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uadroTexto 17">
                <a:extLst>
                  <a:ext uri="{FF2B5EF4-FFF2-40B4-BE49-F238E27FC236}">
                    <a16:creationId xmlns:a16="http://schemas.microsoft.com/office/drawing/2014/main" id="{6BD3B3E4-C274-43E4-9B7F-48A13B4A415F}"/>
                  </a:ext>
                </a:extLst>
              </p:cNvPr>
              <p:cNvSpPr txBox="1"/>
              <p:nvPr/>
            </p:nvSpPr>
            <p:spPr>
              <a:xfrm>
                <a:off x="3002844" y="3801825"/>
                <a:ext cx="6186308" cy="369332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s-CL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17.000</m:t>
                          </m:r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 −15.000</m:t>
                          </m:r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d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s-CL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∗(20.000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 −15.000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CuadroTexto 17">
                <a:extLst>
                  <a:ext uri="{FF2B5EF4-FFF2-40B4-BE49-F238E27FC236}">
                    <a16:creationId xmlns:a16="http://schemas.microsoft.com/office/drawing/2014/main" id="{6BD3B3E4-C274-43E4-9B7F-48A13B4A41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2844" y="3801825"/>
                <a:ext cx="6186308" cy="369332"/>
              </a:xfrm>
              <a:prstGeom prst="rect">
                <a:avLst/>
              </a:prstGeom>
              <a:blipFill>
                <a:blip r:embed="rId9"/>
                <a:stretch>
                  <a:fillRect b="-15000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D1C7D0FC-A313-4FB2-9AA6-51156177C2DA}"/>
                  </a:ext>
                </a:extLst>
              </p:cNvPr>
              <p:cNvSpPr txBox="1"/>
              <p:nvPr/>
            </p:nvSpPr>
            <p:spPr>
              <a:xfrm>
                <a:off x="3002844" y="4335994"/>
                <a:ext cx="6186308" cy="369332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2.000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s-CL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∗5.000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D1C7D0FC-A313-4FB2-9AA6-51156177C2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2844" y="4335994"/>
                <a:ext cx="6186308" cy="369332"/>
              </a:xfrm>
              <a:prstGeom prst="rect">
                <a:avLst/>
              </a:prstGeom>
              <a:blipFill>
                <a:blip r:embed="rId10"/>
                <a:stretch>
                  <a:fillRect b="-13115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505EC872-CE3C-4061-B012-D41B602D7111}"/>
                  </a:ext>
                </a:extLst>
              </p:cNvPr>
              <p:cNvSpPr txBox="1"/>
              <p:nvPr/>
            </p:nvSpPr>
            <p:spPr>
              <a:xfrm>
                <a:off x="3002844" y="4863943"/>
                <a:ext cx="6186308" cy="634789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C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2.000</m:t>
                          </m:r>
                        </m:num>
                        <m:den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5.000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505EC872-CE3C-4061-B012-D41B602D71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2844" y="4863943"/>
                <a:ext cx="6186308" cy="63478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A5C1051C-6551-4DDF-90A0-DCE6A6C2F16A}"/>
                  </a:ext>
                </a:extLst>
              </p:cNvPr>
              <p:cNvSpPr txBox="1"/>
              <p:nvPr/>
            </p:nvSpPr>
            <p:spPr>
              <a:xfrm>
                <a:off x="5420959" y="5867653"/>
                <a:ext cx="1350077" cy="369332"/>
              </a:xfrm>
              <a:prstGeom prst="rect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=0,4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A5C1051C-6551-4DDF-90A0-DCE6A6C2F1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0959" y="5867653"/>
                <a:ext cx="1350077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28575">
                <a:solidFill>
                  <a:schemeClr val="accent6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uadroTexto 21">
                <a:extLst>
                  <a:ext uri="{FF2B5EF4-FFF2-40B4-BE49-F238E27FC236}">
                    <a16:creationId xmlns:a16="http://schemas.microsoft.com/office/drawing/2014/main" id="{59D560C1-ADB7-4557-AB86-E6DA1E3A2392}"/>
                  </a:ext>
                </a:extLst>
              </p:cNvPr>
              <p:cNvSpPr txBox="1"/>
              <p:nvPr/>
            </p:nvSpPr>
            <p:spPr>
              <a:xfrm>
                <a:off x="7989447" y="5734636"/>
                <a:ext cx="2545607" cy="646331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s-CL" dirty="0"/>
                  <a:t>La heredabilidad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CL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CL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lang="es-CL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s-CL" dirty="0"/>
                  <a:t>) en este caso es de 0,4</a:t>
                </a:r>
              </a:p>
            </p:txBody>
          </p:sp>
        </mc:Choice>
        <mc:Fallback xmlns="">
          <p:sp>
            <p:nvSpPr>
              <p:cNvPr id="22" name="CuadroTexto 21">
                <a:extLst>
                  <a:ext uri="{FF2B5EF4-FFF2-40B4-BE49-F238E27FC236}">
                    <a16:creationId xmlns:a16="http://schemas.microsoft.com/office/drawing/2014/main" id="{59D560C1-ADB7-4557-AB86-E6DA1E3A23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9447" y="5734636"/>
                <a:ext cx="2545607" cy="646331"/>
              </a:xfrm>
              <a:prstGeom prst="rect">
                <a:avLst/>
              </a:prstGeom>
              <a:blipFill>
                <a:blip r:embed="rId13"/>
                <a:stretch>
                  <a:fillRect l="-1663" t="-3636" b="-11818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211287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D728AA2B-6556-4A13-A50A-9B2496C2FF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E88FAD77-E384-419E-80FB-D74FF816F4D3}"/>
              </a:ext>
            </a:extLst>
          </p:cNvPr>
          <p:cNvSpPr txBox="1">
            <a:spLocks/>
          </p:cNvSpPr>
          <p:nvPr/>
        </p:nvSpPr>
        <p:spPr>
          <a:xfrm>
            <a:off x="563509" y="264437"/>
            <a:ext cx="9367203" cy="842487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CL" sz="3200" i="1" kern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Ecuaciones importantes</a:t>
            </a:r>
            <a:endParaRPr lang="en-US" sz="3200" i="1" kern="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C67F1C38-8A42-4CE1-B4C0-F2174A3830C2}"/>
              </a:ext>
            </a:extLst>
          </p:cNvPr>
          <p:cNvSpPr txBox="1"/>
          <p:nvPr/>
        </p:nvSpPr>
        <p:spPr>
          <a:xfrm>
            <a:off x="563509" y="3357352"/>
            <a:ext cx="2594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>
                <a:solidFill>
                  <a:schemeClr val="bg1"/>
                </a:solidFill>
                <a:latin typeface="Abadi" panose="020B0604020104020204" pitchFamily="34" charset="0"/>
              </a:rPr>
              <a:t>Estimador lineal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ADFBCDA9-838F-4859-AC20-81158148B3FD}"/>
              </a:ext>
            </a:extLst>
          </p:cNvPr>
          <p:cNvSpPr txBox="1"/>
          <p:nvPr/>
        </p:nvSpPr>
        <p:spPr>
          <a:xfrm>
            <a:off x="554902" y="1656775"/>
            <a:ext cx="2699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>
                <a:solidFill>
                  <a:schemeClr val="bg1"/>
                </a:solidFill>
                <a:latin typeface="Abadi" panose="020B0604020104020204" pitchFamily="34" charset="0"/>
              </a:rPr>
              <a:t>Heredabilidad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578AB005-CA9E-44B6-B1A0-214F533AEC96}"/>
              </a:ext>
            </a:extLst>
          </p:cNvPr>
          <p:cNvSpPr txBox="1"/>
          <p:nvPr/>
        </p:nvSpPr>
        <p:spPr>
          <a:xfrm>
            <a:off x="4635161" y="1656775"/>
            <a:ext cx="2594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>
                <a:solidFill>
                  <a:schemeClr val="bg1"/>
                </a:solidFill>
                <a:latin typeface="Abadi" panose="020B0604020104020204" pitchFamily="34" charset="0"/>
              </a:rPr>
              <a:t>Respuesta a la selección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DCCC0106-91B4-4A46-BBA9-FAA8959E4188}"/>
              </a:ext>
            </a:extLst>
          </p:cNvPr>
          <p:cNvSpPr txBox="1"/>
          <p:nvPr/>
        </p:nvSpPr>
        <p:spPr>
          <a:xfrm>
            <a:off x="4635161" y="3631923"/>
            <a:ext cx="2594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>
                <a:solidFill>
                  <a:schemeClr val="bg1"/>
                </a:solidFill>
                <a:latin typeface="Abadi" panose="020B0604020104020204" pitchFamily="34" charset="0"/>
              </a:rPr>
              <a:t>Diferencial de selección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1FFBA3EE-505F-4F74-A0D2-B819806AFDE7}"/>
              </a:ext>
            </a:extLst>
          </p:cNvPr>
          <p:cNvSpPr txBox="1"/>
          <p:nvPr/>
        </p:nvSpPr>
        <p:spPr>
          <a:xfrm>
            <a:off x="4635161" y="5039650"/>
            <a:ext cx="2594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>
                <a:solidFill>
                  <a:schemeClr val="bg1"/>
                </a:solidFill>
                <a:latin typeface="Abadi" panose="020B0604020104020204" pitchFamily="34" charset="0"/>
              </a:rPr>
              <a:t>Intensidad de selección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E0EB7700-BBE1-45D3-8985-0B8E365EDCA3}"/>
              </a:ext>
            </a:extLst>
          </p:cNvPr>
          <p:cNvSpPr txBox="1"/>
          <p:nvPr/>
        </p:nvSpPr>
        <p:spPr>
          <a:xfrm>
            <a:off x="8521922" y="1656775"/>
            <a:ext cx="31065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>
                <a:solidFill>
                  <a:schemeClr val="bg1"/>
                </a:solidFill>
                <a:latin typeface="Abadi" panose="020B0604020104020204" pitchFamily="34" charset="0"/>
              </a:rPr>
              <a:t>Diferencial e intensidad de selección separados por sexo (distinto esquema o número seleccionado por sexo)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6" name="Tabla 35">
                <a:extLst>
                  <a:ext uri="{FF2B5EF4-FFF2-40B4-BE49-F238E27FC236}">
                    <a16:creationId xmlns:a16="http://schemas.microsoft.com/office/drawing/2014/main" id="{518B59F6-1AE5-4874-AD1C-8BB2B946ACD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94745460"/>
                  </p:ext>
                </p:extLst>
              </p:nvPr>
            </p:nvGraphicFramePr>
            <p:xfrm>
              <a:off x="563509" y="2156110"/>
              <a:ext cx="2699616" cy="735775"/>
            </p:xfrm>
            <a:graphic>
              <a:graphicData uri="http://schemas.openxmlformats.org/drawingml/2006/table">
                <a:tbl>
                  <a:tblPr>
                    <a:tableStyleId>{37CE84F3-28C3-443E-9E96-99CF82512B78}</a:tableStyleId>
                  </a:tblPr>
                  <a:tblGrid>
                    <a:gridCol w="2699616">
                      <a:extLst>
                        <a:ext uri="{9D8B030D-6E8A-4147-A177-3AD203B41FA5}">
                          <a16:colId xmlns:a16="http://schemas.microsoft.com/office/drawing/2014/main" val="251472345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s-CL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p>
                                    <m:r>
                                      <a:rPr lang="es-CL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s-CL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s-CL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s-CL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s-CL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a:rPr lang="es-CL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𝐴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s-CL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s-CL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a:rPr lang="es-CL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𝑃</m:t>
                                        </m:r>
                                      </m:sub>
                                    </m:sSub>
                                  </m:den>
                                </m:f>
                                <m:r>
                                  <a:rPr lang="es-CL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s-CL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Sup>
                                      <m:sSubSupPr>
                                        <m:ctrlPr>
                                          <a:rPr lang="es-CL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s-CL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a:rPr lang="es-CL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𝐴</m:t>
                                        </m:r>
                                      </m:sub>
                                      <m:sup>
                                        <m:r>
                                          <a:rPr lang="es-CL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num>
                                  <m:den>
                                    <m:sSubSup>
                                      <m:sSubSupPr>
                                        <m:ctrlPr>
                                          <a:rPr lang="es-CL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s-CL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a:rPr lang="es-CL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𝑃</m:t>
                                        </m:r>
                                      </m:sub>
                                      <m:sup>
                                        <m:r>
                                          <a:rPr lang="es-CL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den>
                                </m:f>
                                <m:r>
                                  <a:rPr lang="es-CL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s-CL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CL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s-CL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𝐴𝑃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5639455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6" name="Tabla 35">
                <a:extLst>
                  <a:ext uri="{FF2B5EF4-FFF2-40B4-BE49-F238E27FC236}">
                    <a16:creationId xmlns:a16="http://schemas.microsoft.com/office/drawing/2014/main" id="{518B59F6-1AE5-4874-AD1C-8BB2B946ACD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94745460"/>
                  </p:ext>
                </p:extLst>
              </p:nvPr>
            </p:nvGraphicFramePr>
            <p:xfrm>
              <a:off x="563509" y="2156110"/>
              <a:ext cx="2699616" cy="735775"/>
            </p:xfrm>
            <a:graphic>
              <a:graphicData uri="http://schemas.openxmlformats.org/drawingml/2006/table">
                <a:tbl>
                  <a:tblPr>
                    <a:tableStyleId>{37CE84F3-28C3-443E-9E96-99CF82512B78}</a:tableStyleId>
                  </a:tblPr>
                  <a:tblGrid>
                    <a:gridCol w="2699616">
                      <a:extLst>
                        <a:ext uri="{9D8B030D-6E8A-4147-A177-3AD203B41FA5}">
                          <a16:colId xmlns:a16="http://schemas.microsoft.com/office/drawing/2014/main" val="2514723455"/>
                        </a:ext>
                      </a:extLst>
                    </a:gridCol>
                  </a:tblGrid>
                  <a:tr h="73577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5639455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7" name="Tabla 36">
                <a:extLst>
                  <a:ext uri="{FF2B5EF4-FFF2-40B4-BE49-F238E27FC236}">
                    <a16:creationId xmlns:a16="http://schemas.microsoft.com/office/drawing/2014/main" id="{15FDFB8C-E8D4-46A3-909C-01EDD85F656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67131773"/>
                  </p:ext>
                </p:extLst>
              </p:nvPr>
            </p:nvGraphicFramePr>
            <p:xfrm>
              <a:off x="572116" y="3905457"/>
              <a:ext cx="2699616" cy="509283"/>
            </p:xfrm>
            <a:graphic>
              <a:graphicData uri="http://schemas.openxmlformats.org/drawingml/2006/table">
                <a:tbl>
                  <a:tblPr>
                    <a:tableStyleId>{37CE84F3-28C3-443E-9E96-99CF82512B78}</a:tableStyleId>
                  </a:tblPr>
                  <a:tblGrid>
                    <a:gridCol w="2699616">
                      <a:extLst>
                        <a:ext uri="{9D8B030D-6E8A-4147-A177-3AD203B41FA5}">
                          <a16:colId xmlns:a16="http://schemas.microsoft.com/office/drawing/2014/main" val="2514723455"/>
                        </a:ext>
                      </a:extLst>
                    </a:gridCol>
                  </a:tblGrid>
                  <a:tr h="509283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̂"/>
                                    <m:ctrlPr>
                                      <a:rPr lang="en-US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s-CL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</m:acc>
                                <m:r>
                                  <a:rPr lang="es-CL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p>
                                  <m:sSupPr>
                                    <m:ctrlPr>
                                      <a:rPr lang="es-CL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s-CL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p>
                                    <m:r>
                                      <a:rPr lang="es-CL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s-CL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s-CL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r>
                                  <a:rPr lang="es-CL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s-CL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𝜇</m:t>
                                </m:r>
                                <m:r>
                                  <a:rPr lang="es-CL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15639455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7" name="Tabla 36">
                <a:extLst>
                  <a:ext uri="{FF2B5EF4-FFF2-40B4-BE49-F238E27FC236}">
                    <a16:creationId xmlns:a16="http://schemas.microsoft.com/office/drawing/2014/main" id="{15FDFB8C-E8D4-46A3-909C-01EDD85F656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67131773"/>
                  </p:ext>
                </p:extLst>
              </p:nvPr>
            </p:nvGraphicFramePr>
            <p:xfrm>
              <a:off x="572116" y="3905457"/>
              <a:ext cx="2699616" cy="509283"/>
            </p:xfrm>
            <a:graphic>
              <a:graphicData uri="http://schemas.openxmlformats.org/drawingml/2006/table">
                <a:tbl>
                  <a:tblPr>
                    <a:tableStyleId>{37CE84F3-28C3-443E-9E96-99CF82512B78}</a:tableStyleId>
                  </a:tblPr>
                  <a:tblGrid>
                    <a:gridCol w="2699616">
                      <a:extLst>
                        <a:ext uri="{9D8B030D-6E8A-4147-A177-3AD203B41FA5}">
                          <a16:colId xmlns:a16="http://schemas.microsoft.com/office/drawing/2014/main" val="2514723455"/>
                        </a:ext>
                      </a:extLst>
                    </a:gridCol>
                  </a:tblGrid>
                  <a:tr h="50928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5639455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8" name="Tabla 37">
                <a:extLst>
                  <a:ext uri="{FF2B5EF4-FFF2-40B4-BE49-F238E27FC236}">
                    <a16:creationId xmlns:a16="http://schemas.microsoft.com/office/drawing/2014/main" id="{3CDEAA70-59CE-437E-B111-7F4171822AF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68265820"/>
                  </p:ext>
                </p:extLst>
              </p:nvPr>
            </p:nvGraphicFramePr>
            <p:xfrm>
              <a:off x="4635161" y="2156110"/>
              <a:ext cx="2699616" cy="945071"/>
            </p:xfrm>
            <a:graphic>
              <a:graphicData uri="http://schemas.openxmlformats.org/drawingml/2006/table">
                <a:tbl>
                  <a:tblPr>
                    <a:tableStyleId>{37CE84F3-28C3-443E-9E96-99CF82512B78}</a:tableStyleId>
                  </a:tblPr>
                  <a:tblGrid>
                    <a:gridCol w="2699616">
                      <a:extLst>
                        <a:ext uri="{9D8B030D-6E8A-4147-A177-3AD203B41FA5}">
                          <a16:colId xmlns:a16="http://schemas.microsoft.com/office/drawing/2014/main" val="251472345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CL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  <m:r>
                                  <a:rPr lang="es-CL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p>
                                  <m:sSupPr>
                                    <m:ctrlPr>
                                      <a:rPr lang="es-CL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s-CL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p>
                                    <m:r>
                                      <a:rPr lang="es-CL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s-CL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oMath>
                            </m:oMathPara>
                          </a14:m>
                          <a:endParaRPr lang="en-US" dirty="0">
                            <a:solidFill>
                              <a:schemeClr val="bg1"/>
                            </a:solidFill>
                          </a:endParaRPr>
                        </a:p>
                        <a:p>
                          <a:endParaRPr lang="en-US" dirty="0"/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CL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  <m:r>
                                  <a:rPr lang="es-CL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s-CL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sSup>
                                  <m:sSupPr>
                                    <m:ctrlPr>
                                      <a:rPr lang="es-CL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s-CL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p>
                                    <m:r>
                                      <a:rPr lang="es-CL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sSub>
                                  <m:sSubPr>
                                    <m:ctrlPr>
                                      <a:rPr lang="es-CL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CL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s-CL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5639455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8" name="Tabla 37">
                <a:extLst>
                  <a:ext uri="{FF2B5EF4-FFF2-40B4-BE49-F238E27FC236}">
                    <a16:creationId xmlns:a16="http://schemas.microsoft.com/office/drawing/2014/main" id="{3CDEAA70-59CE-437E-B111-7F4171822AF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68265820"/>
                  </p:ext>
                </p:extLst>
              </p:nvPr>
            </p:nvGraphicFramePr>
            <p:xfrm>
              <a:off x="4635161" y="2156110"/>
              <a:ext cx="2699616" cy="945071"/>
            </p:xfrm>
            <a:graphic>
              <a:graphicData uri="http://schemas.openxmlformats.org/drawingml/2006/table">
                <a:tbl>
                  <a:tblPr>
                    <a:tableStyleId>{37CE84F3-28C3-443E-9E96-99CF82512B78}</a:tableStyleId>
                  </a:tblPr>
                  <a:tblGrid>
                    <a:gridCol w="2699616">
                      <a:extLst>
                        <a:ext uri="{9D8B030D-6E8A-4147-A177-3AD203B41FA5}">
                          <a16:colId xmlns:a16="http://schemas.microsoft.com/office/drawing/2014/main" val="2514723455"/>
                        </a:ext>
                      </a:extLst>
                    </a:gridCol>
                  </a:tblGrid>
                  <a:tr h="94507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b="-6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5639455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9" name="Tabla 38">
                <a:extLst>
                  <a:ext uri="{FF2B5EF4-FFF2-40B4-BE49-F238E27FC236}">
                    <a16:creationId xmlns:a16="http://schemas.microsoft.com/office/drawing/2014/main" id="{448390F4-AF92-470E-84A9-D3D9E712170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50388241"/>
                  </p:ext>
                </p:extLst>
              </p:nvPr>
            </p:nvGraphicFramePr>
            <p:xfrm>
              <a:off x="4635161" y="4096355"/>
              <a:ext cx="2699616" cy="375984"/>
            </p:xfrm>
            <a:graphic>
              <a:graphicData uri="http://schemas.openxmlformats.org/drawingml/2006/table">
                <a:tbl>
                  <a:tblPr>
                    <a:tableStyleId>{37CE84F3-28C3-443E-9E96-99CF82512B78}</a:tableStyleId>
                  </a:tblPr>
                  <a:tblGrid>
                    <a:gridCol w="2699616">
                      <a:extLst>
                        <a:ext uri="{9D8B030D-6E8A-4147-A177-3AD203B41FA5}">
                          <a16:colId xmlns:a16="http://schemas.microsoft.com/office/drawing/2014/main" val="251472345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CL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  <m:r>
                                  <a:rPr lang="es-CL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s-CL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sSub>
                                  <m:sSubPr>
                                    <m:ctrlPr>
                                      <a:rPr lang="es-CL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CL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s-CL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5639455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9" name="Tabla 38">
                <a:extLst>
                  <a:ext uri="{FF2B5EF4-FFF2-40B4-BE49-F238E27FC236}">
                    <a16:creationId xmlns:a16="http://schemas.microsoft.com/office/drawing/2014/main" id="{448390F4-AF92-470E-84A9-D3D9E712170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50388241"/>
                  </p:ext>
                </p:extLst>
              </p:nvPr>
            </p:nvGraphicFramePr>
            <p:xfrm>
              <a:off x="4635161" y="4096355"/>
              <a:ext cx="2699616" cy="375984"/>
            </p:xfrm>
            <a:graphic>
              <a:graphicData uri="http://schemas.openxmlformats.org/drawingml/2006/table">
                <a:tbl>
                  <a:tblPr>
                    <a:tableStyleId>{37CE84F3-28C3-443E-9E96-99CF82512B78}</a:tableStyleId>
                  </a:tblPr>
                  <a:tblGrid>
                    <a:gridCol w="2699616">
                      <a:extLst>
                        <a:ext uri="{9D8B030D-6E8A-4147-A177-3AD203B41FA5}">
                          <a16:colId xmlns:a16="http://schemas.microsoft.com/office/drawing/2014/main" val="2514723455"/>
                        </a:ext>
                      </a:extLst>
                    </a:gridCol>
                  </a:tblGrid>
                  <a:tr h="37598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b="-15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5639455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0" name="Tabla 39">
                <a:extLst>
                  <a:ext uri="{FF2B5EF4-FFF2-40B4-BE49-F238E27FC236}">
                    <a16:creationId xmlns:a16="http://schemas.microsoft.com/office/drawing/2014/main" id="{A472E40B-FFC5-4552-A3DE-1C9F7D2999F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05326481"/>
                  </p:ext>
                </p:extLst>
              </p:nvPr>
            </p:nvGraphicFramePr>
            <p:xfrm>
              <a:off x="4635161" y="5528618"/>
              <a:ext cx="2699616" cy="375984"/>
            </p:xfrm>
            <a:graphic>
              <a:graphicData uri="http://schemas.openxmlformats.org/drawingml/2006/table">
                <a:tbl>
                  <a:tblPr>
                    <a:tableStyleId>{37CE84F3-28C3-443E-9E96-99CF82512B78}</a:tableStyleId>
                  </a:tblPr>
                  <a:tblGrid>
                    <a:gridCol w="2699616">
                      <a:extLst>
                        <a:ext uri="{9D8B030D-6E8A-4147-A177-3AD203B41FA5}">
                          <a16:colId xmlns:a16="http://schemas.microsoft.com/office/drawing/2014/main" val="251472345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CL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s-CL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s-CL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s-CL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s-CL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oMath>
                            </m:oMathPara>
                          </a14:m>
                          <a:endParaRPr lang="en-US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5639455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0" name="Tabla 39">
                <a:extLst>
                  <a:ext uri="{FF2B5EF4-FFF2-40B4-BE49-F238E27FC236}">
                    <a16:creationId xmlns:a16="http://schemas.microsoft.com/office/drawing/2014/main" id="{A472E40B-FFC5-4552-A3DE-1C9F7D2999F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05326481"/>
                  </p:ext>
                </p:extLst>
              </p:nvPr>
            </p:nvGraphicFramePr>
            <p:xfrm>
              <a:off x="4635161" y="5528618"/>
              <a:ext cx="2699616" cy="375984"/>
            </p:xfrm>
            <a:graphic>
              <a:graphicData uri="http://schemas.openxmlformats.org/drawingml/2006/table">
                <a:tbl>
                  <a:tblPr>
                    <a:tableStyleId>{37CE84F3-28C3-443E-9E96-99CF82512B78}</a:tableStyleId>
                  </a:tblPr>
                  <a:tblGrid>
                    <a:gridCol w="2699616">
                      <a:extLst>
                        <a:ext uri="{9D8B030D-6E8A-4147-A177-3AD203B41FA5}">
                          <a16:colId xmlns:a16="http://schemas.microsoft.com/office/drawing/2014/main" val="2514723455"/>
                        </a:ext>
                      </a:extLst>
                    </a:gridCol>
                  </a:tblGrid>
                  <a:tr h="37598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b="-142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5639455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CuadroTexto 40">
                <a:extLst>
                  <a:ext uri="{FF2B5EF4-FFF2-40B4-BE49-F238E27FC236}">
                    <a16:creationId xmlns:a16="http://schemas.microsoft.com/office/drawing/2014/main" id="{CDEDB0D9-2F9B-4B4C-856F-42A60A5C4D07}"/>
                  </a:ext>
                </a:extLst>
              </p:cNvPr>
              <p:cNvSpPr txBox="1"/>
              <p:nvPr/>
            </p:nvSpPr>
            <p:spPr>
              <a:xfrm>
                <a:off x="4560981" y="5918473"/>
                <a:ext cx="2847975" cy="646331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s-CL" sz="1200" b="1" dirty="0">
                    <a:solidFill>
                      <a:schemeClr val="bg1"/>
                    </a:solidFill>
                    <a:latin typeface="Abadi" panose="020B0604020104020204" pitchFamily="34" charset="0"/>
                  </a:rPr>
                  <a:t>VALOR DE </a:t>
                </a:r>
                <a14:m>
                  <m:oMath xmlns:m="http://schemas.openxmlformats.org/officeDocument/2006/math">
                    <m:r>
                      <a:rPr lang="es-CL" sz="1200" b="1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𝒊</m:t>
                    </m:r>
                  </m:oMath>
                </a14:m>
                <a:r>
                  <a:rPr lang="es-CL" sz="1200" b="1" dirty="0">
                    <a:solidFill>
                      <a:schemeClr val="bg1"/>
                    </a:solidFill>
                    <a:latin typeface="Abadi" panose="020B0604020104020204" pitchFamily="34" charset="0"/>
                  </a:rPr>
                  <a:t> SE CONSIGUE DESDE TABLAS ENTREGADAS (una para población grande y otra para pequeña)</a:t>
                </a:r>
                <a:endParaRPr lang="en-US" sz="1200" b="1" dirty="0">
                  <a:solidFill>
                    <a:schemeClr val="bg1"/>
                  </a:solidFill>
                  <a:latin typeface="Abadi" panose="020B0604020104020204" pitchFamily="34" charset="0"/>
                </a:endParaRPr>
              </a:p>
            </p:txBody>
          </p:sp>
        </mc:Choice>
        <mc:Fallback xmlns="">
          <p:sp>
            <p:nvSpPr>
              <p:cNvPr id="41" name="CuadroTexto 40">
                <a:extLst>
                  <a:ext uri="{FF2B5EF4-FFF2-40B4-BE49-F238E27FC236}">
                    <a16:creationId xmlns:a16="http://schemas.microsoft.com/office/drawing/2014/main" id="{CDEDB0D9-2F9B-4B4C-856F-42A60A5C4D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0981" y="5918473"/>
                <a:ext cx="2847975" cy="646331"/>
              </a:xfrm>
              <a:prstGeom prst="rect">
                <a:avLst/>
              </a:prstGeom>
              <a:blipFill>
                <a:blip r:embed="rId7"/>
                <a:stretch>
                  <a:fillRect b="-3636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2" name="Tabla 41">
                <a:extLst>
                  <a:ext uri="{FF2B5EF4-FFF2-40B4-BE49-F238E27FC236}">
                    <a16:creationId xmlns:a16="http://schemas.microsoft.com/office/drawing/2014/main" id="{EB734C1D-358F-48A4-9F15-4AF1EA78928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4479425"/>
                  </p:ext>
                </p:extLst>
              </p:nvPr>
            </p:nvGraphicFramePr>
            <p:xfrm>
              <a:off x="8725398" y="2885600"/>
              <a:ext cx="2699616" cy="1725041"/>
            </p:xfrm>
            <a:graphic>
              <a:graphicData uri="http://schemas.openxmlformats.org/drawingml/2006/table">
                <a:tbl>
                  <a:tblPr>
                    <a:tableStyleId>{37CE84F3-28C3-443E-9E96-99CF82512B78}</a:tableStyleId>
                  </a:tblPr>
                  <a:tblGrid>
                    <a:gridCol w="2699616">
                      <a:extLst>
                        <a:ext uri="{9D8B030D-6E8A-4147-A177-3AD203B41FA5}">
                          <a16:colId xmlns:a16="http://schemas.microsoft.com/office/drawing/2014/main" val="251472345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CL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  <m:r>
                                  <a:rPr lang="es-CL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s-CL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CL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s-CL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r>
                                  <a:rPr lang="es-CL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s-CL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CL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es-CL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sub>
                                </m:sSub>
                                <m:r>
                                  <a:rPr lang="es-CL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s-CL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CL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es-CL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sub>
                                </m:sSub>
                                <m:r>
                                  <a:rPr lang="es-CL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dirty="0">
                            <a:solidFill>
                              <a:schemeClr val="bg1"/>
                            </a:solidFill>
                          </a:endParaRPr>
                        </a:p>
                        <a:p>
                          <a:endParaRPr lang="en-US" dirty="0"/>
                        </a:p>
                        <a:p>
                          <a:endParaRPr lang="en-US" dirty="0"/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CL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s-CL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s-CL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CL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s-CL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r>
                                  <a:rPr lang="es-CL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s-CL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CL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  <m:sub>
                                    <m:r>
                                      <a:rPr lang="es-CL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sub>
                                </m:sSub>
                                <m:r>
                                  <a:rPr lang="es-CL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s-CL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CL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  <m:sub>
                                    <m:r>
                                      <a:rPr lang="es-CL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sub>
                                </m:sSub>
                                <m:r>
                                  <a:rPr lang="es-CL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5639455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2" name="Tabla 41">
                <a:extLst>
                  <a:ext uri="{FF2B5EF4-FFF2-40B4-BE49-F238E27FC236}">
                    <a16:creationId xmlns:a16="http://schemas.microsoft.com/office/drawing/2014/main" id="{EB734C1D-358F-48A4-9F15-4AF1EA78928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4479425"/>
                  </p:ext>
                </p:extLst>
              </p:nvPr>
            </p:nvGraphicFramePr>
            <p:xfrm>
              <a:off x="8725398" y="2885600"/>
              <a:ext cx="2699616" cy="1725041"/>
            </p:xfrm>
            <a:graphic>
              <a:graphicData uri="http://schemas.openxmlformats.org/drawingml/2006/table">
                <a:tbl>
                  <a:tblPr>
                    <a:tableStyleId>{37CE84F3-28C3-443E-9E96-99CF82512B78}</a:tableStyleId>
                  </a:tblPr>
                  <a:tblGrid>
                    <a:gridCol w="2699616">
                      <a:extLst>
                        <a:ext uri="{9D8B030D-6E8A-4147-A177-3AD203B41FA5}">
                          <a16:colId xmlns:a16="http://schemas.microsoft.com/office/drawing/2014/main" val="2514723455"/>
                        </a:ext>
                      </a:extLst>
                    </a:gridCol>
                  </a:tblGrid>
                  <a:tr h="172504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5639455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CuadroTexto 42">
                <a:extLst>
                  <a:ext uri="{FF2B5EF4-FFF2-40B4-BE49-F238E27FC236}">
                    <a16:creationId xmlns:a16="http://schemas.microsoft.com/office/drawing/2014/main" id="{D0F2EB39-67B9-4823-AD9D-CF298BF3C826}"/>
                  </a:ext>
                </a:extLst>
              </p:cNvPr>
              <p:cNvSpPr txBox="1"/>
              <p:nvPr/>
            </p:nvSpPr>
            <p:spPr>
              <a:xfrm>
                <a:off x="7757822" y="5902696"/>
                <a:ext cx="2847975" cy="860877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just"/>
                <a:r>
                  <a:rPr lang="es-CL" sz="1400" b="1" dirty="0">
                    <a:latin typeface="Abadi" panose="020B0604020104020204" pitchFamily="34" charset="0"/>
                  </a:rPr>
                  <a:t>Cuando </a:t>
                </a:r>
                <a:r>
                  <a:rPr lang="es-CL" sz="1400" b="1" dirty="0">
                    <a:solidFill>
                      <a:schemeClr val="bg1"/>
                    </a:solidFill>
                    <a:latin typeface="Abadi" panose="020B0604020104020204" pitchFamily="34" charset="0"/>
                  </a:rPr>
                  <a:t>p es mayor que el 50%, </a:t>
                </a:r>
                <a:r>
                  <a:rPr lang="es-CL" sz="1400" b="1" dirty="0">
                    <a:latin typeface="Abadi" panose="020B0604020104020204" pitchFamily="34" charset="0"/>
                  </a:rPr>
                  <a:t>se toma el valor de </a:t>
                </a:r>
                <a14:m>
                  <m:oMath xmlns:m="http://schemas.openxmlformats.org/officeDocument/2006/math">
                    <m:r>
                      <a:rPr lang="es-CL" sz="1400" b="1" i="1" smtClean="0">
                        <a:latin typeface="Cambria Math" panose="02040503050406030204" pitchFamily="18" charset="0"/>
                      </a:rPr>
                      <m:t>𝒊</m:t>
                    </m:r>
                  </m:oMath>
                </a14:m>
                <a:r>
                  <a:rPr lang="es-CL" sz="1400" b="1" dirty="0">
                    <a:latin typeface="Abadi" panose="020B0604020104020204" pitchFamily="34" charset="0"/>
                  </a:rPr>
                  <a:t> correspondiente  a </a:t>
                </a:r>
                <a14:m>
                  <m:oMath xmlns:m="http://schemas.openxmlformats.org/officeDocument/2006/math">
                    <m:r>
                      <a:rPr lang="es-CL" sz="1400" b="1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s-CL" sz="1400" b="1" i="1" smtClean="0">
                        <a:latin typeface="Cambria Math" panose="02040503050406030204" pitchFamily="18" charset="0"/>
                      </a:rPr>
                      <m:t>𝟏</m:t>
                    </m:r>
                    <m:r>
                      <a:rPr lang="es-CL" sz="1400" b="1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s-CL" sz="1400" b="1" i="1" smtClean="0">
                        <a:latin typeface="Cambria Math" panose="02040503050406030204" pitchFamily="18" charset="0"/>
                      </a:rPr>
                      <m:t>𝒑</m:t>
                    </m:r>
                    <m:r>
                      <a:rPr lang="es-CL" sz="1400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400" b="1" dirty="0">
                    <a:latin typeface="Abadi" panose="020B0604020104020204" pitchFamily="34" charset="0"/>
                  </a:rPr>
                  <a:t> y se </a:t>
                </a:r>
                <a:r>
                  <a:rPr lang="en-US" sz="1400" b="1" dirty="0" err="1">
                    <a:latin typeface="Abadi" panose="020B0604020104020204" pitchFamily="34" charset="0"/>
                  </a:rPr>
                  <a:t>multiplica</a:t>
                </a:r>
                <a:r>
                  <a:rPr lang="en-US" sz="1400" b="1" dirty="0">
                    <a:latin typeface="Abadi" panose="020B0604020104020204" pitchFamily="34" charset="0"/>
                  </a:rPr>
                  <a:t> por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CL" sz="14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s-CL" sz="14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s-CL" sz="1400" b="1" i="1" smtClean="0">
                            <a:latin typeface="Cambria Math" panose="02040503050406030204" pitchFamily="18" charset="0"/>
                          </a:rPr>
                          <m:t>𝒑</m:t>
                        </m:r>
                      </m:num>
                      <m:den>
                        <m:r>
                          <a:rPr lang="es-CL" sz="1400" b="1" i="1" smtClean="0">
                            <a:latin typeface="Cambria Math" panose="02040503050406030204" pitchFamily="18" charset="0"/>
                          </a:rPr>
                          <m:t>𝒑</m:t>
                        </m:r>
                      </m:den>
                    </m:f>
                  </m:oMath>
                </a14:m>
                <a:endParaRPr lang="en-US" sz="1400" b="1" dirty="0">
                  <a:latin typeface="Abadi" panose="020B0604020104020204" pitchFamily="34" charset="0"/>
                </a:endParaRPr>
              </a:p>
            </p:txBody>
          </p:sp>
        </mc:Choice>
        <mc:Fallback xmlns="">
          <p:sp>
            <p:nvSpPr>
              <p:cNvPr id="43" name="CuadroTexto 42">
                <a:extLst>
                  <a:ext uri="{FF2B5EF4-FFF2-40B4-BE49-F238E27FC236}">
                    <a16:creationId xmlns:a16="http://schemas.microsoft.com/office/drawing/2014/main" id="{D0F2EB39-67B9-4823-AD9D-CF298BF3C8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7822" y="5902696"/>
                <a:ext cx="2847975" cy="860877"/>
              </a:xfrm>
              <a:prstGeom prst="rect">
                <a:avLst/>
              </a:prstGeom>
              <a:blipFill>
                <a:blip r:embed="rId9"/>
                <a:stretch>
                  <a:fillRect l="-212" r="-212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uadroTexto 3">
            <a:extLst>
              <a:ext uri="{FF2B5EF4-FFF2-40B4-BE49-F238E27FC236}">
                <a16:creationId xmlns:a16="http://schemas.microsoft.com/office/drawing/2014/main" id="{AA8762C5-EAFD-417A-B52D-21AB1A09E356}"/>
              </a:ext>
            </a:extLst>
          </p:cNvPr>
          <p:cNvSpPr txBox="1"/>
          <p:nvPr/>
        </p:nvSpPr>
        <p:spPr>
          <a:xfrm>
            <a:off x="7419268" y="6056972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>
                <a:solidFill>
                  <a:schemeClr val="bg1"/>
                </a:solidFill>
                <a:latin typeface="Abadi" panose="020B0604020104020204" pitchFamily="34" charset="0"/>
              </a:rPr>
              <a:t>+</a:t>
            </a:r>
          </a:p>
        </p:txBody>
      </p:sp>
      <p:pic>
        <p:nvPicPr>
          <p:cNvPr id="2050" name="Picture 2" descr="Halloween | Happy halloween gif, Halloween gif, Halloween pictures">
            <a:extLst>
              <a:ext uri="{FF2B5EF4-FFF2-40B4-BE49-F238E27FC236}">
                <a16:creationId xmlns:a16="http://schemas.microsoft.com/office/drawing/2014/main" id="{312C8381-2353-498E-BDDA-4FCE0561A4B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44" y="4824640"/>
            <a:ext cx="2617832" cy="18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282684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7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fld id="{00000000-1234-1234-1234-123412341234}" type="slidenum">
              <a:rPr lang="en"/>
              <a:pPr/>
              <a:t>5</a:t>
            </a:fld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7AFF47FE-7CA4-4554-8252-21E028444198}"/>
                  </a:ext>
                </a:extLst>
              </p:cNvPr>
              <p:cNvSpPr txBox="1"/>
              <p:nvPr/>
            </p:nvSpPr>
            <p:spPr>
              <a:xfrm>
                <a:off x="4676341" y="3059668"/>
                <a:ext cx="24106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𝑷</m:t>
                          </m:r>
                        </m:sub>
                      </m:sSub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CL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𝑮</m:t>
                          </m:r>
                        </m:sub>
                      </m:sSub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CL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𝑬</m:t>
                          </m:r>
                        </m:sub>
                      </m:sSub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7AFF47FE-7CA4-4554-8252-21E0284441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6341" y="3059668"/>
                <a:ext cx="2410691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A4218FFB-33E7-40CA-BFD3-B651A50C48FD}"/>
                  </a:ext>
                </a:extLst>
              </p:cNvPr>
              <p:cNvSpPr txBox="1"/>
              <p:nvPr/>
            </p:nvSpPr>
            <p:spPr>
              <a:xfrm>
                <a:off x="4491615" y="3972420"/>
                <a:ext cx="278014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sub>
                      </m:sSub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CL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es-CL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sub>
                      </m:sSub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CL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𝑫</m:t>
                          </m:r>
                        </m:sub>
                      </m:sSub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CL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b="1" i="1"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𝑰</m:t>
                          </m:r>
                        </m:sub>
                      </m:sSub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CL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A4218FFB-33E7-40CA-BFD3-B651A50C48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1615" y="3972420"/>
                <a:ext cx="2780145" cy="369332"/>
              </a:xfrm>
              <a:prstGeom prst="rect">
                <a:avLst/>
              </a:prstGeom>
              <a:blipFill>
                <a:blip r:embed="rId4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Abrir llave 11">
            <a:extLst>
              <a:ext uri="{FF2B5EF4-FFF2-40B4-BE49-F238E27FC236}">
                <a16:creationId xmlns:a16="http://schemas.microsoft.com/office/drawing/2014/main" id="{D313D762-1C3D-46CF-A2EF-BF7ACCEF4249}"/>
              </a:ext>
            </a:extLst>
          </p:cNvPr>
          <p:cNvSpPr/>
          <p:nvPr/>
        </p:nvSpPr>
        <p:spPr>
          <a:xfrm rot="5400000">
            <a:off x="5681694" y="2994763"/>
            <a:ext cx="374460" cy="1313998"/>
          </a:xfrm>
          <a:prstGeom prst="leftBrac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8036CCB5-01D0-4601-8251-398012CA9770}"/>
              </a:ext>
            </a:extLst>
          </p:cNvPr>
          <p:cNvSpPr txBox="1"/>
          <p:nvPr/>
        </p:nvSpPr>
        <p:spPr>
          <a:xfrm>
            <a:off x="4432318" y="5135331"/>
            <a:ext cx="779607" cy="584775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1600" b="1" dirty="0">
                <a:latin typeface="Abadi" panose="020B0604020104020204" pitchFamily="34" charset="0"/>
              </a:rPr>
              <a:t>Valor aditivo</a:t>
            </a:r>
            <a:endParaRPr lang="en-US" sz="1600" b="1" dirty="0">
              <a:latin typeface="Abadi" panose="020B060402010402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712320E-D5FA-439B-B6BC-9039E9889D71}"/>
              </a:ext>
            </a:extLst>
          </p:cNvPr>
          <p:cNvSpPr txBox="1"/>
          <p:nvPr/>
        </p:nvSpPr>
        <p:spPr>
          <a:xfrm>
            <a:off x="5353724" y="4715820"/>
            <a:ext cx="1236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600" b="1" dirty="0">
                <a:latin typeface="Abadi" panose="020B0604020104020204" pitchFamily="34" charset="0"/>
              </a:rPr>
              <a:t>Desviación dominante</a:t>
            </a:r>
            <a:endParaRPr lang="en-US" sz="1600" b="1" dirty="0">
              <a:latin typeface="Abadi" panose="020B0604020104020204" pitchFamily="34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59956B22-8171-41CA-A431-A9B8619ACE97}"/>
              </a:ext>
            </a:extLst>
          </p:cNvPr>
          <p:cNvSpPr txBox="1"/>
          <p:nvPr/>
        </p:nvSpPr>
        <p:spPr>
          <a:xfrm>
            <a:off x="6525923" y="5133004"/>
            <a:ext cx="11222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600" b="1" dirty="0">
                <a:latin typeface="Abadi" panose="020B0604020104020204" pitchFamily="34" charset="0"/>
              </a:rPr>
              <a:t>Interacción </a:t>
            </a:r>
            <a:r>
              <a:rPr lang="es-CL" sz="1600" b="1" dirty="0" err="1">
                <a:latin typeface="Abadi" panose="020B0604020104020204" pitchFamily="34" charset="0"/>
              </a:rPr>
              <a:t>epistática</a:t>
            </a:r>
            <a:endParaRPr lang="en-US" sz="1600" b="1" dirty="0">
              <a:latin typeface="Abadi" panose="020B0604020104020204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D399B37-10E4-469C-89C9-B4C59024F0AD}"/>
              </a:ext>
            </a:extLst>
          </p:cNvPr>
          <p:cNvSpPr txBox="1"/>
          <p:nvPr/>
        </p:nvSpPr>
        <p:spPr>
          <a:xfrm>
            <a:off x="7633136" y="4715820"/>
            <a:ext cx="11222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600" b="1" dirty="0">
                <a:latin typeface="Abadi" panose="020B0604020104020204" pitchFamily="34" charset="0"/>
              </a:rPr>
              <a:t>Desviación ambiental</a:t>
            </a:r>
            <a:endParaRPr lang="en-US" sz="1600" b="1" dirty="0">
              <a:latin typeface="Abadi" panose="020B0604020104020204" pitchFamily="34" charset="0"/>
            </a:endParaRPr>
          </a:p>
        </p:txBody>
      </p: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CB34FBFE-E9F7-4059-9EC1-A0506C6F6097}"/>
              </a:ext>
            </a:extLst>
          </p:cNvPr>
          <p:cNvCxnSpPr>
            <a:cxnSpLocks/>
            <a:endCxn id="13" idx="0"/>
          </p:cNvCxnSpPr>
          <p:nvPr/>
        </p:nvCxnSpPr>
        <p:spPr>
          <a:xfrm flipH="1">
            <a:off x="4822122" y="4344079"/>
            <a:ext cx="515362" cy="79125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64C30D69-8C45-4DFC-AACB-B5B994E049E9}"/>
              </a:ext>
            </a:extLst>
          </p:cNvPr>
          <p:cNvCxnSpPr>
            <a:cxnSpLocks/>
            <a:endCxn id="14" idx="0"/>
          </p:cNvCxnSpPr>
          <p:nvPr/>
        </p:nvCxnSpPr>
        <p:spPr>
          <a:xfrm>
            <a:off x="5967535" y="4341751"/>
            <a:ext cx="4617" cy="37406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de flecha 18">
            <a:extLst>
              <a:ext uri="{FF2B5EF4-FFF2-40B4-BE49-F238E27FC236}">
                <a16:creationId xmlns:a16="http://schemas.microsoft.com/office/drawing/2014/main" id="{7FF85AAE-ACF8-4F3B-82EC-95C88D2A6F49}"/>
              </a:ext>
            </a:extLst>
          </p:cNvPr>
          <p:cNvCxnSpPr>
            <a:cxnSpLocks/>
          </p:cNvCxnSpPr>
          <p:nvPr/>
        </p:nvCxnSpPr>
        <p:spPr>
          <a:xfrm>
            <a:off x="6444697" y="4341751"/>
            <a:ext cx="400292" cy="7718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8946509C-5E62-406C-BE8B-03517614EC73}"/>
              </a:ext>
            </a:extLst>
          </p:cNvPr>
          <p:cNvCxnSpPr>
            <a:cxnSpLocks/>
          </p:cNvCxnSpPr>
          <p:nvPr/>
        </p:nvCxnSpPr>
        <p:spPr>
          <a:xfrm>
            <a:off x="7047780" y="4341751"/>
            <a:ext cx="600360" cy="39562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ítulo 1">
            <a:extLst>
              <a:ext uri="{FF2B5EF4-FFF2-40B4-BE49-F238E27FC236}">
                <a16:creationId xmlns:a16="http://schemas.microsoft.com/office/drawing/2014/main" id="{47D1BC4D-6005-432F-B62C-C9CFAF389E1A}"/>
              </a:ext>
            </a:extLst>
          </p:cNvPr>
          <p:cNvSpPr txBox="1">
            <a:spLocks/>
          </p:cNvSpPr>
          <p:nvPr/>
        </p:nvSpPr>
        <p:spPr>
          <a:xfrm>
            <a:off x="1198084" y="201080"/>
            <a:ext cx="9367203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s-CL" i="1" kern="0"/>
              <a:t>Varianza de un carácter cuantitativo</a:t>
            </a:r>
            <a:endParaRPr lang="en-US" i="1" kern="0" dirty="0"/>
          </a:p>
        </p:txBody>
      </p:sp>
      <p:sp>
        <p:nvSpPr>
          <p:cNvPr id="22" name="Marcador de contenido 2">
            <a:extLst>
              <a:ext uri="{FF2B5EF4-FFF2-40B4-BE49-F238E27FC236}">
                <a16:creationId xmlns:a16="http://schemas.microsoft.com/office/drawing/2014/main" id="{11D1B011-5262-488B-B41B-B3741D170B7A}"/>
              </a:ext>
            </a:extLst>
          </p:cNvPr>
          <p:cNvSpPr txBox="1">
            <a:spLocks/>
          </p:cNvSpPr>
          <p:nvPr/>
        </p:nvSpPr>
        <p:spPr>
          <a:xfrm>
            <a:off x="1531386" y="1774710"/>
            <a:ext cx="8700602" cy="997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5079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Montserrat Light"/>
              <a:buChar char="●"/>
              <a:defRPr sz="24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1219170" marR="0" lvl="1" indent="-50798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Montserrat Light"/>
              <a:buChar char="○"/>
              <a:defRPr sz="24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828754" marR="0" lvl="2" indent="-50798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Light"/>
              <a:buChar char="■"/>
              <a:defRPr sz="24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2438339" marR="0" lvl="3" indent="-50798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Light"/>
              <a:buChar char="●"/>
              <a:defRPr sz="24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3047924" marR="0" lvl="4" indent="-50798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Light"/>
              <a:buChar char="○"/>
              <a:defRPr sz="24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3657509" marR="0" lvl="5" indent="-50798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Light"/>
              <a:buChar char="■"/>
              <a:defRPr sz="24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4267093" marR="0" lvl="6" indent="-50798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Light"/>
              <a:buChar char="●"/>
              <a:defRPr sz="24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4876678" marR="0" lvl="7" indent="-50798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Light"/>
              <a:buChar char="○"/>
              <a:defRPr sz="24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5486263" marR="0" lvl="8" indent="-507987" algn="l" rtl="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Montserrat Light"/>
              <a:buChar char="■"/>
              <a:defRPr sz="24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r>
              <a:rPr lang="es-CL" kern="0"/>
              <a:t>La varianza total de un carácter cuantitativo se puede expresar en los siguientes componentes:</a:t>
            </a:r>
            <a:endParaRPr lang="es-CL" kern="0" dirty="0"/>
          </a:p>
        </p:txBody>
      </p:sp>
    </p:spTree>
    <p:extLst>
      <p:ext uri="{BB962C8B-B14F-4D97-AF65-F5344CB8AC3E}">
        <p14:creationId xmlns:p14="http://schemas.microsoft.com/office/powerpoint/2010/main" val="2233248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7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fld id="{00000000-1234-1234-1234-123412341234}" type="slidenum">
              <a:rPr lang="en"/>
              <a:pPr/>
              <a:t>6</a:t>
            </a:fld>
            <a:endParaRPr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EE006677-C726-45A7-87D3-DBFC58935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3338" y="52767"/>
            <a:ext cx="9367203" cy="1188720"/>
          </a:xfrm>
        </p:spPr>
        <p:txBody>
          <a:bodyPr>
            <a:normAutofit/>
          </a:bodyPr>
          <a:lstStyle/>
          <a:p>
            <a:r>
              <a:rPr lang="es-CL" i="1" dirty="0"/>
              <a:t>Heredabilidad</a:t>
            </a:r>
            <a:endParaRPr lang="en-US" i="1" dirty="0"/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8E1C5F57-6024-405D-A80C-8867EF99CCF2}"/>
              </a:ext>
            </a:extLst>
          </p:cNvPr>
          <p:cNvSpPr txBox="1">
            <a:spLocks/>
          </p:cNvSpPr>
          <p:nvPr/>
        </p:nvSpPr>
        <p:spPr>
          <a:xfrm>
            <a:off x="1545674" y="1488295"/>
            <a:ext cx="8700602" cy="2445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5079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Montserrat Light"/>
              <a:buChar char="●"/>
              <a:defRPr sz="24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1219170" marR="0" lvl="1" indent="-50798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Montserrat Light"/>
              <a:buChar char="○"/>
              <a:defRPr sz="24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828754" marR="0" lvl="2" indent="-50798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Light"/>
              <a:buChar char="■"/>
              <a:defRPr sz="24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2438339" marR="0" lvl="3" indent="-50798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Light"/>
              <a:buChar char="●"/>
              <a:defRPr sz="24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3047924" marR="0" lvl="4" indent="-50798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Light"/>
              <a:buChar char="○"/>
              <a:defRPr sz="24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3657509" marR="0" lvl="5" indent="-50798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Light"/>
              <a:buChar char="■"/>
              <a:defRPr sz="24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4267093" marR="0" lvl="6" indent="-50798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Light"/>
              <a:buChar char="●"/>
              <a:defRPr sz="24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4876678" marR="0" lvl="7" indent="-50798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Light"/>
              <a:buChar char="○"/>
              <a:defRPr sz="24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5486263" marR="0" lvl="8" indent="-507987" algn="l" rtl="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Montserrat Light"/>
              <a:buChar char="■"/>
              <a:defRPr sz="24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r>
              <a:rPr lang="es-CL" kern="0" dirty="0"/>
              <a:t>“</a:t>
            </a:r>
            <a:r>
              <a:rPr lang="es-CL" b="1" kern="0" dirty="0">
                <a:solidFill>
                  <a:schemeClr val="accent6">
                    <a:lumMod val="75000"/>
                  </a:schemeClr>
                </a:solidFill>
              </a:rPr>
              <a:t>Proporción de la varianza fenotípica </a:t>
            </a:r>
            <a:r>
              <a:rPr lang="es-CL" kern="0" dirty="0"/>
              <a:t>que es </a:t>
            </a:r>
            <a:r>
              <a:rPr lang="es-CL" b="1" kern="0" dirty="0">
                <a:solidFill>
                  <a:schemeClr val="accent6">
                    <a:lumMod val="75000"/>
                  </a:schemeClr>
                </a:solidFill>
              </a:rPr>
              <a:t>explicada</a:t>
            </a:r>
            <a:r>
              <a:rPr lang="es-CL" kern="0" dirty="0"/>
              <a:t> por la </a:t>
            </a:r>
            <a:r>
              <a:rPr lang="es-CL" b="1" kern="0" dirty="0">
                <a:solidFill>
                  <a:schemeClr val="accent6">
                    <a:lumMod val="75000"/>
                  </a:schemeClr>
                </a:solidFill>
              </a:rPr>
              <a:t>varianza genética aditiva </a:t>
            </a:r>
            <a:r>
              <a:rPr lang="es-CL" kern="0" dirty="0"/>
              <a:t>de la población”.</a:t>
            </a:r>
          </a:p>
          <a:p>
            <a:r>
              <a:rPr lang="es-CL" kern="0" dirty="0"/>
              <a:t>“</a:t>
            </a:r>
            <a:r>
              <a:rPr lang="es-CL" b="1" kern="0" dirty="0">
                <a:solidFill>
                  <a:schemeClr val="accent2"/>
                </a:solidFill>
              </a:rPr>
              <a:t>Regresión de los valores genéticos aditivos </a:t>
            </a:r>
            <a:r>
              <a:rPr lang="es-CL" kern="0" dirty="0"/>
              <a:t>sobre el </a:t>
            </a:r>
            <a:r>
              <a:rPr lang="es-CL" b="1" kern="0" dirty="0">
                <a:solidFill>
                  <a:schemeClr val="accent2"/>
                </a:solidFill>
              </a:rPr>
              <a:t>valor fenotípico</a:t>
            </a:r>
            <a:r>
              <a:rPr lang="es-CL" kern="0" dirty="0"/>
              <a:t>”.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04F3C5D8-7F2E-46E7-85AD-F52AD2247767}"/>
                  </a:ext>
                </a:extLst>
              </p:cNvPr>
              <p:cNvSpPr txBox="1"/>
              <p:nvPr/>
            </p:nvSpPr>
            <p:spPr>
              <a:xfrm>
                <a:off x="4813011" y="3367955"/>
                <a:ext cx="2165927" cy="6562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𝒉</m:t>
                          </m:r>
                        </m:e>
                        <m:sup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CL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CL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CL" b="1" i="1" smtClean="0"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es-CL" b="1" i="1" smtClean="0"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s-CL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CL" b="1" i="1" smtClean="0"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es-CL" b="1" i="1" smtClean="0"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04F3C5D8-7F2E-46E7-85AD-F52AD22477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3011" y="3367955"/>
                <a:ext cx="2165927" cy="65620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uadroTexto 5">
            <a:extLst>
              <a:ext uri="{FF2B5EF4-FFF2-40B4-BE49-F238E27FC236}">
                <a16:creationId xmlns:a16="http://schemas.microsoft.com/office/drawing/2014/main" id="{434F0345-C4E8-4401-8C48-66C04CD4020C}"/>
              </a:ext>
            </a:extLst>
          </p:cNvPr>
          <p:cNvSpPr txBox="1"/>
          <p:nvPr/>
        </p:nvSpPr>
        <p:spPr>
          <a:xfrm>
            <a:off x="1841264" y="4694329"/>
            <a:ext cx="4137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b="1" dirty="0">
                <a:latin typeface="Abadi" panose="020B0604020104020204" pitchFamily="34" charset="0"/>
              </a:rPr>
              <a:t>Si en la población todos los individuos son iguales genotípicamente</a:t>
            </a:r>
            <a:endParaRPr lang="en-US" sz="1600" b="1" dirty="0">
              <a:latin typeface="Abadi" panose="020B0604020104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0B175DE-B641-4354-85AB-80032F3A106E}"/>
              </a:ext>
            </a:extLst>
          </p:cNvPr>
          <p:cNvSpPr txBox="1"/>
          <p:nvPr/>
        </p:nvSpPr>
        <p:spPr>
          <a:xfrm>
            <a:off x="6367030" y="4694329"/>
            <a:ext cx="38792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b="1" dirty="0">
                <a:latin typeface="Abadi" panose="020B0604020104020204" pitchFamily="34" charset="0"/>
              </a:rPr>
              <a:t>Si en la población hay distintos genotipos y el ambiente no tiene efecto sobre el carácter</a:t>
            </a:r>
            <a:endParaRPr lang="en-US" sz="1600" b="1" dirty="0">
              <a:latin typeface="Abadi" panose="020B06040201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04D2EF06-DD15-4D44-91A2-82AFADF3E2B2}"/>
                  </a:ext>
                </a:extLst>
              </p:cNvPr>
              <p:cNvSpPr txBox="1"/>
              <p:nvPr/>
            </p:nvSpPr>
            <p:spPr>
              <a:xfrm>
                <a:off x="2520109" y="5458288"/>
                <a:ext cx="278014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=0 ; </m:t>
                      </m:r>
                      <m:sSup>
                        <m:sSupPr>
                          <m:ctrlPr>
                            <a:rPr lang="es-CL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04D2EF06-DD15-4D44-91A2-82AFADF3E2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0109" y="5458288"/>
                <a:ext cx="2780146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46D99E72-9B7B-4428-99E8-2313BEAB6E3B}"/>
                  </a:ext>
                </a:extLst>
              </p:cNvPr>
              <p:cNvSpPr txBox="1"/>
              <p:nvPr/>
            </p:nvSpPr>
            <p:spPr>
              <a:xfrm>
                <a:off x="6916580" y="5591363"/>
                <a:ext cx="278014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CL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sub>
                      </m:sSub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 ; </m:t>
                      </m:r>
                      <m:sSup>
                        <m:sSupPr>
                          <m:ctrlPr>
                            <a:rPr lang="es-CL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46D99E72-9B7B-4428-99E8-2313BEAB6E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6580" y="5591363"/>
                <a:ext cx="2780146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uadroTexto 9">
            <a:extLst>
              <a:ext uri="{FF2B5EF4-FFF2-40B4-BE49-F238E27FC236}">
                <a16:creationId xmlns:a16="http://schemas.microsoft.com/office/drawing/2014/main" id="{1AD245B6-B692-49B6-AF3F-5CB128A6525E}"/>
              </a:ext>
            </a:extLst>
          </p:cNvPr>
          <p:cNvSpPr txBox="1"/>
          <p:nvPr/>
        </p:nvSpPr>
        <p:spPr>
          <a:xfrm>
            <a:off x="7427297" y="3157448"/>
            <a:ext cx="2818978" cy="1077218"/>
          </a:xfrm>
          <a:prstGeom prst="rect">
            <a:avLst/>
          </a:prstGeom>
          <a:solidFill>
            <a:srgbClr val="F72525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1600" b="1" dirty="0">
                <a:solidFill>
                  <a:schemeClr val="bg1"/>
                </a:solidFill>
                <a:latin typeface="Abadi" panose="020B0604020104020204" pitchFamily="34" charset="0"/>
              </a:rPr>
              <a:t>ES UN VALOR POBLACIONAL (VARÍA ENTRE POBLACIONES, AUNQUE SE ESTUDIE EL MISMO CARACTER)</a:t>
            </a:r>
            <a:endParaRPr lang="en-US" sz="1600" b="1" dirty="0"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  <p:pic>
        <p:nvPicPr>
          <p:cNvPr id="12" name="Picture 2" descr="Legacy Ecology GIF by ELMØ">
            <a:extLst>
              <a:ext uri="{FF2B5EF4-FFF2-40B4-BE49-F238E27FC236}">
                <a16:creationId xmlns:a16="http://schemas.microsoft.com/office/drawing/2014/main" id="{F90B59EA-1886-41CA-AEA7-DD9D754872A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38283"/>
            <a:ext cx="1647825" cy="164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426812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7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fld id="{00000000-1234-1234-1234-123412341234}" type="slidenum">
              <a:rPr lang="en"/>
              <a:pPr/>
              <a:t>7</a:t>
            </a:fld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1E73204D-2ECA-438E-B9FE-FCCFCB883028}"/>
                  </a:ext>
                </a:extLst>
              </p:cNvPr>
              <p:cNvSpPr txBox="1"/>
              <p:nvPr/>
            </p:nvSpPr>
            <p:spPr>
              <a:xfrm>
                <a:off x="4936836" y="3225805"/>
                <a:ext cx="2165927" cy="7199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C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CL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CL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s-CL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s-CL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CL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s-CL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b>
                          </m:sSub>
                        </m:den>
                      </m:f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C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s-CL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s-CL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s-CL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  <m:sup>
                              <m:r>
                                <a:rPr lang="es-CL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s-CL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s-CL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s-CL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b>
                            <m:sup>
                              <m:r>
                                <a:rPr lang="es-CL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CL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𝐴𝑃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1E73204D-2ECA-438E-B9FE-FCCFCB8830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6836" y="3225805"/>
                <a:ext cx="2165927" cy="71994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uadroTexto 5">
            <a:extLst>
              <a:ext uri="{FF2B5EF4-FFF2-40B4-BE49-F238E27FC236}">
                <a16:creationId xmlns:a16="http://schemas.microsoft.com/office/drawing/2014/main" id="{A7221D58-39AC-416D-98C9-8F983F5078EE}"/>
              </a:ext>
            </a:extLst>
          </p:cNvPr>
          <p:cNvSpPr txBox="1"/>
          <p:nvPr/>
        </p:nvSpPr>
        <p:spPr>
          <a:xfrm>
            <a:off x="1930401" y="4935302"/>
            <a:ext cx="1911927" cy="369332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L" b="1" dirty="0">
                <a:solidFill>
                  <a:schemeClr val="bg1"/>
                </a:solidFill>
                <a:latin typeface="Abadi" panose="020B0604020104020204" pitchFamily="34" charset="0"/>
              </a:rPr>
              <a:t>Rol predictivo</a:t>
            </a:r>
            <a:endParaRPr lang="en-US" b="1" dirty="0"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3609A236-083B-4F89-91E1-CBDD757020E9}"/>
              </a:ext>
            </a:extLst>
          </p:cNvPr>
          <p:cNvCxnSpPr>
            <a:cxnSpLocks/>
            <a:stCxn id="6" idx="3"/>
            <a:endCxn id="8" idx="1"/>
          </p:cNvCxnSpPr>
          <p:nvPr/>
        </p:nvCxnSpPr>
        <p:spPr>
          <a:xfrm>
            <a:off x="3842328" y="5119968"/>
            <a:ext cx="84050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uadroTexto 7">
            <a:extLst>
              <a:ext uri="{FF2B5EF4-FFF2-40B4-BE49-F238E27FC236}">
                <a16:creationId xmlns:a16="http://schemas.microsoft.com/office/drawing/2014/main" id="{B1599F93-E0FF-40BD-BEDE-C59248DF06E7}"/>
              </a:ext>
            </a:extLst>
          </p:cNvPr>
          <p:cNvSpPr txBox="1"/>
          <p:nvPr/>
        </p:nvSpPr>
        <p:spPr>
          <a:xfrm>
            <a:off x="4682836" y="4950691"/>
            <a:ext cx="64192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dirty="0">
                <a:latin typeface="Abadi" panose="020B0604020104020204" pitchFamily="34" charset="0"/>
              </a:rPr>
              <a:t>Predicción de valores genéticos a partir de información fenotípica </a:t>
            </a:r>
            <a:endParaRPr lang="en-US" sz="1600" dirty="0">
              <a:latin typeface="Abadi" panose="020B06040201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22F40B97-A89A-4808-9992-F80AD480422B}"/>
                  </a:ext>
                </a:extLst>
              </p:cNvPr>
              <p:cNvSpPr txBox="1"/>
              <p:nvPr/>
            </p:nvSpPr>
            <p:spPr>
              <a:xfrm>
                <a:off x="2169874" y="5791268"/>
                <a:ext cx="413096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CL" b="1" dirty="0">
                    <a:latin typeface="Abadi" panose="020B0604020104020204" pitchFamily="34" charset="0"/>
                  </a:rPr>
                  <a:t>“Capacidad” o “valor” de la predicción dependerá del valor de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CL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CL" b="1" i="1" smtClean="0"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p>
                        <m:r>
                          <a:rPr lang="es-CL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b="1" dirty="0">
                  <a:latin typeface="Abadi" panose="020B0604020104020204" pitchFamily="34" charset="0"/>
                </a:endParaRPr>
              </a:p>
            </p:txBody>
          </p:sp>
        </mc:Choice>
        <mc:Fallback xmlns=""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22F40B97-A89A-4808-9992-F80AD48042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9874" y="5791268"/>
                <a:ext cx="4130963" cy="646331"/>
              </a:xfrm>
              <a:prstGeom prst="rect">
                <a:avLst/>
              </a:prstGeom>
              <a:blipFill>
                <a:blip r:embed="rId4"/>
                <a:stretch>
                  <a:fillRect t="-4717" b="-16038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2DB1F0A8-5EE6-41B4-9F87-1A3B3A021533}"/>
                  </a:ext>
                </a:extLst>
              </p:cNvPr>
              <p:cNvSpPr txBox="1"/>
              <p:nvPr/>
            </p:nvSpPr>
            <p:spPr>
              <a:xfrm>
                <a:off x="6726381" y="5929767"/>
                <a:ext cx="34177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Abadi" panose="020B0604020104020204" pitchFamily="34" charset="0"/>
                  </a:rPr>
                  <a:t>Valores</a:t>
                </a:r>
                <a:r>
                  <a:rPr lang="en-US" dirty="0">
                    <a:latin typeface="Abadi" panose="020B0604020104020204" pitchFamily="34" charset="0"/>
                  </a:rPr>
                  <a:t> de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CL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lang="es-CL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latin typeface="Abadi" panose="020B0604020104020204" pitchFamily="34" charset="0"/>
                  </a:rPr>
                  <a:t> van entre 0 y 1</a:t>
                </a:r>
              </a:p>
            </p:txBody>
          </p:sp>
        </mc:Choice>
        <mc:Fallback xmlns=""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2DB1F0A8-5EE6-41B4-9F87-1A3B3A0215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6381" y="5929767"/>
                <a:ext cx="3417744" cy="369332"/>
              </a:xfrm>
              <a:prstGeom prst="rect">
                <a:avLst/>
              </a:prstGeom>
              <a:blipFill>
                <a:blip r:embed="rId5"/>
                <a:stretch>
                  <a:fillRect l="-1426" t="-8333" b="-28333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00D89215-2CBE-4C6F-9E15-6BABA66A806B}"/>
                  </a:ext>
                </a:extLst>
              </p:cNvPr>
              <p:cNvSpPr txBox="1"/>
              <p:nvPr/>
            </p:nvSpPr>
            <p:spPr>
              <a:xfrm>
                <a:off x="6095999" y="5929767"/>
                <a:ext cx="64572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00D89215-2CBE-4C6F-9E15-6BABA66A80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5999" y="5929767"/>
                <a:ext cx="645727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Cerrar llave 11">
            <a:extLst>
              <a:ext uri="{FF2B5EF4-FFF2-40B4-BE49-F238E27FC236}">
                <a16:creationId xmlns:a16="http://schemas.microsoft.com/office/drawing/2014/main" id="{52109497-F7E3-4CEC-9804-F85EB0BECDB8}"/>
              </a:ext>
            </a:extLst>
          </p:cNvPr>
          <p:cNvSpPr/>
          <p:nvPr/>
        </p:nvSpPr>
        <p:spPr>
          <a:xfrm rot="5400000">
            <a:off x="5865327" y="3567839"/>
            <a:ext cx="112001" cy="898907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C54CD88C-D3BA-4824-90ED-AD263A1CCC49}"/>
              </a:ext>
            </a:extLst>
          </p:cNvPr>
          <p:cNvCxnSpPr>
            <a:cxnSpLocks/>
          </p:cNvCxnSpPr>
          <p:nvPr/>
        </p:nvCxnSpPr>
        <p:spPr>
          <a:xfrm>
            <a:off x="6804891" y="3808817"/>
            <a:ext cx="193964" cy="30149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909FFEA-1068-4B1E-856E-9121CA6475CD}"/>
              </a:ext>
            </a:extLst>
          </p:cNvPr>
          <p:cNvSpPr txBox="1"/>
          <p:nvPr/>
        </p:nvSpPr>
        <p:spPr>
          <a:xfrm>
            <a:off x="5277426" y="4110308"/>
            <a:ext cx="1287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200" dirty="0"/>
              <a:t>Componentes de varianza</a:t>
            </a:r>
            <a:endParaRPr lang="en-US" sz="1200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176C7746-8E2F-4113-8447-EF8CDCF9B068}"/>
              </a:ext>
            </a:extLst>
          </p:cNvPr>
          <p:cNvSpPr txBox="1"/>
          <p:nvPr/>
        </p:nvSpPr>
        <p:spPr>
          <a:xfrm>
            <a:off x="6674352" y="4104380"/>
            <a:ext cx="1287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200" dirty="0"/>
              <a:t>Parecido entre padres e hijos</a:t>
            </a:r>
            <a:endParaRPr lang="en-US" sz="1200" dirty="0"/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BB13A774-3A87-4A13-9AAD-522A74766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3338" y="52767"/>
            <a:ext cx="9367203" cy="1188720"/>
          </a:xfrm>
        </p:spPr>
        <p:txBody>
          <a:bodyPr>
            <a:normAutofit/>
          </a:bodyPr>
          <a:lstStyle/>
          <a:p>
            <a:r>
              <a:rPr lang="es-CL" i="1" dirty="0"/>
              <a:t>Heredabilidad</a:t>
            </a:r>
            <a:endParaRPr lang="en-US" i="1" dirty="0"/>
          </a:p>
        </p:txBody>
      </p:sp>
      <p:sp>
        <p:nvSpPr>
          <p:cNvPr id="19" name="Marcador de contenido 2">
            <a:extLst>
              <a:ext uri="{FF2B5EF4-FFF2-40B4-BE49-F238E27FC236}">
                <a16:creationId xmlns:a16="http://schemas.microsoft.com/office/drawing/2014/main" id="{B797E50C-ECD1-4577-97AE-7F5281B25022}"/>
              </a:ext>
            </a:extLst>
          </p:cNvPr>
          <p:cNvSpPr txBox="1">
            <a:spLocks/>
          </p:cNvSpPr>
          <p:nvPr/>
        </p:nvSpPr>
        <p:spPr>
          <a:xfrm>
            <a:off x="1545674" y="1488295"/>
            <a:ext cx="8700602" cy="161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5079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Montserrat Light"/>
              <a:buChar char="●"/>
              <a:defRPr sz="24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1219170" marR="0" lvl="1" indent="-50798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Montserrat Light"/>
              <a:buChar char="○"/>
              <a:defRPr sz="24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828754" marR="0" lvl="2" indent="-50798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Light"/>
              <a:buChar char="■"/>
              <a:defRPr sz="24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2438339" marR="0" lvl="3" indent="-50798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Light"/>
              <a:buChar char="●"/>
              <a:defRPr sz="24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3047924" marR="0" lvl="4" indent="-50798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Light"/>
              <a:buChar char="○"/>
              <a:defRPr sz="24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3657509" marR="0" lvl="5" indent="-50798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Light"/>
              <a:buChar char="■"/>
              <a:defRPr sz="24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4267093" marR="0" lvl="6" indent="-50798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Light"/>
              <a:buChar char="●"/>
              <a:defRPr sz="24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4876678" marR="0" lvl="7" indent="-50798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Light"/>
              <a:buChar char="○"/>
              <a:defRPr sz="24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5486263" marR="0" lvl="8" indent="-507987" algn="l" rtl="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Montserrat Light"/>
              <a:buChar char="■"/>
              <a:defRPr sz="24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r>
              <a:rPr lang="es-CL" kern="0" dirty="0"/>
              <a:t>“</a:t>
            </a:r>
            <a:r>
              <a:rPr lang="es-CL" b="1" kern="0" dirty="0">
                <a:solidFill>
                  <a:schemeClr val="accent6">
                    <a:lumMod val="75000"/>
                  </a:schemeClr>
                </a:solidFill>
              </a:rPr>
              <a:t>Proporción de la varianza fenotípica </a:t>
            </a:r>
            <a:r>
              <a:rPr lang="es-CL" kern="0" dirty="0"/>
              <a:t>que es </a:t>
            </a:r>
            <a:r>
              <a:rPr lang="es-CL" b="1" kern="0" dirty="0">
                <a:solidFill>
                  <a:schemeClr val="accent6">
                    <a:lumMod val="75000"/>
                  </a:schemeClr>
                </a:solidFill>
              </a:rPr>
              <a:t>explicada</a:t>
            </a:r>
            <a:r>
              <a:rPr lang="es-CL" kern="0" dirty="0"/>
              <a:t> por la </a:t>
            </a:r>
            <a:r>
              <a:rPr lang="es-CL" b="1" kern="0" dirty="0">
                <a:solidFill>
                  <a:schemeClr val="accent6">
                    <a:lumMod val="75000"/>
                  </a:schemeClr>
                </a:solidFill>
              </a:rPr>
              <a:t>varianza genética aditiva </a:t>
            </a:r>
            <a:r>
              <a:rPr lang="es-CL" kern="0" dirty="0"/>
              <a:t>de la población”.</a:t>
            </a:r>
          </a:p>
          <a:p>
            <a:r>
              <a:rPr lang="es-CL" kern="0" dirty="0"/>
              <a:t>“</a:t>
            </a:r>
            <a:r>
              <a:rPr lang="es-CL" b="1" kern="0" dirty="0">
                <a:solidFill>
                  <a:schemeClr val="accent2"/>
                </a:solidFill>
              </a:rPr>
              <a:t>Regresión de los valores genéticos aditivos </a:t>
            </a:r>
            <a:r>
              <a:rPr lang="es-CL" kern="0" dirty="0"/>
              <a:t>sobre el </a:t>
            </a:r>
            <a:r>
              <a:rPr lang="es-CL" b="1" kern="0" dirty="0">
                <a:solidFill>
                  <a:schemeClr val="accent2"/>
                </a:solidFill>
              </a:rPr>
              <a:t>valor fenotípico</a:t>
            </a:r>
            <a:r>
              <a:rPr lang="es-CL" kern="0" dirty="0"/>
              <a:t>”.</a:t>
            </a:r>
          </a:p>
        </p:txBody>
      </p:sp>
      <p:grpSp>
        <p:nvGrpSpPr>
          <p:cNvPr id="31" name="Grupo 30">
            <a:extLst>
              <a:ext uri="{FF2B5EF4-FFF2-40B4-BE49-F238E27FC236}">
                <a16:creationId xmlns:a16="http://schemas.microsoft.com/office/drawing/2014/main" id="{99D1BFDD-6F55-496F-9206-227F85CC579B}"/>
              </a:ext>
            </a:extLst>
          </p:cNvPr>
          <p:cNvGrpSpPr/>
          <p:nvPr/>
        </p:nvGrpSpPr>
        <p:grpSpPr>
          <a:xfrm>
            <a:off x="7090858" y="904473"/>
            <a:ext cx="4886619" cy="3560862"/>
            <a:chOff x="7090858" y="904473"/>
            <a:chExt cx="4886619" cy="3560862"/>
          </a:xfrm>
        </p:grpSpPr>
        <p:pic>
          <p:nvPicPr>
            <p:cNvPr id="2050" name="Picture 2" descr="Heritability: what it means and why it&amp;#39;s important – ScIU">
              <a:extLst>
                <a:ext uri="{FF2B5EF4-FFF2-40B4-BE49-F238E27FC236}">
                  <a16:creationId xmlns:a16="http://schemas.microsoft.com/office/drawing/2014/main" id="{4CDFE534-C5C7-4A5C-B47E-7CF4762633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33282" y="904473"/>
              <a:ext cx="3544195" cy="3544195"/>
            </a:xfrm>
            <a:prstGeom prst="rect">
              <a:avLst/>
            </a:prstGeom>
            <a:noFill/>
            <a:ln w="31750">
              <a:solidFill>
                <a:schemeClr val="accent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0" name="Conector recto 19">
              <a:extLst>
                <a:ext uri="{FF2B5EF4-FFF2-40B4-BE49-F238E27FC236}">
                  <a16:creationId xmlns:a16="http://schemas.microsoft.com/office/drawing/2014/main" id="{AD44BEB5-1831-450C-87CD-3F86120F8BC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07526" y="904473"/>
              <a:ext cx="1313851" cy="2700355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" name="Conector recto 22">
              <a:extLst>
                <a:ext uri="{FF2B5EF4-FFF2-40B4-BE49-F238E27FC236}">
                  <a16:creationId xmlns:a16="http://schemas.microsoft.com/office/drawing/2014/main" id="{3040CF67-D0EF-4BF8-9506-B7673BE71A44}"/>
                </a:ext>
              </a:extLst>
            </p:cNvPr>
            <p:cNvCxnSpPr>
              <a:cxnSpLocks/>
            </p:cNvCxnSpPr>
            <p:nvPr/>
          </p:nvCxnSpPr>
          <p:spPr>
            <a:xfrm>
              <a:off x="7090858" y="3602443"/>
              <a:ext cx="1330519" cy="862892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34" name="Picture 2" descr="Legacy Ecology GIF by ELMØ">
            <a:extLst>
              <a:ext uri="{FF2B5EF4-FFF2-40B4-BE49-F238E27FC236}">
                <a16:creationId xmlns:a16="http://schemas.microsoft.com/office/drawing/2014/main" id="{7AD7EEE1-C1F1-49CE-958B-A8503D7DA83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38283"/>
            <a:ext cx="1647825" cy="164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170675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/>
      <p:bldP spid="10" grpId="0"/>
      <p:bldP spid="11" grpId="0"/>
      <p:bldP spid="12" grpId="0" animBg="1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5"/>
          <p:cNvSpPr txBox="1">
            <a:spLocks noGrp="1"/>
          </p:cNvSpPr>
          <p:nvPr>
            <p:ph type="ctrTitle"/>
          </p:nvPr>
        </p:nvSpPr>
        <p:spPr>
          <a:xfrm>
            <a:off x="914400" y="2554600"/>
            <a:ext cx="10363200" cy="1748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r>
              <a:rPr lang="en" dirty="0"/>
              <a:t>Respuesta a la selección</a:t>
            </a:r>
            <a:endParaRPr dirty="0"/>
          </a:p>
        </p:txBody>
      </p:sp>
      <p:pic>
        <p:nvPicPr>
          <p:cNvPr id="6146" name="Picture 2" descr="Line Graph Animations | Presentation &amp;amp; Web Ready | Animate Yours">
            <a:extLst>
              <a:ext uri="{FF2B5EF4-FFF2-40B4-BE49-F238E27FC236}">
                <a16:creationId xmlns:a16="http://schemas.microsoft.com/office/drawing/2014/main" id="{CEEB029D-0551-4BF3-BE06-70BD55A598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100" y="4303400"/>
            <a:ext cx="4048126" cy="1821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876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7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fld id="{00000000-1234-1234-1234-123412341234}" type="slidenum">
              <a:rPr lang="en"/>
              <a:pPr/>
              <a:t>9</a:t>
            </a:fld>
            <a:endParaRPr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287B041A-132D-476B-9D89-4696E72B0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397" y="220339"/>
            <a:ext cx="9367203" cy="1188720"/>
          </a:xfrm>
        </p:spPr>
        <p:txBody>
          <a:bodyPr>
            <a:normAutofit/>
          </a:bodyPr>
          <a:lstStyle/>
          <a:p>
            <a:r>
              <a:rPr lang="es-CL" i="1" dirty="0"/>
              <a:t>Índice de selección</a:t>
            </a:r>
            <a:endParaRPr lang="en-US" i="1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66580F1-8060-435C-8750-6E1DBFAD2D33}"/>
              </a:ext>
            </a:extLst>
          </p:cNvPr>
          <p:cNvSpPr txBox="1"/>
          <p:nvPr/>
        </p:nvSpPr>
        <p:spPr>
          <a:xfrm>
            <a:off x="2364509" y="1874982"/>
            <a:ext cx="7204364" cy="748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4E848FE-5D02-4C03-A918-8AE27B08CF99}"/>
              </a:ext>
            </a:extLst>
          </p:cNvPr>
          <p:cNvSpPr txBox="1"/>
          <p:nvPr/>
        </p:nvSpPr>
        <p:spPr>
          <a:xfrm>
            <a:off x="1380863" y="1695184"/>
            <a:ext cx="917165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dirty="0">
                <a:latin typeface="Montserrat" panose="00000500000000000000" pitchFamily="2" charset="0"/>
              </a:rPr>
              <a:t>“El índice de selección es un </a:t>
            </a:r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Montserrat" panose="00000500000000000000" pitchFamily="2" charset="0"/>
              </a:rPr>
              <a:t>método de puntaje total</a:t>
            </a:r>
            <a:r>
              <a:rPr lang="es-ES" dirty="0">
                <a:latin typeface="Montserrat" panose="00000500000000000000" pitchFamily="2" charset="0"/>
              </a:rPr>
              <a:t> en el cual se desarrolla una </a:t>
            </a:r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Montserrat" panose="00000500000000000000" pitchFamily="2" charset="0"/>
              </a:rPr>
              <a:t>ecuación de regresión múltiple </a:t>
            </a:r>
            <a:r>
              <a:rPr lang="es-ES" dirty="0">
                <a:latin typeface="Montserrat" panose="00000500000000000000" pitchFamily="2" charset="0"/>
              </a:rPr>
              <a:t>que da </a:t>
            </a:r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Montserrat" panose="00000500000000000000" pitchFamily="2" charset="0"/>
              </a:rPr>
              <a:t>valores óptimos a la importancia económica de cada característica</a:t>
            </a:r>
            <a:r>
              <a:rPr lang="es-ES" dirty="0">
                <a:latin typeface="Montserrat" panose="00000500000000000000" pitchFamily="2" charset="0"/>
              </a:rPr>
              <a:t>, la </a:t>
            </a:r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Montserrat" panose="00000500000000000000" pitchFamily="2" charset="0"/>
              </a:rPr>
              <a:t>heredabilidad de cada característica</a:t>
            </a:r>
            <a:r>
              <a:rPr lang="es-ES" dirty="0">
                <a:latin typeface="Montserrat" panose="00000500000000000000" pitchFamily="2" charset="0"/>
              </a:rPr>
              <a:t> y a las </a:t>
            </a:r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Montserrat" panose="00000500000000000000" pitchFamily="2" charset="0"/>
              </a:rPr>
              <a:t>correlaciones genéticas y fenotípicas entre las características</a:t>
            </a:r>
            <a:r>
              <a:rPr lang="es-ES" dirty="0">
                <a:latin typeface="Montserrat" panose="00000500000000000000" pitchFamily="2" charset="0"/>
              </a:rPr>
              <a:t>, de manera que </a:t>
            </a:r>
            <a:r>
              <a:rPr lang="es-ES" b="1" dirty="0">
                <a:solidFill>
                  <a:srgbClr val="7030A0"/>
                </a:solidFill>
                <a:latin typeface="Montserrat" panose="00000500000000000000" pitchFamily="2" charset="0"/>
              </a:rPr>
              <a:t>permite separar genotipos con base en la evaluación simultánea de varios caracteres y ordenar los animales basándose en el valor obtenido</a:t>
            </a:r>
            <a:r>
              <a:rPr lang="es-ES" dirty="0">
                <a:latin typeface="Montserrat" panose="00000500000000000000" pitchFamily="2" charset="0"/>
              </a:rPr>
              <a:t>”.</a:t>
            </a:r>
            <a:endParaRPr lang="en-US" dirty="0">
              <a:latin typeface="Montserrat" panose="00000500000000000000" pitchFamily="2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0F4C31A7-8AE8-4079-AD9D-1EF5482BE9C6}"/>
              </a:ext>
            </a:extLst>
          </p:cNvPr>
          <p:cNvSpPr/>
          <p:nvPr/>
        </p:nvSpPr>
        <p:spPr>
          <a:xfrm>
            <a:off x="2110508" y="3968556"/>
            <a:ext cx="7970982" cy="183101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E8DEB07F-58FC-48F9-81BB-03FAD0656737}"/>
                  </a:ext>
                </a:extLst>
              </p:cNvPr>
              <p:cNvSpPr txBox="1"/>
              <p:nvPr/>
            </p:nvSpPr>
            <p:spPr>
              <a:xfrm>
                <a:off x="2110508" y="4139010"/>
                <a:ext cx="7970982" cy="9327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s-CL" dirty="0">
                    <a:latin typeface="Abadi" panose="020B0604020104020204" pitchFamily="34" charset="0"/>
                  </a:rPr>
                  <a:t>El valor predicho de A (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s-CL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s-CL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lang="es-CL" dirty="0">
                    <a:latin typeface="Abadi" panose="020B0604020104020204" pitchFamily="34" charset="0"/>
                  </a:rPr>
                  <a:t>) es el mejor predictor lineal que se puede construir en base a la heredabilidad del carácter para predecir el valor genético dado el valor fenotípico de ese animal.</a:t>
                </a:r>
                <a:endParaRPr lang="en-US" dirty="0">
                  <a:latin typeface="Abadi" panose="020B0604020104020204" pitchFamily="34" charset="0"/>
                </a:endParaRPr>
              </a:p>
            </p:txBody>
          </p:sp>
        </mc:Choice>
        <mc:Fallback xmlns=""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E8DEB07F-58FC-48F9-81BB-03FAD06567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0508" y="4139010"/>
                <a:ext cx="7970982" cy="932756"/>
              </a:xfrm>
              <a:prstGeom prst="rect">
                <a:avLst/>
              </a:prstGeom>
              <a:blipFill>
                <a:blip r:embed="rId3"/>
                <a:stretch>
                  <a:fillRect l="-612" t="-3268" r="-612" b="-9804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CE71E8C4-F661-48B2-BDE3-7BC1E38CD1E8}"/>
                  </a:ext>
                </a:extLst>
              </p:cNvPr>
              <p:cNvSpPr txBox="1"/>
              <p:nvPr/>
            </p:nvSpPr>
            <p:spPr>
              <a:xfrm>
                <a:off x="4267199" y="5229131"/>
                <a:ext cx="3657600" cy="3776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</m:acc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s-CL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𝒉</m:t>
                          </m:r>
                        </m:e>
                        <m:sup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s-CL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𝝁</m:t>
                      </m:r>
                      <m:r>
                        <a:rPr lang="es-CL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CE71E8C4-F661-48B2-BDE3-7BC1E38CD1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199" y="5229131"/>
                <a:ext cx="3657600" cy="377604"/>
              </a:xfrm>
              <a:prstGeom prst="rect">
                <a:avLst/>
              </a:prstGeom>
              <a:blipFill>
                <a:blip r:embed="rId4"/>
                <a:stretch>
                  <a:fillRect b="-14516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71487512"/>
      </p:ext>
    </p:extLst>
  </p:cSld>
  <p:clrMapOvr>
    <a:masterClrMapping/>
  </p:clrMapOvr>
  <p:transition spd="slow">
    <p:cover/>
  </p:transition>
</p:sld>
</file>

<file path=ppt/theme/theme1.xml><?xml version="1.0" encoding="utf-8"?>
<a:theme xmlns:a="http://schemas.openxmlformats.org/drawingml/2006/main" name="Nicholas template">
  <a:themeElements>
    <a:clrScheme name="Custom 347">
      <a:dk1>
        <a:srgbClr val="1E2124"/>
      </a:dk1>
      <a:lt1>
        <a:srgbClr val="FFFFFF"/>
      </a:lt1>
      <a:dk2>
        <a:srgbClr val="7C8894"/>
      </a:dk2>
      <a:lt2>
        <a:srgbClr val="E6ECEE"/>
      </a:lt2>
      <a:accent1>
        <a:srgbClr val="2AC3F3"/>
      </a:accent1>
      <a:accent2>
        <a:srgbClr val="004591"/>
      </a:accent2>
      <a:accent3>
        <a:srgbClr val="6BD8B6"/>
      </a:accent3>
      <a:accent4>
        <a:srgbClr val="A9E04B"/>
      </a:accent4>
      <a:accent5>
        <a:srgbClr val="F3C744"/>
      </a:accent5>
      <a:accent6>
        <a:srgbClr val="F37768"/>
      </a:accent6>
      <a:hlink>
        <a:srgbClr val="003C7E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8743</TotalTime>
  <Words>3535</Words>
  <Application>Microsoft Office PowerPoint</Application>
  <PresentationFormat>Panorámica</PresentationFormat>
  <Paragraphs>465</Paragraphs>
  <Slides>43</Slides>
  <Notes>42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43</vt:i4>
      </vt:variant>
    </vt:vector>
  </HeadingPairs>
  <TitlesOfParts>
    <vt:vector size="51" baseType="lpstr">
      <vt:lpstr>Abadi</vt:lpstr>
      <vt:lpstr>Arial</vt:lpstr>
      <vt:lpstr>Calibri</vt:lpstr>
      <vt:lpstr>Cambria Math</vt:lpstr>
      <vt:lpstr>Franklin Gothic Demi</vt:lpstr>
      <vt:lpstr>Montserrat</vt:lpstr>
      <vt:lpstr>Montserrat Light</vt:lpstr>
      <vt:lpstr>Nicholas template</vt:lpstr>
      <vt:lpstr>Módulo 4 – Genética Cuantitativa  Respuesta a la selección</vt:lpstr>
      <vt:lpstr>Algunas definiciones</vt:lpstr>
      <vt:lpstr>Varianza de un carácter cuantitativo</vt:lpstr>
      <vt:lpstr>Presentación de PowerPoint</vt:lpstr>
      <vt:lpstr>Presentación de PowerPoint</vt:lpstr>
      <vt:lpstr>Heredabilidad</vt:lpstr>
      <vt:lpstr>Heredabilidad</vt:lpstr>
      <vt:lpstr>Respuesta a la selección</vt:lpstr>
      <vt:lpstr>Índice de selección</vt:lpstr>
      <vt:lpstr>Respuesta a la selección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Respuesta a la selección</vt:lpstr>
      <vt:lpstr>Respuesta a la selección</vt:lpstr>
      <vt:lpstr>Respuesta a la selección</vt:lpstr>
      <vt:lpstr>Presentación de PowerPoint</vt:lpstr>
      <vt:lpstr>Presentación de PowerPoint</vt:lpstr>
      <vt:lpstr>Presentación de PowerPoint</vt:lpstr>
      <vt:lpstr>Presentación de PowerPoint</vt:lpstr>
      <vt:lpstr>Ejercicios</vt:lpstr>
      <vt:lpstr>Ejercicio 1</vt:lpstr>
      <vt:lpstr>Ejercicio 1</vt:lpstr>
      <vt:lpstr>Ejercicio 1</vt:lpstr>
      <vt:lpstr>Ejercicio 1</vt:lpstr>
      <vt:lpstr>Ejercicio 1</vt:lpstr>
      <vt:lpstr>Ejercicio 1</vt:lpstr>
      <vt:lpstr>Ejercicio 1</vt:lpstr>
      <vt:lpstr>Ejercicio 2</vt:lpstr>
      <vt:lpstr>Ejercicio 2</vt:lpstr>
      <vt:lpstr>Ejercicio 2</vt:lpstr>
      <vt:lpstr>Ejercicio 3</vt:lpstr>
      <vt:lpstr>Ejercicio 3</vt:lpstr>
      <vt:lpstr>Ejercicio 3</vt:lpstr>
      <vt:lpstr>Ejercicio 3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Tutoría Semestre Otoño 2020 Genética Básica S2</dc:title>
  <dc:creator>Bastian Ignacio Fernandez Sanhueza (bastian.fernandez.s)</dc:creator>
  <cp:lastModifiedBy>Bastian Ignacio Fernandez Sanhueza (bastian.fernandez.s)</cp:lastModifiedBy>
  <cp:revision>831</cp:revision>
  <dcterms:created xsi:type="dcterms:W3CDTF">2020-10-31T04:16:38Z</dcterms:created>
  <dcterms:modified xsi:type="dcterms:W3CDTF">2022-11-04T14:20:45Z</dcterms:modified>
</cp:coreProperties>
</file>