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40" d="100"/>
          <a:sy n="40" d="100"/>
        </p:scale>
        <p:origin x="48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6D9019-D2BB-4A9A-BCEC-9C964777308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C70706D-E271-4D77-B8A0-6B4120301DF3}">
      <dgm:prSet phldrT="[Texto]"/>
      <dgm:spPr/>
      <dgm:t>
        <a:bodyPr/>
        <a:lstStyle/>
        <a:p>
          <a:r>
            <a:rPr lang="es-ES" dirty="0"/>
            <a:t>Manifestación Normal</a:t>
          </a:r>
        </a:p>
      </dgm:t>
    </dgm:pt>
    <dgm:pt modelId="{F9510DAB-03D0-4847-8CB0-F51E13BA8535}" type="parTrans" cxnId="{31A3D3AA-0583-4397-A742-5C6CAC5B3E66}">
      <dgm:prSet/>
      <dgm:spPr/>
      <dgm:t>
        <a:bodyPr/>
        <a:lstStyle/>
        <a:p>
          <a:endParaRPr lang="es-ES"/>
        </a:p>
      </dgm:t>
    </dgm:pt>
    <dgm:pt modelId="{D3D39C6B-5BA0-4FBD-815C-778877267944}" type="sibTrans" cxnId="{31A3D3AA-0583-4397-A742-5C6CAC5B3E66}">
      <dgm:prSet/>
      <dgm:spPr/>
      <dgm:t>
        <a:bodyPr/>
        <a:lstStyle/>
        <a:p>
          <a:endParaRPr lang="es-ES"/>
        </a:p>
      </dgm:t>
    </dgm:pt>
    <dgm:pt modelId="{4456F360-EC3C-4798-B468-519AD9F07BA7}">
      <dgm:prSet phldrT="[Texto]"/>
      <dgm:spPr/>
      <dgm:t>
        <a:bodyPr/>
        <a:lstStyle/>
        <a:p>
          <a:r>
            <a:rPr lang="es-ES" dirty="0"/>
            <a:t>Nos permite responder con eficacia</a:t>
          </a:r>
        </a:p>
      </dgm:t>
    </dgm:pt>
    <dgm:pt modelId="{D273D511-4854-4BB9-9855-1D3467EF48DC}" type="parTrans" cxnId="{CD2FE438-D4EC-4BA5-9E8F-ECEA3CB74345}">
      <dgm:prSet/>
      <dgm:spPr/>
      <dgm:t>
        <a:bodyPr/>
        <a:lstStyle/>
        <a:p>
          <a:endParaRPr lang="es-ES"/>
        </a:p>
      </dgm:t>
    </dgm:pt>
    <dgm:pt modelId="{4B7165CB-B9ED-4C96-B29A-DB5D2ABCFCAB}" type="sibTrans" cxnId="{CD2FE438-D4EC-4BA5-9E8F-ECEA3CB74345}">
      <dgm:prSet/>
      <dgm:spPr/>
      <dgm:t>
        <a:bodyPr/>
        <a:lstStyle/>
        <a:p>
          <a:endParaRPr lang="es-ES"/>
        </a:p>
      </dgm:t>
    </dgm:pt>
    <dgm:pt modelId="{6DFCF7FD-B10D-4CE1-9A6C-B0D19D95AD67}">
      <dgm:prSet phldrT="[Texto]"/>
      <dgm:spPr/>
      <dgm:t>
        <a:bodyPr/>
        <a:lstStyle/>
        <a:p>
          <a:r>
            <a:rPr lang="es-ES" dirty="0"/>
            <a:t>Pero puede tener una respuesta desproporcionada</a:t>
          </a:r>
        </a:p>
      </dgm:t>
    </dgm:pt>
    <dgm:pt modelId="{8F272B60-22D5-4DC1-856F-017AB0C25B76}" type="parTrans" cxnId="{DEE9596C-19F2-4743-B736-92E11A903572}">
      <dgm:prSet/>
      <dgm:spPr/>
      <dgm:t>
        <a:bodyPr/>
        <a:lstStyle/>
        <a:p>
          <a:endParaRPr lang="es-ES"/>
        </a:p>
      </dgm:t>
    </dgm:pt>
    <dgm:pt modelId="{0D8B4F11-BE1B-42F5-BED2-2B45BF43C78A}" type="sibTrans" cxnId="{DEE9596C-19F2-4743-B736-92E11A903572}">
      <dgm:prSet/>
      <dgm:spPr/>
      <dgm:t>
        <a:bodyPr/>
        <a:lstStyle/>
        <a:p>
          <a:endParaRPr lang="es-ES"/>
        </a:p>
      </dgm:t>
    </dgm:pt>
    <dgm:pt modelId="{701ACB8F-6175-4163-A9C5-C421C3A729B7}">
      <dgm:prSet phldrT="[Texto]"/>
      <dgm:spPr/>
      <dgm:t>
        <a:bodyPr/>
        <a:lstStyle/>
        <a:p>
          <a:r>
            <a:rPr lang="es-ES" dirty="0"/>
            <a:t>Dos existencias Internas y Externas</a:t>
          </a:r>
        </a:p>
      </dgm:t>
    </dgm:pt>
    <dgm:pt modelId="{48C46052-4885-4C7A-A850-0DAF7C86C5D1}" type="parTrans" cxnId="{E2929F23-5FD7-48C4-91E1-C6B8F3949175}">
      <dgm:prSet/>
      <dgm:spPr/>
      <dgm:t>
        <a:bodyPr/>
        <a:lstStyle/>
        <a:p>
          <a:endParaRPr lang="es-ES"/>
        </a:p>
      </dgm:t>
    </dgm:pt>
    <dgm:pt modelId="{65FCF1F4-F4F6-43D3-823A-622DC5D76D3E}" type="sibTrans" cxnId="{E2929F23-5FD7-48C4-91E1-C6B8F3949175}">
      <dgm:prSet/>
      <dgm:spPr/>
      <dgm:t>
        <a:bodyPr/>
        <a:lstStyle/>
        <a:p>
          <a:endParaRPr lang="es-ES"/>
        </a:p>
      </dgm:t>
    </dgm:pt>
    <dgm:pt modelId="{6B49F2F4-A522-4CFF-8B1C-F4C64F03F31F}" type="pres">
      <dgm:prSet presAssocID="{356D9019-D2BB-4A9A-BCEC-9C9647773087}" presName="diagram" presStyleCnt="0">
        <dgm:presLayoutVars>
          <dgm:dir/>
          <dgm:resizeHandles val="exact"/>
        </dgm:presLayoutVars>
      </dgm:prSet>
      <dgm:spPr/>
    </dgm:pt>
    <dgm:pt modelId="{5ACCE4D6-1CB3-44F7-BEFE-E69CA3790C22}" type="pres">
      <dgm:prSet presAssocID="{2C70706D-E271-4D77-B8A0-6B4120301DF3}" presName="node" presStyleLbl="node1" presStyleIdx="0" presStyleCnt="4">
        <dgm:presLayoutVars>
          <dgm:bulletEnabled val="1"/>
        </dgm:presLayoutVars>
      </dgm:prSet>
      <dgm:spPr/>
    </dgm:pt>
    <dgm:pt modelId="{B0777F31-4718-425F-86EB-68022CB45E6F}" type="pres">
      <dgm:prSet presAssocID="{D3D39C6B-5BA0-4FBD-815C-778877267944}" presName="sibTrans" presStyleCnt="0"/>
      <dgm:spPr/>
    </dgm:pt>
    <dgm:pt modelId="{A876518D-A173-4835-A493-F5ECCF2314C7}" type="pres">
      <dgm:prSet presAssocID="{4456F360-EC3C-4798-B468-519AD9F07BA7}" presName="node" presStyleLbl="node1" presStyleIdx="1" presStyleCnt="4">
        <dgm:presLayoutVars>
          <dgm:bulletEnabled val="1"/>
        </dgm:presLayoutVars>
      </dgm:prSet>
      <dgm:spPr/>
    </dgm:pt>
    <dgm:pt modelId="{08A15D5D-FD83-4DC6-AE6C-CF8D5812B1BD}" type="pres">
      <dgm:prSet presAssocID="{4B7165CB-B9ED-4C96-B29A-DB5D2ABCFCAB}" presName="sibTrans" presStyleCnt="0"/>
      <dgm:spPr/>
    </dgm:pt>
    <dgm:pt modelId="{CDFD47F1-352A-4259-930A-443C47F0058F}" type="pres">
      <dgm:prSet presAssocID="{6DFCF7FD-B10D-4CE1-9A6C-B0D19D95AD67}" presName="node" presStyleLbl="node1" presStyleIdx="2" presStyleCnt="4">
        <dgm:presLayoutVars>
          <dgm:bulletEnabled val="1"/>
        </dgm:presLayoutVars>
      </dgm:prSet>
      <dgm:spPr/>
    </dgm:pt>
    <dgm:pt modelId="{D7786058-4E9C-46F4-96A1-2A8499E8D3EB}" type="pres">
      <dgm:prSet presAssocID="{0D8B4F11-BE1B-42F5-BED2-2B45BF43C78A}" presName="sibTrans" presStyleCnt="0"/>
      <dgm:spPr/>
    </dgm:pt>
    <dgm:pt modelId="{1E3CFC06-4491-412E-9F26-CD180B3C0BA1}" type="pres">
      <dgm:prSet presAssocID="{701ACB8F-6175-4163-A9C5-C421C3A729B7}" presName="node" presStyleLbl="node1" presStyleIdx="3" presStyleCnt="4">
        <dgm:presLayoutVars>
          <dgm:bulletEnabled val="1"/>
        </dgm:presLayoutVars>
      </dgm:prSet>
      <dgm:spPr/>
    </dgm:pt>
  </dgm:ptLst>
  <dgm:cxnLst>
    <dgm:cxn modelId="{3B1EAB1D-6C87-4B50-BB11-E860A92B1697}" type="presOf" srcId="{4456F360-EC3C-4798-B468-519AD9F07BA7}" destId="{A876518D-A173-4835-A493-F5ECCF2314C7}" srcOrd="0" destOrd="0" presId="urn:microsoft.com/office/officeart/2005/8/layout/default"/>
    <dgm:cxn modelId="{E2929F23-5FD7-48C4-91E1-C6B8F3949175}" srcId="{356D9019-D2BB-4A9A-BCEC-9C9647773087}" destId="{701ACB8F-6175-4163-A9C5-C421C3A729B7}" srcOrd="3" destOrd="0" parTransId="{48C46052-4885-4C7A-A850-0DAF7C86C5D1}" sibTransId="{65FCF1F4-F4F6-43D3-823A-622DC5D76D3E}"/>
    <dgm:cxn modelId="{CD2FE438-D4EC-4BA5-9E8F-ECEA3CB74345}" srcId="{356D9019-D2BB-4A9A-BCEC-9C9647773087}" destId="{4456F360-EC3C-4798-B468-519AD9F07BA7}" srcOrd="1" destOrd="0" parTransId="{D273D511-4854-4BB9-9855-1D3467EF48DC}" sibTransId="{4B7165CB-B9ED-4C96-B29A-DB5D2ABCFCAB}"/>
    <dgm:cxn modelId="{DEE9596C-19F2-4743-B736-92E11A903572}" srcId="{356D9019-D2BB-4A9A-BCEC-9C9647773087}" destId="{6DFCF7FD-B10D-4CE1-9A6C-B0D19D95AD67}" srcOrd="2" destOrd="0" parTransId="{8F272B60-22D5-4DC1-856F-017AB0C25B76}" sibTransId="{0D8B4F11-BE1B-42F5-BED2-2B45BF43C78A}"/>
    <dgm:cxn modelId="{00E29177-1B6B-4335-A6FA-C7C9567FEE59}" type="presOf" srcId="{356D9019-D2BB-4A9A-BCEC-9C9647773087}" destId="{6B49F2F4-A522-4CFF-8B1C-F4C64F03F31F}" srcOrd="0" destOrd="0" presId="urn:microsoft.com/office/officeart/2005/8/layout/default"/>
    <dgm:cxn modelId="{B3E1558F-3816-4D34-BA35-46B7C5C079F5}" type="presOf" srcId="{2C70706D-E271-4D77-B8A0-6B4120301DF3}" destId="{5ACCE4D6-1CB3-44F7-BEFE-E69CA3790C22}" srcOrd="0" destOrd="0" presId="urn:microsoft.com/office/officeart/2005/8/layout/default"/>
    <dgm:cxn modelId="{6CD754AA-F26C-48F0-B4C8-F890572BC11C}" type="presOf" srcId="{701ACB8F-6175-4163-A9C5-C421C3A729B7}" destId="{1E3CFC06-4491-412E-9F26-CD180B3C0BA1}" srcOrd="0" destOrd="0" presId="urn:microsoft.com/office/officeart/2005/8/layout/default"/>
    <dgm:cxn modelId="{31A3D3AA-0583-4397-A742-5C6CAC5B3E66}" srcId="{356D9019-D2BB-4A9A-BCEC-9C9647773087}" destId="{2C70706D-E271-4D77-B8A0-6B4120301DF3}" srcOrd="0" destOrd="0" parTransId="{F9510DAB-03D0-4847-8CB0-F51E13BA8535}" sibTransId="{D3D39C6B-5BA0-4FBD-815C-778877267944}"/>
    <dgm:cxn modelId="{214DA7F4-3420-486E-A92C-C2669B0858EC}" type="presOf" srcId="{6DFCF7FD-B10D-4CE1-9A6C-B0D19D95AD67}" destId="{CDFD47F1-352A-4259-930A-443C47F0058F}" srcOrd="0" destOrd="0" presId="urn:microsoft.com/office/officeart/2005/8/layout/default"/>
    <dgm:cxn modelId="{8F9AFAAB-ADE8-403B-8409-72F38B052003}" type="presParOf" srcId="{6B49F2F4-A522-4CFF-8B1C-F4C64F03F31F}" destId="{5ACCE4D6-1CB3-44F7-BEFE-E69CA3790C22}" srcOrd="0" destOrd="0" presId="urn:microsoft.com/office/officeart/2005/8/layout/default"/>
    <dgm:cxn modelId="{2E259F51-2481-46AA-A91B-8DC7463060A0}" type="presParOf" srcId="{6B49F2F4-A522-4CFF-8B1C-F4C64F03F31F}" destId="{B0777F31-4718-425F-86EB-68022CB45E6F}" srcOrd="1" destOrd="0" presId="urn:microsoft.com/office/officeart/2005/8/layout/default"/>
    <dgm:cxn modelId="{F4852A76-0CA3-4FA3-9229-612CECFD7B3F}" type="presParOf" srcId="{6B49F2F4-A522-4CFF-8B1C-F4C64F03F31F}" destId="{A876518D-A173-4835-A493-F5ECCF2314C7}" srcOrd="2" destOrd="0" presId="urn:microsoft.com/office/officeart/2005/8/layout/default"/>
    <dgm:cxn modelId="{5A05BB7F-0F56-41FB-9B66-C12ED030EFF2}" type="presParOf" srcId="{6B49F2F4-A522-4CFF-8B1C-F4C64F03F31F}" destId="{08A15D5D-FD83-4DC6-AE6C-CF8D5812B1BD}" srcOrd="3" destOrd="0" presId="urn:microsoft.com/office/officeart/2005/8/layout/default"/>
    <dgm:cxn modelId="{604D8CB8-1FE0-4F32-ABC0-DBF98D78FC08}" type="presParOf" srcId="{6B49F2F4-A522-4CFF-8B1C-F4C64F03F31F}" destId="{CDFD47F1-352A-4259-930A-443C47F0058F}" srcOrd="4" destOrd="0" presId="urn:microsoft.com/office/officeart/2005/8/layout/default"/>
    <dgm:cxn modelId="{2D85E322-C3F2-45E5-A57F-765786578DD9}" type="presParOf" srcId="{6B49F2F4-A522-4CFF-8B1C-F4C64F03F31F}" destId="{D7786058-4E9C-46F4-96A1-2A8499E8D3EB}" srcOrd="5" destOrd="0" presId="urn:microsoft.com/office/officeart/2005/8/layout/default"/>
    <dgm:cxn modelId="{05E6581A-0F2F-488E-B762-38951E39B2DB}" type="presParOf" srcId="{6B49F2F4-A522-4CFF-8B1C-F4C64F03F31F}" destId="{1E3CFC06-4491-412E-9F26-CD180B3C0BA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F7F2D9-C790-40E2-BFF0-20AED9316E3B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s-ES"/>
        </a:p>
      </dgm:t>
    </dgm:pt>
    <dgm:pt modelId="{BBF0E91C-9CD0-4E81-B9D2-932C6A0F4406}">
      <dgm:prSet/>
      <dgm:spPr/>
      <dgm:t>
        <a:bodyPr/>
        <a:lstStyle/>
        <a:p>
          <a:r>
            <a:rPr lang="es-ES" dirty="0"/>
            <a:t>Aborda los síntomas: disfruta tus tiempos de ocio, ejercita, aliméntate de forma saludable y procura un sueño reparador.</a:t>
          </a:r>
        </a:p>
      </dgm:t>
    </dgm:pt>
    <dgm:pt modelId="{4E422087-F7B5-42F9-BCBC-52705582E5D3}" type="parTrans" cxnId="{C26C5D4B-FA97-4C4E-88E2-EC2D889976FA}">
      <dgm:prSet/>
      <dgm:spPr/>
      <dgm:t>
        <a:bodyPr/>
        <a:lstStyle/>
        <a:p>
          <a:endParaRPr lang="es-ES"/>
        </a:p>
      </dgm:t>
    </dgm:pt>
    <dgm:pt modelId="{BB8707EA-15E1-494D-8836-F45E852F4786}" type="sibTrans" cxnId="{C26C5D4B-FA97-4C4E-88E2-EC2D889976FA}">
      <dgm:prSet/>
      <dgm:spPr/>
      <dgm:t>
        <a:bodyPr/>
        <a:lstStyle/>
        <a:p>
          <a:endParaRPr lang="es-ES"/>
        </a:p>
      </dgm:t>
    </dgm:pt>
    <dgm:pt modelId="{A5AE3CF0-CC7C-44B3-9624-EBBB134F4126}">
      <dgm:prSet/>
      <dgm:spPr/>
      <dgm:t>
        <a:bodyPr/>
        <a:lstStyle/>
        <a:p>
          <a:r>
            <a:rPr lang="es-ES" dirty="0"/>
            <a:t>Busca apoyo: en amigos, familia, grupos de estudio, tipeo y trabajo.</a:t>
          </a:r>
        </a:p>
      </dgm:t>
    </dgm:pt>
    <dgm:pt modelId="{6F06F924-22B6-462C-9571-A36D59493418}" type="parTrans" cxnId="{89BD731B-EE4E-444E-95A6-2E249E0F91F4}">
      <dgm:prSet/>
      <dgm:spPr/>
      <dgm:t>
        <a:bodyPr/>
        <a:lstStyle/>
        <a:p>
          <a:endParaRPr lang="es-ES"/>
        </a:p>
      </dgm:t>
    </dgm:pt>
    <dgm:pt modelId="{0110B0D6-792D-4042-963D-B800F669DF33}" type="sibTrans" cxnId="{89BD731B-EE4E-444E-95A6-2E249E0F91F4}">
      <dgm:prSet/>
      <dgm:spPr/>
      <dgm:t>
        <a:bodyPr/>
        <a:lstStyle/>
        <a:p>
          <a:endParaRPr lang="es-ES"/>
        </a:p>
      </dgm:t>
    </dgm:pt>
    <dgm:pt modelId="{94A04339-F6C7-4466-ABE6-1DA0E0FF0801}">
      <dgm:prSet/>
      <dgm:spPr/>
      <dgm:t>
        <a:bodyPr/>
        <a:lstStyle/>
        <a:p>
          <a:r>
            <a:rPr lang="es-ES" dirty="0"/>
            <a:t>Aborda las exigencias: analiza la situación y planifica el tiempo suficiente para estudiar todos los contenidos, organizándolos y trabajándolos con técnicas efectivas</a:t>
          </a:r>
        </a:p>
      </dgm:t>
    </dgm:pt>
    <dgm:pt modelId="{F1266196-8B16-4002-8C8B-F5630FD590BF}" type="parTrans" cxnId="{ADBF165C-2A91-4DAB-A170-B9FBCB3C8CB0}">
      <dgm:prSet/>
      <dgm:spPr/>
      <dgm:t>
        <a:bodyPr/>
        <a:lstStyle/>
        <a:p>
          <a:endParaRPr lang="es-ES"/>
        </a:p>
      </dgm:t>
    </dgm:pt>
    <dgm:pt modelId="{268D58CB-BC02-4600-8292-A5EC4091D180}" type="sibTrans" cxnId="{ADBF165C-2A91-4DAB-A170-B9FBCB3C8CB0}">
      <dgm:prSet/>
      <dgm:spPr/>
      <dgm:t>
        <a:bodyPr/>
        <a:lstStyle/>
        <a:p>
          <a:endParaRPr lang="es-ES"/>
        </a:p>
      </dgm:t>
    </dgm:pt>
    <dgm:pt modelId="{32A41E33-2ED7-48DF-B1C8-5E465FECEB44}" type="pres">
      <dgm:prSet presAssocID="{97F7F2D9-C790-40E2-BFF0-20AED9316E3B}" presName="linearFlow" presStyleCnt="0">
        <dgm:presLayoutVars>
          <dgm:dir/>
          <dgm:resizeHandles val="exact"/>
        </dgm:presLayoutVars>
      </dgm:prSet>
      <dgm:spPr/>
    </dgm:pt>
    <dgm:pt modelId="{48B563B3-D8E8-4DAF-AC93-B3067C88C734}" type="pres">
      <dgm:prSet presAssocID="{94A04339-F6C7-4466-ABE6-1DA0E0FF0801}" presName="comp" presStyleCnt="0"/>
      <dgm:spPr/>
    </dgm:pt>
    <dgm:pt modelId="{3278D041-B4B0-41B4-8E85-99048D32BF40}" type="pres">
      <dgm:prSet presAssocID="{94A04339-F6C7-4466-ABE6-1DA0E0FF0801}" presName="rect2" presStyleLbl="node1" presStyleIdx="0" presStyleCnt="3">
        <dgm:presLayoutVars>
          <dgm:bulletEnabled val="1"/>
        </dgm:presLayoutVars>
      </dgm:prSet>
      <dgm:spPr/>
    </dgm:pt>
    <dgm:pt modelId="{6B848D52-53F3-4B7B-B30F-98E9217058AC}" type="pres">
      <dgm:prSet presAssocID="{94A04339-F6C7-4466-ABE6-1DA0E0FF0801}" presName="rect1" presStyleLbl="lnNode1" presStyleIdx="0" presStyleCnt="3"/>
      <dgm:spPr/>
    </dgm:pt>
    <dgm:pt modelId="{DDBDCEB6-0CB8-4002-87E8-CF7FB5B08F01}" type="pres">
      <dgm:prSet presAssocID="{268D58CB-BC02-4600-8292-A5EC4091D180}" presName="sibTrans" presStyleCnt="0"/>
      <dgm:spPr/>
    </dgm:pt>
    <dgm:pt modelId="{A95C2A78-10CC-4CEA-9C08-85D9DEF4CCA9}" type="pres">
      <dgm:prSet presAssocID="{BBF0E91C-9CD0-4E81-B9D2-932C6A0F4406}" presName="comp" presStyleCnt="0"/>
      <dgm:spPr/>
    </dgm:pt>
    <dgm:pt modelId="{3134B717-831D-4DB0-BAF1-B5DD422AED09}" type="pres">
      <dgm:prSet presAssocID="{BBF0E91C-9CD0-4E81-B9D2-932C6A0F4406}" presName="rect2" presStyleLbl="node1" presStyleIdx="1" presStyleCnt="3">
        <dgm:presLayoutVars>
          <dgm:bulletEnabled val="1"/>
        </dgm:presLayoutVars>
      </dgm:prSet>
      <dgm:spPr/>
    </dgm:pt>
    <dgm:pt modelId="{B83F66D5-BD8D-4DBD-989F-59A12F95F15B}" type="pres">
      <dgm:prSet presAssocID="{BBF0E91C-9CD0-4E81-B9D2-932C6A0F4406}" presName="rect1" presStyleLbl="lnNode1" presStyleIdx="1" presStyleCnt="3"/>
      <dgm:spPr/>
    </dgm:pt>
    <dgm:pt modelId="{4FC1651F-7C66-458F-AD7C-7663DF96026D}" type="pres">
      <dgm:prSet presAssocID="{BB8707EA-15E1-494D-8836-F45E852F4786}" presName="sibTrans" presStyleCnt="0"/>
      <dgm:spPr/>
    </dgm:pt>
    <dgm:pt modelId="{DDDF780F-105F-4484-A1D7-711477D20597}" type="pres">
      <dgm:prSet presAssocID="{A5AE3CF0-CC7C-44B3-9624-EBBB134F4126}" presName="comp" presStyleCnt="0"/>
      <dgm:spPr/>
    </dgm:pt>
    <dgm:pt modelId="{53D12088-8DE5-41B2-B220-81108E66EFC2}" type="pres">
      <dgm:prSet presAssocID="{A5AE3CF0-CC7C-44B3-9624-EBBB134F4126}" presName="rect2" presStyleLbl="node1" presStyleIdx="2" presStyleCnt="3">
        <dgm:presLayoutVars>
          <dgm:bulletEnabled val="1"/>
        </dgm:presLayoutVars>
      </dgm:prSet>
      <dgm:spPr/>
    </dgm:pt>
    <dgm:pt modelId="{C95267CD-F46D-41C1-B23C-4D1662899114}" type="pres">
      <dgm:prSet presAssocID="{A5AE3CF0-CC7C-44B3-9624-EBBB134F4126}" presName="rect1" presStyleLbl="lnNode1" presStyleIdx="2" presStyleCnt="3"/>
      <dgm:spPr/>
    </dgm:pt>
  </dgm:ptLst>
  <dgm:cxnLst>
    <dgm:cxn modelId="{C9E5D401-BE8C-4F45-806E-41CBA7FA1A6C}" type="presOf" srcId="{97F7F2D9-C790-40E2-BFF0-20AED9316E3B}" destId="{32A41E33-2ED7-48DF-B1C8-5E465FECEB44}" srcOrd="0" destOrd="0" presId="urn:microsoft.com/office/officeart/2008/layout/AlternatingPictureBlocks"/>
    <dgm:cxn modelId="{1771E713-304F-4084-8AA0-7DA782CBA916}" type="presOf" srcId="{94A04339-F6C7-4466-ABE6-1DA0E0FF0801}" destId="{3278D041-B4B0-41B4-8E85-99048D32BF40}" srcOrd="0" destOrd="0" presId="urn:microsoft.com/office/officeart/2008/layout/AlternatingPictureBlocks"/>
    <dgm:cxn modelId="{89BD731B-EE4E-444E-95A6-2E249E0F91F4}" srcId="{97F7F2D9-C790-40E2-BFF0-20AED9316E3B}" destId="{A5AE3CF0-CC7C-44B3-9624-EBBB134F4126}" srcOrd="2" destOrd="0" parTransId="{6F06F924-22B6-462C-9571-A36D59493418}" sibTransId="{0110B0D6-792D-4042-963D-B800F669DF33}"/>
    <dgm:cxn modelId="{ADBF165C-2A91-4DAB-A170-B9FBCB3C8CB0}" srcId="{97F7F2D9-C790-40E2-BFF0-20AED9316E3B}" destId="{94A04339-F6C7-4466-ABE6-1DA0E0FF0801}" srcOrd="0" destOrd="0" parTransId="{F1266196-8B16-4002-8C8B-F5630FD590BF}" sibTransId="{268D58CB-BC02-4600-8292-A5EC4091D180}"/>
    <dgm:cxn modelId="{C26C5D4B-FA97-4C4E-88E2-EC2D889976FA}" srcId="{97F7F2D9-C790-40E2-BFF0-20AED9316E3B}" destId="{BBF0E91C-9CD0-4E81-B9D2-932C6A0F4406}" srcOrd="1" destOrd="0" parTransId="{4E422087-F7B5-42F9-BCBC-52705582E5D3}" sibTransId="{BB8707EA-15E1-494D-8836-F45E852F4786}"/>
    <dgm:cxn modelId="{4A7F8697-2C02-4AAE-83B6-E88BA27C52B0}" type="presOf" srcId="{A5AE3CF0-CC7C-44B3-9624-EBBB134F4126}" destId="{53D12088-8DE5-41B2-B220-81108E66EFC2}" srcOrd="0" destOrd="0" presId="urn:microsoft.com/office/officeart/2008/layout/AlternatingPictureBlocks"/>
    <dgm:cxn modelId="{2C8BAAE7-80A6-4C78-8498-2F1916D982A0}" type="presOf" srcId="{BBF0E91C-9CD0-4E81-B9D2-932C6A0F4406}" destId="{3134B717-831D-4DB0-BAF1-B5DD422AED09}" srcOrd="0" destOrd="0" presId="urn:microsoft.com/office/officeart/2008/layout/AlternatingPictureBlocks"/>
    <dgm:cxn modelId="{28DB0F3B-71FF-4B69-9166-C272960F2E37}" type="presParOf" srcId="{32A41E33-2ED7-48DF-B1C8-5E465FECEB44}" destId="{48B563B3-D8E8-4DAF-AC93-B3067C88C734}" srcOrd="0" destOrd="0" presId="urn:microsoft.com/office/officeart/2008/layout/AlternatingPictureBlocks"/>
    <dgm:cxn modelId="{89E63EF1-4242-46AB-AC9A-90857E2BEBDF}" type="presParOf" srcId="{48B563B3-D8E8-4DAF-AC93-B3067C88C734}" destId="{3278D041-B4B0-41B4-8E85-99048D32BF40}" srcOrd="0" destOrd="0" presId="urn:microsoft.com/office/officeart/2008/layout/AlternatingPictureBlocks"/>
    <dgm:cxn modelId="{FE6A5DEB-A2B6-4BFF-A8E5-547993BD11E3}" type="presParOf" srcId="{48B563B3-D8E8-4DAF-AC93-B3067C88C734}" destId="{6B848D52-53F3-4B7B-B30F-98E9217058AC}" srcOrd="1" destOrd="0" presId="urn:microsoft.com/office/officeart/2008/layout/AlternatingPictureBlocks"/>
    <dgm:cxn modelId="{FF0150D4-EC38-4D33-B260-F7A3FFF9B574}" type="presParOf" srcId="{32A41E33-2ED7-48DF-B1C8-5E465FECEB44}" destId="{DDBDCEB6-0CB8-4002-87E8-CF7FB5B08F01}" srcOrd="1" destOrd="0" presId="urn:microsoft.com/office/officeart/2008/layout/AlternatingPictureBlocks"/>
    <dgm:cxn modelId="{EE0CB114-C06A-488C-B157-AB7ADA4B3970}" type="presParOf" srcId="{32A41E33-2ED7-48DF-B1C8-5E465FECEB44}" destId="{A95C2A78-10CC-4CEA-9C08-85D9DEF4CCA9}" srcOrd="2" destOrd="0" presId="urn:microsoft.com/office/officeart/2008/layout/AlternatingPictureBlocks"/>
    <dgm:cxn modelId="{763B2B26-7C7C-4337-88D6-D2F7309BFAD2}" type="presParOf" srcId="{A95C2A78-10CC-4CEA-9C08-85D9DEF4CCA9}" destId="{3134B717-831D-4DB0-BAF1-B5DD422AED09}" srcOrd="0" destOrd="0" presId="urn:microsoft.com/office/officeart/2008/layout/AlternatingPictureBlocks"/>
    <dgm:cxn modelId="{307FC8BF-B3F7-4807-8EB0-40B81AD17086}" type="presParOf" srcId="{A95C2A78-10CC-4CEA-9C08-85D9DEF4CCA9}" destId="{B83F66D5-BD8D-4DBD-989F-59A12F95F15B}" srcOrd="1" destOrd="0" presId="urn:microsoft.com/office/officeart/2008/layout/AlternatingPictureBlocks"/>
    <dgm:cxn modelId="{0774126E-ED94-40CA-B3BC-6F20F92DF9B4}" type="presParOf" srcId="{32A41E33-2ED7-48DF-B1C8-5E465FECEB44}" destId="{4FC1651F-7C66-458F-AD7C-7663DF96026D}" srcOrd="3" destOrd="0" presId="urn:microsoft.com/office/officeart/2008/layout/AlternatingPictureBlocks"/>
    <dgm:cxn modelId="{0A4124AF-0025-4322-8DEF-FD4995C58DAA}" type="presParOf" srcId="{32A41E33-2ED7-48DF-B1C8-5E465FECEB44}" destId="{DDDF780F-105F-4484-A1D7-711477D20597}" srcOrd="4" destOrd="0" presId="urn:microsoft.com/office/officeart/2008/layout/AlternatingPictureBlocks"/>
    <dgm:cxn modelId="{10BCBF96-F975-48D7-B5CB-88D588161EFB}" type="presParOf" srcId="{DDDF780F-105F-4484-A1D7-711477D20597}" destId="{53D12088-8DE5-41B2-B220-81108E66EFC2}" srcOrd="0" destOrd="0" presId="urn:microsoft.com/office/officeart/2008/layout/AlternatingPictureBlocks"/>
    <dgm:cxn modelId="{B2603340-1692-409D-B104-E4DFEB54FFBF}" type="presParOf" srcId="{DDDF780F-105F-4484-A1D7-711477D20597}" destId="{C95267CD-F46D-41C1-B23C-4D1662899114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06905A-6936-454E-9F56-06C7E9B46CF2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F3D4FD28-4F89-4173-A00B-4889F5F3E2DB}">
      <dgm:prSet/>
      <dgm:spPr/>
      <dgm:t>
        <a:bodyPr/>
        <a:lstStyle/>
        <a:p>
          <a:r>
            <a:rPr lang="es-ES" dirty="0"/>
            <a:t>Es una respuesta emocional normal que aparece en situaciones de incertidumbre prolongada, </a:t>
          </a:r>
        </a:p>
      </dgm:t>
    </dgm:pt>
    <dgm:pt modelId="{5088C20A-1D76-40F1-AD16-AE8D1F5C734C}" type="parTrans" cxnId="{E08C5381-8D73-4AAB-924E-3B1338ECED25}">
      <dgm:prSet/>
      <dgm:spPr/>
      <dgm:t>
        <a:bodyPr/>
        <a:lstStyle/>
        <a:p>
          <a:endParaRPr lang="es-ES"/>
        </a:p>
      </dgm:t>
    </dgm:pt>
    <dgm:pt modelId="{B1D9F999-F18C-4BA5-B259-08CDA6A85722}" type="sibTrans" cxnId="{E08C5381-8D73-4AAB-924E-3B1338ECED25}">
      <dgm:prSet/>
      <dgm:spPr/>
      <dgm:t>
        <a:bodyPr/>
        <a:lstStyle/>
        <a:p>
          <a:endParaRPr lang="es-ES"/>
        </a:p>
      </dgm:t>
    </dgm:pt>
    <dgm:pt modelId="{31D290A1-A9AB-4732-A321-B02AD8D507C3}">
      <dgm:prSet/>
      <dgm:spPr/>
      <dgm:t>
        <a:bodyPr/>
        <a:lstStyle/>
        <a:p>
          <a:r>
            <a:rPr lang="es-ES" dirty="0"/>
            <a:t>Además en el caso de los fines de semestre en la U se suma al estrés académico </a:t>
          </a:r>
        </a:p>
      </dgm:t>
    </dgm:pt>
    <dgm:pt modelId="{B7503A55-7A63-4240-B799-894CFA4EBD50}" type="parTrans" cxnId="{5E710084-B4EA-4E5E-9100-F2500D53D97F}">
      <dgm:prSet/>
      <dgm:spPr/>
      <dgm:t>
        <a:bodyPr/>
        <a:lstStyle/>
        <a:p>
          <a:endParaRPr lang="es-ES"/>
        </a:p>
      </dgm:t>
    </dgm:pt>
    <dgm:pt modelId="{402F2C61-E178-4BD0-9063-7E4D4BBC63C9}" type="sibTrans" cxnId="{5E710084-B4EA-4E5E-9100-F2500D53D97F}">
      <dgm:prSet/>
      <dgm:spPr/>
      <dgm:t>
        <a:bodyPr/>
        <a:lstStyle/>
        <a:p>
          <a:endParaRPr lang="es-ES"/>
        </a:p>
      </dgm:t>
    </dgm:pt>
    <dgm:pt modelId="{ADF13B76-09C1-4788-8287-8F190A2A966A}">
      <dgm:prSet/>
      <dgm:spPr/>
      <dgm:t>
        <a:bodyPr/>
        <a:lstStyle/>
        <a:p>
          <a:r>
            <a:rPr lang="es-ES" dirty="0"/>
            <a:t>Puede traer efectos desagradables de no ser reguladas adecuadamente. </a:t>
          </a:r>
        </a:p>
      </dgm:t>
    </dgm:pt>
    <dgm:pt modelId="{FA178B65-7789-4448-BC01-C65FF691D748}" type="parTrans" cxnId="{62F9C42A-E5A8-4855-AC90-F50D46A5EF30}">
      <dgm:prSet/>
      <dgm:spPr/>
      <dgm:t>
        <a:bodyPr/>
        <a:lstStyle/>
        <a:p>
          <a:endParaRPr lang="es-ES"/>
        </a:p>
      </dgm:t>
    </dgm:pt>
    <dgm:pt modelId="{47D7DF0C-D313-4BAC-8674-05336B385CA9}" type="sibTrans" cxnId="{62F9C42A-E5A8-4855-AC90-F50D46A5EF30}">
      <dgm:prSet/>
      <dgm:spPr/>
      <dgm:t>
        <a:bodyPr/>
        <a:lstStyle/>
        <a:p>
          <a:endParaRPr lang="es-ES"/>
        </a:p>
      </dgm:t>
    </dgm:pt>
    <dgm:pt modelId="{F7C1DE81-B144-45FD-A307-9F286A7F7B0D}" type="pres">
      <dgm:prSet presAssocID="{8406905A-6936-454E-9F56-06C7E9B46CF2}" presName="outerComposite" presStyleCnt="0">
        <dgm:presLayoutVars>
          <dgm:chMax val="5"/>
          <dgm:dir/>
          <dgm:resizeHandles val="exact"/>
        </dgm:presLayoutVars>
      </dgm:prSet>
      <dgm:spPr/>
    </dgm:pt>
    <dgm:pt modelId="{A9BD7C9D-BD1F-4C14-963B-6A804C775504}" type="pres">
      <dgm:prSet presAssocID="{8406905A-6936-454E-9F56-06C7E9B46CF2}" presName="dummyMaxCanvas" presStyleCnt="0">
        <dgm:presLayoutVars/>
      </dgm:prSet>
      <dgm:spPr/>
    </dgm:pt>
    <dgm:pt modelId="{661A6EA9-DCF3-4ABA-AC69-7FC9D902E92A}" type="pres">
      <dgm:prSet presAssocID="{8406905A-6936-454E-9F56-06C7E9B46CF2}" presName="ThreeNodes_1" presStyleLbl="node1" presStyleIdx="0" presStyleCnt="3">
        <dgm:presLayoutVars>
          <dgm:bulletEnabled val="1"/>
        </dgm:presLayoutVars>
      </dgm:prSet>
      <dgm:spPr/>
    </dgm:pt>
    <dgm:pt modelId="{F6C1447F-039A-4107-9786-5324F677DC1F}" type="pres">
      <dgm:prSet presAssocID="{8406905A-6936-454E-9F56-06C7E9B46CF2}" presName="ThreeNodes_2" presStyleLbl="node1" presStyleIdx="1" presStyleCnt="3">
        <dgm:presLayoutVars>
          <dgm:bulletEnabled val="1"/>
        </dgm:presLayoutVars>
      </dgm:prSet>
      <dgm:spPr/>
    </dgm:pt>
    <dgm:pt modelId="{50338598-6FAA-433D-A254-937ECF909D23}" type="pres">
      <dgm:prSet presAssocID="{8406905A-6936-454E-9F56-06C7E9B46CF2}" presName="ThreeNodes_3" presStyleLbl="node1" presStyleIdx="2" presStyleCnt="3">
        <dgm:presLayoutVars>
          <dgm:bulletEnabled val="1"/>
        </dgm:presLayoutVars>
      </dgm:prSet>
      <dgm:spPr/>
    </dgm:pt>
    <dgm:pt modelId="{697F0895-B93E-43E3-B6FF-8AD60C1C7754}" type="pres">
      <dgm:prSet presAssocID="{8406905A-6936-454E-9F56-06C7E9B46CF2}" presName="ThreeConn_1-2" presStyleLbl="fgAccFollowNode1" presStyleIdx="0" presStyleCnt="2">
        <dgm:presLayoutVars>
          <dgm:bulletEnabled val="1"/>
        </dgm:presLayoutVars>
      </dgm:prSet>
      <dgm:spPr/>
    </dgm:pt>
    <dgm:pt modelId="{1C06653E-E422-4539-9968-CE1D8D28EFF5}" type="pres">
      <dgm:prSet presAssocID="{8406905A-6936-454E-9F56-06C7E9B46CF2}" presName="ThreeConn_2-3" presStyleLbl="fgAccFollowNode1" presStyleIdx="1" presStyleCnt="2">
        <dgm:presLayoutVars>
          <dgm:bulletEnabled val="1"/>
        </dgm:presLayoutVars>
      </dgm:prSet>
      <dgm:spPr/>
    </dgm:pt>
    <dgm:pt modelId="{3A665EE0-D966-4AA1-9D9D-4DFA1A090A9F}" type="pres">
      <dgm:prSet presAssocID="{8406905A-6936-454E-9F56-06C7E9B46CF2}" presName="ThreeNodes_1_text" presStyleLbl="node1" presStyleIdx="2" presStyleCnt="3">
        <dgm:presLayoutVars>
          <dgm:bulletEnabled val="1"/>
        </dgm:presLayoutVars>
      </dgm:prSet>
      <dgm:spPr/>
    </dgm:pt>
    <dgm:pt modelId="{7319C9A4-3020-4937-A183-4BAA4DA0EF78}" type="pres">
      <dgm:prSet presAssocID="{8406905A-6936-454E-9F56-06C7E9B46CF2}" presName="ThreeNodes_2_text" presStyleLbl="node1" presStyleIdx="2" presStyleCnt="3">
        <dgm:presLayoutVars>
          <dgm:bulletEnabled val="1"/>
        </dgm:presLayoutVars>
      </dgm:prSet>
      <dgm:spPr/>
    </dgm:pt>
    <dgm:pt modelId="{6099296E-DD8B-4F6A-8C1C-1B2F831648AC}" type="pres">
      <dgm:prSet presAssocID="{8406905A-6936-454E-9F56-06C7E9B46CF2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5D61102-CB10-470A-86B4-C34C4FAAB48D}" type="presOf" srcId="{B1D9F999-F18C-4BA5-B259-08CDA6A85722}" destId="{697F0895-B93E-43E3-B6FF-8AD60C1C7754}" srcOrd="0" destOrd="0" presId="urn:microsoft.com/office/officeart/2005/8/layout/vProcess5"/>
    <dgm:cxn modelId="{3F153D23-1EB7-4C96-AC4E-063AF26AF305}" type="presOf" srcId="{F3D4FD28-4F89-4173-A00B-4889F5F3E2DB}" destId="{3A665EE0-D966-4AA1-9D9D-4DFA1A090A9F}" srcOrd="1" destOrd="0" presId="urn:microsoft.com/office/officeart/2005/8/layout/vProcess5"/>
    <dgm:cxn modelId="{62F9C42A-E5A8-4855-AC90-F50D46A5EF30}" srcId="{8406905A-6936-454E-9F56-06C7E9B46CF2}" destId="{ADF13B76-09C1-4788-8287-8F190A2A966A}" srcOrd="2" destOrd="0" parTransId="{FA178B65-7789-4448-BC01-C65FF691D748}" sibTransId="{47D7DF0C-D313-4BAC-8674-05336B385CA9}"/>
    <dgm:cxn modelId="{D9779C37-0678-4A31-867E-B3574C098A59}" type="presOf" srcId="{ADF13B76-09C1-4788-8287-8F190A2A966A}" destId="{50338598-6FAA-433D-A254-937ECF909D23}" srcOrd="0" destOrd="0" presId="urn:microsoft.com/office/officeart/2005/8/layout/vProcess5"/>
    <dgm:cxn modelId="{7417B737-F1FE-4210-8764-EABE58311124}" type="presOf" srcId="{F3D4FD28-4F89-4173-A00B-4889F5F3E2DB}" destId="{661A6EA9-DCF3-4ABA-AC69-7FC9D902E92A}" srcOrd="0" destOrd="0" presId="urn:microsoft.com/office/officeart/2005/8/layout/vProcess5"/>
    <dgm:cxn modelId="{FFCFE644-170C-47B9-9EB7-F2F0965EFED7}" type="presOf" srcId="{31D290A1-A9AB-4732-A321-B02AD8D507C3}" destId="{F6C1447F-039A-4107-9786-5324F677DC1F}" srcOrd="0" destOrd="0" presId="urn:microsoft.com/office/officeart/2005/8/layout/vProcess5"/>
    <dgm:cxn modelId="{91DA6965-0DF9-49C1-B744-1CF0F980BA30}" type="presOf" srcId="{402F2C61-E178-4BD0-9063-7E4D4BBC63C9}" destId="{1C06653E-E422-4539-9968-CE1D8D28EFF5}" srcOrd="0" destOrd="0" presId="urn:microsoft.com/office/officeart/2005/8/layout/vProcess5"/>
    <dgm:cxn modelId="{6F14BE78-AD71-487A-8A8B-3935FA1D3C75}" type="presOf" srcId="{ADF13B76-09C1-4788-8287-8F190A2A966A}" destId="{6099296E-DD8B-4F6A-8C1C-1B2F831648AC}" srcOrd="1" destOrd="0" presId="urn:microsoft.com/office/officeart/2005/8/layout/vProcess5"/>
    <dgm:cxn modelId="{E08C5381-8D73-4AAB-924E-3B1338ECED25}" srcId="{8406905A-6936-454E-9F56-06C7E9B46CF2}" destId="{F3D4FD28-4F89-4173-A00B-4889F5F3E2DB}" srcOrd="0" destOrd="0" parTransId="{5088C20A-1D76-40F1-AD16-AE8D1F5C734C}" sibTransId="{B1D9F999-F18C-4BA5-B259-08CDA6A85722}"/>
    <dgm:cxn modelId="{5E710084-B4EA-4E5E-9100-F2500D53D97F}" srcId="{8406905A-6936-454E-9F56-06C7E9B46CF2}" destId="{31D290A1-A9AB-4732-A321-B02AD8D507C3}" srcOrd="1" destOrd="0" parTransId="{B7503A55-7A63-4240-B799-894CFA4EBD50}" sibTransId="{402F2C61-E178-4BD0-9063-7E4D4BBC63C9}"/>
    <dgm:cxn modelId="{1D7543B6-E45D-4530-AEE1-8888CF1F701B}" type="presOf" srcId="{31D290A1-A9AB-4732-A321-B02AD8D507C3}" destId="{7319C9A4-3020-4937-A183-4BAA4DA0EF78}" srcOrd="1" destOrd="0" presId="urn:microsoft.com/office/officeart/2005/8/layout/vProcess5"/>
    <dgm:cxn modelId="{76E336DD-8AF3-4D19-8A30-6D6351AC16AE}" type="presOf" srcId="{8406905A-6936-454E-9F56-06C7E9B46CF2}" destId="{F7C1DE81-B144-45FD-A307-9F286A7F7B0D}" srcOrd="0" destOrd="0" presId="urn:microsoft.com/office/officeart/2005/8/layout/vProcess5"/>
    <dgm:cxn modelId="{50D2FAE3-8C61-47F2-8A40-95BDBECD6C12}" type="presParOf" srcId="{F7C1DE81-B144-45FD-A307-9F286A7F7B0D}" destId="{A9BD7C9D-BD1F-4C14-963B-6A804C775504}" srcOrd="0" destOrd="0" presId="urn:microsoft.com/office/officeart/2005/8/layout/vProcess5"/>
    <dgm:cxn modelId="{69F10DA2-88AB-400B-A712-6B896C2A53D8}" type="presParOf" srcId="{F7C1DE81-B144-45FD-A307-9F286A7F7B0D}" destId="{661A6EA9-DCF3-4ABA-AC69-7FC9D902E92A}" srcOrd="1" destOrd="0" presId="urn:microsoft.com/office/officeart/2005/8/layout/vProcess5"/>
    <dgm:cxn modelId="{12514DE4-E6E9-4CD6-B27E-C21A3BC9021E}" type="presParOf" srcId="{F7C1DE81-B144-45FD-A307-9F286A7F7B0D}" destId="{F6C1447F-039A-4107-9786-5324F677DC1F}" srcOrd="2" destOrd="0" presId="urn:microsoft.com/office/officeart/2005/8/layout/vProcess5"/>
    <dgm:cxn modelId="{68B9A34F-0C16-4732-A707-1F22AE61EE0B}" type="presParOf" srcId="{F7C1DE81-B144-45FD-A307-9F286A7F7B0D}" destId="{50338598-6FAA-433D-A254-937ECF909D23}" srcOrd="3" destOrd="0" presId="urn:microsoft.com/office/officeart/2005/8/layout/vProcess5"/>
    <dgm:cxn modelId="{6B7B3706-0399-4065-8006-629343086AB1}" type="presParOf" srcId="{F7C1DE81-B144-45FD-A307-9F286A7F7B0D}" destId="{697F0895-B93E-43E3-B6FF-8AD60C1C7754}" srcOrd="4" destOrd="0" presId="urn:microsoft.com/office/officeart/2005/8/layout/vProcess5"/>
    <dgm:cxn modelId="{218670FF-4656-4D85-88B3-48B158E358B6}" type="presParOf" srcId="{F7C1DE81-B144-45FD-A307-9F286A7F7B0D}" destId="{1C06653E-E422-4539-9968-CE1D8D28EFF5}" srcOrd="5" destOrd="0" presId="urn:microsoft.com/office/officeart/2005/8/layout/vProcess5"/>
    <dgm:cxn modelId="{4036BF62-5934-4C00-9FD6-0E75767E0AE3}" type="presParOf" srcId="{F7C1DE81-B144-45FD-A307-9F286A7F7B0D}" destId="{3A665EE0-D966-4AA1-9D9D-4DFA1A090A9F}" srcOrd="6" destOrd="0" presId="urn:microsoft.com/office/officeart/2005/8/layout/vProcess5"/>
    <dgm:cxn modelId="{17F541F9-24F1-4FB6-A438-1B60C51C45B7}" type="presParOf" srcId="{F7C1DE81-B144-45FD-A307-9F286A7F7B0D}" destId="{7319C9A4-3020-4937-A183-4BAA4DA0EF78}" srcOrd="7" destOrd="0" presId="urn:microsoft.com/office/officeart/2005/8/layout/vProcess5"/>
    <dgm:cxn modelId="{541F4269-5100-4604-9C85-38161789A2FF}" type="presParOf" srcId="{F7C1DE81-B144-45FD-A307-9F286A7F7B0D}" destId="{6099296E-DD8B-4F6A-8C1C-1B2F831648A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854D85-1B96-4D91-925A-6E71EE74D27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072799EA-B978-426C-B6AB-4CD5777F29B6}">
      <dgm:prSet phldrT="[Texto]"/>
      <dgm:spPr/>
      <dgm:t>
        <a:bodyPr/>
        <a:lstStyle/>
        <a:p>
          <a:r>
            <a:rPr lang="es-ES" dirty="0"/>
            <a:t>Previo a las evaluaciones</a:t>
          </a:r>
        </a:p>
      </dgm:t>
    </dgm:pt>
    <dgm:pt modelId="{0014105F-D4BA-4B27-8E2D-8B0A9272F1B2}" type="parTrans" cxnId="{E1DCC2B6-DE7D-4C8E-894D-54FACD319707}">
      <dgm:prSet/>
      <dgm:spPr/>
      <dgm:t>
        <a:bodyPr/>
        <a:lstStyle/>
        <a:p>
          <a:endParaRPr lang="es-ES"/>
        </a:p>
      </dgm:t>
    </dgm:pt>
    <dgm:pt modelId="{917BCE23-6662-49C9-A77A-573A47AD4A12}" type="sibTrans" cxnId="{E1DCC2B6-DE7D-4C8E-894D-54FACD319707}">
      <dgm:prSet/>
      <dgm:spPr/>
      <dgm:t>
        <a:bodyPr/>
        <a:lstStyle/>
        <a:p>
          <a:endParaRPr lang="es-ES"/>
        </a:p>
      </dgm:t>
    </dgm:pt>
    <dgm:pt modelId="{6FA9EDCF-040A-4560-861B-78B1E011A254}">
      <dgm:prSet phldrT="[Texto]"/>
      <dgm:spPr/>
      <dgm:t>
        <a:bodyPr/>
        <a:lstStyle/>
        <a:p>
          <a:r>
            <a:rPr lang="es-ES" dirty="0"/>
            <a:t>Estudia de forma planificada y organizada</a:t>
          </a:r>
        </a:p>
      </dgm:t>
    </dgm:pt>
    <dgm:pt modelId="{159D4935-04B8-4DF7-8D13-4178AABA1ED2}" type="parTrans" cxnId="{3617EFD9-B2C9-4670-9ACB-5F8AF72AEEB0}">
      <dgm:prSet/>
      <dgm:spPr/>
      <dgm:t>
        <a:bodyPr/>
        <a:lstStyle/>
        <a:p>
          <a:endParaRPr lang="es-ES"/>
        </a:p>
      </dgm:t>
    </dgm:pt>
    <dgm:pt modelId="{710778DF-544E-41FC-8D3F-F4C01A1FE0F4}" type="sibTrans" cxnId="{3617EFD9-B2C9-4670-9ACB-5F8AF72AEEB0}">
      <dgm:prSet/>
      <dgm:spPr/>
      <dgm:t>
        <a:bodyPr/>
        <a:lstStyle/>
        <a:p>
          <a:endParaRPr lang="es-ES"/>
        </a:p>
      </dgm:t>
    </dgm:pt>
    <dgm:pt modelId="{B7B11393-EA34-483E-BF63-C8885DBE4824}">
      <dgm:prSet phldrT="[Texto]"/>
      <dgm:spPr/>
      <dgm:t>
        <a:bodyPr/>
        <a:lstStyle/>
        <a:p>
          <a:r>
            <a:rPr lang="es-ES" dirty="0"/>
            <a:t>Durante las Evaluaciones</a:t>
          </a:r>
        </a:p>
      </dgm:t>
    </dgm:pt>
    <dgm:pt modelId="{D8165291-8D57-4425-BB23-B9FC438A9F9F}" type="parTrans" cxnId="{DCBC65A4-3BA8-46B8-9495-512ED6A15785}">
      <dgm:prSet/>
      <dgm:spPr/>
      <dgm:t>
        <a:bodyPr/>
        <a:lstStyle/>
        <a:p>
          <a:endParaRPr lang="es-ES"/>
        </a:p>
      </dgm:t>
    </dgm:pt>
    <dgm:pt modelId="{95C88981-138E-4F27-9EA0-9617A5ABAECE}" type="sibTrans" cxnId="{DCBC65A4-3BA8-46B8-9495-512ED6A15785}">
      <dgm:prSet/>
      <dgm:spPr/>
      <dgm:t>
        <a:bodyPr/>
        <a:lstStyle/>
        <a:p>
          <a:endParaRPr lang="es-ES"/>
        </a:p>
      </dgm:t>
    </dgm:pt>
    <dgm:pt modelId="{410AC6C3-5DBD-43A0-83A8-F2D2BBBB15CB}">
      <dgm:prSet phldrT="[Texto]"/>
      <dgm:spPr/>
      <dgm:t>
        <a:bodyPr/>
        <a:lstStyle/>
        <a:p>
          <a:r>
            <a:rPr lang="es-ES" dirty="0"/>
            <a:t>Levántate con tiempo, evita correr o andar apurado, esta sensación aumenta la ansiedad.</a:t>
          </a:r>
        </a:p>
      </dgm:t>
    </dgm:pt>
    <dgm:pt modelId="{FACC6FC8-744C-400A-9CA7-CDCBD2F676C9}" type="parTrans" cxnId="{03E83F6C-8502-46D5-A537-82B9424F5F76}">
      <dgm:prSet/>
      <dgm:spPr/>
      <dgm:t>
        <a:bodyPr/>
        <a:lstStyle/>
        <a:p>
          <a:endParaRPr lang="es-ES"/>
        </a:p>
      </dgm:t>
    </dgm:pt>
    <dgm:pt modelId="{D490788A-8C0F-46A4-A7C8-A0ADA204C92C}" type="sibTrans" cxnId="{03E83F6C-8502-46D5-A537-82B9424F5F76}">
      <dgm:prSet/>
      <dgm:spPr/>
      <dgm:t>
        <a:bodyPr/>
        <a:lstStyle/>
        <a:p>
          <a:endParaRPr lang="es-ES"/>
        </a:p>
      </dgm:t>
    </dgm:pt>
    <dgm:pt modelId="{B5361CCB-8E53-40F0-80A3-EDFBD40DED9A}">
      <dgm:prSet phldrT="[Texto]"/>
      <dgm:spPr/>
      <dgm:t>
        <a:bodyPr/>
        <a:lstStyle/>
        <a:p>
          <a:r>
            <a:rPr lang="es-ES" dirty="0"/>
            <a:t>El día de la evaluación</a:t>
          </a:r>
        </a:p>
      </dgm:t>
    </dgm:pt>
    <dgm:pt modelId="{5FE50E99-BFF6-439E-92E2-175022851D2D}" type="parTrans" cxnId="{439693E0-0E4C-443B-A341-D1466DFC6266}">
      <dgm:prSet/>
      <dgm:spPr/>
      <dgm:t>
        <a:bodyPr/>
        <a:lstStyle/>
        <a:p>
          <a:endParaRPr lang="es-ES"/>
        </a:p>
      </dgm:t>
    </dgm:pt>
    <dgm:pt modelId="{2D3E2A5B-754E-4E31-B4E4-0B03D9B02342}" type="sibTrans" cxnId="{439693E0-0E4C-443B-A341-D1466DFC6266}">
      <dgm:prSet/>
      <dgm:spPr/>
      <dgm:t>
        <a:bodyPr/>
        <a:lstStyle/>
        <a:p>
          <a:endParaRPr lang="es-ES"/>
        </a:p>
      </dgm:t>
    </dgm:pt>
    <dgm:pt modelId="{90CD92CE-293D-4295-8EEA-117775B0FDCD}">
      <dgm:prSet phldrT="[Texto]"/>
      <dgm:spPr/>
      <dgm:t>
        <a:bodyPr/>
        <a:lstStyle/>
        <a:p>
          <a:r>
            <a:rPr lang="es-ES" dirty="0"/>
            <a:t>Planifica el tiempo que dispones en función de las preguntas de la prueba.</a:t>
          </a:r>
        </a:p>
      </dgm:t>
    </dgm:pt>
    <dgm:pt modelId="{71AE4E97-12DB-4269-B476-6710DAA0C208}" type="parTrans" cxnId="{2830F3C8-483C-40E9-8057-D184B20CEE8B}">
      <dgm:prSet/>
      <dgm:spPr/>
      <dgm:t>
        <a:bodyPr/>
        <a:lstStyle/>
        <a:p>
          <a:endParaRPr lang="es-ES"/>
        </a:p>
      </dgm:t>
    </dgm:pt>
    <dgm:pt modelId="{0B0FDA97-6A42-433B-B1DE-E25228F7B7C4}" type="sibTrans" cxnId="{2830F3C8-483C-40E9-8057-D184B20CEE8B}">
      <dgm:prSet/>
      <dgm:spPr/>
      <dgm:t>
        <a:bodyPr/>
        <a:lstStyle/>
        <a:p>
          <a:endParaRPr lang="es-ES"/>
        </a:p>
      </dgm:t>
    </dgm:pt>
    <dgm:pt modelId="{EF9847CA-A6B2-44EF-84BF-85A4AFD1F03C}">
      <dgm:prSet/>
      <dgm:spPr/>
      <dgm:t>
        <a:bodyPr/>
        <a:lstStyle/>
        <a:p>
          <a:r>
            <a:rPr lang="es-ES" dirty="0"/>
            <a:t>Prioriza estrategias y contenidos</a:t>
          </a:r>
        </a:p>
      </dgm:t>
    </dgm:pt>
    <dgm:pt modelId="{663280DC-F999-4D93-8ED1-ED44F3B76553}" type="parTrans" cxnId="{B9190129-C81D-4D5F-B567-A9028D90CB84}">
      <dgm:prSet/>
      <dgm:spPr/>
      <dgm:t>
        <a:bodyPr/>
        <a:lstStyle/>
        <a:p>
          <a:endParaRPr lang="es-ES"/>
        </a:p>
      </dgm:t>
    </dgm:pt>
    <dgm:pt modelId="{41ED2710-2514-42E3-8966-E6252D651156}" type="sibTrans" cxnId="{B9190129-C81D-4D5F-B567-A9028D90CB84}">
      <dgm:prSet/>
      <dgm:spPr/>
      <dgm:t>
        <a:bodyPr/>
        <a:lstStyle/>
        <a:p>
          <a:endParaRPr lang="es-ES"/>
        </a:p>
      </dgm:t>
    </dgm:pt>
    <dgm:pt modelId="{753C06F4-1075-4DB6-B6CD-B8115F0E038C}">
      <dgm:prSet/>
      <dgm:spPr/>
      <dgm:t>
        <a:bodyPr/>
        <a:lstStyle/>
        <a:p>
          <a:r>
            <a:rPr lang="es-ES" dirty="0"/>
            <a:t>Mantén una rutina saludable</a:t>
          </a:r>
        </a:p>
      </dgm:t>
    </dgm:pt>
    <dgm:pt modelId="{D5E1E5AE-5A82-4CE9-BF59-85E9DE10500E}" type="parTrans" cxnId="{E8F03502-64F0-458A-A339-033DCDFCD877}">
      <dgm:prSet/>
      <dgm:spPr/>
      <dgm:t>
        <a:bodyPr/>
        <a:lstStyle/>
        <a:p>
          <a:endParaRPr lang="es-ES"/>
        </a:p>
      </dgm:t>
    </dgm:pt>
    <dgm:pt modelId="{320AE782-2504-4DAB-9FDE-E5A3D75696CC}" type="sibTrans" cxnId="{E8F03502-64F0-458A-A339-033DCDFCD877}">
      <dgm:prSet/>
      <dgm:spPr/>
      <dgm:t>
        <a:bodyPr/>
        <a:lstStyle/>
        <a:p>
          <a:endParaRPr lang="es-ES"/>
        </a:p>
      </dgm:t>
    </dgm:pt>
    <dgm:pt modelId="{F01E9283-2FE7-45B9-B056-A0125B8EBE2E}">
      <dgm:prSet/>
      <dgm:spPr/>
      <dgm:t>
        <a:bodyPr/>
        <a:lstStyle/>
        <a:p>
          <a:r>
            <a:rPr lang="es-ES" dirty="0"/>
            <a:t>Para dormir mejor realiza ejercicios de relajación o respiración.</a:t>
          </a:r>
        </a:p>
      </dgm:t>
    </dgm:pt>
    <dgm:pt modelId="{4F619498-B9CA-4DBB-B9E8-03CD4F572BB6}" type="parTrans" cxnId="{7DE0DF21-7C90-479D-8DE8-00D6BD7B1253}">
      <dgm:prSet/>
      <dgm:spPr/>
      <dgm:t>
        <a:bodyPr/>
        <a:lstStyle/>
        <a:p>
          <a:endParaRPr lang="es-ES"/>
        </a:p>
      </dgm:t>
    </dgm:pt>
    <dgm:pt modelId="{5929CFD4-E4B1-4115-B772-1C7F25CE85D9}" type="sibTrans" cxnId="{7DE0DF21-7C90-479D-8DE8-00D6BD7B1253}">
      <dgm:prSet/>
      <dgm:spPr/>
      <dgm:t>
        <a:bodyPr/>
        <a:lstStyle/>
        <a:p>
          <a:endParaRPr lang="es-ES"/>
        </a:p>
      </dgm:t>
    </dgm:pt>
    <dgm:pt modelId="{D46BC372-0400-433A-BB8E-E4910A7A6BF7}">
      <dgm:prSet/>
      <dgm:spPr/>
      <dgm:t>
        <a:bodyPr/>
        <a:lstStyle/>
        <a:p>
          <a:r>
            <a:rPr lang="es-ES" dirty="0"/>
            <a:t>Duerme una cantidad de tiempo regular (evita los "atracones" de sueño del fin de semana</a:t>
          </a:r>
        </a:p>
      </dgm:t>
    </dgm:pt>
    <dgm:pt modelId="{93829ACC-5F4D-4AB3-B44B-A9FA69183FA8}" type="parTrans" cxnId="{77EBF840-DB2A-4EDB-9AA7-0C880DF352B5}">
      <dgm:prSet/>
      <dgm:spPr/>
      <dgm:t>
        <a:bodyPr/>
        <a:lstStyle/>
        <a:p>
          <a:endParaRPr lang="es-ES"/>
        </a:p>
      </dgm:t>
    </dgm:pt>
    <dgm:pt modelId="{62B649DE-1CEB-4BCD-BFF6-A820923442F0}" type="sibTrans" cxnId="{77EBF840-DB2A-4EDB-9AA7-0C880DF352B5}">
      <dgm:prSet/>
      <dgm:spPr/>
      <dgm:t>
        <a:bodyPr/>
        <a:lstStyle/>
        <a:p>
          <a:endParaRPr lang="es-ES"/>
        </a:p>
      </dgm:t>
    </dgm:pt>
    <dgm:pt modelId="{9FCF0A7F-7BA8-4014-9B43-7BE0A0B9ACFC}">
      <dgm:prSet/>
      <dgm:spPr/>
      <dgm:t>
        <a:bodyPr/>
        <a:lstStyle/>
        <a:p>
          <a:r>
            <a:rPr lang="es-ES" dirty="0"/>
            <a:t>Dedica algunos minutos diarios a la respiración profunda y la relajación</a:t>
          </a:r>
        </a:p>
      </dgm:t>
    </dgm:pt>
    <dgm:pt modelId="{5A35CF44-C090-40BE-B8D4-3BF083798933}" type="parTrans" cxnId="{738D900F-60B4-4EB0-A40E-B78EB36E98F7}">
      <dgm:prSet/>
      <dgm:spPr/>
      <dgm:t>
        <a:bodyPr/>
        <a:lstStyle/>
        <a:p>
          <a:endParaRPr lang="es-ES"/>
        </a:p>
      </dgm:t>
    </dgm:pt>
    <dgm:pt modelId="{567A594C-A52F-4CC1-8E3D-33F5587B0E40}" type="sibTrans" cxnId="{738D900F-60B4-4EB0-A40E-B78EB36E98F7}">
      <dgm:prSet/>
      <dgm:spPr/>
      <dgm:t>
        <a:bodyPr/>
        <a:lstStyle/>
        <a:p>
          <a:endParaRPr lang="es-ES"/>
        </a:p>
      </dgm:t>
    </dgm:pt>
    <dgm:pt modelId="{6AEA1A37-2543-4FAC-8C48-1E5AB18C4284}">
      <dgm:prSet/>
      <dgm:spPr/>
      <dgm:t>
        <a:bodyPr/>
        <a:lstStyle/>
        <a:p>
          <a:r>
            <a:rPr lang="es-ES" dirty="0"/>
            <a:t>Frente al cansancio o bloqueo durante las pruebas tómate unos minutos para respirar y retomar luego.</a:t>
          </a:r>
        </a:p>
      </dgm:t>
    </dgm:pt>
    <dgm:pt modelId="{D9D9285F-4D58-4149-8D6A-BA8E7220C10A}" type="parTrans" cxnId="{7AC67FFE-8DC9-40BB-A68A-AE50E0CF5A1D}">
      <dgm:prSet/>
      <dgm:spPr/>
      <dgm:t>
        <a:bodyPr/>
        <a:lstStyle/>
        <a:p>
          <a:endParaRPr lang="es-ES"/>
        </a:p>
      </dgm:t>
    </dgm:pt>
    <dgm:pt modelId="{9E180B7B-02BA-4705-8B7E-B98EF5ADC58D}" type="sibTrans" cxnId="{7AC67FFE-8DC9-40BB-A68A-AE50E0CF5A1D}">
      <dgm:prSet/>
      <dgm:spPr/>
      <dgm:t>
        <a:bodyPr/>
        <a:lstStyle/>
        <a:p>
          <a:endParaRPr lang="es-ES"/>
        </a:p>
      </dgm:t>
    </dgm:pt>
    <dgm:pt modelId="{5882CAD3-54A2-49FB-B35E-E6041F0071F5}" type="pres">
      <dgm:prSet presAssocID="{D4854D85-1B96-4D91-925A-6E71EE74D275}" presName="linear" presStyleCnt="0">
        <dgm:presLayoutVars>
          <dgm:animLvl val="lvl"/>
          <dgm:resizeHandles val="exact"/>
        </dgm:presLayoutVars>
      </dgm:prSet>
      <dgm:spPr/>
    </dgm:pt>
    <dgm:pt modelId="{023992F5-B5ED-4F36-BFEF-B4FAEA96554B}" type="pres">
      <dgm:prSet presAssocID="{072799EA-B978-426C-B6AB-4CD5777F29B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85F1522-ED4F-414E-964E-D1997DB9C59E}" type="pres">
      <dgm:prSet presAssocID="{072799EA-B978-426C-B6AB-4CD5777F29B6}" presName="childText" presStyleLbl="revTx" presStyleIdx="0" presStyleCnt="3">
        <dgm:presLayoutVars>
          <dgm:bulletEnabled val="1"/>
        </dgm:presLayoutVars>
      </dgm:prSet>
      <dgm:spPr/>
    </dgm:pt>
    <dgm:pt modelId="{583990D0-21AE-44BA-9E5D-6BB0C2209A8D}" type="pres">
      <dgm:prSet presAssocID="{B7B11393-EA34-483E-BF63-C8885DBE482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E1C3A96-6744-4657-9E3B-3A0A0CAA73F6}" type="pres">
      <dgm:prSet presAssocID="{B7B11393-EA34-483E-BF63-C8885DBE4824}" presName="childText" presStyleLbl="revTx" presStyleIdx="1" presStyleCnt="3">
        <dgm:presLayoutVars>
          <dgm:bulletEnabled val="1"/>
        </dgm:presLayoutVars>
      </dgm:prSet>
      <dgm:spPr/>
    </dgm:pt>
    <dgm:pt modelId="{4884A209-42B3-43B7-98CE-B94C45EB52C5}" type="pres">
      <dgm:prSet presAssocID="{B5361CCB-8E53-40F0-80A3-EDFBD40DED9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918D39A-6D56-4163-97FC-56FFC75AAE44}" type="pres">
      <dgm:prSet presAssocID="{B5361CCB-8E53-40F0-80A3-EDFBD40DED9A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E8F03502-64F0-458A-A339-033DCDFCD877}" srcId="{072799EA-B978-426C-B6AB-4CD5777F29B6}" destId="{753C06F4-1075-4DB6-B6CD-B8115F0E038C}" srcOrd="2" destOrd="0" parTransId="{D5E1E5AE-5A82-4CE9-BF59-85E9DE10500E}" sibTransId="{320AE782-2504-4DAB-9FDE-E5A3D75696CC}"/>
    <dgm:cxn modelId="{8EE4B508-73A5-4114-B5AB-4DDFBAD6C026}" type="presOf" srcId="{EF9847CA-A6B2-44EF-84BF-85A4AFD1F03C}" destId="{085F1522-ED4F-414E-964E-D1997DB9C59E}" srcOrd="0" destOrd="1" presId="urn:microsoft.com/office/officeart/2005/8/layout/vList2"/>
    <dgm:cxn modelId="{738D900F-60B4-4EB0-A40E-B78EB36E98F7}" srcId="{B7B11393-EA34-483E-BF63-C8885DBE4824}" destId="{9FCF0A7F-7BA8-4014-9B43-7BE0A0B9ACFC}" srcOrd="2" destOrd="0" parTransId="{5A35CF44-C090-40BE-B8D4-3BF083798933}" sibTransId="{567A594C-A52F-4CC1-8E3D-33F5587B0E40}"/>
    <dgm:cxn modelId="{4A84CD11-0801-4BE5-8B18-312FF2B652D9}" type="presOf" srcId="{072799EA-B978-426C-B6AB-4CD5777F29B6}" destId="{023992F5-B5ED-4F36-BFEF-B4FAEA96554B}" srcOrd="0" destOrd="0" presId="urn:microsoft.com/office/officeart/2005/8/layout/vList2"/>
    <dgm:cxn modelId="{D7DE821D-7B1B-42BF-BA6A-7C904308A5FE}" type="presOf" srcId="{6AEA1A37-2543-4FAC-8C48-1E5AB18C4284}" destId="{D918D39A-6D56-4163-97FC-56FFC75AAE44}" srcOrd="0" destOrd="1" presId="urn:microsoft.com/office/officeart/2005/8/layout/vList2"/>
    <dgm:cxn modelId="{7DE0DF21-7C90-479D-8DE8-00D6BD7B1253}" srcId="{072799EA-B978-426C-B6AB-4CD5777F29B6}" destId="{F01E9283-2FE7-45B9-B056-A0125B8EBE2E}" srcOrd="3" destOrd="0" parTransId="{4F619498-B9CA-4DBB-B9E8-03CD4F572BB6}" sibTransId="{5929CFD4-E4B1-4115-B772-1C7F25CE85D9}"/>
    <dgm:cxn modelId="{B9190129-C81D-4D5F-B567-A9028D90CB84}" srcId="{072799EA-B978-426C-B6AB-4CD5777F29B6}" destId="{EF9847CA-A6B2-44EF-84BF-85A4AFD1F03C}" srcOrd="1" destOrd="0" parTransId="{663280DC-F999-4D93-8ED1-ED44F3B76553}" sibTransId="{41ED2710-2514-42E3-8966-E6252D651156}"/>
    <dgm:cxn modelId="{77EBF840-DB2A-4EDB-9AA7-0C880DF352B5}" srcId="{B7B11393-EA34-483E-BF63-C8885DBE4824}" destId="{D46BC372-0400-433A-BB8E-E4910A7A6BF7}" srcOrd="1" destOrd="0" parTransId="{93829ACC-5F4D-4AB3-B44B-A9FA69183FA8}" sibTransId="{62B649DE-1CEB-4BCD-BFF6-A820923442F0}"/>
    <dgm:cxn modelId="{03E83F6C-8502-46D5-A537-82B9424F5F76}" srcId="{B7B11393-EA34-483E-BF63-C8885DBE4824}" destId="{410AC6C3-5DBD-43A0-83A8-F2D2BBBB15CB}" srcOrd="0" destOrd="0" parTransId="{FACC6FC8-744C-400A-9CA7-CDCBD2F676C9}" sibTransId="{D490788A-8C0F-46A4-A7C8-A0ADA204C92C}"/>
    <dgm:cxn modelId="{7DD7FB72-14C3-4E71-AA05-A6DB3204A11F}" type="presOf" srcId="{6FA9EDCF-040A-4560-861B-78B1E011A254}" destId="{085F1522-ED4F-414E-964E-D1997DB9C59E}" srcOrd="0" destOrd="0" presId="urn:microsoft.com/office/officeart/2005/8/layout/vList2"/>
    <dgm:cxn modelId="{156EAA79-F22C-4A99-9F6F-8940A4D552AA}" type="presOf" srcId="{F01E9283-2FE7-45B9-B056-A0125B8EBE2E}" destId="{085F1522-ED4F-414E-964E-D1997DB9C59E}" srcOrd="0" destOrd="3" presId="urn:microsoft.com/office/officeart/2005/8/layout/vList2"/>
    <dgm:cxn modelId="{415E9880-A04C-411D-A7AD-9EDEF6D0F02A}" type="presOf" srcId="{D4854D85-1B96-4D91-925A-6E71EE74D275}" destId="{5882CAD3-54A2-49FB-B35E-E6041F0071F5}" srcOrd="0" destOrd="0" presId="urn:microsoft.com/office/officeart/2005/8/layout/vList2"/>
    <dgm:cxn modelId="{BFFA2C9B-D803-4E5C-808E-D8FAD56D727F}" type="presOf" srcId="{B5361CCB-8E53-40F0-80A3-EDFBD40DED9A}" destId="{4884A209-42B3-43B7-98CE-B94C45EB52C5}" srcOrd="0" destOrd="0" presId="urn:microsoft.com/office/officeart/2005/8/layout/vList2"/>
    <dgm:cxn modelId="{25A1239C-7015-4552-B96E-6AE62C98C6FB}" type="presOf" srcId="{9FCF0A7F-7BA8-4014-9B43-7BE0A0B9ACFC}" destId="{AE1C3A96-6744-4657-9E3B-3A0A0CAA73F6}" srcOrd="0" destOrd="2" presId="urn:microsoft.com/office/officeart/2005/8/layout/vList2"/>
    <dgm:cxn modelId="{DCBC65A4-3BA8-46B8-9495-512ED6A15785}" srcId="{D4854D85-1B96-4D91-925A-6E71EE74D275}" destId="{B7B11393-EA34-483E-BF63-C8885DBE4824}" srcOrd="1" destOrd="0" parTransId="{D8165291-8D57-4425-BB23-B9FC438A9F9F}" sibTransId="{95C88981-138E-4F27-9EA0-9617A5ABAECE}"/>
    <dgm:cxn modelId="{22CDCDAB-2663-4B2E-AD61-A209531460AF}" type="presOf" srcId="{90CD92CE-293D-4295-8EEA-117775B0FDCD}" destId="{D918D39A-6D56-4163-97FC-56FFC75AAE44}" srcOrd="0" destOrd="0" presId="urn:microsoft.com/office/officeart/2005/8/layout/vList2"/>
    <dgm:cxn modelId="{E1DCC2B6-DE7D-4C8E-894D-54FACD319707}" srcId="{D4854D85-1B96-4D91-925A-6E71EE74D275}" destId="{072799EA-B978-426C-B6AB-4CD5777F29B6}" srcOrd="0" destOrd="0" parTransId="{0014105F-D4BA-4B27-8E2D-8B0A9272F1B2}" sibTransId="{917BCE23-6662-49C9-A77A-573A47AD4A12}"/>
    <dgm:cxn modelId="{ABEF0CBA-CC3A-4A7F-AB4F-073E9658B837}" type="presOf" srcId="{410AC6C3-5DBD-43A0-83A8-F2D2BBBB15CB}" destId="{AE1C3A96-6744-4657-9E3B-3A0A0CAA73F6}" srcOrd="0" destOrd="0" presId="urn:microsoft.com/office/officeart/2005/8/layout/vList2"/>
    <dgm:cxn modelId="{7CE493C5-E703-4120-B304-3D44922A4358}" type="presOf" srcId="{D46BC372-0400-433A-BB8E-E4910A7A6BF7}" destId="{AE1C3A96-6744-4657-9E3B-3A0A0CAA73F6}" srcOrd="0" destOrd="1" presId="urn:microsoft.com/office/officeart/2005/8/layout/vList2"/>
    <dgm:cxn modelId="{2830F3C8-483C-40E9-8057-D184B20CEE8B}" srcId="{B5361CCB-8E53-40F0-80A3-EDFBD40DED9A}" destId="{90CD92CE-293D-4295-8EEA-117775B0FDCD}" srcOrd="0" destOrd="0" parTransId="{71AE4E97-12DB-4269-B476-6710DAA0C208}" sibTransId="{0B0FDA97-6A42-433B-B1DE-E25228F7B7C4}"/>
    <dgm:cxn modelId="{3617EFD9-B2C9-4670-9ACB-5F8AF72AEEB0}" srcId="{072799EA-B978-426C-B6AB-4CD5777F29B6}" destId="{6FA9EDCF-040A-4560-861B-78B1E011A254}" srcOrd="0" destOrd="0" parTransId="{159D4935-04B8-4DF7-8D13-4178AABA1ED2}" sibTransId="{710778DF-544E-41FC-8D3F-F4C01A1FE0F4}"/>
    <dgm:cxn modelId="{296B5EDF-115D-40B5-8298-3FD88295E4D0}" type="presOf" srcId="{753C06F4-1075-4DB6-B6CD-B8115F0E038C}" destId="{085F1522-ED4F-414E-964E-D1997DB9C59E}" srcOrd="0" destOrd="2" presId="urn:microsoft.com/office/officeart/2005/8/layout/vList2"/>
    <dgm:cxn modelId="{439693E0-0E4C-443B-A341-D1466DFC6266}" srcId="{D4854D85-1B96-4D91-925A-6E71EE74D275}" destId="{B5361CCB-8E53-40F0-80A3-EDFBD40DED9A}" srcOrd="2" destOrd="0" parTransId="{5FE50E99-BFF6-439E-92E2-175022851D2D}" sibTransId="{2D3E2A5B-754E-4E31-B4E4-0B03D9B02342}"/>
    <dgm:cxn modelId="{86FAA3F1-CFBC-4B49-8209-89D463E15416}" type="presOf" srcId="{B7B11393-EA34-483E-BF63-C8885DBE4824}" destId="{583990D0-21AE-44BA-9E5D-6BB0C2209A8D}" srcOrd="0" destOrd="0" presId="urn:microsoft.com/office/officeart/2005/8/layout/vList2"/>
    <dgm:cxn modelId="{7AC67FFE-8DC9-40BB-A68A-AE50E0CF5A1D}" srcId="{B5361CCB-8E53-40F0-80A3-EDFBD40DED9A}" destId="{6AEA1A37-2543-4FAC-8C48-1E5AB18C4284}" srcOrd="1" destOrd="0" parTransId="{D9D9285F-4D58-4149-8D6A-BA8E7220C10A}" sibTransId="{9E180B7B-02BA-4705-8B7E-B98EF5ADC58D}"/>
    <dgm:cxn modelId="{D477E873-08CA-4B3E-AF51-E10818911FDB}" type="presParOf" srcId="{5882CAD3-54A2-49FB-B35E-E6041F0071F5}" destId="{023992F5-B5ED-4F36-BFEF-B4FAEA96554B}" srcOrd="0" destOrd="0" presId="urn:microsoft.com/office/officeart/2005/8/layout/vList2"/>
    <dgm:cxn modelId="{75132FE7-6989-47FA-B622-F8246264E542}" type="presParOf" srcId="{5882CAD3-54A2-49FB-B35E-E6041F0071F5}" destId="{085F1522-ED4F-414E-964E-D1997DB9C59E}" srcOrd="1" destOrd="0" presId="urn:microsoft.com/office/officeart/2005/8/layout/vList2"/>
    <dgm:cxn modelId="{E06439A8-DAB9-490C-A87D-2919C37CFDA5}" type="presParOf" srcId="{5882CAD3-54A2-49FB-B35E-E6041F0071F5}" destId="{583990D0-21AE-44BA-9E5D-6BB0C2209A8D}" srcOrd="2" destOrd="0" presId="urn:microsoft.com/office/officeart/2005/8/layout/vList2"/>
    <dgm:cxn modelId="{C1D912F2-24A5-422B-964D-1D7B91FC6C12}" type="presParOf" srcId="{5882CAD3-54A2-49FB-B35E-E6041F0071F5}" destId="{AE1C3A96-6744-4657-9E3B-3A0A0CAA73F6}" srcOrd="3" destOrd="0" presId="urn:microsoft.com/office/officeart/2005/8/layout/vList2"/>
    <dgm:cxn modelId="{CA8F727B-29B1-4596-85F2-3C32CC19DC2C}" type="presParOf" srcId="{5882CAD3-54A2-49FB-B35E-E6041F0071F5}" destId="{4884A209-42B3-43B7-98CE-B94C45EB52C5}" srcOrd="4" destOrd="0" presId="urn:microsoft.com/office/officeart/2005/8/layout/vList2"/>
    <dgm:cxn modelId="{31AC3890-8210-4D47-9319-F386DCF9DAF5}" type="presParOf" srcId="{5882CAD3-54A2-49FB-B35E-E6041F0071F5}" destId="{D918D39A-6D56-4163-97FC-56FFC75AAE4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CCE4D6-1CB3-44F7-BEFE-E69CA3790C22}">
      <dsp:nvSpPr>
        <dsp:cNvPr id="0" name=""/>
        <dsp:cNvSpPr/>
      </dsp:nvSpPr>
      <dsp:spPr>
        <a:xfrm>
          <a:off x="740" y="134313"/>
          <a:ext cx="2888255" cy="1732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Manifestación Normal</a:t>
          </a:r>
        </a:p>
      </dsp:txBody>
      <dsp:txXfrm>
        <a:off x="740" y="134313"/>
        <a:ext cx="2888255" cy="1732953"/>
      </dsp:txXfrm>
    </dsp:sp>
    <dsp:sp modelId="{A876518D-A173-4835-A493-F5ECCF2314C7}">
      <dsp:nvSpPr>
        <dsp:cNvPr id="0" name=""/>
        <dsp:cNvSpPr/>
      </dsp:nvSpPr>
      <dsp:spPr>
        <a:xfrm>
          <a:off x="3177821" y="134313"/>
          <a:ext cx="2888255" cy="1732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Nos permite responder con eficacia</a:t>
          </a:r>
        </a:p>
      </dsp:txBody>
      <dsp:txXfrm>
        <a:off x="3177821" y="134313"/>
        <a:ext cx="2888255" cy="1732953"/>
      </dsp:txXfrm>
    </dsp:sp>
    <dsp:sp modelId="{CDFD47F1-352A-4259-930A-443C47F0058F}">
      <dsp:nvSpPr>
        <dsp:cNvPr id="0" name=""/>
        <dsp:cNvSpPr/>
      </dsp:nvSpPr>
      <dsp:spPr>
        <a:xfrm>
          <a:off x="740" y="2156092"/>
          <a:ext cx="2888255" cy="1732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Pero puede tener una respuesta desproporcionada</a:t>
          </a:r>
        </a:p>
      </dsp:txBody>
      <dsp:txXfrm>
        <a:off x="740" y="2156092"/>
        <a:ext cx="2888255" cy="1732953"/>
      </dsp:txXfrm>
    </dsp:sp>
    <dsp:sp modelId="{1E3CFC06-4491-412E-9F26-CD180B3C0BA1}">
      <dsp:nvSpPr>
        <dsp:cNvPr id="0" name=""/>
        <dsp:cNvSpPr/>
      </dsp:nvSpPr>
      <dsp:spPr>
        <a:xfrm>
          <a:off x="3177821" y="2156092"/>
          <a:ext cx="2888255" cy="1732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Dos existencias Internas y Externas</a:t>
          </a:r>
        </a:p>
      </dsp:txBody>
      <dsp:txXfrm>
        <a:off x="3177821" y="2156092"/>
        <a:ext cx="2888255" cy="17329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78D041-B4B0-41B4-8E85-99048D32BF40}">
      <dsp:nvSpPr>
        <dsp:cNvPr id="0" name=""/>
        <dsp:cNvSpPr/>
      </dsp:nvSpPr>
      <dsp:spPr>
        <a:xfrm>
          <a:off x="2049460" y="939"/>
          <a:ext cx="3919611" cy="1772777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Aborda las exigencias: analiza la situación y planifica el tiempo suficiente para estudiar todos los contenidos, organizándolos y trabajándolos con técnicas efectivas</a:t>
          </a:r>
        </a:p>
      </dsp:txBody>
      <dsp:txXfrm>
        <a:off x="2049460" y="939"/>
        <a:ext cx="3919611" cy="1772777"/>
      </dsp:txXfrm>
    </dsp:sp>
    <dsp:sp modelId="{6B848D52-53F3-4B7B-B30F-98E9217058AC}">
      <dsp:nvSpPr>
        <dsp:cNvPr id="0" name=""/>
        <dsp:cNvSpPr/>
      </dsp:nvSpPr>
      <dsp:spPr>
        <a:xfrm>
          <a:off x="118905" y="939"/>
          <a:ext cx="1755049" cy="1772777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34B717-831D-4DB0-BAF1-B5DD422AED09}">
      <dsp:nvSpPr>
        <dsp:cNvPr id="0" name=""/>
        <dsp:cNvSpPr/>
      </dsp:nvSpPr>
      <dsp:spPr>
        <a:xfrm>
          <a:off x="118905" y="2066225"/>
          <a:ext cx="3919611" cy="1772777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Aborda los síntomas: disfruta tus tiempos de ocio, ejercita, aliméntate de forma saludable y procura un sueño reparador.</a:t>
          </a:r>
        </a:p>
      </dsp:txBody>
      <dsp:txXfrm>
        <a:off x="118905" y="2066225"/>
        <a:ext cx="3919611" cy="1772777"/>
      </dsp:txXfrm>
    </dsp:sp>
    <dsp:sp modelId="{B83F66D5-BD8D-4DBD-989F-59A12F95F15B}">
      <dsp:nvSpPr>
        <dsp:cNvPr id="0" name=""/>
        <dsp:cNvSpPr/>
      </dsp:nvSpPr>
      <dsp:spPr>
        <a:xfrm>
          <a:off x="4214022" y="2066225"/>
          <a:ext cx="1755049" cy="1772777"/>
        </a:xfrm>
        <a:prstGeom prst="rect">
          <a:avLst/>
        </a:prstGeom>
        <a:solidFill>
          <a:schemeClr val="accent2">
            <a:shade val="90000"/>
            <a:hueOff val="-175571"/>
            <a:satOff val="-3505"/>
            <a:lumOff val="16111"/>
            <a:alphaOff val="-2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D12088-8DE5-41B2-B220-81108E66EFC2}">
      <dsp:nvSpPr>
        <dsp:cNvPr id="0" name=""/>
        <dsp:cNvSpPr/>
      </dsp:nvSpPr>
      <dsp:spPr>
        <a:xfrm>
          <a:off x="2049460" y="4131511"/>
          <a:ext cx="3919611" cy="1772777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Busca apoyo: en amigos, familia, grupos de estudio, tipeo y trabajo.</a:t>
          </a:r>
        </a:p>
      </dsp:txBody>
      <dsp:txXfrm>
        <a:off x="2049460" y="4131511"/>
        <a:ext cx="3919611" cy="1772777"/>
      </dsp:txXfrm>
    </dsp:sp>
    <dsp:sp modelId="{C95267CD-F46D-41C1-B23C-4D1662899114}">
      <dsp:nvSpPr>
        <dsp:cNvPr id="0" name=""/>
        <dsp:cNvSpPr/>
      </dsp:nvSpPr>
      <dsp:spPr>
        <a:xfrm>
          <a:off x="118905" y="4131511"/>
          <a:ext cx="1755049" cy="1772777"/>
        </a:xfrm>
        <a:prstGeom prst="rect">
          <a:avLst/>
        </a:prstGeom>
        <a:solidFill>
          <a:schemeClr val="accent2">
            <a:shade val="90000"/>
            <a:hueOff val="-351143"/>
            <a:satOff val="-7011"/>
            <a:lumOff val="32222"/>
            <a:alphaOff val="-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1A6EA9-DCF3-4ABA-AC69-7FC9D902E92A}">
      <dsp:nvSpPr>
        <dsp:cNvPr id="0" name=""/>
        <dsp:cNvSpPr/>
      </dsp:nvSpPr>
      <dsp:spPr>
        <a:xfrm>
          <a:off x="0" y="0"/>
          <a:ext cx="8844991" cy="1393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Es una respuesta emocional normal que aparece en situaciones de incertidumbre prolongada, </a:t>
          </a:r>
        </a:p>
      </dsp:txBody>
      <dsp:txXfrm>
        <a:off x="40807" y="40807"/>
        <a:ext cx="7341558" cy="1311643"/>
      </dsp:txXfrm>
    </dsp:sp>
    <dsp:sp modelId="{F6C1447F-039A-4107-9786-5324F677DC1F}">
      <dsp:nvSpPr>
        <dsp:cNvPr id="0" name=""/>
        <dsp:cNvSpPr/>
      </dsp:nvSpPr>
      <dsp:spPr>
        <a:xfrm>
          <a:off x="780440" y="1625466"/>
          <a:ext cx="8844991" cy="1393257"/>
        </a:xfrm>
        <a:prstGeom prst="roundRect">
          <a:avLst>
            <a:gd name="adj" fmla="val 10000"/>
          </a:avLst>
        </a:prstGeom>
        <a:solidFill>
          <a:schemeClr val="accent2">
            <a:hueOff val="260954"/>
            <a:satOff val="-16808"/>
            <a:lumOff val="-98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Además en el caso de los fines de semestre en la U se suma al estrés académico </a:t>
          </a:r>
        </a:p>
      </dsp:txBody>
      <dsp:txXfrm>
        <a:off x="821247" y="1666273"/>
        <a:ext cx="7077319" cy="1311643"/>
      </dsp:txXfrm>
    </dsp:sp>
    <dsp:sp modelId="{50338598-6FAA-433D-A254-937ECF909D23}">
      <dsp:nvSpPr>
        <dsp:cNvPr id="0" name=""/>
        <dsp:cNvSpPr/>
      </dsp:nvSpPr>
      <dsp:spPr>
        <a:xfrm>
          <a:off x="1560880" y="3250933"/>
          <a:ext cx="8844991" cy="1393257"/>
        </a:xfrm>
        <a:prstGeom prst="roundRect">
          <a:avLst>
            <a:gd name="adj" fmla="val 10000"/>
          </a:avLst>
        </a:prstGeom>
        <a:solidFill>
          <a:schemeClr val="accent2">
            <a:hueOff val="521907"/>
            <a:satOff val="-33616"/>
            <a:lumOff val="-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Puede traer efectos desagradables de no ser reguladas adecuadamente. </a:t>
          </a:r>
        </a:p>
      </dsp:txBody>
      <dsp:txXfrm>
        <a:off x="1601687" y="3291740"/>
        <a:ext cx="7077319" cy="1311643"/>
      </dsp:txXfrm>
    </dsp:sp>
    <dsp:sp modelId="{697F0895-B93E-43E3-B6FF-8AD60C1C7754}">
      <dsp:nvSpPr>
        <dsp:cNvPr id="0" name=""/>
        <dsp:cNvSpPr/>
      </dsp:nvSpPr>
      <dsp:spPr>
        <a:xfrm>
          <a:off x="7939374" y="1056553"/>
          <a:ext cx="905617" cy="90561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3600" kern="1200"/>
        </a:p>
      </dsp:txBody>
      <dsp:txXfrm>
        <a:off x="8143138" y="1056553"/>
        <a:ext cx="498089" cy="681477"/>
      </dsp:txXfrm>
    </dsp:sp>
    <dsp:sp modelId="{1C06653E-E422-4539-9968-CE1D8D28EFF5}">
      <dsp:nvSpPr>
        <dsp:cNvPr id="0" name=""/>
        <dsp:cNvSpPr/>
      </dsp:nvSpPr>
      <dsp:spPr>
        <a:xfrm>
          <a:off x="8719814" y="2672731"/>
          <a:ext cx="905617" cy="90561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812559"/>
            <a:satOff val="-25737"/>
            <a:lumOff val="-1413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812559"/>
              <a:satOff val="-25737"/>
              <a:lumOff val="-141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3600" kern="1200"/>
        </a:p>
      </dsp:txBody>
      <dsp:txXfrm>
        <a:off x="8923578" y="2672731"/>
        <a:ext cx="498089" cy="6814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3992F5-B5ED-4F36-BFEF-B4FAEA96554B}">
      <dsp:nvSpPr>
        <dsp:cNvPr id="0" name=""/>
        <dsp:cNvSpPr/>
      </dsp:nvSpPr>
      <dsp:spPr>
        <a:xfrm>
          <a:off x="0" y="74946"/>
          <a:ext cx="6522078" cy="61600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kern="1200" dirty="0"/>
            <a:t>Previo a las evaluaciones</a:t>
          </a:r>
        </a:p>
      </dsp:txBody>
      <dsp:txXfrm>
        <a:off x="30071" y="105017"/>
        <a:ext cx="6461936" cy="555862"/>
      </dsp:txXfrm>
    </dsp:sp>
    <dsp:sp modelId="{085F1522-ED4F-414E-964E-D1997DB9C59E}">
      <dsp:nvSpPr>
        <dsp:cNvPr id="0" name=""/>
        <dsp:cNvSpPr/>
      </dsp:nvSpPr>
      <dsp:spPr>
        <a:xfrm>
          <a:off x="0" y="690951"/>
          <a:ext cx="6522078" cy="1564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7076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100" kern="1200" dirty="0"/>
            <a:t>Estudia de forma planificada y organizada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100" kern="1200" dirty="0"/>
            <a:t>Prioriza estrategias y contenidos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100" kern="1200" dirty="0"/>
            <a:t>Mantén una rutina saludable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100" kern="1200" dirty="0"/>
            <a:t>Para dormir mejor realiza ejercicios de relajación o respiración.</a:t>
          </a:r>
        </a:p>
      </dsp:txBody>
      <dsp:txXfrm>
        <a:off x="0" y="690951"/>
        <a:ext cx="6522078" cy="1564920"/>
      </dsp:txXfrm>
    </dsp:sp>
    <dsp:sp modelId="{583990D0-21AE-44BA-9E5D-6BB0C2209A8D}">
      <dsp:nvSpPr>
        <dsp:cNvPr id="0" name=""/>
        <dsp:cNvSpPr/>
      </dsp:nvSpPr>
      <dsp:spPr>
        <a:xfrm>
          <a:off x="0" y="2255871"/>
          <a:ext cx="6522078" cy="616004"/>
        </a:xfrm>
        <a:prstGeom prst="roundRect">
          <a:avLst/>
        </a:prstGeom>
        <a:solidFill>
          <a:schemeClr val="accent2">
            <a:hueOff val="260954"/>
            <a:satOff val="-16808"/>
            <a:lumOff val="-98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kern="1200" dirty="0"/>
            <a:t>Durante las Evaluaciones</a:t>
          </a:r>
        </a:p>
      </dsp:txBody>
      <dsp:txXfrm>
        <a:off x="30071" y="2285942"/>
        <a:ext cx="6461936" cy="555862"/>
      </dsp:txXfrm>
    </dsp:sp>
    <dsp:sp modelId="{AE1C3A96-6744-4657-9E3B-3A0A0CAA73F6}">
      <dsp:nvSpPr>
        <dsp:cNvPr id="0" name=""/>
        <dsp:cNvSpPr/>
      </dsp:nvSpPr>
      <dsp:spPr>
        <a:xfrm>
          <a:off x="0" y="2871876"/>
          <a:ext cx="6522078" cy="176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7076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100" kern="1200" dirty="0"/>
            <a:t>Levántate con tiempo, evita correr o andar apurado, esta sensación aumenta la ansiedad.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100" kern="1200" dirty="0"/>
            <a:t>Duerme una cantidad de tiempo regular (evita los "atracones" de sueño del fin de semana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100" kern="1200" dirty="0"/>
            <a:t>Dedica algunos minutos diarios a la respiración profunda y la relajación</a:t>
          </a:r>
        </a:p>
      </dsp:txBody>
      <dsp:txXfrm>
        <a:off x="0" y="2871876"/>
        <a:ext cx="6522078" cy="1760535"/>
      </dsp:txXfrm>
    </dsp:sp>
    <dsp:sp modelId="{4884A209-42B3-43B7-98CE-B94C45EB52C5}">
      <dsp:nvSpPr>
        <dsp:cNvPr id="0" name=""/>
        <dsp:cNvSpPr/>
      </dsp:nvSpPr>
      <dsp:spPr>
        <a:xfrm>
          <a:off x="0" y="4632411"/>
          <a:ext cx="6522078" cy="616004"/>
        </a:xfrm>
        <a:prstGeom prst="roundRect">
          <a:avLst/>
        </a:prstGeom>
        <a:solidFill>
          <a:schemeClr val="accent2">
            <a:hueOff val="521907"/>
            <a:satOff val="-33616"/>
            <a:lumOff val="-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kern="1200" dirty="0"/>
            <a:t>El día de la evaluación</a:t>
          </a:r>
        </a:p>
      </dsp:txBody>
      <dsp:txXfrm>
        <a:off x="30071" y="4662482"/>
        <a:ext cx="6461936" cy="555862"/>
      </dsp:txXfrm>
    </dsp:sp>
    <dsp:sp modelId="{D918D39A-6D56-4163-97FC-56FFC75AAE44}">
      <dsp:nvSpPr>
        <dsp:cNvPr id="0" name=""/>
        <dsp:cNvSpPr/>
      </dsp:nvSpPr>
      <dsp:spPr>
        <a:xfrm>
          <a:off x="0" y="5248416"/>
          <a:ext cx="6522078" cy="1173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7076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100" kern="1200" dirty="0"/>
            <a:t>Planifica el tiempo que dispones en función de las preguntas de la prueba.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100" kern="1200" dirty="0"/>
            <a:t>Frente al cansancio o bloqueo durante las pruebas tómate unos minutos para respirar y retomar luego.</a:t>
          </a:r>
        </a:p>
      </dsp:txBody>
      <dsp:txXfrm>
        <a:off x="0" y="5248416"/>
        <a:ext cx="6522078" cy="11736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11/7/2017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Tutoría Bases Biofísicas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Sesión 9</a:t>
            </a:r>
          </a:p>
        </p:txBody>
      </p:sp>
    </p:spTree>
    <p:extLst>
      <p:ext uri="{BB962C8B-B14F-4D97-AF65-F5344CB8AC3E}">
        <p14:creationId xmlns:p14="http://schemas.microsoft.com/office/powerpoint/2010/main" val="4213065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ón: 8 puntos 3">
            <a:extLst>
              <a:ext uri="{FF2B5EF4-FFF2-40B4-BE49-F238E27FC236}">
                <a16:creationId xmlns:a16="http://schemas.microsoft.com/office/drawing/2014/main" id="{8CB9DBD5-25D1-48A5-AB89-44FBED0851E2}"/>
              </a:ext>
            </a:extLst>
          </p:cNvPr>
          <p:cNvSpPr/>
          <p:nvPr/>
        </p:nvSpPr>
        <p:spPr>
          <a:xfrm>
            <a:off x="481264" y="240633"/>
            <a:ext cx="11069052" cy="6136104"/>
          </a:xfrm>
          <a:prstGeom prst="irregularSeal1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0" dirty="0"/>
              <a:t>MANEJO DEL ESTRES</a:t>
            </a:r>
          </a:p>
        </p:txBody>
      </p:sp>
    </p:spTree>
    <p:extLst>
      <p:ext uri="{BB962C8B-B14F-4D97-AF65-F5344CB8AC3E}">
        <p14:creationId xmlns:p14="http://schemas.microsoft.com/office/powerpoint/2010/main" val="3072142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9">
            <a:extLst>
              <a:ext uri="{FF2B5EF4-FFF2-40B4-BE49-F238E27FC236}">
                <a16:creationId xmlns:a16="http://schemas.microsoft.com/office/drawing/2014/main" id="{076D3409-44BB-4A71-9A9D-327EE2380C2C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E3E8C9AB-4CF5-4A32-9344-2190F4D32B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9591" r="35736" b="1"/>
          <a:stretch/>
        </p:blipFill>
        <p:spPr>
          <a:xfrm>
            <a:off x="7552266" y="10"/>
            <a:ext cx="4639733" cy="685799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EE9D123-3C25-4C7E-AE80-64FF51D8C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000" dirty="0"/>
              <a:t>¿QUE ES?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66BF3DDD-8991-4F6C-864B-C8F7E5D651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071782"/>
              </p:ext>
            </p:extLst>
          </p:nvPr>
        </p:nvGraphicFramePr>
        <p:xfrm>
          <a:off x="1024128" y="2286000"/>
          <a:ext cx="6066818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06670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 descr="Imagen que contiene captura de pantalla&#10;&#10;Descripción generada con confianza alta">
            <a:extLst>
              <a:ext uri="{FF2B5EF4-FFF2-40B4-BE49-F238E27FC236}">
                <a16:creationId xmlns:a16="http://schemas.microsoft.com/office/drawing/2014/main" id="{542A6F1F-7D14-47A6-AF6B-47B350DB7A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7536" y="255030"/>
            <a:ext cx="8927431" cy="633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435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90D3EA19-F945-4C3D-BFB4-BDD7F17750C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Freeform 9">
            <a:extLst>
              <a:ext uri="{FF2B5EF4-FFF2-40B4-BE49-F238E27FC236}">
                <a16:creationId xmlns:a16="http://schemas.microsoft.com/office/drawing/2014/main" id="{73FF2A8F-8ECE-4FF8-BDC8-81A4EA74340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10549B9-C822-4F0F-94B0-7037DEE5AA2A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n 11" descr="Recorte de pantalla">
            <a:extLst>
              <a:ext uri="{FF2B5EF4-FFF2-40B4-BE49-F238E27FC236}">
                <a16:creationId xmlns:a16="http://schemas.microsoft.com/office/drawing/2014/main" id="{660DD72F-BABB-47B2-990A-A5F52BCB05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000"/>
          <a:stretch/>
        </p:blipFill>
        <p:spPr>
          <a:xfrm>
            <a:off x="22" y="-1"/>
            <a:ext cx="12191980" cy="457199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439A386-2018-4BD4-A099-68659CFEF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000" spc="200"/>
              <a:t>¿Cómo se manifiesta?</a:t>
            </a:r>
          </a:p>
        </p:txBody>
      </p:sp>
    </p:spTree>
    <p:extLst>
      <p:ext uri="{BB962C8B-B14F-4D97-AF65-F5344CB8AC3E}">
        <p14:creationId xmlns:p14="http://schemas.microsoft.com/office/powerpoint/2010/main" val="3375915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5C5EC9-1865-4D4A-AC81-F264D2DDD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565006"/>
            <a:ext cx="4389120" cy="1737360"/>
          </a:xfrm>
        </p:spPr>
        <p:txBody>
          <a:bodyPr/>
          <a:lstStyle/>
          <a:p>
            <a:r>
              <a:rPr lang="es-ES" dirty="0"/>
              <a:t>¿Cómo lo enfrentamos?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073CDB17-C81F-4339-980B-817BB47B08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2815193"/>
              </p:ext>
            </p:extLst>
          </p:nvPr>
        </p:nvGraphicFramePr>
        <p:xfrm>
          <a:off x="5727032" y="471509"/>
          <a:ext cx="6087978" cy="5905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6157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DD8129-983B-40E9-9160-CBC8972FA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 y la ansiedad?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BFAFD8B6-61A3-4E0D-814E-F881193339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3637511"/>
              </p:ext>
            </p:extLst>
          </p:nvPr>
        </p:nvGraphicFramePr>
        <p:xfrm>
          <a:off x="1024128" y="1780673"/>
          <a:ext cx="10405872" cy="4644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6755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80E505-FB52-4C1B-93B8-673DF2E9E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¿Cómo Enfrentarla?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07156D69-0029-4D3C-BE96-43BA0A7409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8128457"/>
              </p:ext>
            </p:extLst>
          </p:nvPr>
        </p:nvGraphicFramePr>
        <p:xfrm>
          <a:off x="5413248" y="168441"/>
          <a:ext cx="6522078" cy="649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165F219-693A-4BAE-A57F-F27C2EDDD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24128" y="3244094"/>
            <a:ext cx="4389120" cy="1520410"/>
          </a:xfrm>
        </p:spPr>
        <p:txBody>
          <a:bodyPr>
            <a:normAutofit/>
          </a:bodyPr>
          <a:lstStyle/>
          <a:p>
            <a:r>
              <a:rPr lang="es-ES" sz="7200" dirty="0"/>
              <a:t>3 maneras</a:t>
            </a:r>
          </a:p>
        </p:txBody>
      </p:sp>
    </p:spTree>
    <p:extLst>
      <p:ext uri="{BB962C8B-B14F-4D97-AF65-F5344CB8AC3E}">
        <p14:creationId xmlns:p14="http://schemas.microsoft.com/office/powerpoint/2010/main" val="7735758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763</TotalTime>
  <Words>265</Words>
  <Application>Microsoft Office PowerPoint</Application>
  <PresentationFormat>Panorámica</PresentationFormat>
  <Paragraphs>31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Tw Cen MT</vt:lpstr>
      <vt:lpstr>Tw Cen MT Condensed</vt:lpstr>
      <vt:lpstr>Wingdings 3</vt:lpstr>
      <vt:lpstr>Integral</vt:lpstr>
      <vt:lpstr>Tutoría Bases Biofísicas</vt:lpstr>
      <vt:lpstr>Presentación de PowerPoint</vt:lpstr>
      <vt:lpstr>¿QUE ES?</vt:lpstr>
      <vt:lpstr>Presentación de PowerPoint</vt:lpstr>
      <vt:lpstr>¿Cómo se manifiesta?</vt:lpstr>
      <vt:lpstr>¿Cómo lo enfrentamos?</vt:lpstr>
      <vt:lpstr>¿ y la ansiedad?</vt:lpstr>
      <vt:lpstr>¿Cómo Enfrentarla?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Tutoría Bases Biofísicas</dc:title>
  <dc:creator>victoria Pulido</dc:creator>
  <cp:lastModifiedBy>victoria Pulido</cp:lastModifiedBy>
  <cp:revision>51</cp:revision>
  <dcterms:created xsi:type="dcterms:W3CDTF">2017-08-29T12:59:46Z</dcterms:created>
  <dcterms:modified xsi:type="dcterms:W3CDTF">2017-11-08T01:16:32Z</dcterms:modified>
</cp:coreProperties>
</file>