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58" r:id="rId9"/>
    <p:sldId id="267" r:id="rId10"/>
    <p:sldId id="268" r:id="rId11"/>
    <p:sldId id="277" r:id="rId12"/>
    <p:sldId id="278" r:id="rId13"/>
    <p:sldId id="279" r:id="rId14"/>
    <p:sldId id="269" r:id="rId15"/>
    <p:sldId id="270" r:id="rId16"/>
    <p:sldId id="257" r:id="rId17"/>
    <p:sldId id="259" r:id="rId18"/>
    <p:sldId id="260" r:id="rId19"/>
    <p:sldId id="261" r:id="rId20"/>
    <p:sldId id="262" r:id="rId21"/>
    <p:sldId id="263" r:id="rId22"/>
    <p:sldId id="266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Química Orgánica 2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Repaso para el Seminario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2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Aldehídos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373" y="2823437"/>
            <a:ext cx="6923722" cy="27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1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Aldehidos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El doble enlace del aldehído es polar, ya que el oxígeno atrae a los electrones por su electronegatividad:</a:t>
            </a:r>
            <a:endParaRPr lang="en-US" dirty="0"/>
          </a:p>
        </p:txBody>
      </p:sp>
      <p:pic>
        <p:nvPicPr>
          <p:cNvPr id="3074" name="Picture 2" descr="http://ww2.educarchile.cl/UserFiles/P0001/Image/Mod_3_contenidos_estudiantes_ciencias_quimica/imagen%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48" y="3506515"/>
            <a:ext cx="4340096" cy="24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Aldehídos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Oxidación de aldehídos:</a:t>
            </a:r>
          </a:p>
          <a:p>
            <a:pPr lvl="1"/>
            <a:r>
              <a:rPr lang="es-CL" dirty="0" smtClean="0"/>
              <a:t>En presencia de KMnO</a:t>
            </a:r>
            <a:r>
              <a:rPr lang="es-CL" baseline="-25000" dirty="0" smtClean="0"/>
              <a:t>4</a:t>
            </a:r>
            <a:r>
              <a:rPr lang="es-CL" dirty="0" smtClean="0"/>
              <a:t> los aldehídos se oxidan a ácidos carboxílicos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6" y="3897358"/>
            <a:ext cx="32861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Aldehídos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Reducción de aldehídos:</a:t>
            </a:r>
          </a:p>
          <a:p>
            <a:pPr lvl="1"/>
            <a:r>
              <a:rPr lang="es-CL" dirty="0" smtClean="0"/>
              <a:t>En presencia de un agente reductor como el H</a:t>
            </a:r>
            <a:r>
              <a:rPr lang="es-CL" baseline="-25000" dirty="0" smtClean="0"/>
              <a:t>2</a:t>
            </a:r>
            <a:r>
              <a:rPr lang="es-CL" dirty="0" smtClean="0"/>
              <a:t>, un aldehído se reduce a alcohol:</a:t>
            </a:r>
            <a:endParaRPr lang="en-US" dirty="0"/>
          </a:p>
        </p:txBody>
      </p:sp>
      <p:pic>
        <p:nvPicPr>
          <p:cNvPr id="5122" name="Picture 2" descr="http://www.100ciaquimica.net/images/temas/tema14/ima/al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018492"/>
            <a:ext cx="36766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Cetonas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108" y="2921953"/>
            <a:ext cx="10347784" cy="26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9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Cetonas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217" y="2949846"/>
            <a:ext cx="9812381" cy="28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Ácidos Carboxílicos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8977" b="79906"/>
          <a:stretch/>
        </p:blipFill>
        <p:spPr>
          <a:xfrm>
            <a:off x="1635582" y="3015274"/>
            <a:ext cx="8920836" cy="231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5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Ácidos Carboxílicos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91" y="2896008"/>
            <a:ext cx="9846615" cy="23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55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Ácidos Carboxílicos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6244"/>
          <a:stretch/>
        </p:blipFill>
        <p:spPr>
          <a:xfrm>
            <a:off x="826224" y="2877055"/>
            <a:ext cx="10539549" cy="26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Ácidos Carboxílicos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4367"/>
          <a:stretch/>
        </p:blipFill>
        <p:spPr>
          <a:xfrm>
            <a:off x="1841863" y="2594360"/>
            <a:ext cx="8386354" cy="33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Aminas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977" y="2670653"/>
            <a:ext cx="9446621" cy="314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Ácidos Carboxílicos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Estructura:</a:t>
            </a:r>
            <a:endParaRPr lang="en-US" dirty="0"/>
          </a:p>
        </p:txBody>
      </p:sp>
      <p:pic>
        <p:nvPicPr>
          <p:cNvPr id="1026" name="Picture 2" descr="propiedades-fis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17" y="3389434"/>
            <a:ext cx="6892764" cy="24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6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Ácidos Carboxílicos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Conversión a ésteres (</a:t>
            </a:r>
            <a:r>
              <a:rPr lang="es-CL" dirty="0" err="1" smtClean="0"/>
              <a:t>Alcoholisis</a:t>
            </a:r>
            <a:r>
              <a:rPr lang="es-CL" dirty="0" smtClean="0"/>
              <a:t>):</a:t>
            </a:r>
          </a:p>
          <a:p>
            <a:endParaRPr lang="en-US" dirty="0"/>
          </a:p>
        </p:txBody>
      </p:sp>
      <p:pic>
        <p:nvPicPr>
          <p:cNvPr id="2052" name="Picture 4" descr="http://grupoqog6.pbworks.com/f/1200331787/practica_51_esque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37" y="3175090"/>
            <a:ext cx="6718123" cy="20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23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Haluros de Ácido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Un ácido carboxílico se convierte a haluro de ácido cuando se sustituye el hidroxilo por un halógeno:</a:t>
            </a:r>
            <a:endParaRPr lang="en-US" dirty="0"/>
          </a:p>
        </p:txBody>
      </p:sp>
      <p:pic>
        <p:nvPicPr>
          <p:cNvPr id="4098" name="Picture 2" descr="https://upload.wikimedia.org/wikipedia/commons/d/d8/Mecanismo_cloruros_de_aci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3" y="3624625"/>
            <a:ext cx="62484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4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Haluros de Ácido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Reacción de </a:t>
            </a:r>
            <a:r>
              <a:rPr lang="es-CL" dirty="0" err="1" smtClean="0"/>
              <a:t>Alcoholisis</a:t>
            </a:r>
            <a:r>
              <a:rPr lang="es-CL" dirty="0" smtClean="0"/>
              <a:t> (conversión a éster)</a:t>
            </a:r>
          </a:p>
          <a:p>
            <a:pPr lvl="1"/>
            <a:r>
              <a:rPr lang="es-CL" dirty="0" smtClean="0"/>
              <a:t>Cloruro de </a:t>
            </a:r>
            <a:r>
              <a:rPr lang="es-CL" dirty="0" err="1" smtClean="0"/>
              <a:t>butanoilo</a:t>
            </a:r>
            <a:r>
              <a:rPr lang="es-CL" dirty="0" smtClean="0"/>
              <a:t> + Etanol: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https://upload.wikimedia.org/math/c/8/a/c8ab74e6e14887890d607770d2b43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994331"/>
            <a:ext cx="9503795" cy="42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02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Haluros de Ácido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Aminólisis</a:t>
            </a:r>
            <a:r>
              <a:rPr lang="es-CL" dirty="0" smtClean="0"/>
              <a:t> (conversión a Amidas)</a:t>
            </a:r>
            <a:endParaRPr lang="en-US" dirty="0"/>
          </a:p>
        </p:txBody>
      </p:sp>
      <p:pic>
        <p:nvPicPr>
          <p:cNvPr id="5122" name="Picture 2" descr="File:Mecanismo de formación de amidas a partir de cloruros de aci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58" y="3015188"/>
            <a:ext cx="7878273" cy="31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3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Aminas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8" y="2761704"/>
            <a:ext cx="9001123" cy="31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9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Aminas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876" y="2834639"/>
            <a:ext cx="10852247" cy="24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Aminas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2613561"/>
            <a:ext cx="9720941" cy="31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4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Aminas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Producción de sales de amonio:</a:t>
            </a:r>
          </a:p>
          <a:p>
            <a:pPr lvl="1"/>
            <a:r>
              <a:rPr lang="es-CL" dirty="0" smtClean="0"/>
              <a:t>Cuando reacciona una amina con un ácido se forma una sal de amonio</a:t>
            </a:r>
            <a:endParaRPr lang="en-US" dirty="0"/>
          </a:p>
        </p:txBody>
      </p:sp>
      <p:pic>
        <p:nvPicPr>
          <p:cNvPr id="1026" name="Picture 2" descr="https://s10.lite.msu.edu/res/msu/botonl/b_online/library/newton/Chy251_253/Lectures/FunctionalGroups/Equation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41" y="3552009"/>
            <a:ext cx="5278574" cy="2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5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Aminas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Grado de basicidad:</a:t>
            </a:r>
          </a:p>
          <a:p>
            <a:pPr lvl="1"/>
            <a:r>
              <a:rPr lang="es-CL" dirty="0" smtClean="0"/>
              <a:t>El amoníaco tiene un grado más alto de basicidad que una amina primaria, secundaria o terciara, mientras que la anilina, gracias a la deslocalización de sus electrones producida por el anillo bencénico, tiene el grado más bajo de basicidad.</a:t>
            </a:r>
          </a:p>
        </p:txBody>
      </p:sp>
      <p:pic>
        <p:nvPicPr>
          <p:cNvPr id="2050" name="Picture 2" descr="https://upload.wikimedia.org/wikipedia/commons/thumb/f/fe/Aniline.svg/110px-Anil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186" y="4294717"/>
            <a:ext cx="1047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2/22/Cyclohexylamine-2D-skeletal.png/245px-Cyclohexylamine-2D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48" y="4410468"/>
            <a:ext cx="2333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5/55/NH3_ammoni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9"/>
          <a:stretch/>
        </p:blipFill>
        <p:spPr bwMode="auto">
          <a:xfrm rot="10800000">
            <a:off x="5263341" y="4364960"/>
            <a:ext cx="1665315" cy="155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8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Aldehidos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675" y="3055031"/>
            <a:ext cx="10146649" cy="241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Aldehidos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221" y="2895691"/>
            <a:ext cx="9797557" cy="25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1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211</Words>
  <Application>Microsoft Office PowerPoint</Application>
  <PresentationFormat>Panorámica</PresentationFormat>
  <Paragraphs>40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Orgánico</vt:lpstr>
      <vt:lpstr>Química Orgánica 2</vt:lpstr>
      <vt:lpstr>Aminas</vt:lpstr>
      <vt:lpstr>Aminas</vt:lpstr>
      <vt:lpstr>Aminas</vt:lpstr>
      <vt:lpstr>Aminas</vt:lpstr>
      <vt:lpstr>Aminas</vt:lpstr>
      <vt:lpstr>Aminas</vt:lpstr>
      <vt:lpstr>Aldehidos</vt:lpstr>
      <vt:lpstr>Aldehidos</vt:lpstr>
      <vt:lpstr>Aldehídos</vt:lpstr>
      <vt:lpstr>Aldehidos</vt:lpstr>
      <vt:lpstr>Aldehídos</vt:lpstr>
      <vt:lpstr>Aldehídos</vt:lpstr>
      <vt:lpstr>Cetonas</vt:lpstr>
      <vt:lpstr>Cetonas</vt:lpstr>
      <vt:lpstr>Ácidos Carboxílicos</vt:lpstr>
      <vt:lpstr>Ácidos Carboxílicos</vt:lpstr>
      <vt:lpstr>Ácidos Carboxílicos</vt:lpstr>
      <vt:lpstr>Ácidos Carboxílicos</vt:lpstr>
      <vt:lpstr>Ácidos Carboxílicos</vt:lpstr>
      <vt:lpstr>Ácidos Carboxílicos</vt:lpstr>
      <vt:lpstr>Haluros de Ácido</vt:lpstr>
      <vt:lpstr>Haluros de Ácido</vt:lpstr>
      <vt:lpstr>Haluros de Ácido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 Orgánica 2</dc:title>
  <dc:creator>Felipe Salvador Gonzalez Alarcon (felipegonzaleza)</dc:creator>
  <cp:lastModifiedBy>Felipe Salvador Gonzalez Alarcon (felipegonzaleza)</cp:lastModifiedBy>
  <cp:revision>6</cp:revision>
  <dcterms:created xsi:type="dcterms:W3CDTF">2015-07-21T18:50:57Z</dcterms:created>
  <dcterms:modified xsi:type="dcterms:W3CDTF">2015-07-23T02:12:33Z</dcterms:modified>
</cp:coreProperties>
</file>