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9" r:id="rId2"/>
  </p:sldMasterIdLst>
  <p:notesMasterIdLst>
    <p:notesMasterId r:id="rId10"/>
  </p:notesMasterIdLst>
  <p:handoutMasterIdLst>
    <p:handoutMasterId r:id="rId11"/>
  </p:handoutMasterIdLst>
  <p:sldIdLst>
    <p:sldId id="257" r:id="rId3"/>
    <p:sldId id="271" r:id="rId4"/>
    <p:sldId id="322" r:id="rId5"/>
    <p:sldId id="320" r:id="rId6"/>
    <p:sldId id="272" r:id="rId7"/>
    <p:sldId id="269" r:id="rId8"/>
    <p:sldId id="277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FFF"/>
    <a:srgbClr val="6699FF"/>
    <a:srgbClr val="508AFE"/>
    <a:srgbClr val="062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336" autoAdjust="0"/>
    <p:restoredTop sz="86444" autoAdjust="0"/>
  </p:normalViewPr>
  <p:slideViewPr>
    <p:cSldViewPr snapToGrid="0">
      <p:cViewPr varScale="1">
        <p:scale>
          <a:sx n="73" d="100"/>
          <a:sy n="73" d="100"/>
        </p:scale>
        <p:origin x="200" y="7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C669D-A117-4E29-AAC3-6F7C0D40357D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44A1F95-16F6-46F5-A911-D729C72610DE}">
      <dgm:prSet/>
      <dgm:spPr/>
      <dgm:t>
        <a:bodyPr/>
        <a:lstStyle/>
        <a:p>
          <a:r>
            <a:rPr lang="es-ES"/>
            <a:t>1. Necesidad ambiental</a:t>
          </a:r>
          <a:endParaRPr lang="en-US"/>
        </a:p>
      </dgm:t>
    </dgm:pt>
    <dgm:pt modelId="{B29C6F10-250C-4172-8EB5-6F8D9A372C38}" type="parTrans" cxnId="{1394E284-86FA-41E0-98B8-30C3A3CFB4E5}">
      <dgm:prSet/>
      <dgm:spPr/>
      <dgm:t>
        <a:bodyPr/>
        <a:lstStyle/>
        <a:p>
          <a:endParaRPr lang="en-US"/>
        </a:p>
      </dgm:t>
    </dgm:pt>
    <dgm:pt modelId="{6AC84EEA-8196-4FAC-AB89-2E322AF7E9E4}" type="sibTrans" cxnId="{1394E284-86FA-41E0-98B8-30C3A3CFB4E5}">
      <dgm:prSet/>
      <dgm:spPr/>
      <dgm:t>
        <a:bodyPr/>
        <a:lstStyle/>
        <a:p>
          <a:endParaRPr lang="en-US"/>
        </a:p>
      </dgm:t>
    </dgm:pt>
    <dgm:pt modelId="{EE7BF210-AC11-4EC7-A910-7169426D4083}">
      <dgm:prSet/>
      <dgm:spPr/>
      <dgm:t>
        <a:bodyPr/>
        <a:lstStyle/>
        <a:p>
          <a:r>
            <a:rPr lang="es-ES"/>
            <a:t>2. Oportunidad económica</a:t>
          </a:r>
          <a:endParaRPr lang="en-US"/>
        </a:p>
      </dgm:t>
    </dgm:pt>
    <dgm:pt modelId="{F22B3048-035E-450C-A808-26B2A8C291E4}" type="parTrans" cxnId="{CA8CA58B-CC9B-4BF9-B4F3-B9ECD13EB682}">
      <dgm:prSet/>
      <dgm:spPr/>
      <dgm:t>
        <a:bodyPr/>
        <a:lstStyle/>
        <a:p>
          <a:endParaRPr lang="en-US"/>
        </a:p>
      </dgm:t>
    </dgm:pt>
    <dgm:pt modelId="{A5B106F9-E0C8-420D-BE4D-25921558D772}" type="sibTrans" cxnId="{CA8CA58B-CC9B-4BF9-B4F3-B9ECD13EB682}">
      <dgm:prSet/>
      <dgm:spPr/>
      <dgm:t>
        <a:bodyPr/>
        <a:lstStyle/>
        <a:p>
          <a:endParaRPr lang="en-US"/>
        </a:p>
      </dgm:t>
    </dgm:pt>
    <dgm:pt modelId="{7EC2BF0A-E3EF-4474-A8B1-F2414FFA2865}">
      <dgm:prSet/>
      <dgm:spPr/>
      <dgm:t>
        <a:bodyPr/>
        <a:lstStyle/>
        <a:p>
          <a:r>
            <a:rPr lang="es-ES"/>
            <a:t>3. Creación de empleo</a:t>
          </a:r>
          <a:endParaRPr lang="en-US"/>
        </a:p>
      </dgm:t>
    </dgm:pt>
    <dgm:pt modelId="{EF5F8186-79E6-4CCB-8D40-762BF0EFAD6F}" type="parTrans" cxnId="{6641EBEB-7E66-4132-979D-6E6AE4B98451}">
      <dgm:prSet/>
      <dgm:spPr/>
      <dgm:t>
        <a:bodyPr/>
        <a:lstStyle/>
        <a:p>
          <a:endParaRPr lang="en-US"/>
        </a:p>
      </dgm:t>
    </dgm:pt>
    <dgm:pt modelId="{59A9F623-162F-4649-B645-B568D665E3A5}" type="sibTrans" cxnId="{6641EBEB-7E66-4132-979D-6E6AE4B98451}">
      <dgm:prSet/>
      <dgm:spPr/>
      <dgm:t>
        <a:bodyPr/>
        <a:lstStyle/>
        <a:p>
          <a:endParaRPr lang="en-US"/>
        </a:p>
      </dgm:t>
    </dgm:pt>
    <dgm:pt modelId="{1191DE6E-F033-43B2-8285-BF986C8B1586}">
      <dgm:prSet/>
      <dgm:spPr/>
      <dgm:t>
        <a:bodyPr/>
        <a:lstStyle/>
        <a:p>
          <a:r>
            <a:rPr lang="es-ES"/>
            <a:t>4. Autonomía estratégica</a:t>
          </a:r>
          <a:endParaRPr lang="en-US"/>
        </a:p>
      </dgm:t>
    </dgm:pt>
    <dgm:pt modelId="{A0D2E43F-5C53-41C4-A09B-6A335F459452}" type="parTrans" cxnId="{A8B40065-550B-49EB-B809-745AB1E818A9}">
      <dgm:prSet/>
      <dgm:spPr/>
      <dgm:t>
        <a:bodyPr/>
        <a:lstStyle/>
        <a:p>
          <a:endParaRPr lang="en-US"/>
        </a:p>
      </dgm:t>
    </dgm:pt>
    <dgm:pt modelId="{0B1F743D-E048-4A2E-968B-C868958A5B62}" type="sibTrans" cxnId="{A8B40065-550B-49EB-B809-745AB1E818A9}">
      <dgm:prSet/>
      <dgm:spPr/>
      <dgm:t>
        <a:bodyPr/>
        <a:lstStyle/>
        <a:p>
          <a:endParaRPr lang="en-US"/>
        </a:p>
      </dgm:t>
    </dgm:pt>
    <dgm:pt modelId="{4821FA7A-31D7-8B42-AA8B-F3B9DAF4758D}" type="pres">
      <dgm:prSet presAssocID="{710C669D-A117-4E29-AAC3-6F7C0D40357D}" presName="linear" presStyleCnt="0">
        <dgm:presLayoutVars>
          <dgm:animLvl val="lvl"/>
          <dgm:resizeHandles val="exact"/>
        </dgm:presLayoutVars>
      </dgm:prSet>
      <dgm:spPr/>
    </dgm:pt>
    <dgm:pt modelId="{4A8DF1CC-9541-4E4D-8867-E1EF0BF17D49}" type="pres">
      <dgm:prSet presAssocID="{A44A1F95-16F6-46F5-A911-D729C72610D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D327DE6-993F-E84A-83DC-4B629047E22C}" type="pres">
      <dgm:prSet presAssocID="{6AC84EEA-8196-4FAC-AB89-2E322AF7E9E4}" presName="spacer" presStyleCnt="0"/>
      <dgm:spPr/>
    </dgm:pt>
    <dgm:pt modelId="{D1CA2FA4-E556-1B40-B7DC-9EEB7510079D}" type="pres">
      <dgm:prSet presAssocID="{EE7BF210-AC11-4EC7-A910-7169426D408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9F4D30C-E12A-8043-84E9-B42A31F35771}" type="pres">
      <dgm:prSet presAssocID="{A5B106F9-E0C8-420D-BE4D-25921558D772}" presName="spacer" presStyleCnt="0"/>
      <dgm:spPr/>
    </dgm:pt>
    <dgm:pt modelId="{7C8B0B27-C969-1045-B6BF-60A886373A55}" type="pres">
      <dgm:prSet presAssocID="{7EC2BF0A-E3EF-4474-A8B1-F2414FFA28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0024FF-06A9-ED48-8E87-938BE693EF7E}" type="pres">
      <dgm:prSet presAssocID="{59A9F623-162F-4649-B645-B568D665E3A5}" presName="spacer" presStyleCnt="0"/>
      <dgm:spPr/>
    </dgm:pt>
    <dgm:pt modelId="{FE284AB8-6DB9-8A4C-9041-7D27C7C51FFC}" type="pres">
      <dgm:prSet presAssocID="{1191DE6E-F033-43B2-8285-BF986C8B158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8478000-7E45-A34B-9104-57B4B2A477C2}" type="presOf" srcId="{710C669D-A117-4E29-AAC3-6F7C0D40357D}" destId="{4821FA7A-31D7-8B42-AA8B-F3B9DAF4758D}" srcOrd="0" destOrd="0" presId="urn:microsoft.com/office/officeart/2005/8/layout/vList2"/>
    <dgm:cxn modelId="{5F94DA43-FD31-CF4B-A72E-866BF3107436}" type="presOf" srcId="{EE7BF210-AC11-4EC7-A910-7169426D4083}" destId="{D1CA2FA4-E556-1B40-B7DC-9EEB7510079D}" srcOrd="0" destOrd="0" presId="urn:microsoft.com/office/officeart/2005/8/layout/vList2"/>
    <dgm:cxn modelId="{A8B40065-550B-49EB-B809-745AB1E818A9}" srcId="{710C669D-A117-4E29-AAC3-6F7C0D40357D}" destId="{1191DE6E-F033-43B2-8285-BF986C8B1586}" srcOrd="3" destOrd="0" parTransId="{A0D2E43F-5C53-41C4-A09B-6A335F459452}" sibTransId="{0B1F743D-E048-4A2E-968B-C868958A5B62}"/>
    <dgm:cxn modelId="{CBC7C868-B5C2-EB4F-B341-23BDCB10EF9F}" type="presOf" srcId="{A44A1F95-16F6-46F5-A911-D729C72610DE}" destId="{4A8DF1CC-9541-4E4D-8867-E1EF0BF17D49}" srcOrd="0" destOrd="0" presId="urn:microsoft.com/office/officeart/2005/8/layout/vList2"/>
    <dgm:cxn modelId="{85C3E372-A0DD-6F4F-8AB2-BC066362275D}" type="presOf" srcId="{7EC2BF0A-E3EF-4474-A8B1-F2414FFA2865}" destId="{7C8B0B27-C969-1045-B6BF-60A886373A55}" srcOrd="0" destOrd="0" presId="urn:microsoft.com/office/officeart/2005/8/layout/vList2"/>
    <dgm:cxn modelId="{1394E284-86FA-41E0-98B8-30C3A3CFB4E5}" srcId="{710C669D-A117-4E29-AAC3-6F7C0D40357D}" destId="{A44A1F95-16F6-46F5-A911-D729C72610DE}" srcOrd="0" destOrd="0" parTransId="{B29C6F10-250C-4172-8EB5-6F8D9A372C38}" sibTransId="{6AC84EEA-8196-4FAC-AB89-2E322AF7E9E4}"/>
    <dgm:cxn modelId="{CA8CA58B-CC9B-4BF9-B4F3-B9ECD13EB682}" srcId="{710C669D-A117-4E29-AAC3-6F7C0D40357D}" destId="{EE7BF210-AC11-4EC7-A910-7169426D4083}" srcOrd="1" destOrd="0" parTransId="{F22B3048-035E-450C-A808-26B2A8C291E4}" sibTransId="{A5B106F9-E0C8-420D-BE4D-25921558D772}"/>
    <dgm:cxn modelId="{736510A7-B5CE-6349-B7A9-D83C23AE8786}" type="presOf" srcId="{1191DE6E-F033-43B2-8285-BF986C8B1586}" destId="{FE284AB8-6DB9-8A4C-9041-7D27C7C51FFC}" srcOrd="0" destOrd="0" presId="urn:microsoft.com/office/officeart/2005/8/layout/vList2"/>
    <dgm:cxn modelId="{6641EBEB-7E66-4132-979D-6E6AE4B98451}" srcId="{710C669D-A117-4E29-AAC3-6F7C0D40357D}" destId="{7EC2BF0A-E3EF-4474-A8B1-F2414FFA2865}" srcOrd="2" destOrd="0" parTransId="{EF5F8186-79E6-4CCB-8D40-762BF0EFAD6F}" sibTransId="{59A9F623-162F-4649-B645-B568D665E3A5}"/>
    <dgm:cxn modelId="{22376252-A9B4-4D43-BA58-5B2C15250E43}" type="presParOf" srcId="{4821FA7A-31D7-8B42-AA8B-F3B9DAF4758D}" destId="{4A8DF1CC-9541-4E4D-8867-E1EF0BF17D49}" srcOrd="0" destOrd="0" presId="urn:microsoft.com/office/officeart/2005/8/layout/vList2"/>
    <dgm:cxn modelId="{AD00714E-E3AD-5D42-852B-44355E5D90FA}" type="presParOf" srcId="{4821FA7A-31D7-8B42-AA8B-F3B9DAF4758D}" destId="{2D327DE6-993F-E84A-83DC-4B629047E22C}" srcOrd="1" destOrd="0" presId="urn:microsoft.com/office/officeart/2005/8/layout/vList2"/>
    <dgm:cxn modelId="{77A846BD-8A1A-B74B-AE52-AB1528EF7B63}" type="presParOf" srcId="{4821FA7A-31D7-8B42-AA8B-F3B9DAF4758D}" destId="{D1CA2FA4-E556-1B40-B7DC-9EEB7510079D}" srcOrd="2" destOrd="0" presId="urn:microsoft.com/office/officeart/2005/8/layout/vList2"/>
    <dgm:cxn modelId="{C4D32C08-2409-514A-9BBA-656E2D224967}" type="presParOf" srcId="{4821FA7A-31D7-8B42-AA8B-F3B9DAF4758D}" destId="{79F4D30C-E12A-8043-84E9-B42A31F35771}" srcOrd="3" destOrd="0" presId="urn:microsoft.com/office/officeart/2005/8/layout/vList2"/>
    <dgm:cxn modelId="{6277F559-1595-9440-8D27-40BD0F4E4F62}" type="presParOf" srcId="{4821FA7A-31D7-8B42-AA8B-F3B9DAF4758D}" destId="{7C8B0B27-C969-1045-B6BF-60A886373A55}" srcOrd="4" destOrd="0" presId="urn:microsoft.com/office/officeart/2005/8/layout/vList2"/>
    <dgm:cxn modelId="{5E86E395-0EBA-BB45-9EEB-218141B558D8}" type="presParOf" srcId="{4821FA7A-31D7-8B42-AA8B-F3B9DAF4758D}" destId="{BB0024FF-06A9-ED48-8E87-938BE693EF7E}" srcOrd="5" destOrd="0" presId="urn:microsoft.com/office/officeart/2005/8/layout/vList2"/>
    <dgm:cxn modelId="{A93EDE70-F71C-8442-B9EE-4E42C5B41A04}" type="presParOf" srcId="{4821FA7A-31D7-8B42-AA8B-F3B9DAF4758D}" destId="{FE284AB8-6DB9-8A4C-9041-7D27C7C51FF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A9C9E6-45FD-46FB-B203-57A952C0912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A0F8163-8730-4D11-A2D0-3F1FD43AB181}">
      <dgm:prSet/>
      <dgm:spPr/>
      <dgm:t>
        <a:bodyPr/>
        <a:lstStyle/>
        <a:p>
          <a:r>
            <a:rPr lang="en-US"/>
            <a:t>50 años hemos multiplicado x 3 la extracción de recursos.</a:t>
          </a:r>
        </a:p>
      </dgm:t>
    </dgm:pt>
    <dgm:pt modelId="{828D1A80-852A-4FB9-AD43-7F3B81C24CC0}" type="parTrans" cxnId="{F4F46643-B8C1-4707-B7C1-1BD905F6D330}">
      <dgm:prSet/>
      <dgm:spPr/>
      <dgm:t>
        <a:bodyPr/>
        <a:lstStyle/>
        <a:p>
          <a:endParaRPr lang="en-US"/>
        </a:p>
      </dgm:t>
    </dgm:pt>
    <dgm:pt modelId="{B7BDFD0A-20FE-4B0F-A7F2-59751A5690F3}" type="sibTrans" cxnId="{F4F46643-B8C1-4707-B7C1-1BD905F6D330}">
      <dgm:prSet/>
      <dgm:spPr/>
      <dgm:t>
        <a:bodyPr/>
        <a:lstStyle/>
        <a:p>
          <a:endParaRPr lang="en-US"/>
        </a:p>
      </dgm:t>
    </dgm:pt>
    <dgm:pt modelId="{DFE61C54-DB87-4F1E-8276-6CB3D1764A78}">
      <dgm:prSet/>
      <dgm:spPr/>
      <dgm:t>
        <a:bodyPr/>
        <a:lstStyle/>
        <a:p>
          <a:r>
            <a:rPr lang="en-US"/>
            <a:t>Si seguimos a este ritmo +60% en 2060.</a:t>
          </a:r>
        </a:p>
      </dgm:t>
    </dgm:pt>
    <dgm:pt modelId="{112DE239-1C57-4A97-97A2-A87EBDA73D74}" type="parTrans" cxnId="{3F2D2F28-FEC1-4D95-BBD1-838B10533A3E}">
      <dgm:prSet/>
      <dgm:spPr/>
      <dgm:t>
        <a:bodyPr/>
        <a:lstStyle/>
        <a:p>
          <a:endParaRPr lang="en-US"/>
        </a:p>
      </dgm:t>
    </dgm:pt>
    <dgm:pt modelId="{6C99DDD9-CDCE-41CD-8C76-D82DC2639087}" type="sibTrans" cxnId="{3F2D2F28-FEC1-4D95-BBD1-838B10533A3E}">
      <dgm:prSet/>
      <dgm:spPr/>
      <dgm:t>
        <a:bodyPr/>
        <a:lstStyle/>
        <a:p>
          <a:endParaRPr lang="en-US"/>
        </a:p>
      </dgm:t>
    </dgm:pt>
    <dgm:pt modelId="{76E019D0-7E8A-48BF-8D72-4A7014B60EEF}">
      <dgm:prSet/>
      <dgm:spPr/>
      <dgm:t>
        <a:bodyPr/>
        <a:lstStyle/>
        <a:p>
          <a:r>
            <a:rPr lang="en-US"/>
            <a:t>+ de 2.000 millones de t de RSU al año, 4.000 millones en 2050</a:t>
          </a:r>
        </a:p>
      </dgm:t>
    </dgm:pt>
    <dgm:pt modelId="{F3A2B6C6-2751-4C1E-9FC7-4F72A0D8C079}" type="parTrans" cxnId="{E09C4D54-75F5-41BF-A8D8-F42BB29F5B68}">
      <dgm:prSet/>
      <dgm:spPr/>
      <dgm:t>
        <a:bodyPr/>
        <a:lstStyle/>
        <a:p>
          <a:endParaRPr lang="en-US"/>
        </a:p>
      </dgm:t>
    </dgm:pt>
    <dgm:pt modelId="{C36F4A67-0ACD-4FEF-824B-C2F178EEFF63}" type="sibTrans" cxnId="{E09C4D54-75F5-41BF-A8D8-F42BB29F5B68}">
      <dgm:prSet/>
      <dgm:spPr/>
      <dgm:t>
        <a:bodyPr/>
        <a:lstStyle/>
        <a:p>
          <a:endParaRPr lang="en-US"/>
        </a:p>
      </dgm:t>
    </dgm:pt>
    <dgm:pt modelId="{477DA05B-7AF1-4AD3-9D61-3CBBFE10AE01}">
      <dgm:prSet/>
      <dgm:spPr/>
      <dgm:t>
        <a:bodyPr/>
        <a:lstStyle/>
        <a:p>
          <a:r>
            <a:rPr lang="en-US"/>
            <a:t>La extracción y procesado de recursos es el motor de la triple crisis ambiental:</a:t>
          </a:r>
        </a:p>
      </dgm:t>
    </dgm:pt>
    <dgm:pt modelId="{7C357207-3D2C-4A4F-A28F-9AA773BA35EA}" type="parTrans" cxnId="{F356EE91-65AE-4636-84C6-E5896A28FD29}">
      <dgm:prSet/>
      <dgm:spPr/>
      <dgm:t>
        <a:bodyPr/>
        <a:lstStyle/>
        <a:p>
          <a:endParaRPr lang="en-US"/>
        </a:p>
      </dgm:t>
    </dgm:pt>
    <dgm:pt modelId="{DF6CF779-2140-4EF2-8BD4-A78A603E1417}" type="sibTrans" cxnId="{F356EE91-65AE-4636-84C6-E5896A28FD29}">
      <dgm:prSet/>
      <dgm:spPr/>
      <dgm:t>
        <a:bodyPr/>
        <a:lstStyle/>
        <a:p>
          <a:endParaRPr lang="en-US"/>
        </a:p>
      </dgm:t>
    </dgm:pt>
    <dgm:pt modelId="{51CDFB28-EC2E-4472-86D6-43CC0A28ADF6}">
      <dgm:prSet/>
      <dgm:spPr/>
      <dgm:t>
        <a:bodyPr/>
        <a:lstStyle/>
        <a:p>
          <a:r>
            <a:rPr lang="en-US"/>
            <a:t>Crisis climática 		60%</a:t>
          </a:r>
        </a:p>
      </dgm:t>
    </dgm:pt>
    <dgm:pt modelId="{0047B66A-334B-47E0-A21A-888609D54407}" type="parTrans" cxnId="{684810EA-1D03-4B78-B89E-D892C8712176}">
      <dgm:prSet/>
      <dgm:spPr/>
      <dgm:t>
        <a:bodyPr/>
        <a:lstStyle/>
        <a:p>
          <a:endParaRPr lang="en-US"/>
        </a:p>
      </dgm:t>
    </dgm:pt>
    <dgm:pt modelId="{433C8B89-E3B1-4A3C-9B6A-D0E3220F79F7}" type="sibTrans" cxnId="{684810EA-1D03-4B78-B89E-D892C8712176}">
      <dgm:prSet/>
      <dgm:spPr/>
      <dgm:t>
        <a:bodyPr/>
        <a:lstStyle/>
        <a:p>
          <a:endParaRPr lang="en-US"/>
        </a:p>
      </dgm:t>
    </dgm:pt>
    <dgm:pt modelId="{6CC53EE4-E0EB-4BEC-AC46-1A8D7A728264}">
      <dgm:prSet/>
      <dgm:spPr/>
      <dgm:t>
        <a:bodyPr/>
        <a:lstStyle/>
        <a:p>
          <a:r>
            <a:rPr lang="en-US"/>
            <a:t>Crisis de biodiversidad	90%</a:t>
          </a:r>
        </a:p>
      </dgm:t>
    </dgm:pt>
    <dgm:pt modelId="{22BB01EC-D70C-4ED2-8F29-750362AAD0DB}" type="parTrans" cxnId="{832B9BED-1BF7-4565-BA4A-B03E3CB1C853}">
      <dgm:prSet/>
      <dgm:spPr/>
      <dgm:t>
        <a:bodyPr/>
        <a:lstStyle/>
        <a:p>
          <a:endParaRPr lang="en-US"/>
        </a:p>
      </dgm:t>
    </dgm:pt>
    <dgm:pt modelId="{B2B9863D-F07E-4D02-B6CD-A34A3B40CB3E}" type="sibTrans" cxnId="{832B9BED-1BF7-4565-BA4A-B03E3CB1C853}">
      <dgm:prSet/>
      <dgm:spPr/>
      <dgm:t>
        <a:bodyPr/>
        <a:lstStyle/>
        <a:p>
          <a:endParaRPr lang="en-US"/>
        </a:p>
      </dgm:t>
    </dgm:pt>
    <dgm:pt modelId="{E2FE4C31-FDD2-4865-8B6B-2DC7494BCD10}">
      <dgm:prSet/>
      <dgm:spPr/>
      <dgm:t>
        <a:bodyPr/>
        <a:lstStyle/>
        <a:p>
          <a:r>
            <a:rPr lang="en-US"/>
            <a:t>Contaminación		40%</a:t>
          </a:r>
        </a:p>
      </dgm:t>
    </dgm:pt>
    <dgm:pt modelId="{E7382F6E-6C9E-4400-92AB-EFCA4B14317C}" type="parTrans" cxnId="{B31ED64E-7581-4296-BB51-280AD1526DC6}">
      <dgm:prSet/>
      <dgm:spPr/>
      <dgm:t>
        <a:bodyPr/>
        <a:lstStyle/>
        <a:p>
          <a:endParaRPr lang="en-US"/>
        </a:p>
      </dgm:t>
    </dgm:pt>
    <dgm:pt modelId="{A3CBBA41-BAE3-4BFB-84E7-EF103311B7BF}" type="sibTrans" cxnId="{B31ED64E-7581-4296-BB51-280AD1526DC6}">
      <dgm:prSet/>
      <dgm:spPr/>
      <dgm:t>
        <a:bodyPr/>
        <a:lstStyle/>
        <a:p>
          <a:endParaRPr lang="en-US"/>
        </a:p>
      </dgm:t>
    </dgm:pt>
    <dgm:pt modelId="{00FE3795-E8B0-B447-9671-DDF5D324EF6E}" type="pres">
      <dgm:prSet presAssocID="{3EA9C9E6-45FD-46FB-B203-57A952C09125}" presName="linear" presStyleCnt="0">
        <dgm:presLayoutVars>
          <dgm:animLvl val="lvl"/>
          <dgm:resizeHandles val="exact"/>
        </dgm:presLayoutVars>
      </dgm:prSet>
      <dgm:spPr/>
    </dgm:pt>
    <dgm:pt modelId="{2CAB97CC-05DA-8140-9E6A-976E1F6A774C}" type="pres">
      <dgm:prSet presAssocID="{4A0F8163-8730-4D11-A2D0-3F1FD43AB18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F9609F2-0DFD-C845-B5DD-9B23970667A9}" type="pres">
      <dgm:prSet presAssocID="{B7BDFD0A-20FE-4B0F-A7F2-59751A5690F3}" presName="spacer" presStyleCnt="0"/>
      <dgm:spPr/>
    </dgm:pt>
    <dgm:pt modelId="{95FF9A02-6BF2-3D40-80B5-F39A7E8FB830}" type="pres">
      <dgm:prSet presAssocID="{DFE61C54-DB87-4F1E-8276-6CB3D1764A7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35A2C10-DBBE-1649-B782-5BF0B972BF17}" type="pres">
      <dgm:prSet presAssocID="{6C99DDD9-CDCE-41CD-8C76-D82DC2639087}" presName="spacer" presStyleCnt="0"/>
      <dgm:spPr/>
    </dgm:pt>
    <dgm:pt modelId="{2FD04C99-942E-7746-9AA3-B93847565D5C}" type="pres">
      <dgm:prSet presAssocID="{76E019D0-7E8A-48BF-8D72-4A7014B60EE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90B89C1-F59C-9A40-BD89-42CE797C6A21}" type="pres">
      <dgm:prSet presAssocID="{C36F4A67-0ACD-4FEF-824B-C2F178EEFF63}" presName="spacer" presStyleCnt="0"/>
      <dgm:spPr/>
    </dgm:pt>
    <dgm:pt modelId="{ADB25E74-6434-644B-8D2A-989D4E57D12A}" type="pres">
      <dgm:prSet presAssocID="{477DA05B-7AF1-4AD3-9D61-3CBBFE10AE0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30363E7-EC9A-574D-ABB2-5252D4B759DE}" type="pres">
      <dgm:prSet presAssocID="{477DA05B-7AF1-4AD3-9D61-3CBBFE10AE0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84D2219-5755-DA4A-8A9D-19E53C02EA1D}" type="presOf" srcId="{DFE61C54-DB87-4F1E-8276-6CB3D1764A78}" destId="{95FF9A02-6BF2-3D40-80B5-F39A7E8FB830}" srcOrd="0" destOrd="0" presId="urn:microsoft.com/office/officeart/2005/8/layout/vList2"/>
    <dgm:cxn modelId="{3F2D2F28-FEC1-4D95-BBD1-838B10533A3E}" srcId="{3EA9C9E6-45FD-46FB-B203-57A952C09125}" destId="{DFE61C54-DB87-4F1E-8276-6CB3D1764A78}" srcOrd="1" destOrd="0" parTransId="{112DE239-1C57-4A97-97A2-A87EBDA73D74}" sibTransId="{6C99DDD9-CDCE-41CD-8C76-D82DC2639087}"/>
    <dgm:cxn modelId="{3F93DC30-851A-E849-A859-6EB1607BB237}" type="presOf" srcId="{3EA9C9E6-45FD-46FB-B203-57A952C09125}" destId="{00FE3795-E8B0-B447-9671-DDF5D324EF6E}" srcOrd="0" destOrd="0" presId="urn:microsoft.com/office/officeart/2005/8/layout/vList2"/>
    <dgm:cxn modelId="{F4F46643-B8C1-4707-B7C1-1BD905F6D330}" srcId="{3EA9C9E6-45FD-46FB-B203-57A952C09125}" destId="{4A0F8163-8730-4D11-A2D0-3F1FD43AB181}" srcOrd="0" destOrd="0" parTransId="{828D1A80-852A-4FB9-AD43-7F3B81C24CC0}" sibTransId="{B7BDFD0A-20FE-4B0F-A7F2-59751A5690F3}"/>
    <dgm:cxn modelId="{E7422D44-4097-3A4E-98C9-D225BD3C72BF}" type="presOf" srcId="{E2FE4C31-FDD2-4865-8B6B-2DC7494BCD10}" destId="{530363E7-EC9A-574D-ABB2-5252D4B759DE}" srcOrd="0" destOrd="2" presId="urn:microsoft.com/office/officeart/2005/8/layout/vList2"/>
    <dgm:cxn modelId="{B31ED64E-7581-4296-BB51-280AD1526DC6}" srcId="{51CDFB28-EC2E-4472-86D6-43CC0A28ADF6}" destId="{E2FE4C31-FDD2-4865-8B6B-2DC7494BCD10}" srcOrd="1" destOrd="0" parTransId="{E7382F6E-6C9E-4400-92AB-EFCA4B14317C}" sibTransId="{A3CBBA41-BAE3-4BFB-84E7-EF103311B7BF}"/>
    <dgm:cxn modelId="{E09C4D54-75F5-41BF-A8D8-F42BB29F5B68}" srcId="{3EA9C9E6-45FD-46FB-B203-57A952C09125}" destId="{76E019D0-7E8A-48BF-8D72-4A7014B60EEF}" srcOrd="2" destOrd="0" parTransId="{F3A2B6C6-2751-4C1E-9FC7-4F72A0D8C079}" sibTransId="{C36F4A67-0ACD-4FEF-824B-C2F178EEFF63}"/>
    <dgm:cxn modelId="{470E6568-82F1-F144-87A8-3FA36FA3B7C2}" type="presOf" srcId="{4A0F8163-8730-4D11-A2D0-3F1FD43AB181}" destId="{2CAB97CC-05DA-8140-9E6A-976E1F6A774C}" srcOrd="0" destOrd="0" presId="urn:microsoft.com/office/officeart/2005/8/layout/vList2"/>
    <dgm:cxn modelId="{A6063B7A-1B79-8948-A2EA-5C52420A4986}" type="presOf" srcId="{6CC53EE4-E0EB-4BEC-AC46-1A8D7A728264}" destId="{530363E7-EC9A-574D-ABB2-5252D4B759DE}" srcOrd="0" destOrd="1" presId="urn:microsoft.com/office/officeart/2005/8/layout/vList2"/>
    <dgm:cxn modelId="{3186417B-86FF-3E4D-9A3B-A25A4CC93EC3}" type="presOf" srcId="{51CDFB28-EC2E-4472-86D6-43CC0A28ADF6}" destId="{530363E7-EC9A-574D-ABB2-5252D4B759DE}" srcOrd="0" destOrd="0" presId="urn:microsoft.com/office/officeart/2005/8/layout/vList2"/>
    <dgm:cxn modelId="{F356EE91-65AE-4636-84C6-E5896A28FD29}" srcId="{3EA9C9E6-45FD-46FB-B203-57A952C09125}" destId="{477DA05B-7AF1-4AD3-9D61-3CBBFE10AE01}" srcOrd="3" destOrd="0" parTransId="{7C357207-3D2C-4A4F-A28F-9AA773BA35EA}" sibTransId="{DF6CF779-2140-4EF2-8BD4-A78A603E1417}"/>
    <dgm:cxn modelId="{A480F1DD-DF55-F74F-AEB2-AD10AFE1F584}" type="presOf" srcId="{76E019D0-7E8A-48BF-8D72-4A7014B60EEF}" destId="{2FD04C99-942E-7746-9AA3-B93847565D5C}" srcOrd="0" destOrd="0" presId="urn:microsoft.com/office/officeart/2005/8/layout/vList2"/>
    <dgm:cxn modelId="{9E246DE2-6688-454D-9FCA-391025252A2A}" type="presOf" srcId="{477DA05B-7AF1-4AD3-9D61-3CBBFE10AE01}" destId="{ADB25E74-6434-644B-8D2A-989D4E57D12A}" srcOrd="0" destOrd="0" presId="urn:microsoft.com/office/officeart/2005/8/layout/vList2"/>
    <dgm:cxn modelId="{684810EA-1D03-4B78-B89E-D892C8712176}" srcId="{477DA05B-7AF1-4AD3-9D61-3CBBFE10AE01}" destId="{51CDFB28-EC2E-4472-86D6-43CC0A28ADF6}" srcOrd="0" destOrd="0" parTransId="{0047B66A-334B-47E0-A21A-888609D54407}" sibTransId="{433C8B89-E3B1-4A3C-9B6A-D0E3220F79F7}"/>
    <dgm:cxn modelId="{832B9BED-1BF7-4565-BA4A-B03E3CB1C853}" srcId="{51CDFB28-EC2E-4472-86D6-43CC0A28ADF6}" destId="{6CC53EE4-E0EB-4BEC-AC46-1A8D7A728264}" srcOrd="0" destOrd="0" parTransId="{22BB01EC-D70C-4ED2-8F29-750362AAD0DB}" sibTransId="{B2B9863D-F07E-4D02-B6CD-A34A3B40CB3E}"/>
    <dgm:cxn modelId="{D4D3B077-689A-2248-B3D6-A3A17D5B80B5}" type="presParOf" srcId="{00FE3795-E8B0-B447-9671-DDF5D324EF6E}" destId="{2CAB97CC-05DA-8140-9E6A-976E1F6A774C}" srcOrd="0" destOrd="0" presId="urn:microsoft.com/office/officeart/2005/8/layout/vList2"/>
    <dgm:cxn modelId="{243F5B5A-329D-0E45-86DC-0CD49F72C395}" type="presParOf" srcId="{00FE3795-E8B0-B447-9671-DDF5D324EF6E}" destId="{5F9609F2-0DFD-C845-B5DD-9B23970667A9}" srcOrd="1" destOrd="0" presId="urn:microsoft.com/office/officeart/2005/8/layout/vList2"/>
    <dgm:cxn modelId="{3BF28F2F-B143-FB49-890D-67A299368C96}" type="presParOf" srcId="{00FE3795-E8B0-B447-9671-DDF5D324EF6E}" destId="{95FF9A02-6BF2-3D40-80B5-F39A7E8FB830}" srcOrd="2" destOrd="0" presId="urn:microsoft.com/office/officeart/2005/8/layout/vList2"/>
    <dgm:cxn modelId="{A1C72693-495E-AB4F-B777-F328FB8F935F}" type="presParOf" srcId="{00FE3795-E8B0-B447-9671-DDF5D324EF6E}" destId="{B35A2C10-DBBE-1649-B782-5BF0B972BF17}" srcOrd="3" destOrd="0" presId="urn:microsoft.com/office/officeart/2005/8/layout/vList2"/>
    <dgm:cxn modelId="{3BB08EE0-B775-B94C-BFDB-D28F7766B656}" type="presParOf" srcId="{00FE3795-E8B0-B447-9671-DDF5D324EF6E}" destId="{2FD04C99-942E-7746-9AA3-B93847565D5C}" srcOrd="4" destOrd="0" presId="urn:microsoft.com/office/officeart/2005/8/layout/vList2"/>
    <dgm:cxn modelId="{760D333D-B088-9847-8C43-340DD9B065E4}" type="presParOf" srcId="{00FE3795-E8B0-B447-9671-DDF5D324EF6E}" destId="{C90B89C1-F59C-9A40-BD89-42CE797C6A21}" srcOrd="5" destOrd="0" presId="urn:microsoft.com/office/officeart/2005/8/layout/vList2"/>
    <dgm:cxn modelId="{E92C2035-1310-DE45-A39B-334A46099771}" type="presParOf" srcId="{00FE3795-E8B0-B447-9671-DDF5D324EF6E}" destId="{ADB25E74-6434-644B-8D2A-989D4E57D12A}" srcOrd="6" destOrd="0" presId="urn:microsoft.com/office/officeart/2005/8/layout/vList2"/>
    <dgm:cxn modelId="{55235A8D-B9A7-6647-81D1-A4BCAE904668}" type="presParOf" srcId="{00FE3795-E8B0-B447-9671-DDF5D324EF6E}" destId="{530363E7-EC9A-574D-ABB2-5252D4B759D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890B91-6C8D-4E15-81ED-E1D8AC90B4D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E993FA9-63B3-41C0-A156-B3F350A2E665}">
      <dgm:prSet/>
      <dgm:spPr/>
      <dgm:t>
        <a:bodyPr/>
        <a:lstStyle/>
        <a:p>
          <a:r>
            <a:rPr lang="es-ES" b="1"/>
            <a:t>Producción, uso y tratamiento residuos</a:t>
          </a:r>
          <a:endParaRPr lang="en-US"/>
        </a:p>
      </dgm:t>
    </dgm:pt>
    <dgm:pt modelId="{3B923D90-5B2C-4BE7-B664-7D0D7B20B4A9}" type="parTrans" cxnId="{0816213C-72BF-46FE-B898-4F17DC0AC116}">
      <dgm:prSet/>
      <dgm:spPr/>
      <dgm:t>
        <a:bodyPr/>
        <a:lstStyle/>
        <a:p>
          <a:endParaRPr lang="en-US"/>
        </a:p>
      </dgm:t>
    </dgm:pt>
    <dgm:pt modelId="{F3F40EDC-8076-4BF3-AAD5-96E9F8CD3703}" type="sibTrans" cxnId="{0816213C-72BF-46FE-B898-4F17DC0AC116}">
      <dgm:prSet/>
      <dgm:spPr/>
      <dgm:t>
        <a:bodyPr/>
        <a:lstStyle/>
        <a:p>
          <a:endParaRPr lang="en-US"/>
        </a:p>
      </dgm:t>
    </dgm:pt>
    <dgm:pt modelId="{FECDF584-5A58-475D-984F-51E5A5B1A7CB}">
      <dgm:prSet/>
      <dgm:spPr/>
      <dgm:t>
        <a:bodyPr/>
        <a:lstStyle/>
        <a:p>
          <a:r>
            <a:rPr lang="es-ES"/>
            <a:t>Producción global de 430M toneladas por año. 2/3 de los cuales son productos de vida corta y 1/3 de toneladas plásticos de un solo uso (PNUMA).</a:t>
          </a:r>
          <a:endParaRPr lang="en-US"/>
        </a:p>
      </dgm:t>
    </dgm:pt>
    <dgm:pt modelId="{8C9A4E25-D29B-4100-80B3-78178DE04C57}" type="parTrans" cxnId="{E383B498-377D-4BFC-BE7A-A7BE1F8FB8FB}">
      <dgm:prSet/>
      <dgm:spPr/>
      <dgm:t>
        <a:bodyPr/>
        <a:lstStyle/>
        <a:p>
          <a:endParaRPr lang="en-US"/>
        </a:p>
      </dgm:t>
    </dgm:pt>
    <dgm:pt modelId="{DCE3B00B-24C1-4C9F-86CA-69E5365C0DC7}" type="sibTrans" cxnId="{E383B498-377D-4BFC-BE7A-A7BE1F8FB8FB}">
      <dgm:prSet/>
      <dgm:spPr/>
      <dgm:t>
        <a:bodyPr/>
        <a:lstStyle/>
        <a:p>
          <a:endParaRPr lang="en-US"/>
        </a:p>
      </dgm:t>
    </dgm:pt>
    <dgm:pt modelId="{730C5A6A-2195-4316-AC2B-7BF6315ABA60}">
      <dgm:prSet/>
      <dgm:spPr/>
      <dgm:t>
        <a:bodyPr/>
        <a:lstStyle/>
        <a:p>
          <a:r>
            <a:rPr lang="es-ES"/>
            <a:t>Anualmente se generan en Europa unos 25,8 millones de toneladas de residuos de plástico. El 59% son envases. </a:t>
          </a:r>
          <a:endParaRPr lang="en-US"/>
        </a:p>
      </dgm:t>
    </dgm:pt>
    <dgm:pt modelId="{D6B70789-AC88-4BE1-B493-BC1F1FB92A66}" type="parTrans" cxnId="{B75A3836-7F2D-4A3F-A425-EFCE8AE775DF}">
      <dgm:prSet/>
      <dgm:spPr/>
      <dgm:t>
        <a:bodyPr/>
        <a:lstStyle/>
        <a:p>
          <a:endParaRPr lang="en-US"/>
        </a:p>
      </dgm:t>
    </dgm:pt>
    <dgm:pt modelId="{0CCAF582-B10E-461F-AF97-84D16AC69B59}" type="sibTrans" cxnId="{B75A3836-7F2D-4A3F-A425-EFCE8AE775DF}">
      <dgm:prSet/>
      <dgm:spPr/>
      <dgm:t>
        <a:bodyPr/>
        <a:lstStyle/>
        <a:p>
          <a:endParaRPr lang="en-US"/>
        </a:p>
      </dgm:t>
    </dgm:pt>
    <dgm:pt modelId="{B92CCC81-9F83-4097-AF7E-D34765ACBFC6}">
      <dgm:prSet/>
      <dgm:spPr/>
      <dgm:t>
        <a:bodyPr/>
        <a:lstStyle/>
        <a:p>
          <a:r>
            <a:rPr lang="es-ES"/>
            <a:t>En 2021, cada persona que vive en la UE generó una media de 35,9 kg de residuos de envases de plástico al año. De estos, se reciclaron 14,2 kg. Entre 2011 y 2021, la cantidad per cápita de residuos de envases de plástico generados aumentó un 26,7%</a:t>
          </a:r>
          <a:endParaRPr lang="en-US"/>
        </a:p>
      </dgm:t>
    </dgm:pt>
    <dgm:pt modelId="{9ABB2652-7D51-4267-933F-44A76129958B}" type="parTrans" cxnId="{AF3DF8DC-1762-480F-80E5-CAA3451DE9D5}">
      <dgm:prSet/>
      <dgm:spPr/>
      <dgm:t>
        <a:bodyPr/>
        <a:lstStyle/>
        <a:p>
          <a:endParaRPr lang="en-US"/>
        </a:p>
      </dgm:t>
    </dgm:pt>
    <dgm:pt modelId="{3C2B3627-4391-416C-960F-E6DFC13C5FD1}" type="sibTrans" cxnId="{AF3DF8DC-1762-480F-80E5-CAA3451DE9D5}">
      <dgm:prSet/>
      <dgm:spPr/>
      <dgm:t>
        <a:bodyPr/>
        <a:lstStyle/>
        <a:p>
          <a:endParaRPr lang="en-US"/>
        </a:p>
      </dgm:t>
    </dgm:pt>
    <dgm:pt modelId="{AE432BD2-9290-483D-A1F6-8CC06E983669}">
      <dgm:prSet/>
      <dgm:spPr/>
      <dgm:t>
        <a:bodyPr/>
        <a:lstStyle/>
        <a:p>
          <a:r>
            <a:rPr lang="es-ES"/>
            <a:t>El 95 % del valor de los envases de plástico, entre 70.000 y 105.000 millones € al año en la UE, se pierde para la economía tras un muy corto ciclo de primer uso.</a:t>
          </a:r>
          <a:endParaRPr lang="en-US"/>
        </a:p>
      </dgm:t>
    </dgm:pt>
    <dgm:pt modelId="{4109E8F7-9699-4108-94A2-00E5751A1ECF}" type="parTrans" cxnId="{21DADFC6-921D-4431-9E88-C01B1496A5E0}">
      <dgm:prSet/>
      <dgm:spPr/>
      <dgm:t>
        <a:bodyPr/>
        <a:lstStyle/>
        <a:p>
          <a:endParaRPr lang="en-US"/>
        </a:p>
      </dgm:t>
    </dgm:pt>
    <dgm:pt modelId="{9D8E3441-FE97-4063-82FD-308E0B9A5CA2}" type="sibTrans" cxnId="{21DADFC6-921D-4431-9E88-C01B1496A5E0}">
      <dgm:prSet/>
      <dgm:spPr/>
      <dgm:t>
        <a:bodyPr/>
        <a:lstStyle/>
        <a:p>
          <a:endParaRPr lang="en-US"/>
        </a:p>
      </dgm:t>
    </dgm:pt>
    <dgm:pt modelId="{E191066B-F2FC-E74D-8B86-2B0AAED2535B}" type="pres">
      <dgm:prSet presAssocID="{90890B91-6C8D-4E15-81ED-E1D8AC90B4DA}" presName="linear" presStyleCnt="0">
        <dgm:presLayoutVars>
          <dgm:animLvl val="lvl"/>
          <dgm:resizeHandles val="exact"/>
        </dgm:presLayoutVars>
      </dgm:prSet>
      <dgm:spPr/>
    </dgm:pt>
    <dgm:pt modelId="{1B23C9AC-932E-AB4B-9FA6-773BD0F49851}" type="pres">
      <dgm:prSet presAssocID="{9E993FA9-63B3-41C0-A156-B3F350A2E66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5D056CF-3568-6E4D-9028-584CE47DA441}" type="pres">
      <dgm:prSet presAssocID="{F3F40EDC-8076-4BF3-AAD5-96E9F8CD3703}" presName="spacer" presStyleCnt="0"/>
      <dgm:spPr/>
    </dgm:pt>
    <dgm:pt modelId="{1846A499-B546-5E45-B9DD-6447474BE372}" type="pres">
      <dgm:prSet presAssocID="{FECDF584-5A58-475D-984F-51E5A5B1A7C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AB355C-C406-5942-BFB7-624A00081BAC}" type="pres">
      <dgm:prSet presAssocID="{DCE3B00B-24C1-4C9F-86CA-69E5365C0DC7}" presName="spacer" presStyleCnt="0"/>
      <dgm:spPr/>
    </dgm:pt>
    <dgm:pt modelId="{B7CAD009-4615-2A45-9B72-81AD159F66D1}" type="pres">
      <dgm:prSet presAssocID="{730C5A6A-2195-4316-AC2B-7BF6315ABA6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C02494B-E33A-8140-B6D4-4BEE06E49F09}" type="pres">
      <dgm:prSet presAssocID="{0CCAF582-B10E-461F-AF97-84D16AC69B59}" presName="spacer" presStyleCnt="0"/>
      <dgm:spPr/>
    </dgm:pt>
    <dgm:pt modelId="{8B95FA38-3328-F34C-9F3F-6EA2E3E488B9}" type="pres">
      <dgm:prSet presAssocID="{B92CCC81-9F83-4097-AF7E-D34765ACBFC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1B81948-85F2-8F41-8873-01B71E43D8BA}" type="pres">
      <dgm:prSet presAssocID="{3C2B3627-4391-416C-960F-E6DFC13C5FD1}" presName="spacer" presStyleCnt="0"/>
      <dgm:spPr/>
    </dgm:pt>
    <dgm:pt modelId="{8965F0C1-EBFA-8F40-99CB-5DE259CC8C2C}" type="pres">
      <dgm:prSet presAssocID="{AE432BD2-9290-483D-A1F6-8CC06E98366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E002226-3242-4049-94BD-D52B6642701B}" type="presOf" srcId="{B92CCC81-9F83-4097-AF7E-D34765ACBFC6}" destId="{8B95FA38-3328-F34C-9F3F-6EA2E3E488B9}" srcOrd="0" destOrd="0" presId="urn:microsoft.com/office/officeart/2005/8/layout/vList2"/>
    <dgm:cxn modelId="{2BF27228-7722-E444-9788-950DD5E597B7}" type="presOf" srcId="{730C5A6A-2195-4316-AC2B-7BF6315ABA60}" destId="{B7CAD009-4615-2A45-9B72-81AD159F66D1}" srcOrd="0" destOrd="0" presId="urn:microsoft.com/office/officeart/2005/8/layout/vList2"/>
    <dgm:cxn modelId="{2209AF34-D536-6844-A1B6-19D5B138E3DF}" type="presOf" srcId="{AE432BD2-9290-483D-A1F6-8CC06E983669}" destId="{8965F0C1-EBFA-8F40-99CB-5DE259CC8C2C}" srcOrd="0" destOrd="0" presId="urn:microsoft.com/office/officeart/2005/8/layout/vList2"/>
    <dgm:cxn modelId="{B75A3836-7F2D-4A3F-A425-EFCE8AE775DF}" srcId="{90890B91-6C8D-4E15-81ED-E1D8AC90B4DA}" destId="{730C5A6A-2195-4316-AC2B-7BF6315ABA60}" srcOrd="2" destOrd="0" parTransId="{D6B70789-AC88-4BE1-B493-BC1F1FB92A66}" sibTransId="{0CCAF582-B10E-461F-AF97-84D16AC69B59}"/>
    <dgm:cxn modelId="{0816213C-72BF-46FE-B898-4F17DC0AC116}" srcId="{90890B91-6C8D-4E15-81ED-E1D8AC90B4DA}" destId="{9E993FA9-63B3-41C0-A156-B3F350A2E665}" srcOrd="0" destOrd="0" parTransId="{3B923D90-5B2C-4BE7-B664-7D0D7B20B4A9}" sibTransId="{F3F40EDC-8076-4BF3-AAD5-96E9F8CD3703}"/>
    <dgm:cxn modelId="{5BA2757F-6F87-314C-9E7C-B0B3A25D16FF}" type="presOf" srcId="{FECDF584-5A58-475D-984F-51E5A5B1A7CB}" destId="{1846A499-B546-5E45-B9DD-6447474BE372}" srcOrd="0" destOrd="0" presId="urn:microsoft.com/office/officeart/2005/8/layout/vList2"/>
    <dgm:cxn modelId="{E383B498-377D-4BFC-BE7A-A7BE1F8FB8FB}" srcId="{90890B91-6C8D-4E15-81ED-E1D8AC90B4DA}" destId="{FECDF584-5A58-475D-984F-51E5A5B1A7CB}" srcOrd="1" destOrd="0" parTransId="{8C9A4E25-D29B-4100-80B3-78178DE04C57}" sibTransId="{DCE3B00B-24C1-4C9F-86CA-69E5365C0DC7}"/>
    <dgm:cxn modelId="{21DADFC6-921D-4431-9E88-C01B1496A5E0}" srcId="{90890B91-6C8D-4E15-81ED-E1D8AC90B4DA}" destId="{AE432BD2-9290-483D-A1F6-8CC06E983669}" srcOrd="4" destOrd="0" parTransId="{4109E8F7-9699-4108-94A2-00E5751A1ECF}" sibTransId="{9D8E3441-FE97-4063-82FD-308E0B9A5CA2}"/>
    <dgm:cxn modelId="{AF3DF8DC-1762-480F-80E5-CAA3451DE9D5}" srcId="{90890B91-6C8D-4E15-81ED-E1D8AC90B4DA}" destId="{B92CCC81-9F83-4097-AF7E-D34765ACBFC6}" srcOrd="3" destOrd="0" parTransId="{9ABB2652-7D51-4267-933F-44A76129958B}" sibTransId="{3C2B3627-4391-416C-960F-E6DFC13C5FD1}"/>
    <dgm:cxn modelId="{FD8C38E1-5F3F-724C-95B7-73848E2EA8DE}" type="presOf" srcId="{9E993FA9-63B3-41C0-A156-B3F350A2E665}" destId="{1B23C9AC-932E-AB4B-9FA6-773BD0F49851}" srcOrd="0" destOrd="0" presId="urn:microsoft.com/office/officeart/2005/8/layout/vList2"/>
    <dgm:cxn modelId="{15AF54F4-AB02-0849-A926-F7345DC0A5D8}" type="presOf" srcId="{90890B91-6C8D-4E15-81ED-E1D8AC90B4DA}" destId="{E191066B-F2FC-E74D-8B86-2B0AAED2535B}" srcOrd="0" destOrd="0" presId="urn:microsoft.com/office/officeart/2005/8/layout/vList2"/>
    <dgm:cxn modelId="{CDCD03C2-A352-A940-8A26-D0B818E70B8A}" type="presParOf" srcId="{E191066B-F2FC-E74D-8B86-2B0AAED2535B}" destId="{1B23C9AC-932E-AB4B-9FA6-773BD0F49851}" srcOrd="0" destOrd="0" presId="urn:microsoft.com/office/officeart/2005/8/layout/vList2"/>
    <dgm:cxn modelId="{A178DE91-2E33-AE42-8F1B-6C1D09418F70}" type="presParOf" srcId="{E191066B-F2FC-E74D-8B86-2B0AAED2535B}" destId="{C5D056CF-3568-6E4D-9028-584CE47DA441}" srcOrd="1" destOrd="0" presId="urn:microsoft.com/office/officeart/2005/8/layout/vList2"/>
    <dgm:cxn modelId="{C2C94A4E-0EDF-9A44-B5F9-5CECB1B14385}" type="presParOf" srcId="{E191066B-F2FC-E74D-8B86-2B0AAED2535B}" destId="{1846A499-B546-5E45-B9DD-6447474BE372}" srcOrd="2" destOrd="0" presId="urn:microsoft.com/office/officeart/2005/8/layout/vList2"/>
    <dgm:cxn modelId="{E6487B1F-1933-864E-B7B5-CC907A6C6EC6}" type="presParOf" srcId="{E191066B-F2FC-E74D-8B86-2B0AAED2535B}" destId="{7BAB355C-C406-5942-BFB7-624A00081BAC}" srcOrd="3" destOrd="0" presId="urn:microsoft.com/office/officeart/2005/8/layout/vList2"/>
    <dgm:cxn modelId="{DDE2BA91-7C31-EE41-BD8B-BF232BC2683E}" type="presParOf" srcId="{E191066B-F2FC-E74D-8B86-2B0AAED2535B}" destId="{B7CAD009-4615-2A45-9B72-81AD159F66D1}" srcOrd="4" destOrd="0" presId="urn:microsoft.com/office/officeart/2005/8/layout/vList2"/>
    <dgm:cxn modelId="{06EC0782-C987-D24D-84C9-444ECD9DDF56}" type="presParOf" srcId="{E191066B-F2FC-E74D-8B86-2B0AAED2535B}" destId="{7C02494B-E33A-8140-B6D4-4BEE06E49F09}" srcOrd="5" destOrd="0" presId="urn:microsoft.com/office/officeart/2005/8/layout/vList2"/>
    <dgm:cxn modelId="{B0AF17CB-5C01-E44A-9763-FFF78BF01A05}" type="presParOf" srcId="{E191066B-F2FC-E74D-8B86-2B0AAED2535B}" destId="{8B95FA38-3328-F34C-9F3F-6EA2E3E488B9}" srcOrd="6" destOrd="0" presId="urn:microsoft.com/office/officeart/2005/8/layout/vList2"/>
    <dgm:cxn modelId="{22CAB3AC-9800-ED4A-9E86-3E2079B0E80F}" type="presParOf" srcId="{E191066B-F2FC-E74D-8B86-2B0AAED2535B}" destId="{B1B81948-85F2-8F41-8873-01B71E43D8BA}" srcOrd="7" destOrd="0" presId="urn:microsoft.com/office/officeart/2005/8/layout/vList2"/>
    <dgm:cxn modelId="{23CE8CDD-958D-C942-893D-9DB0E21F0EAF}" type="presParOf" srcId="{E191066B-F2FC-E74D-8B86-2B0AAED2535B}" destId="{8965F0C1-EBFA-8F40-99CB-5DE259CC8C2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872763-1F4D-4DB8-AC13-4EDA01E752A1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85C553-6EE5-453B-890B-5F4D56A38436}">
      <dgm:prSet/>
      <dgm:spPr/>
      <dgm:t>
        <a:bodyPr/>
        <a:lstStyle/>
        <a:p>
          <a:r>
            <a:rPr lang="es-ES"/>
            <a:t>Economía Circular, herramienta para adecuar nuestras formas de producción y consumo a los límites ambientales del planeta.   </a:t>
          </a:r>
          <a:endParaRPr lang="en-US"/>
        </a:p>
      </dgm:t>
    </dgm:pt>
    <dgm:pt modelId="{0444315E-AA79-4EEE-BCCF-FA786A91BE93}" type="parTrans" cxnId="{0443DA2E-3E98-4D42-B7BA-9571083E10ED}">
      <dgm:prSet/>
      <dgm:spPr/>
      <dgm:t>
        <a:bodyPr/>
        <a:lstStyle/>
        <a:p>
          <a:endParaRPr lang="en-US"/>
        </a:p>
      </dgm:t>
    </dgm:pt>
    <dgm:pt modelId="{060E65A5-F0B2-4047-A7D4-F68E1832D9DD}" type="sibTrans" cxnId="{0443DA2E-3E98-4D42-B7BA-9571083E10ED}">
      <dgm:prSet/>
      <dgm:spPr/>
      <dgm:t>
        <a:bodyPr/>
        <a:lstStyle/>
        <a:p>
          <a:endParaRPr lang="en-US"/>
        </a:p>
      </dgm:t>
    </dgm:pt>
    <dgm:pt modelId="{00C6EF07-3F9C-4219-832A-4D2DDF3FE63D}">
      <dgm:prSet/>
      <dgm:spPr/>
      <dgm:t>
        <a:bodyPr/>
        <a:lstStyle/>
        <a:p>
          <a:r>
            <a:rPr lang="es-ES"/>
            <a:t>Desacoplar el crecimiento económico y el bienestar del uso de recursos y generación de residuos. </a:t>
          </a:r>
          <a:endParaRPr lang="en-US"/>
        </a:p>
      </dgm:t>
    </dgm:pt>
    <dgm:pt modelId="{448A38C4-0E0E-427C-AD1B-CD409E828850}" type="parTrans" cxnId="{814339F8-A0BF-4295-A1A2-FE32B43D67DC}">
      <dgm:prSet/>
      <dgm:spPr/>
      <dgm:t>
        <a:bodyPr/>
        <a:lstStyle/>
        <a:p>
          <a:endParaRPr lang="en-US"/>
        </a:p>
      </dgm:t>
    </dgm:pt>
    <dgm:pt modelId="{388E8ED2-600A-4A81-8F25-366A99DCA893}" type="sibTrans" cxnId="{814339F8-A0BF-4295-A1A2-FE32B43D67DC}">
      <dgm:prSet/>
      <dgm:spPr/>
      <dgm:t>
        <a:bodyPr/>
        <a:lstStyle/>
        <a:p>
          <a:endParaRPr lang="en-US"/>
        </a:p>
      </dgm:t>
    </dgm:pt>
    <dgm:pt modelId="{CC96B448-8E81-4B49-85E9-DD991E4C3082}" type="pres">
      <dgm:prSet presAssocID="{3C872763-1F4D-4DB8-AC13-4EDA01E752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7F2A13-1652-F34E-B74B-8C346835444C}" type="pres">
      <dgm:prSet presAssocID="{8F85C553-6EE5-453B-890B-5F4D56A38436}" presName="hierRoot1" presStyleCnt="0"/>
      <dgm:spPr/>
    </dgm:pt>
    <dgm:pt modelId="{D92A540D-BF5D-564F-AA23-1DE2C24B39DA}" type="pres">
      <dgm:prSet presAssocID="{8F85C553-6EE5-453B-890B-5F4D56A38436}" presName="composite" presStyleCnt="0"/>
      <dgm:spPr/>
    </dgm:pt>
    <dgm:pt modelId="{D2A34CFD-C2D8-9548-86F3-2C74C148000E}" type="pres">
      <dgm:prSet presAssocID="{8F85C553-6EE5-453B-890B-5F4D56A38436}" presName="background" presStyleLbl="node0" presStyleIdx="0" presStyleCnt="2"/>
      <dgm:spPr/>
    </dgm:pt>
    <dgm:pt modelId="{FE193BBE-15C3-8144-AB61-8CF3879CFA52}" type="pres">
      <dgm:prSet presAssocID="{8F85C553-6EE5-453B-890B-5F4D56A38436}" presName="text" presStyleLbl="fgAcc0" presStyleIdx="0" presStyleCnt="2">
        <dgm:presLayoutVars>
          <dgm:chPref val="3"/>
        </dgm:presLayoutVars>
      </dgm:prSet>
      <dgm:spPr/>
    </dgm:pt>
    <dgm:pt modelId="{3994869A-7C06-174D-8B5E-DE8169897A6A}" type="pres">
      <dgm:prSet presAssocID="{8F85C553-6EE5-453B-890B-5F4D56A38436}" presName="hierChild2" presStyleCnt="0"/>
      <dgm:spPr/>
    </dgm:pt>
    <dgm:pt modelId="{9C197B57-04F1-3440-9608-4ECF4D54F26B}" type="pres">
      <dgm:prSet presAssocID="{00C6EF07-3F9C-4219-832A-4D2DDF3FE63D}" presName="hierRoot1" presStyleCnt="0"/>
      <dgm:spPr/>
    </dgm:pt>
    <dgm:pt modelId="{4FB22910-8085-B44D-A197-BB2752B0F8DA}" type="pres">
      <dgm:prSet presAssocID="{00C6EF07-3F9C-4219-832A-4D2DDF3FE63D}" presName="composite" presStyleCnt="0"/>
      <dgm:spPr/>
    </dgm:pt>
    <dgm:pt modelId="{5072564E-B8E8-5840-9339-866937230180}" type="pres">
      <dgm:prSet presAssocID="{00C6EF07-3F9C-4219-832A-4D2DDF3FE63D}" presName="background" presStyleLbl="node0" presStyleIdx="1" presStyleCnt="2"/>
      <dgm:spPr/>
    </dgm:pt>
    <dgm:pt modelId="{FF410FC8-8090-1348-8301-158E09024D68}" type="pres">
      <dgm:prSet presAssocID="{00C6EF07-3F9C-4219-832A-4D2DDF3FE63D}" presName="text" presStyleLbl="fgAcc0" presStyleIdx="1" presStyleCnt="2">
        <dgm:presLayoutVars>
          <dgm:chPref val="3"/>
        </dgm:presLayoutVars>
      </dgm:prSet>
      <dgm:spPr/>
    </dgm:pt>
    <dgm:pt modelId="{B4825008-B8E6-E24E-AA1E-66880F94B119}" type="pres">
      <dgm:prSet presAssocID="{00C6EF07-3F9C-4219-832A-4D2DDF3FE63D}" presName="hierChild2" presStyleCnt="0"/>
      <dgm:spPr/>
    </dgm:pt>
  </dgm:ptLst>
  <dgm:cxnLst>
    <dgm:cxn modelId="{07830E03-4D58-934C-B982-B2229D14C30F}" type="presOf" srcId="{3C872763-1F4D-4DB8-AC13-4EDA01E752A1}" destId="{CC96B448-8E81-4B49-85E9-DD991E4C3082}" srcOrd="0" destOrd="0" presId="urn:microsoft.com/office/officeart/2005/8/layout/hierarchy1"/>
    <dgm:cxn modelId="{0443DA2E-3E98-4D42-B7BA-9571083E10ED}" srcId="{3C872763-1F4D-4DB8-AC13-4EDA01E752A1}" destId="{8F85C553-6EE5-453B-890B-5F4D56A38436}" srcOrd="0" destOrd="0" parTransId="{0444315E-AA79-4EEE-BCCF-FA786A91BE93}" sibTransId="{060E65A5-F0B2-4047-A7D4-F68E1832D9DD}"/>
    <dgm:cxn modelId="{3498FC41-1153-4046-8CB8-D702713FCADC}" type="presOf" srcId="{00C6EF07-3F9C-4219-832A-4D2DDF3FE63D}" destId="{FF410FC8-8090-1348-8301-158E09024D68}" srcOrd="0" destOrd="0" presId="urn:microsoft.com/office/officeart/2005/8/layout/hierarchy1"/>
    <dgm:cxn modelId="{B19098AE-8DF7-BA4C-BEB7-E0851E186394}" type="presOf" srcId="{8F85C553-6EE5-453B-890B-5F4D56A38436}" destId="{FE193BBE-15C3-8144-AB61-8CF3879CFA52}" srcOrd="0" destOrd="0" presId="urn:microsoft.com/office/officeart/2005/8/layout/hierarchy1"/>
    <dgm:cxn modelId="{814339F8-A0BF-4295-A1A2-FE32B43D67DC}" srcId="{3C872763-1F4D-4DB8-AC13-4EDA01E752A1}" destId="{00C6EF07-3F9C-4219-832A-4D2DDF3FE63D}" srcOrd="1" destOrd="0" parTransId="{448A38C4-0E0E-427C-AD1B-CD409E828850}" sibTransId="{388E8ED2-600A-4A81-8F25-366A99DCA893}"/>
    <dgm:cxn modelId="{DECF0226-A289-6342-ACBF-0CCCC1F39926}" type="presParOf" srcId="{CC96B448-8E81-4B49-85E9-DD991E4C3082}" destId="{1D7F2A13-1652-F34E-B74B-8C346835444C}" srcOrd="0" destOrd="0" presId="urn:microsoft.com/office/officeart/2005/8/layout/hierarchy1"/>
    <dgm:cxn modelId="{4D57F3C8-5A02-464C-B493-1C2A66AE899F}" type="presParOf" srcId="{1D7F2A13-1652-F34E-B74B-8C346835444C}" destId="{D92A540D-BF5D-564F-AA23-1DE2C24B39DA}" srcOrd="0" destOrd="0" presId="urn:microsoft.com/office/officeart/2005/8/layout/hierarchy1"/>
    <dgm:cxn modelId="{356B0800-9CEA-3049-B608-D32803D20CDB}" type="presParOf" srcId="{D92A540D-BF5D-564F-AA23-1DE2C24B39DA}" destId="{D2A34CFD-C2D8-9548-86F3-2C74C148000E}" srcOrd="0" destOrd="0" presId="urn:microsoft.com/office/officeart/2005/8/layout/hierarchy1"/>
    <dgm:cxn modelId="{EC2D7794-857E-DF49-B1AA-EE1617504F21}" type="presParOf" srcId="{D92A540D-BF5D-564F-AA23-1DE2C24B39DA}" destId="{FE193BBE-15C3-8144-AB61-8CF3879CFA52}" srcOrd="1" destOrd="0" presId="urn:microsoft.com/office/officeart/2005/8/layout/hierarchy1"/>
    <dgm:cxn modelId="{84737BF0-BE0D-764C-A5C2-B97520831212}" type="presParOf" srcId="{1D7F2A13-1652-F34E-B74B-8C346835444C}" destId="{3994869A-7C06-174D-8B5E-DE8169897A6A}" srcOrd="1" destOrd="0" presId="urn:microsoft.com/office/officeart/2005/8/layout/hierarchy1"/>
    <dgm:cxn modelId="{68E29081-251F-D94F-B039-4A4BF933D6F3}" type="presParOf" srcId="{CC96B448-8E81-4B49-85E9-DD991E4C3082}" destId="{9C197B57-04F1-3440-9608-4ECF4D54F26B}" srcOrd="1" destOrd="0" presId="urn:microsoft.com/office/officeart/2005/8/layout/hierarchy1"/>
    <dgm:cxn modelId="{5776B254-7728-414E-93F8-A001491D83C0}" type="presParOf" srcId="{9C197B57-04F1-3440-9608-4ECF4D54F26B}" destId="{4FB22910-8085-B44D-A197-BB2752B0F8DA}" srcOrd="0" destOrd="0" presId="urn:microsoft.com/office/officeart/2005/8/layout/hierarchy1"/>
    <dgm:cxn modelId="{76AA4FCF-D74E-4C4E-9F8B-1747895A6ACE}" type="presParOf" srcId="{4FB22910-8085-B44D-A197-BB2752B0F8DA}" destId="{5072564E-B8E8-5840-9339-866937230180}" srcOrd="0" destOrd="0" presId="urn:microsoft.com/office/officeart/2005/8/layout/hierarchy1"/>
    <dgm:cxn modelId="{4C3296DF-A612-8F43-BC51-B9666097F588}" type="presParOf" srcId="{4FB22910-8085-B44D-A197-BB2752B0F8DA}" destId="{FF410FC8-8090-1348-8301-158E09024D68}" srcOrd="1" destOrd="0" presId="urn:microsoft.com/office/officeart/2005/8/layout/hierarchy1"/>
    <dgm:cxn modelId="{D4FB5ADE-2A26-6546-98AF-C0DB4DD8CDF4}" type="presParOf" srcId="{9C197B57-04F1-3440-9608-4ECF4D54F26B}" destId="{B4825008-B8E6-E24E-AA1E-66880F94B1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DEEA78-0449-4846-87E3-3B7598D0C46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2370D0-29E3-40EE-A53E-E8A7AFAE929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Mayor eficiencia en el uso de recursos</a:t>
          </a:r>
          <a:endParaRPr lang="en-US"/>
        </a:p>
      </dgm:t>
    </dgm:pt>
    <dgm:pt modelId="{8A898981-377B-42A5-A4A1-EF24302BA639}" type="parTrans" cxnId="{97182A7A-626F-450E-9B7C-2F5CA3BE4061}">
      <dgm:prSet/>
      <dgm:spPr/>
      <dgm:t>
        <a:bodyPr/>
        <a:lstStyle/>
        <a:p>
          <a:endParaRPr lang="en-US"/>
        </a:p>
      </dgm:t>
    </dgm:pt>
    <dgm:pt modelId="{73532479-6DDF-4028-9F37-3C493ACCB53F}" type="sibTrans" cxnId="{97182A7A-626F-450E-9B7C-2F5CA3BE4061}">
      <dgm:prSet/>
      <dgm:spPr/>
      <dgm:t>
        <a:bodyPr/>
        <a:lstStyle/>
        <a:p>
          <a:endParaRPr lang="en-US"/>
        </a:p>
      </dgm:t>
    </dgm:pt>
    <dgm:pt modelId="{2633F963-E711-47EA-8C57-60766BA74D0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Menor coste de gestión de residuos</a:t>
          </a:r>
          <a:endParaRPr lang="en-US"/>
        </a:p>
      </dgm:t>
    </dgm:pt>
    <dgm:pt modelId="{28B4C965-910F-4314-B5E6-D90447FB1551}" type="parTrans" cxnId="{3AF7EBA1-D95F-4D20-B6CC-4BA43AB00395}">
      <dgm:prSet/>
      <dgm:spPr/>
      <dgm:t>
        <a:bodyPr/>
        <a:lstStyle/>
        <a:p>
          <a:endParaRPr lang="en-US"/>
        </a:p>
      </dgm:t>
    </dgm:pt>
    <dgm:pt modelId="{FFC1F40C-142B-406D-8957-4AA774A543D5}" type="sibTrans" cxnId="{3AF7EBA1-D95F-4D20-B6CC-4BA43AB00395}">
      <dgm:prSet/>
      <dgm:spPr/>
      <dgm:t>
        <a:bodyPr/>
        <a:lstStyle/>
        <a:p>
          <a:endParaRPr lang="en-US"/>
        </a:p>
      </dgm:t>
    </dgm:pt>
    <dgm:pt modelId="{FF93EC32-2727-4E32-8065-5E3C6010F4B0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Valorización de subproductos y residuos</a:t>
          </a:r>
          <a:endParaRPr lang="en-US"/>
        </a:p>
      </dgm:t>
    </dgm:pt>
    <dgm:pt modelId="{41E6418F-95F8-497B-9D06-28DEBF0813D7}" type="parTrans" cxnId="{131D6814-A085-43D2-BA5D-7513AA6E0347}">
      <dgm:prSet/>
      <dgm:spPr/>
      <dgm:t>
        <a:bodyPr/>
        <a:lstStyle/>
        <a:p>
          <a:endParaRPr lang="en-US"/>
        </a:p>
      </dgm:t>
    </dgm:pt>
    <dgm:pt modelId="{EB08A00C-6B20-47D1-8587-CDCB938F4A66}" type="sibTrans" cxnId="{131D6814-A085-43D2-BA5D-7513AA6E0347}">
      <dgm:prSet/>
      <dgm:spPr/>
      <dgm:t>
        <a:bodyPr/>
        <a:lstStyle/>
        <a:p>
          <a:endParaRPr lang="en-US"/>
        </a:p>
      </dgm:t>
    </dgm:pt>
    <dgm:pt modelId="{F771A413-CCD9-43AD-A308-FB1C0467D2CF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Apelación al consumidor-responsable</a:t>
          </a:r>
          <a:endParaRPr lang="en-US"/>
        </a:p>
      </dgm:t>
    </dgm:pt>
    <dgm:pt modelId="{68CAB181-577C-47CB-AB96-C2DB135B05A3}" type="parTrans" cxnId="{5A7DCF75-D831-4488-834B-09DD695BDD5C}">
      <dgm:prSet/>
      <dgm:spPr/>
      <dgm:t>
        <a:bodyPr/>
        <a:lstStyle/>
        <a:p>
          <a:endParaRPr lang="en-US"/>
        </a:p>
      </dgm:t>
    </dgm:pt>
    <dgm:pt modelId="{709D31EE-B17E-4CBE-8132-D5CF44CD1876}" type="sibTrans" cxnId="{5A7DCF75-D831-4488-834B-09DD695BDD5C}">
      <dgm:prSet/>
      <dgm:spPr/>
      <dgm:t>
        <a:bodyPr/>
        <a:lstStyle/>
        <a:p>
          <a:endParaRPr lang="en-US"/>
        </a:p>
      </dgm:t>
    </dgm:pt>
    <dgm:pt modelId="{0B0754DC-E649-4A0A-9CE2-FE8A717A9B99}" type="pres">
      <dgm:prSet presAssocID="{A2DEEA78-0449-4846-87E3-3B7598D0C464}" presName="root" presStyleCnt="0">
        <dgm:presLayoutVars>
          <dgm:dir/>
          <dgm:resizeHandles val="exact"/>
        </dgm:presLayoutVars>
      </dgm:prSet>
      <dgm:spPr/>
    </dgm:pt>
    <dgm:pt modelId="{EE1BB943-3B1F-4051-9875-A355ED626D48}" type="pres">
      <dgm:prSet presAssocID="{072370D0-29E3-40EE-A53E-E8A7AFAE9291}" presName="compNode" presStyleCnt="0"/>
      <dgm:spPr/>
    </dgm:pt>
    <dgm:pt modelId="{19D7EE73-39CE-49F9-9D16-DA5F43FE0B41}" type="pres">
      <dgm:prSet presAssocID="{072370D0-29E3-40EE-A53E-E8A7AFAE9291}" presName="bgRect" presStyleLbl="bgShp" presStyleIdx="0" presStyleCnt="4"/>
      <dgm:spPr/>
    </dgm:pt>
    <dgm:pt modelId="{5A38A998-3745-4716-8823-C12A3E5C9FFF}" type="pres">
      <dgm:prSet presAssocID="{072370D0-29E3-40EE-A53E-E8A7AFAE929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BF8EE8A-9CAB-421C-B05F-A50BDF243234}" type="pres">
      <dgm:prSet presAssocID="{072370D0-29E3-40EE-A53E-E8A7AFAE9291}" presName="spaceRect" presStyleCnt="0"/>
      <dgm:spPr/>
    </dgm:pt>
    <dgm:pt modelId="{1D68CA68-3793-46F1-B4F4-1EE9BAFC59D2}" type="pres">
      <dgm:prSet presAssocID="{072370D0-29E3-40EE-A53E-E8A7AFAE9291}" presName="parTx" presStyleLbl="revTx" presStyleIdx="0" presStyleCnt="4">
        <dgm:presLayoutVars>
          <dgm:chMax val="0"/>
          <dgm:chPref val="0"/>
        </dgm:presLayoutVars>
      </dgm:prSet>
      <dgm:spPr/>
    </dgm:pt>
    <dgm:pt modelId="{615A3B72-C674-423B-A5A7-4DCFF5E7D234}" type="pres">
      <dgm:prSet presAssocID="{73532479-6DDF-4028-9F37-3C493ACCB53F}" presName="sibTrans" presStyleCnt="0"/>
      <dgm:spPr/>
    </dgm:pt>
    <dgm:pt modelId="{94E87B51-DCD2-452F-90D0-AE928A9827C9}" type="pres">
      <dgm:prSet presAssocID="{2633F963-E711-47EA-8C57-60766BA74D04}" presName="compNode" presStyleCnt="0"/>
      <dgm:spPr/>
    </dgm:pt>
    <dgm:pt modelId="{E821D35D-BA38-46F6-97D7-35EDFCB82D3D}" type="pres">
      <dgm:prSet presAssocID="{2633F963-E711-47EA-8C57-60766BA74D04}" presName="bgRect" presStyleLbl="bgShp" presStyleIdx="1" presStyleCnt="4"/>
      <dgm:spPr/>
    </dgm:pt>
    <dgm:pt modelId="{E2C57156-24B4-4341-8477-AE6315107916}" type="pres">
      <dgm:prSet presAssocID="{2633F963-E711-47EA-8C57-60766BA74D0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iclaje"/>
        </a:ext>
      </dgm:extLst>
    </dgm:pt>
    <dgm:pt modelId="{C218EA63-1585-4A5D-8E2D-B555B6425CF1}" type="pres">
      <dgm:prSet presAssocID="{2633F963-E711-47EA-8C57-60766BA74D04}" presName="spaceRect" presStyleCnt="0"/>
      <dgm:spPr/>
    </dgm:pt>
    <dgm:pt modelId="{98BFA7BA-D977-4301-8DE3-F81DA8FD683B}" type="pres">
      <dgm:prSet presAssocID="{2633F963-E711-47EA-8C57-60766BA74D04}" presName="parTx" presStyleLbl="revTx" presStyleIdx="1" presStyleCnt="4">
        <dgm:presLayoutVars>
          <dgm:chMax val="0"/>
          <dgm:chPref val="0"/>
        </dgm:presLayoutVars>
      </dgm:prSet>
      <dgm:spPr/>
    </dgm:pt>
    <dgm:pt modelId="{74034478-7575-4F16-A9CB-33F563CBDDDB}" type="pres">
      <dgm:prSet presAssocID="{FFC1F40C-142B-406D-8957-4AA774A543D5}" presName="sibTrans" presStyleCnt="0"/>
      <dgm:spPr/>
    </dgm:pt>
    <dgm:pt modelId="{1D7BE7C1-B514-42D3-8DEE-8D1590BC683D}" type="pres">
      <dgm:prSet presAssocID="{FF93EC32-2727-4E32-8065-5E3C6010F4B0}" presName="compNode" presStyleCnt="0"/>
      <dgm:spPr/>
    </dgm:pt>
    <dgm:pt modelId="{7995FE84-B1BF-455E-A46B-CBE587FA1D4D}" type="pres">
      <dgm:prSet presAssocID="{FF93EC32-2727-4E32-8065-5E3C6010F4B0}" presName="bgRect" presStyleLbl="bgShp" presStyleIdx="2" presStyleCnt="4"/>
      <dgm:spPr/>
    </dgm:pt>
    <dgm:pt modelId="{2873E770-EE5B-4750-8094-C1DA195CAE39}" type="pres">
      <dgm:prSet presAssocID="{FF93EC32-2727-4E32-8065-5E3C6010F4B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52AE914C-2D36-4555-801C-0406AFFAF115}" type="pres">
      <dgm:prSet presAssocID="{FF93EC32-2727-4E32-8065-5E3C6010F4B0}" presName="spaceRect" presStyleCnt="0"/>
      <dgm:spPr/>
    </dgm:pt>
    <dgm:pt modelId="{BA007FCD-9795-4EC1-BEC9-23304C375895}" type="pres">
      <dgm:prSet presAssocID="{FF93EC32-2727-4E32-8065-5E3C6010F4B0}" presName="parTx" presStyleLbl="revTx" presStyleIdx="2" presStyleCnt="4">
        <dgm:presLayoutVars>
          <dgm:chMax val="0"/>
          <dgm:chPref val="0"/>
        </dgm:presLayoutVars>
      </dgm:prSet>
      <dgm:spPr/>
    </dgm:pt>
    <dgm:pt modelId="{420E10CB-D69A-4562-B347-DB2F8D3BB9D5}" type="pres">
      <dgm:prSet presAssocID="{EB08A00C-6B20-47D1-8587-CDCB938F4A66}" presName="sibTrans" presStyleCnt="0"/>
      <dgm:spPr/>
    </dgm:pt>
    <dgm:pt modelId="{FB71AA35-41A1-4FC6-8F8E-8F1897908E22}" type="pres">
      <dgm:prSet presAssocID="{F771A413-CCD9-43AD-A308-FB1C0467D2CF}" presName="compNode" presStyleCnt="0"/>
      <dgm:spPr/>
    </dgm:pt>
    <dgm:pt modelId="{B4B046B0-CE71-48F7-8C49-CED0F0F02A80}" type="pres">
      <dgm:prSet presAssocID="{F771A413-CCD9-43AD-A308-FB1C0467D2CF}" presName="bgRect" presStyleLbl="bgShp" presStyleIdx="3" presStyleCnt="4"/>
      <dgm:spPr/>
    </dgm:pt>
    <dgm:pt modelId="{855281ED-B313-4E88-89D6-00BC0ECD9453}" type="pres">
      <dgm:prSet presAssocID="{F771A413-CCD9-43AD-A308-FB1C0467D2C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uario"/>
        </a:ext>
      </dgm:extLst>
    </dgm:pt>
    <dgm:pt modelId="{01013C8C-46F3-43B7-A8D6-1B191728855F}" type="pres">
      <dgm:prSet presAssocID="{F771A413-CCD9-43AD-A308-FB1C0467D2CF}" presName="spaceRect" presStyleCnt="0"/>
      <dgm:spPr/>
    </dgm:pt>
    <dgm:pt modelId="{6EF57635-5803-4101-8F3B-40A42FB290D9}" type="pres">
      <dgm:prSet presAssocID="{F771A413-CCD9-43AD-A308-FB1C0467D2C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F29EE0C-25D3-6544-AF11-A44DB4FA094B}" type="presOf" srcId="{FF93EC32-2727-4E32-8065-5E3C6010F4B0}" destId="{BA007FCD-9795-4EC1-BEC9-23304C375895}" srcOrd="0" destOrd="0" presId="urn:microsoft.com/office/officeart/2018/2/layout/IconVerticalSolidList"/>
    <dgm:cxn modelId="{0ABAE910-2F6E-C440-AE94-FADCA66B26A3}" type="presOf" srcId="{A2DEEA78-0449-4846-87E3-3B7598D0C464}" destId="{0B0754DC-E649-4A0A-9CE2-FE8A717A9B99}" srcOrd="0" destOrd="0" presId="urn:microsoft.com/office/officeart/2018/2/layout/IconVerticalSolidList"/>
    <dgm:cxn modelId="{131D6814-A085-43D2-BA5D-7513AA6E0347}" srcId="{A2DEEA78-0449-4846-87E3-3B7598D0C464}" destId="{FF93EC32-2727-4E32-8065-5E3C6010F4B0}" srcOrd="2" destOrd="0" parTransId="{41E6418F-95F8-497B-9D06-28DEBF0813D7}" sibTransId="{EB08A00C-6B20-47D1-8587-CDCB938F4A66}"/>
    <dgm:cxn modelId="{5A7DCF75-D831-4488-834B-09DD695BDD5C}" srcId="{A2DEEA78-0449-4846-87E3-3B7598D0C464}" destId="{F771A413-CCD9-43AD-A308-FB1C0467D2CF}" srcOrd="3" destOrd="0" parTransId="{68CAB181-577C-47CB-AB96-C2DB135B05A3}" sibTransId="{709D31EE-B17E-4CBE-8132-D5CF44CD1876}"/>
    <dgm:cxn modelId="{97182A7A-626F-450E-9B7C-2F5CA3BE4061}" srcId="{A2DEEA78-0449-4846-87E3-3B7598D0C464}" destId="{072370D0-29E3-40EE-A53E-E8A7AFAE9291}" srcOrd="0" destOrd="0" parTransId="{8A898981-377B-42A5-A4A1-EF24302BA639}" sibTransId="{73532479-6DDF-4028-9F37-3C493ACCB53F}"/>
    <dgm:cxn modelId="{3AF7EBA1-D95F-4D20-B6CC-4BA43AB00395}" srcId="{A2DEEA78-0449-4846-87E3-3B7598D0C464}" destId="{2633F963-E711-47EA-8C57-60766BA74D04}" srcOrd="1" destOrd="0" parTransId="{28B4C965-910F-4314-B5E6-D90447FB1551}" sibTransId="{FFC1F40C-142B-406D-8957-4AA774A543D5}"/>
    <dgm:cxn modelId="{F15D41B1-671A-6541-A62E-026B966EA538}" type="presOf" srcId="{F771A413-CCD9-43AD-A308-FB1C0467D2CF}" destId="{6EF57635-5803-4101-8F3B-40A42FB290D9}" srcOrd="0" destOrd="0" presId="urn:microsoft.com/office/officeart/2018/2/layout/IconVerticalSolidList"/>
    <dgm:cxn modelId="{C4ABC3E3-5E6B-5D41-9425-39548C97140A}" type="presOf" srcId="{072370D0-29E3-40EE-A53E-E8A7AFAE9291}" destId="{1D68CA68-3793-46F1-B4F4-1EE9BAFC59D2}" srcOrd="0" destOrd="0" presId="urn:microsoft.com/office/officeart/2018/2/layout/IconVerticalSolidList"/>
    <dgm:cxn modelId="{5245DDE5-6D93-6748-9E53-422BF13C4881}" type="presOf" srcId="{2633F963-E711-47EA-8C57-60766BA74D04}" destId="{98BFA7BA-D977-4301-8DE3-F81DA8FD683B}" srcOrd="0" destOrd="0" presId="urn:microsoft.com/office/officeart/2018/2/layout/IconVerticalSolidList"/>
    <dgm:cxn modelId="{CF6CE55C-CC46-6940-9863-385283FDB13D}" type="presParOf" srcId="{0B0754DC-E649-4A0A-9CE2-FE8A717A9B99}" destId="{EE1BB943-3B1F-4051-9875-A355ED626D48}" srcOrd="0" destOrd="0" presId="urn:microsoft.com/office/officeart/2018/2/layout/IconVerticalSolidList"/>
    <dgm:cxn modelId="{E3B0C6EF-407B-AF47-8D6C-DE6918EF7787}" type="presParOf" srcId="{EE1BB943-3B1F-4051-9875-A355ED626D48}" destId="{19D7EE73-39CE-49F9-9D16-DA5F43FE0B41}" srcOrd="0" destOrd="0" presId="urn:microsoft.com/office/officeart/2018/2/layout/IconVerticalSolidList"/>
    <dgm:cxn modelId="{B673B630-4DEF-B244-9D43-717A7F3CF4DE}" type="presParOf" srcId="{EE1BB943-3B1F-4051-9875-A355ED626D48}" destId="{5A38A998-3745-4716-8823-C12A3E5C9FFF}" srcOrd="1" destOrd="0" presId="urn:microsoft.com/office/officeart/2018/2/layout/IconVerticalSolidList"/>
    <dgm:cxn modelId="{6EDE2017-EA6F-0F40-A10E-EF2C1A5A3D4C}" type="presParOf" srcId="{EE1BB943-3B1F-4051-9875-A355ED626D48}" destId="{9BF8EE8A-9CAB-421C-B05F-A50BDF243234}" srcOrd="2" destOrd="0" presId="urn:microsoft.com/office/officeart/2018/2/layout/IconVerticalSolidList"/>
    <dgm:cxn modelId="{D010F0E5-82A4-5747-AD5C-2900CB4DCF69}" type="presParOf" srcId="{EE1BB943-3B1F-4051-9875-A355ED626D48}" destId="{1D68CA68-3793-46F1-B4F4-1EE9BAFC59D2}" srcOrd="3" destOrd="0" presId="urn:microsoft.com/office/officeart/2018/2/layout/IconVerticalSolidList"/>
    <dgm:cxn modelId="{836380BB-9A41-204D-81F7-5AF098F356E4}" type="presParOf" srcId="{0B0754DC-E649-4A0A-9CE2-FE8A717A9B99}" destId="{615A3B72-C674-423B-A5A7-4DCFF5E7D234}" srcOrd="1" destOrd="0" presId="urn:microsoft.com/office/officeart/2018/2/layout/IconVerticalSolidList"/>
    <dgm:cxn modelId="{F70E70FF-2007-5D41-8F2F-6CA2A77CD1C6}" type="presParOf" srcId="{0B0754DC-E649-4A0A-9CE2-FE8A717A9B99}" destId="{94E87B51-DCD2-452F-90D0-AE928A9827C9}" srcOrd="2" destOrd="0" presId="urn:microsoft.com/office/officeart/2018/2/layout/IconVerticalSolidList"/>
    <dgm:cxn modelId="{57B33936-3336-6243-BFD0-4234B68D73B5}" type="presParOf" srcId="{94E87B51-DCD2-452F-90D0-AE928A9827C9}" destId="{E821D35D-BA38-46F6-97D7-35EDFCB82D3D}" srcOrd="0" destOrd="0" presId="urn:microsoft.com/office/officeart/2018/2/layout/IconVerticalSolidList"/>
    <dgm:cxn modelId="{B2922C9B-6F10-D343-AA5B-C4FB5E5C95ED}" type="presParOf" srcId="{94E87B51-DCD2-452F-90D0-AE928A9827C9}" destId="{E2C57156-24B4-4341-8477-AE6315107916}" srcOrd="1" destOrd="0" presId="urn:microsoft.com/office/officeart/2018/2/layout/IconVerticalSolidList"/>
    <dgm:cxn modelId="{7D7A4AAC-3CBA-2949-B262-1997DFC6153F}" type="presParOf" srcId="{94E87B51-DCD2-452F-90D0-AE928A9827C9}" destId="{C218EA63-1585-4A5D-8E2D-B555B6425CF1}" srcOrd="2" destOrd="0" presId="urn:microsoft.com/office/officeart/2018/2/layout/IconVerticalSolidList"/>
    <dgm:cxn modelId="{DD5AAE6F-68D2-0443-8508-B4EFA631B212}" type="presParOf" srcId="{94E87B51-DCD2-452F-90D0-AE928A9827C9}" destId="{98BFA7BA-D977-4301-8DE3-F81DA8FD683B}" srcOrd="3" destOrd="0" presId="urn:microsoft.com/office/officeart/2018/2/layout/IconVerticalSolidList"/>
    <dgm:cxn modelId="{C116A8C5-3FF6-154A-B318-8CC8B72D7FFC}" type="presParOf" srcId="{0B0754DC-E649-4A0A-9CE2-FE8A717A9B99}" destId="{74034478-7575-4F16-A9CB-33F563CBDDDB}" srcOrd="3" destOrd="0" presId="urn:microsoft.com/office/officeart/2018/2/layout/IconVerticalSolidList"/>
    <dgm:cxn modelId="{033E1989-9D9A-164C-8BDF-AF9FF843A6EB}" type="presParOf" srcId="{0B0754DC-E649-4A0A-9CE2-FE8A717A9B99}" destId="{1D7BE7C1-B514-42D3-8DEE-8D1590BC683D}" srcOrd="4" destOrd="0" presId="urn:microsoft.com/office/officeart/2018/2/layout/IconVerticalSolidList"/>
    <dgm:cxn modelId="{F657CD20-B3F0-FF4C-9D93-B44EF41415BA}" type="presParOf" srcId="{1D7BE7C1-B514-42D3-8DEE-8D1590BC683D}" destId="{7995FE84-B1BF-455E-A46B-CBE587FA1D4D}" srcOrd="0" destOrd="0" presId="urn:microsoft.com/office/officeart/2018/2/layout/IconVerticalSolidList"/>
    <dgm:cxn modelId="{509FE78F-89F5-4B43-B81F-74FC6CC8EE54}" type="presParOf" srcId="{1D7BE7C1-B514-42D3-8DEE-8D1590BC683D}" destId="{2873E770-EE5B-4750-8094-C1DA195CAE39}" srcOrd="1" destOrd="0" presId="urn:microsoft.com/office/officeart/2018/2/layout/IconVerticalSolidList"/>
    <dgm:cxn modelId="{99B11FD6-2C3D-8145-A05F-AF3B9E2D4B7E}" type="presParOf" srcId="{1D7BE7C1-B514-42D3-8DEE-8D1590BC683D}" destId="{52AE914C-2D36-4555-801C-0406AFFAF115}" srcOrd="2" destOrd="0" presId="urn:microsoft.com/office/officeart/2018/2/layout/IconVerticalSolidList"/>
    <dgm:cxn modelId="{32BC9DF8-00B1-3646-B8FE-9E2BAF5DE187}" type="presParOf" srcId="{1D7BE7C1-B514-42D3-8DEE-8D1590BC683D}" destId="{BA007FCD-9795-4EC1-BEC9-23304C375895}" srcOrd="3" destOrd="0" presId="urn:microsoft.com/office/officeart/2018/2/layout/IconVerticalSolidList"/>
    <dgm:cxn modelId="{FE38AE48-C725-FF4C-B92F-38D72909820E}" type="presParOf" srcId="{0B0754DC-E649-4A0A-9CE2-FE8A717A9B99}" destId="{420E10CB-D69A-4562-B347-DB2F8D3BB9D5}" srcOrd="5" destOrd="0" presId="urn:microsoft.com/office/officeart/2018/2/layout/IconVerticalSolidList"/>
    <dgm:cxn modelId="{F31E9BBB-1E2F-2047-8CD3-CFD0CAE1C079}" type="presParOf" srcId="{0B0754DC-E649-4A0A-9CE2-FE8A717A9B99}" destId="{FB71AA35-41A1-4FC6-8F8E-8F1897908E22}" srcOrd="6" destOrd="0" presId="urn:microsoft.com/office/officeart/2018/2/layout/IconVerticalSolidList"/>
    <dgm:cxn modelId="{F950871F-E213-E746-B283-FD7E7BFB2597}" type="presParOf" srcId="{FB71AA35-41A1-4FC6-8F8E-8F1897908E22}" destId="{B4B046B0-CE71-48F7-8C49-CED0F0F02A80}" srcOrd="0" destOrd="0" presId="urn:microsoft.com/office/officeart/2018/2/layout/IconVerticalSolidList"/>
    <dgm:cxn modelId="{4B008EB4-CAD6-DD4E-85DF-39F141B9F041}" type="presParOf" srcId="{FB71AA35-41A1-4FC6-8F8E-8F1897908E22}" destId="{855281ED-B313-4E88-89D6-00BC0ECD9453}" srcOrd="1" destOrd="0" presId="urn:microsoft.com/office/officeart/2018/2/layout/IconVerticalSolidList"/>
    <dgm:cxn modelId="{F2BCEBA1-7C1E-0B42-8A26-8427C19394BB}" type="presParOf" srcId="{FB71AA35-41A1-4FC6-8F8E-8F1897908E22}" destId="{01013C8C-46F3-43B7-A8D6-1B191728855F}" srcOrd="2" destOrd="0" presId="urn:microsoft.com/office/officeart/2018/2/layout/IconVerticalSolidList"/>
    <dgm:cxn modelId="{D7AC6624-C0A2-2D4D-AAB8-79F7420CBE68}" type="presParOf" srcId="{FB71AA35-41A1-4FC6-8F8E-8F1897908E22}" destId="{6EF57635-5803-4101-8F3B-40A42FB290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DBC104-1D3F-4F3F-B7A7-A90D5FD2A15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F9B9FE-A03D-4BF1-8E69-8D52A784DDDB}">
      <dgm:prSet/>
      <dgm:spPr/>
      <dgm:t>
        <a:bodyPr/>
        <a:lstStyle/>
        <a:p>
          <a:r>
            <a:rPr lang="es-ES"/>
            <a:t>Servitización</a:t>
          </a:r>
          <a:endParaRPr lang="en-US"/>
        </a:p>
      </dgm:t>
    </dgm:pt>
    <dgm:pt modelId="{1C4DA4C4-8405-43BB-97EA-19E64F4C9089}" type="parTrans" cxnId="{B21A5EAF-8C15-4BAC-A0ED-CB0440994E36}">
      <dgm:prSet/>
      <dgm:spPr/>
      <dgm:t>
        <a:bodyPr/>
        <a:lstStyle/>
        <a:p>
          <a:endParaRPr lang="en-US"/>
        </a:p>
      </dgm:t>
    </dgm:pt>
    <dgm:pt modelId="{CD761378-40E6-4E32-B7D3-4D9E679D4CC9}" type="sibTrans" cxnId="{B21A5EAF-8C15-4BAC-A0ED-CB0440994E36}">
      <dgm:prSet/>
      <dgm:spPr/>
      <dgm:t>
        <a:bodyPr/>
        <a:lstStyle/>
        <a:p>
          <a:endParaRPr lang="en-US"/>
        </a:p>
      </dgm:t>
    </dgm:pt>
    <dgm:pt modelId="{5AF6868A-80D4-41D8-8C1B-25D922553255}">
      <dgm:prSet/>
      <dgm:spPr/>
      <dgm:t>
        <a:bodyPr/>
        <a:lstStyle/>
        <a:p>
          <a:r>
            <a:rPr lang="es-ES"/>
            <a:t>Trazabilidad</a:t>
          </a:r>
          <a:endParaRPr lang="en-US"/>
        </a:p>
      </dgm:t>
    </dgm:pt>
    <dgm:pt modelId="{BFBBBD49-4B64-40CB-B977-E3BCA11C8A0E}" type="parTrans" cxnId="{61A0B5F5-2F17-44F9-A601-B2CF4BE91A5C}">
      <dgm:prSet/>
      <dgm:spPr/>
      <dgm:t>
        <a:bodyPr/>
        <a:lstStyle/>
        <a:p>
          <a:endParaRPr lang="en-US"/>
        </a:p>
      </dgm:t>
    </dgm:pt>
    <dgm:pt modelId="{F305BD68-C593-4F61-8CCF-09E90C5FA869}" type="sibTrans" cxnId="{61A0B5F5-2F17-44F9-A601-B2CF4BE91A5C}">
      <dgm:prSet/>
      <dgm:spPr/>
      <dgm:t>
        <a:bodyPr/>
        <a:lstStyle/>
        <a:p>
          <a:endParaRPr lang="en-US"/>
        </a:p>
      </dgm:t>
    </dgm:pt>
    <dgm:pt modelId="{D668804F-7841-4619-AB1F-9893E36D559E}">
      <dgm:prSet/>
      <dgm:spPr/>
      <dgm:t>
        <a:bodyPr/>
        <a:lstStyle/>
        <a:p>
          <a:r>
            <a:rPr lang="es-ES"/>
            <a:t>Ecodiseño</a:t>
          </a:r>
          <a:endParaRPr lang="en-US"/>
        </a:p>
      </dgm:t>
    </dgm:pt>
    <dgm:pt modelId="{44C396D2-433C-40A3-ABD1-69AA10762BBA}" type="parTrans" cxnId="{E94D7B23-598E-4962-BCED-3FB0F613B3AB}">
      <dgm:prSet/>
      <dgm:spPr/>
      <dgm:t>
        <a:bodyPr/>
        <a:lstStyle/>
        <a:p>
          <a:endParaRPr lang="en-US"/>
        </a:p>
      </dgm:t>
    </dgm:pt>
    <dgm:pt modelId="{DE740EC3-C6CA-4DE9-8372-44966EEB0B29}" type="sibTrans" cxnId="{E94D7B23-598E-4962-BCED-3FB0F613B3AB}">
      <dgm:prSet/>
      <dgm:spPr/>
      <dgm:t>
        <a:bodyPr/>
        <a:lstStyle/>
        <a:p>
          <a:endParaRPr lang="en-US"/>
        </a:p>
      </dgm:t>
    </dgm:pt>
    <dgm:pt modelId="{D17A42AC-0D0E-46C3-B6DF-0C26C40A0F04}">
      <dgm:prSet/>
      <dgm:spPr/>
      <dgm:t>
        <a:bodyPr/>
        <a:lstStyle/>
        <a:p>
          <a:r>
            <a:rPr lang="es-ES"/>
            <a:t>Reutilización</a:t>
          </a:r>
          <a:endParaRPr lang="en-US"/>
        </a:p>
      </dgm:t>
    </dgm:pt>
    <dgm:pt modelId="{72435330-77AD-4B26-B4B1-91A52BEBC1AE}" type="parTrans" cxnId="{8136A778-511C-4410-AAB4-C09D1B3311CF}">
      <dgm:prSet/>
      <dgm:spPr/>
      <dgm:t>
        <a:bodyPr/>
        <a:lstStyle/>
        <a:p>
          <a:endParaRPr lang="en-US"/>
        </a:p>
      </dgm:t>
    </dgm:pt>
    <dgm:pt modelId="{99EA7C7F-A2E6-4E7C-B9CA-A50F4E351459}" type="sibTrans" cxnId="{8136A778-511C-4410-AAB4-C09D1B3311CF}">
      <dgm:prSet/>
      <dgm:spPr/>
      <dgm:t>
        <a:bodyPr/>
        <a:lstStyle/>
        <a:p>
          <a:endParaRPr lang="en-US"/>
        </a:p>
      </dgm:t>
    </dgm:pt>
    <dgm:pt modelId="{295B47B7-8E93-448E-9F66-1282091C63A5}">
      <dgm:prSet/>
      <dgm:spPr/>
      <dgm:t>
        <a:bodyPr/>
        <a:lstStyle/>
        <a:p>
          <a:r>
            <a:rPr lang="es-ES"/>
            <a:t>Actualización</a:t>
          </a:r>
          <a:endParaRPr lang="en-US"/>
        </a:p>
      </dgm:t>
    </dgm:pt>
    <dgm:pt modelId="{AA4F7C53-BEBF-4B78-B8C6-0FE83CA2BEB8}" type="parTrans" cxnId="{569FB597-B2EE-460F-B723-275383F23A27}">
      <dgm:prSet/>
      <dgm:spPr/>
      <dgm:t>
        <a:bodyPr/>
        <a:lstStyle/>
        <a:p>
          <a:endParaRPr lang="en-US"/>
        </a:p>
      </dgm:t>
    </dgm:pt>
    <dgm:pt modelId="{BDC4553C-7A6A-4617-BB2E-B9757039D456}" type="sibTrans" cxnId="{569FB597-B2EE-460F-B723-275383F23A27}">
      <dgm:prSet/>
      <dgm:spPr/>
      <dgm:t>
        <a:bodyPr/>
        <a:lstStyle/>
        <a:p>
          <a:endParaRPr lang="en-US"/>
        </a:p>
      </dgm:t>
    </dgm:pt>
    <dgm:pt modelId="{F9218ABA-F735-410E-A67F-09E919D99B2C}">
      <dgm:prSet/>
      <dgm:spPr/>
      <dgm:t>
        <a:bodyPr/>
        <a:lstStyle/>
        <a:p>
          <a:r>
            <a:rPr lang="es-ES"/>
            <a:t>Reparación</a:t>
          </a:r>
          <a:endParaRPr lang="en-US"/>
        </a:p>
      </dgm:t>
    </dgm:pt>
    <dgm:pt modelId="{A6E4C820-C1AB-441D-B44C-414F71C95D29}" type="parTrans" cxnId="{04BD8E4A-549E-4056-B9F6-0AC79A5607B7}">
      <dgm:prSet/>
      <dgm:spPr/>
      <dgm:t>
        <a:bodyPr/>
        <a:lstStyle/>
        <a:p>
          <a:endParaRPr lang="en-US"/>
        </a:p>
      </dgm:t>
    </dgm:pt>
    <dgm:pt modelId="{C492C49A-6CA5-468F-BFB0-C08AA59AA2B3}" type="sibTrans" cxnId="{04BD8E4A-549E-4056-B9F6-0AC79A5607B7}">
      <dgm:prSet/>
      <dgm:spPr/>
      <dgm:t>
        <a:bodyPr/>
        <a:lstStyle/>
        <a:p>
          <a:endParaRPr lang="en-US"/>
        </a:p>
      </dgm:t>
    </dgm:pt>
    <dgm:pt modelId="{F8347044-59EE-4AA1-AECC-50C038D5971E}">
      <dgm:prSet/>
      <dgm:spPr/>
      <dgm:t>
        <a:bodyPr/>
        <a:lstStyle/>
        <a:p>
          <a:r>
            <a:rPr lang="es-ES"/>
            <a:t>Remanufacturación</a:t>
          </a:r>
          <a:endParaRPr lang="en-US"/>
        </a:p>
      </dgm:t>
    </dgm:pt>
    <dgm:pt modelId="{479353BA-6721-4142-B034-77D0623C7D27}" type="parTrans" cxnId="{93A3A04F-BDCA-4419-9F11-D4EA8316D7B9}">
      <dgm:prSet/>
      <dgm:spPr/>
      <dgm:t>
        <a:bodyPr/>
        <a:lstStyle/>
        <a:p>
          <a:endParaRPr lang="en-US"/>
        </a:p>
      </dgm:t>
    </dgm:pt>
    <dgm:pt modelId="{970F55A2-7051-431A-9041-94922E988740}" type="sibTrans" cxnId="{93A3A04F-BDCA-4419-9F11-D4EA8316D7B9}">
      <dgm:prSet/>
      <dgm:spPr/>
      <dgm:t>
        <a:bodyPr/>
        <a:lstStyle/>
        <a:p>
          <a:endParaRPr lang="en-US"/>
        </a:p>
      </dgm:t>
    </dgm:pt>
    <dgm:pt modelId="{94D233B6-92DC-4372-9F5C-17F43D1527C3}">
      <dgm:prSet/>
      <dgm:spPr/>
      <dgm:t>
        <a:bodyPr/>
        <a:lstStyle/>
        <a:p>
          <a:r>
            <a:rPr lang="es-ES"/>
            <a:t>Reciclado</a:t>
          </a:r>
          <a:endParaRPr lang="en-US"/>
        </a:p>
      </dgm:t>
    </dgm:pt>
    <dgm:pt modelId="{B754ADFB-4B2A-4223-AB8B-EBB544B3431B}" type="parTrans" cxnId="{86324EB7-ACF7-45D5-A275-56A03ACCDC95}">
      <dgm:prSet/>
      <dgm:spPr/>
      <dgm:t>
        <a:bodyPr/>
        <a:lstStyle/>
        <a:p>
          <a:endParaRPr lang="en-US"/>
        </a:p>
      </dgm:t>
    </dgm:pt>
    <dgm:pt modelId="{775E0F52-542F-40DE-923D-5A653D6F540C}" type="sibTrans" cxnId="{86324EB7-ACF7-45D5-A275-56A03ACCDC95}">
      <dgm:prSet/>
      <dgm:spPr/>
      <dgm:t>
        <a:bodyPr/>
        <a:lstStyle/>
        <a:p>
          <a:endParaRPr lang="en-US"/>
        </a:p>
      </dgm:t>
    </dgm:pt>
    <dgm:pt modelId="{E3AE3CB9-7EF7-48F3-852F-09D2D2C89CA9}">
      <dgm:prSet/>
      <dgm:spPr/>
      <dgm:t>
        <a:bodyPr/>
        <a:lstStyle/>
        <a:p>
          <a:r>
            <a:rPr lang="es-ES"/>
            <a:t>Valorización material</a:t>
          </a:r>
          <a:endParaRPr lang="en-US"/>
        </a:p>
      </dgm:t>
    </dgm:pt>
    <dgm:pt modelId="{CDBE5808-7931-4AA4-B724-D2968C824149}" type="parTrans" cxnId="{D7167D09-64D3-4A0F-9416-632571478773}">
      <dgm:prSet/>
      <dgm:spPr/>
      <dgm:t>
        <a:bodyPr/>
        <a:lstStyle/>
        <a:p>
          <a:endParaRPr lang="en-US"/>
        </a:p>
      </dgm:t>
    </dgm:pt>
    <dgm:pt modelId="{AC631ADA-0701-42AA-BCAC-CA4CD913038A}" type="sibTrans" cxnId="{D7167D09-64D3-4A0F-9416-632571478773}">
      <dgm:prSet/>
      <dgm:spPr/>
      <dgm:t>
        <a:bodyPr/>
        <a:lstStyle/>
        <a:p>
          <a:endParaRPr lang="en-US"/>
        </a:p>
      </dgm:t>
    </dgm:pt>
    <dgm:pt modelId="{C104B363-4837-F445-BE57-4025E4BC5C60}" type="pres">
      <dgm:prSet presAssocID="{E7DBC104-1D3F-4F3F-B7A7-A90D5FD2A152}" presName="vert0" presStyleCnt="0">
        <dgm:presLayoutVars>
          <dgm:dir/>
          <dgm:animOne val="branch"/>
          <dgm:animLvl val="lvl"/>
        </dgm:presLayoutVars>
      </dgm:prSet>
      <dgm:spPr/>
    </dgm:pt>
    <dgm:pt modelId="{F947659F-2534-0F42-8039-22D0EB93AFC2}" type="pres">
      <dgm:prSet presAssocID="{17F9B9FE-A03D-4BF1-8E69-8D52A784DDDB}" presName="thickLine" presStyleLbl="alignNode1" presStyleIdx="0" presStyleCnt="9"/>
      <dgm:spPr/>
    </dgm:pt>
    <dgm:pt modelId="{DA9BBD42-98F7-564D-A179-87376B4B0482}" type="pres">
      <dgm:prSet presAssocID="{17F9B9FE-A03D-4BF1-8E69-8D52A784DDDB}" presName="horz1" presStyleCnt="0"/>
      <dgm:spPr/>
    </dgm:pt>
    <dgm:pt modelId="{C6C66B33-42A1-4C47-9FAB-56D31C686474}" type="pres">
      <dgm:prSet presAssocID="{17F9B9FE-A03D-4BF1-8E69-8D52A784DDDB}" presName="tx1" presStyleLbl="revTx" presStyleIdx="0" presStyleCnt="9"/>
      <dgm:spPr/>
    </dgm:pt>
    <dgm:pt modelId="{57C8F2BB-D122-CE4D-ADC7-8010119E1F54}" type="pres">
      <dgm:prSet presAssocID="{17F9B9FE-A03D-4BF1-8E69-8D52A784DDDB}" presName="vert1" presStyleCnt="0"/>
      <dgm:spPr/>
    </dgm:pt>
    <dgm:pt modelId="{9FDC0F9A-5AD1-EF48-925E-CE4D26CD0FFA}" type="pres">
      <dgm:prSet presAssocID="{5AF6868A-80D4-41D8-8C1B-25D922553255}" presName="thickLine" presStyleLbl="alignNode1" presStyleIdx="1" presStyleCnt="9"/>
      <dgm:spPr/>
    </dgm:pt>
    <dgm:pt modelId="{DA6EC640-3EDC-7443-B455-CF2C6A69A442}" type="pres">
      <dgm:prSet presAssocID="{5AF6868A-80D4-41D8-8C1B-25D922553255}" presName="horz1" presStyleCnt="0"/>
      <dgm:spPr/>
    </dgm:pt>
    <dgm:pt modelId="{07406327-D504-5940-AB8E-EDB2CB6E837F}" type="pres">
      <dgm:prSet presAssocID="{5AF6868A-80D4-41D8-8C1B-25D922553255}" presName="tx1" presStyleLbl="revTx" presStyleIdx="1" presStyleCnt="9"/>
      <dgm:spPr/>
    </dgm:pt>
    <dgm:pt modelId="{887390B5-DA86-7E4E-839F-977F01FC4B21}" type="pres">
      <dgm:prSet presAssocID="{5AF6868A-80D4-41D8-8C1B-25D922553255}" presName="vert1" presStyleCnt="0"/>
      <dgm:spPr/>
    </dgm:pt>
    <dgm:pt modelId="{68E5951B-4121-EA4F-BF81-2ECAB97FB18E}" type="pres">
      <dgm:prSet presAssocID="{D668804F-7841-4619-AB1F-9893E36D559E}" presName="thickLine" presStyleLbl="alignNode1" presStyleIdx="2" presStyleCnt="9"/>
      <dgm:spPr/>
    </dgm:pt>
    <dgm:pt modelId="{7EA96BD1-6417-234F-B40E-62C50D54A1A0}" type="pres">
      <dgm:prSet presAssocID="{D668804F-7841-4619-AB1F-9893E36D559E}" presName="horz1" presStyleCnt="0"/>
      <dgm:spPr/>
    </dgm:pt>
    <dgm:pt modelId="{307B27BA-C784-A843-AE94-DD4DBA77AF4F}" type="pres">
      <dgm:prSet presAssocID="{D668804F-7841-4619-AB1F-9893E36D559E}" presName="tx1" presStyleLbl="revTx" presStyleIdx="2" presStyleCnt="9"/>
      <dgm:spPr/>
    </dgm:pt>
    <dgm:pt modelId="{B43BC3C5-3DC6-594D-8E45-9027495FA172}" type="pres">
      <dgm:prSet presAssocID="{D668804F-7841-4619-AB1F-9893E36D559E}" presName="vert1" presStyleCnt="0"/>
      <dgm:spPr/>
    </dgm:pt>
    <dgm:pt modelId="{B9E2E99B-C4E7-2641-B8F8-8AC333502073}" type="pres">
      <dgm:prSet presAssocID="{D17A42AC-0D0E-46C3-B6DF-0C26C40A0F04}" presName="thickLine" presStyleLbl="alignNode1" presStyleIdx="3" presStyleCnt="9"/>
      <dgm:spPr/>
    </dgm:pt>
    <dgm:pt modelId="{646D86B0-ADCB-4340-A368-4C2BC48DCB26}" type="pres">
      <dgm:prSet presAssocID="{D17A42AC-0D0E-46C3-B6DF-0C26C40A0F04}" presName="horz1" presStyleCnt="0"/>
      <dgm:spPr/>
    </dgm:pt>
    <dgm:pt modelId="{8BCF7D00-96B4-7D4E-8711-25E65C5D75BB}" type="pres">
      <dgm:prSet presAssocID="{D17A42AC-0D0E-46C3-B6DF-0C26C40A0F04}" presName="tx1" presStyleLbl="revTx" presStyleIdx="3" presStyleCnt="9"/>
      <dgm:spPr/>
    </dgm:pt>
    <dgm:pt modelId="{909BE600-4BCE-1346-B61B-BBDDC4FCBA92}" type="pres">
      <dgm:prSet presAssocID="{D17A42AC-0D0E-46C3-B6DF-0C26C40A0F04}" presName="vert1" presStyleCnt="0"/>
      <dgm:spPr/>
    </dgm:pt>
    <dgm:pt modelId="{9ACBD58D-EC42-1D49-A200-4132AA77F7B4}" type="pres">
      <dgm:prSet presAssocID="{295B47B7-8E93-448E-9F66-1282091C63A5}" presName="thickLine" presStyleLbl="alignNode1" presStyleIdx="4" presStyleCnt="9"/>
      <dgm:spPr/>
    </dgm:pt>
    <dgm:pt modelId="{D88639FE-ADAF-994D-92E2-E9F9334CB309}" type="pres">
      <dgm:prSet presAssocID="{295B47B7-8E93-448E-9F66-1282091C63A5}" presName="horz1" presStyleCnt="0"/>
      <dgm:spPr/>
    </dgm:pt>
    <dgm:pt modelId="{811E1D23-7CE6-BE4D-A1B6-00258B45A1B4}" type="pres">
      <dgm:prSet presAssocID="{295B47B7-8E93-448E-9F66-1282091C63A5}" presName="tx1" presStyleLbl="revTx" presStyleIdx="4" presStyleCnt="9"/>
      <dgm:spPr/>
    </dgm:pt>
    <dgm:pt modelId="{96669B08-9890-F246-AF80-444AA8F7DEFB}" type="pres">
      <dgm:prSet presAssocID="{295B47B7-8E93-448E-9F66-1282091C63A5}" presName="vert1" presStyleCnt="0"/>
      <dgm:spPr/>
    </dgm:pt>
    <dgm:pt modelId="{00A03197-0268-8D4D-A86C-75418511C45F}" type="pres">
      <dgm:prSet presAssocID="{F9218ABA-F735-410E-A67F-09E919D99B2C}" presName="thickLine" presStyleLbl="alignNode1" presStyleIdx="5" presStyleCnt="9"/>
      <dgm:spPr/>
    </dgm:pt>
    <dgm:pt modelId="{D6EF40FF-93B1-C94D-B7CF-8C0D9A729AA1}" type="pres">
      <dgm:prSet presAssocID="{F9218ABA-F735-410E-A67F-09E919D99B2C}" presName="horz1" presStyleCnt="0"/>
      <dgm:spPr/>
    </dgm:pt>
    <dgm:pt modelId="{27E1930B-9857-2746-8A7F-A3719AF11214}" type="pres">
      <dgm:prSet presAssocID="{F9218ABA-F735-410E-A67F-09E919D99B2C}" presName="tx1" presStyleLbl="revTx" presStyleIdx="5" presStyleCnt="9"/>
      <dgm:spPr/>
    </dgm:pt>
    <dgm:pt modelId="{B59BE138-CF16-4345-8C47-8F2FC80357A1}" type="pres">
      <dgm:prSet presAssocID="{F9218ABA-F735-410E-A67F-09E919D99B2C}" presName="vert1" presStyleCnt="0"/>
      <dgm:spPr/>
    </dgm:pt>
    <dgm:pt modelId="{A8B8F4DE-5B34-A84F-8589-3F56B2D93843}" type="pres">
      <dgm:prSet presAssocID="{F8347044-59EE-4AA1-AECC-50C038D5971E}" presName="thickLine" presStyleLbl="alignNode1" presStyleIdx="6" presStyleCnt="9"/>
      <dgm:spPr/>
    </dgm:pt>
    <dgm:pt modelId="{6F508333-0338-8749-8256-B47F795903D3}" type="pres">
      <dgm:prSet presAssocID="{F8347044-59EE-4AA1-AECC-50C038D5971E}" presName="horz1" presStyleCnt="0"/>
      <dgm:spPr/>
    </dgm:pt>
    <dgm:pt modelId="{601563C7-ED54-6A41-8573-979B8075E65A}" type="pres">
      <dgm:prSet presAssocID="{F8347044-59EE-4AA1-AECC-50C038D5971E}" presName="tx1" presStyleLbl="revTx" presStyleIdx="6" presStyleCnt="9"/>
      <dgm:spPr/>
    </dgm:pt>
    <dgm:pt modelId="{F118EFF5-12AE-DC4F-A506-9FC319E288BB}" type="pres">
      <dgm:prSet presAssocID="{F8347044-59EE-4AA1-AECC-50C038D5971E}" presName="vert1" presStyleCnt="0"/>
      <dgm:spPr/>
    </dgm:pt>
    <dgm:pt modelId="{29E094A6-7A3E-9948-930C-8557F0512D19}" type="pres">
      <dgm:prSet presAssocID="{94D233B6-92DC-4372-9F5C-17F43D1527C3}" presName="thickLine" presStyleLbl="alignNode1" presStyleIdx="7" presStyleCnt="9"/>
      <dgm:spPr/>
    </dgm:pt>
    <dgm:pt modelId="{492C694E-07FC-3141-9DE3-F1C0EA383B0C}" type="pres">
      <dgm:prSet presAssocID="{94D233B6-92DC-4372-9F5C-17F43D1527C3}" presName="horz1" presStyleCnt="0"/>
      <dgm:spPr/>
    </dgm:pt>
    <dgm:pt modelId="{FAF5FF2D-2E93-F847-8801-C25EDFDC291A}" type="pres">
      <dgm:prSet presAssocID="{94D233B6-92DC-4372-9F5C-17F43D1527C3}" presName="tx1" presStyleLbl="revTx" presStyleIdx="7" presStyleCnt="9"/>
      <dgm:spPr/>
    </dgm:pt>
    <dgm:pt modelId="{79575AE6-B294-5E48-99C9-E043BEB3887C}" type="pres">
      <dgm:prSet presAssocID="{94D233B6-92DC-4372-9F5C-17F43D1527C3}" presName="vert1" presStyleCnt="0"/>
      <dgm:spPr/>
    </dgm:pt>
    <dgm:pt modelId="{36B01F96-7F96-F048-A4DB-B1BAF9587646}" type="pres">
      <dgm:prSet presAssocID="{E3AE3CB9-7EF7-48F3-852F-09D2D2C89CA9}" presName="thickLine" presStyleLbl="alignNode1" presStyleIdx="8" presStyleCnt="9"/>
      <dgm:spPr/>
    </dgm:pt>
    <dgm:pt modelId="{B3A7A7F6-AE86-684D-876F-2635BF71C965}" type="pres">
      <dgm:prSet presAssocID="{E3AE3CB9-7EF7-48F3-852F-09D2D2C89CA9}" presName="horz1" presStyleCnt="0"/>
      <dgm:spPr/>
    </dgm:pt>
    <dgm:pt modelId="{C423DA8C-4DB6-6445-B9B0-6A2977A850D9}" type="pres">
      <dgm:prSet presAssocID="{E3AE3CB9-7EF7-48F3-852F-09D2D2C89CA9}" presName="tx1" presStyleLbl="revTx" presStyleIdx="8" presStyleCnt="9"/>
      <dgm:spPr/>
    </dgm:pt>
    <dgm:pt modelId="{A944CDFB-E39D-1F49-9129-36EA67339798}" type="pres">
      <dgm:prSet presAssocID="{E3AE3CB9-7EF7-48F3-852F-09D2D2C89CA9}" presName="vert1" presStyleCnt="0"/>
      <dgm:spPr/>
    </dgm:pt>
  </dgm:ptLst>
  <dgm:cxnLst>
    <dgm:cxn modelId="{2B359807-144A-4A4D-A31A-5AFF710C7E35}" type="presOf" srcId="{F8347044-59EE-4AA1-AECC-50C038D5971E}" destId="{601563C7-ED54-6A41-8573-979B8075E65A}" srcOrd="0" destOrd="0" presId="urn:microsoft.com/office/officeart/2008/layout/LinedList"/>
    <dgm:cxn modelId="{D7167D09-64D3-4A0F-9416-632571478773}" srcId="{E7DBC104-1D3F-4F3F-B7A7-A90D5FD2A152}" destId="{E3AE3CB9-7EF7-48F3-852F-09D2D2C89CA9}" srcOrd="8" destOrd="0" parTransId="{CDBE5808-7931-4AA4-B724-D2968C824149}" sibTransId="{AC631ADA-0701-42AA-BCAC-CA4CD913038A}"/>
    <dgm:cxn modelId="{E94D7B23-598E-4962-BCED-3FB0F613B3AB}" srcId="{E7DBC104-1D3F-4F3F-B7A7-A90D5FD2A152}" destId="{D668804F-7841-4619-AB1F-9893E36D559E}" srcOrd="2" destOrd="0" parTransId="{44C396D2-433C-40A3-ABD1-69AA10762BBA}" sibTransId="{DE740EC3-C6CA-4DE9-8372-44966EEB0B29}"/>
    <dgm:cxn modelId="{04BD8E4A-549E-4056-B9F6-0AC79A5607B7}" srcId="{E7DBC104-1D3F-4F3F-B7A7-A90D5FD2A152}" destId="{F9218ABA-F735-410E-A67F-09E919D99B2C}" srcOrd="5" destOrd="0" parTransId="{A6E4C820-C1AB-441D-B44C-414F71C95D29}" sibTransId="{C492C49A-6CA5-468F-BFB0-C08AA59AA2B3}"/>
    <dgm:cxn modelId="{028B334D-F5A4-8D41-99DD-352D8F319C20}" type="presOf" srcId="{F9218ABA-F735-410E-A67F-09E919D99B2C}" destId="{27E1930B-9857-2746-8A7F-A3719AF11214}" srcOrd="0" destOrd="0" presId="urn:microsoft.com/office/officeart/2008/layout/LinedList"/>
    <dgm:cxn modelId="{93A3A04F-BDCA-4419-9F11-D4EA8316D7B9}" srcId="{E7DBC104-1D3F-4F3F-B7A7-A90D5FD2A152}" destId="{F8347044-59EE-4AA1-AECC-50C038D5971E}" srcOrd="6" destOrd="0" parTransId="{479353BA-6721-4142-B034-77D0623C7D27}" sibTransId="{970F55A2-7051-431A-9041-94922E988740}"/>
    <dgm:cxn modelId="{E246045B-1030-384A-9EDC-954D4832A7B2}" type="presOf" srcId="{94D233B6-92DC-4372-9F5C-17F43D1527C3}" destId="{FAF5FF2D-2E93-F847-8801-C25EDFDC291A}" srcOrd="0" destOrd="0" presId="urn:microsoft.com/office/officeart/2008/layout/LinedList"/>
    <dgm:cxn modelId="{26630560-BEBD-0B47-A200-1E3302857782}" type="presOf" srcId="{5AF6868A-80D4-41D8-8C1B-25D922553255}" destId="{07406327-D504-5940-AB8E-EDB2CB6E837F}" srcOrd="0" destOrd="0" presId="urn:microsoft.com/office/officeart/2008/layout/LinedList"/>
    <dgm:cxn modelId="{E1F1D473-AB66-F94F-8157-0ED8B5B0EA0C}" type="presOf" srcId="{D17A42AC-0D0E-46C3-B6DF-0C26C40A0F04}" destId="{8BCF7D00-96B4-7D4E-8711-25E65C5D75BB}" srcOrd="0" destOrd="0" presId="urn:microsoft.com/office/officeart/2008/layout/LinedList"/>
    <dgm:cxn modelId="{8136A778-511C-4410-AAB4-C09D1B3311CF}" srcId="{E7DBC104-1D3F-4F3F-B7A7-A90D5FD2A152}" destId="{D17A42AC-0D0E-46C3-B6DF-0C26C40A0F04}" srcOrd="3" destOrd="0" parTransId="{72435330-77AD-4B26-B4B1-91A52BEBC1AE}" sibTransId="{99EA7C7F-A2E6-4E7C-B9CA-A50F4E351459}"/>
    <dgm:cxn modelId="{1941C57E-3C4E-3C4B-98C8-5C0884FC9795}" type="presOf" srcId="{17F9B9FE-A03D-4BF1-8E69-8D52A784DDDB}" destId="{C6C66B33-42A1-4C47-9FAB-56D31C686474}" srcOrd="0" destOrd="0" presId="urn:microsoft.com/office/officeart/2008/layout/LinedList"/>
    <dgm:cxn modelId="{B78D9292-DAA7-944D-A3E8-A6140E07C93C}" type="presOf" srcId="{E7DBC104-1D3F-4F3F-B7A7-A90D5FD2A152}" destId="{C104B363-4837-F445-BE57-4025E4BC5C60}" srcOrd="0" destOrd="0" presId="urn:microsoft.com/office/officeart/2008/layout/LinedList"/>
    <dgm:cxn modelId="{569FB597-B2EE-460F-B723-275383F23A27}" srcId="{E7DBC104-1D3F-4F3F-B7A7-A90D5FD2A152}" destId="{295B47B7-8E93-448E-9F66-1282091C63A5}" srcOrd="4" destOrd="0" parTransId="{AA4F7C53-BEBF-4B78-B8C6-0FE83CA2BEB8}" sibTransId="{BDC4553C-7A6A-4617-BB2E-B9757039D456}"/>
    <dgm:cxn modelId="{0522FC9A-03F4-2C40-9660-5BC768388FEB}" type="presOf" srcId="{D668804F-7841-4619-AB1F-9893E36D559E}" destId="{307B27BA-C784-A843-AE94-DD4DBA77AF4F}" srcOrd="0" destOrd="0" presId="urn:microsoft.com/office/officeart/2008/layout/LinedList"/>
    <dgm:cxn modelId="{B21A5EAF-8C15-4BAC-A0ED-CB0440994E36}" srcId="{E7DBC104-1D3F-4F3F-B7A7-A90D5FD2A152}" destId="{17F9B9FE-A03D-4BF1-8E69-8D52A784DDDB}" srcOrd="0" destOrd="0" parTransId="{1C4DA4C4-8405-43BB-97EA-19E64F4C9089}" sibTransId="{CD761378-40E6-4E32-B7D3-4D9E679D4CC9}"/>
    <dgm:cxn modelId="{86324EB7-ACF7-45D5-A275-56A03ACCDC95}" srcId="{E7DBC104-1D3F-4F3F-B7A7-A90D5FD2A152}" destId="{94D233B6-92DC-4372-9F5C-17F43D1527C3}" srcOrd="7" destOrd="0" parTransId="{B754ADFB-4B2A-4223-AB8B-EBB544B3431B}" sibTransId="{775E0F52-542F-40DE-923D-5A653D6F540C}"/>
    <dgm:cxn modelId="{A8B990C6-095D-CC4A-A234-C674E4171314}" type="presOf" srcId="{E3AE3CB9-7EF7-48F3-852F-09D2D2C89CA9}" destId="{C423DA8C-4DB6-6445-B9B0-6A2977A850D9}" srcOrd="0" destOrd="0" presId="urn:microsoft.com/office/officeart/2008/layout/LinedList"/>
    <dgm:cxn modelId="{61A0B5F5-2F17-44F9-A601-B2CF4BE91A5C}" srcId="{E7DBC104-1D3F-4F3F-B7A7-A90D5FD2A152}" destId="{5AF6868A-80D4-41D8-8C1B-25D922553255}" srcOrd="1" destOrd="0" parTransId="{BFBBBD49-4B64-40CB-B977-E3BCA11C8A0E}" sibTransId="{F305BD68-C593-4F61-8CCF-09E90C5FA869}"/>
    <dgm:cxn modelId="{FA35A2F9-FE9F-E545-B5F1-9E11FE30B366}" type="presOf" srcId="{295B47B7-8E93-448E-9F66-1282091C63A5}" destId="{811E1D23-7CE6-BE4D-A1B6-00258B45A1B4}" srcOrd="0" destOrd="0" presId="urn:microsoft.com/office/officeart/2008/layout/LinedList"/>
    <dgm:cxn modelId="{2009DC86-AF14-614F-981B-AD5D5C2C74E8}" type="presParOf" srcId="{C104B363-4837-F445-BE57-4025E4BC5C60}" destId="{F947659F-2534-0F42-8039-22D0EB93AFC2}" srcOrd="0" destOrd="0" presId="urn:microsoft.com/office/officeart/2008/layout/LinedList"/>
    <dgm:cxn modelId="{E680F566-A5D5-484E-BA5A-78C3AFEA089F}" type="presParOf" srcId="{C104B363-4837-F445-BE57-4025E4BC5C60}" destId="{DA9BBD42-98F7-564D-A179-87376B4B0482}" srcOrd="1" destOrd="0" presId="urn:microsoft.com/office/officeart/2008/layout/LinedList"/>
    <dgm:cxn modelId="{1BED879A-D4A9-2640-BF9F-20CFB3A2A209}" type="presParOf" srcId="{DA9BBD42-98F7-564D-A179-87376B4B0482}" destId="{C6C66B33-42A1-4C47-9FAB-56D31C686474}" srcOrd="0" destOrd="0" presId="urn:microsoft.com/office/officeart/2008/layout/LinedList"/>
    <dgm:cxn modelId="{1E8EAD12-8C44-8844-84FC-A99671CEC8CC}" type="presParOf" srcId="{DA9BBD42-98F7-564D-A179-87376B4B0482}" destId="{57C8F2BB-D122-CE4D-ADC7-8010119E1F54}" srcOrd="1" destOrd="0" presId="urn:microsoft.com/office/officeart/2008/layout/LinedList"/>
    <dgm:cxn modelId="{01813007-28A3-8A44-9C65-50A53ECF67A3}" type="presParOf" srcId="{C104B363-4837-F445-BE57-4025E4BC5C60}" destId="{9FDC0F9A-5AD1-EF48-925E-CE4D26CD0FFA}" srcOrd="2" destOrd="0" presId="urn:microsoft.com/office/officeart/2008/layout/LinedList"/>
    <dgm:cxn modelId="{77930C2A-B3F5-7C4A-A12B-B59DDBFCEDE6}" type="presParOf" srcId="{C104B363-4837-F445-BE57-4025E4BC5C60}" destId="{DA6EC640-3EDC-7443-B455-CF2C6A69A442}" srcOrd="3" destOrd="0" presId="urn:microsoft.com/office/officeart/2008/layout/LinedList"/>
    <dgm:cxn modelId="{2C22537B-BD4B-EA4D-B85C-898C1FDD3923}" type="presParOf" srcId="{DA6EC640-3EDC-7443-B455-CF2C6A69A442}" destId="{07406327-D504-5940-AB8E-EDB2CB6E837F}" srcOrd="0" destOrd="0" presId="urn:microsoft.com/office/officeart/2008/layout/LinedList"/>
    <dgm:cxn modelId="{E0237BB6-83AB-0D48-83A6-DFF05E80229F}" type="presParOf" srcId="{DA6EC640-3EDC-7443-B455-CF2C6A69A442}" destId="{887390B5-DA86-7E4E-839F-977F01FC4B21}" srcOrd="1" destOrd="0" presId="urn:microsoft.com/office/officeart/2008/layout/LinedList"/>
    <dgm:cxn modelId="{562AF48C-1364-B945-BF81-75C23B34CABD}" type="presParOf" srcId="{C104B363-4837-F445-BE57-4025E4BC5C60}" destId="{68E5951B-4121-EA4F-BF81-2ECAB97FB18E}" srcOrd="4" destOrd="0" presId="urn:microsoft.com/office/officeart/2008/layout/LinedList"/>
    <dgm:cxn modelId="{693C26EB-18E7-974D-B293-0F1BC8EB2234}" type="presParOf" srcId="{C104B363-4837-F445-BE57-4025E4BC5C60}" destId="{7EA96BD1-6417-234F-B40E-62C50D54A1A0}" srcOrd="5" destOrd="0" presId="urn:microsoft.com/office/officeart/2008/layout/LinedList"/>
    <dgm:cxn modelId="{FA3EAF6E-3093-EC44-AD66-3D4A394933F2}" type="presParOf" srcId="{7EA96BD1-6417-234F-B40E-62C50D54A1A0}" destId="{307B27BA-C784-A843-AE94-DD4DBA77AF4F}" srcOrd="0" destOrd="0" presId="urn:microsoft.com/office/officeart/2008/layout/LinedList"/>
    <dgm:cxn modelId="{D0405525-8D01-E24A-BB06-04FDA636E30D}" type="presParOf" srcId="{7EA96BD1-6417-234F-B40E-62C50D54A1A0}" destId="{B43BC3C5-3DC6-594D-8E45-9027495FA172}" srcOrd="1" destOrd="0" presId="urn:microsoft.com/office/officeart/2008/layout/LinedList"/>
    <dgm:cxn modelId="{CAC9B421-2F24-8141-BCAF-C7690A70C686}" type="presParOf" srcId="{C104B363-4837-F445-BE57-4025E4BC5C60}" destId="{B9E2E99B-C4E7-2641-B8F8-8AC333502073}" srcOrd="6" destOrd="0" presId="urn:microsoft.com/office/officeart/2008/layout/LinedList"/>
    <dgm:cxn modelId="{9637473F-A553-334F-BC8D-4403D62024D0}" type="presParOf" srcId="{C104B363-4837-F445-BE57-4025E4BC5C60}" destId="{646D86B0-ADCB-4340-A368-4C2BC48DCB26}" srcOrd="7" destOrd="0" presId="urn:microsoft.com/office/officeart/2008/layout/LinedList"/>
    <dgm:cxn modelId="{1D5E6787-D6D9-124E-B68B-1273449D6514}" type="presParOf" srcId="{646D86B0-ADCB-4340-A368-4C2BC48DCB26}" destId="{8BCF7D00-96B4-7D4E-8711-25E65C5D75BB}" srcOrd="0" destOrd="0" presId="urn:microsoft.com/office/officeart/2008/layout/LinedList"/>
    <dgm:cxn modelId="{59CEDD5C-311E-4145-B411-8B0BB76652D2}" type="presParOf" srcId="{646D86B0-ADCB-4340-A368-4C2BC48DCB26}" destId="{909BE600-4BCE-1346-B61B-BBDDC4FCBA92}" srcOrd="1" destOrd="0" presId="urn:microsoft.com/office/officeart/2008/layout/LinedList"/>
    <dgm:cxn modelId="{D50946CA-F660-3F40-A5A1-0B3448213A3A}" type="presParOf" srcId="{C104B363-4837-F445-BE57-4025E4BC5C60}" destId="{9ACBD58D-EC42-1D49-A200-4132AA77F7B4}" srcOrd="8" destOrd="0" presId="urn:microsoft.com/office/officeart/2008/layout/LinedList"/>
    <dgm:cxn modelId="{80B28DC6-645B-D747-A81A-541E96533B28}" type="presParOf" srcId="{C104B363-4837-F445-BE57-4025E4BC5C60}" destId="{D88639FE-ADAF-994D-92E2-E9F9334CB309}" srcOrd="9" destOrd="0" presId="urn:microsoft.com/office/officeart/2008/layout/LinedList"/>
    <dgm:cxn modelId="{461D29ED-A033-3042-979C-57BC5A62497F}" type="presParOf" srcId="{D88639FE-ADAF-994D-92E2-E9F9334CB309}" destId="{811E1D23-7CE6-BE4D-A1B6-00258B45A1B4}" srcOrd="0" destOrd="0" presId="urn:microsoft.com/office/officeart/2008/layout/LinedList"/>
    <dgm:cxn modelId="{B6D0FDE6-FF0E-CD4D-B648-DDDA07C58F68}" type="presParOf" srcId="{D88639FE-ADAF-994D-92E2-E9F9334CB309}" destId="{96669B08-9890-F246-AF80-444AA8F7DEFB}" srcOrd="1" destOrd="0" presId="urn:microsoft.com/office/officeart/2008/layout/LinedList"/>
    <dgm:cxn modelId="{416EDA6D-7B93-5E43-A0C6-7B65004F9B96}" type="presParOf" srcId="{C104B363-4837-F445-BE57-4025E4BC5C60}" destId="{00A03197-0268-8D4D-A86C-75418511C45F}" srcOrd="10" destOrd="0" presId="urn:microsoft.com/office/officeart/2008/layout/LinedList"/>
    <dgm:cxn modelId="{B8C3B5C3-8411-A949-9C06-B10B657FDABA}" type="presParOf" srcId="{C104B363-4837-F445-BE57-4025E4BC5C60}" destId="{D6EF40FF-93B1-C94D-B7CF-8C0D9A729AA1}" srcOrd="11" destOrd="0" presId="urn:microsoft.com/office/officeart/2008/layout/LinedList"/>
    <dgm:cxn modelId="{05A2CABB-5FC9-7B46-9FEC-101DE7DFEF9C}" type="presParOf" srcId="{D6EF40FF-93B1-C94D-B7CF-8C0D9A729AA1}" destId="{27E1930B-9857-2746-8A7F-A3719AF11214}" srcOrd="0" destOrd="0" presId="urn:microsoft.com/office/officeart/2008/layout/LinedList"/>
    <dgm:cxn modelId="{E77AA813-FB6A-574A-BC99-9544072B790B}" type="presParOf" srcId="{D6EF40FF-93B1-C94D-B7CF-8C0D9A729AA1}" destId="{B59BE138-CF16-4345-8C47-8F2FC80357A1}" srcOrd="1" destOrd="0" presId="urn:microsoft.com/office/officeart/2008/layout/LinedList"/>
    <dgm:cxn modelId="{0F2C15AA-04C2-CD4C-BF69-698022BEC203}" type="presParOf" srcId="{C104B363-4837-F445-BE57-4025E4BC5C60}" destId="{A8B8F4DE-5B34-A84F-8589-3F56B2D93843}" srcOrd="12" destOrd="0" presId="urn:microsoft.com/office/officeart/2008/layout/LinedList"/>
    <dgm:cxn modelId="{2EEA2E78-37CD-1E4E-80B7-00B2B0093E8A}" type="presParOf" srcId="{C104B363-4837-F445-BE57-4025E4BC5C60}" destId="{6F508333-0338-8749-8256-B47F795903D3}" srcOrd="13" destOrd="0" presId="urn:microsoft.com/office/officeart/2008/layout/LinedList"/>
    <dgm:cxn modelId="{FF1E8476-654D-4B43-85AC-880046FD38AB}" type="presParOf" srcId="{6F508333-0338-8749-8256-B47F795903D3}" destId="{601563C7-ED54-6A41-8573-979B8075E65A}" srcOrd="0" destOrd="0" presId="urn:microsoft.com/office/officeart/2008/layout/LinedList"/>
    <dgm:cxn modelId="{AC3079B7-F438-AC4E-8A23-03E7BF0FC950}" type="presParOf" srcId="{6F508333-0338-8749-8256-B47F795903D3}" destId="{F118EFF5-12AE-DC4F-A506-9FC319E288BB}" srcOrd="1" destOrd="0" presId="urn:microsoft.com/office/officeart/2008/layout/LinedList"/>
    <dgm:cxn modelId="{47C9290F-C2AF-CE4C-BA24-F83F9BEBC6ED}" type="presParOf" srcId="{C104B363-4837-F445-BE57-4025E4BC5C60}" destId="{29E094A6-7A3E-9948-930C-8557F0512D19}" srcOrd="14" destOrd="0" presId="urn:microsoft.com/office/officeart/2008/layout/LinedList"/>
    <dgm:cxn modelId="{81E6EDAC-9411-F648-B048-FE55B83E3567}" type="presParOf" srcId="{C104B363-4837-F445-BE57-4025E4BC5C60}" destId="{492C694E-07FC-3141-9DE3-F1C0EA383B0C}" srcOrd="15" destOrd="0" presId="urn:microsoft.com/office/officeart/2008/layout/LinedList"/>
    <dgm:cxn modelId="{7CF08510-6FCE-0146-BB43-EDE01F818BA9}" type="presParOf" srcId="{492C694E-07FC-3141-9DE3-F1C0EA383B0C}" destId="{FAF5FF2D-2E93-F847-8801-C25EDFDC291A}" srcOrd="0" destOrd="0" presId="urn:microsoft.com/office/officeart/2008/layout/LinedList"/>
    <dgm:cxn modelId="{75174A36-A453-D142-8263-845121E7CB03}" type="presParOf" srcId="{492C694E-07FC-3141-9DE3-F1C0EA383B0C}" destId="{79575AE6-B294-5E48-99C9-E043BEB3887C}" srcOrd="1" destOrd="0" presId="urn:microsoft.com/office/officeart/2008/layout/LinedList"/>
    <dgm:cxn modelId="{C835C91C-82DC-214B-AFCB-2525E26532FA}" type="presParOf" srcId="{C104B363-4837-F445-BE57-4025E4BC5C60}" destId="{36B01F96-7F96-F048-A4DB-B1BAF9587646}" srcOrd="16" destOrd="0" presId="urn:microsoft.com/office/officeart/2008/layout/LinedList"/>
    <dgm:cxn modelId="{5657C139-5588-D34B-AD6B-CCC48D7E8A0F}" type="presParOf" srcId="{C104B363-4837-F445-BE57-4025E4BC5C60}" destId="{B3A7A7F6-AE86-684D-876F-2635BF71C965}" srcOrd="17" destOrd="0" presId="urn:microsoft.com/office/officeart/2008/layout/LinedList"/>
    <dgm:cxn modelId="{10BE3B5B-C1A3-A543-897F-C67695E5A46A}" type="presParOf" srcId="{B3A7A7F6-AE86-684D-876F-2635BF71C965}" destId="{C423DA8C-4DB6-6445-B9B0-6A2977A850D9}" srcOrd="0" destOrd="0" presId="urn:microsoft.com/office/officeart/2008/layout/LinedList"/>
    <dgm:cxn modelId="{1F9A85EC-F202-7845-9DDC-C1DCD8D2CC47}" type="presParOf" srcId="{B3A7A7F6-AE86-684D-876F-2635BF71C965}" destId="{A944CDFB-E39D-1F49-9129-36EA673397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DF1CC-9541-4E4D-8867-E1EF0BF17D49}">
      <dsp:nvSpPr>
        <dsp:cNvPr id="0" name=""/>
        <dsp:cNvSpPr/>
      </dsp:nvSpPr>
      <dsp:spPr>
        <a:xfrm>
          <a:off x="0" y="13362"/>
          <a:ext cx="9720262" cy="912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/>
            <a:t>1. Necesidad ambiental</a:t>
          </a:r>
          <a:endParaRPr lang="en-US" sz="4000" kern="1200"/>
        </a:p>
      </dsp:txBody>
      <dsp:txXfrm>
        <a:off x="44549" y="57911"/>
        <a:ext cx="9631164" cy="823502"/>
      </dsp:txXfrm>
    </dsp:sp>
    <dsp:sp modelId="{D1CA2FA4-E556-1B40-B7DC-9EEB7510079D}">
      <dsp:nvSpPr>
        <dsp:cNvPr id="0" name=""/>
        <dsp:cNvSpPr/>
      </dsp:nvSpPr>
      <dsp:spPr>
        <a:xfrm>
          <a:off x="0" y="1041162"/>
          <a:ext cx="9720262" cy="912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/>
            <a:t>2. Oportunidad económica</a:t>
          </a:r>
          <a:endParaRPr lang="en-US" sz="4000" kern="1200"/>
        </a:p>
      </dsp:txBody>
      <dsp:txXfrm>
        <a:off x="44549" y="1085711"/>
        <a:ext cx="9631164" cy="823502"/>
      </dsp:txXfrm>
    </dsp:sp>
    <dsp:sp modelId="{7C8B0B27-C969-1045-B6BF-60A886373A55}">
      <dsp:nvSpPr>
        <dsp:cNvPr id="0" name=""/>
        <dsp:cNvSpPr/>
      </dsp:nvSpPr>
      <dsp:spPr>
        <a:xfrm>
          <a:off x="0" y="2068962"/>
          <a:ext cx="9720262" cy="912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/>
            <a:t>3. Creación de empleo</a:t>
          </a:r>
          <a:endParaRPr lang="en-US" sz="4000" kern="1200"/>
        </a:p>
      </dsp:txBody>
      <dsp:txXfrm>
        <a:off x="44549" y="2113511"/>
        <a:ext cx="9631164" cy="823502"/>
      </dsp:txXfrm>
    </dsp:sp>
    <dsp:sp modelId="{FE284AB8-6DB9-8A4C-9041-7D27C7C51FFC}">
      <dsp:nvSpPr>
        <dsp:cNvPr id="0" name=""/>
        <dsp:cNvSpPr/>
      </dsp:nvSpPr>
      <dsp:spPr>
        <a:xfrm>
          <a:off x="0" y="3096762"/>
          <a:ext cx="9720262" cy="912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/>
            <a:t>4. Autonomía estratégica</a:t>
          </a:r>
          <a:endParaRPr lang="en-US" sz="4000" kern="1200"/>
        </a:p>
      </dsp:txBody>
      <dsp:txXfrm>
        <a:off x="44549" y="3141311"/>
        <a:ext cx="9631164" cy="823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B97CC-05DA-8140-9E6A-976E1F6A774C}">
      <dsp:nvSpPr>
        <dsp:cNvPr id="0" name=""/>
        <dsp:cNvSpPr/>
      </dsp:nvSpPr>
      <dsp:spPr>
        <a:xfrm>
          <a:off x="0" y="73374"/>
          <a:ext cx="5641974" cy="906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50 años hemos multiplicado x 3 la extracción de recursos.</a:t>
          </a:r>
        </a:p>
      </dsp:txBody>
      <dsp:txXfrm>
        <a:off x="44264" y="117638"/>
        <a:ext cx="5553446" cy="818222"/>
      </dsp:txXfrm>
    </dsp:sp>
    <dsp:sp modelId="{95FF9A02-6BF2-3D40-80B5-F39A7E8FB830}">
      <dsp:nvSpPr>
        <dsp:cNvPr id="0" name=""/>
        <dsp:cNvSpPr/>
      </dsp:nvSpPr>
      <dsp:spPr>
        <a:xfrm>
          <a:off x="0" y="1052125"/>
          <a:ext cx="5641974" cy="906750"/>
        </a:xfrm>
        <a:prstGeom prst="roundRect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Si seguimos a este ritmo +60% en 2060.</a:t>
          </a:r>
        </a:p>
      </dsp:txBody>
      <dsp:txXfrm>
        <a:off x="44264" y="1096389"/>
        <a:ext cx="5553446" cy="818222"/>
      </dsp:txXfrm>
    </dsp:sp>
    <dsp:sp modelId="{2FD04C99-942E-7746-9AA3-B93847565D5C}">
      <dsp:nvSpPr>
        <dsp:cNvPr id="0" name=""/>
        <dsp:cNvSpPr/>
      </dsp:nvSpPr>
      <dsp:spPr>
        <a:xfrm>
          <a:off x="0" y="2030875"/>
          <a:ext cx="5641974" cy="906750"/>
        </a:xfrm>
        <a:prstGeom prst="roundRect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+ de 2.000 millones de t de RSU al año, 4.000 millones en 2050</a:t>
          </a:r>
        </a:p>
      </dsp:txBody>
      <dsp:txXfrm>
        <a:off x="44264" y="2075139"/>
        <a:ext cx="5553446" cy="818222"/>
      </dsp:txXfrm>
    </dsp:sp>
    <dsp:sp modelId="{ADB25E74-6434-644B-8D2A-989D4E57D12A}">
      <dsp:nvSpPr>
        <dsp:cNvPr id="0" name=""/>
        <dsp:cNvSpPr/>
      </dsp:nvSpPr>
      <dsp:spPr>
        <a:xfrm>
          <a:off x="0" y="3009625"/>
          <a:ext cx="5641974" cy="90675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La extracción y procesado de recursos es el motor de la triple crisis ambiental:</a:t>
          </a:r>
        </a:p>
      </dsp:txBody>
      <dsp:txXfrm>
        <a:off x="44264" y="3053889"/>
        <a:ext cx="5553446" cy="818222"/>
      </dsp:txXfrm>
    </dsp:sp>
    <dsp:sp modelId="{530363E7-EC9A-574D-ABB2-5252D4B759DE}">
      <dsp:nvSpPr>
        <dsp:cNvPr id="0" name=""/>
        <dsp:cNvSpPr/>
      </dsp:nvSpPr>
      <dsp:spPr>
        <a:xfrm>
          <a:off x="0" y="3916375"/>
          <a:ext cx="5641974" cy="93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3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Crisis climática 		60%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Crisis de biodiversidad	90%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Contaminación		40%</a:t>
          </a:r>
        </a:p>
      </dsp:txBody>
      <dsp:txXfrm>
        <a:off x="0" y="3916375"/>
        <a:ext cx="5641974" cy="931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3C9AC-932E-AB4B-9FA6-773BD0F49851}">
      <dsp:nvSpPr>
        <dsp:cNvPr id="0" name=""/>
        <dsp:cNvSpPr/>
      </dsp:nvSpPr>
      <dsp:spPr>
        <a:xfrm>
          <a:off x="0" y="141931"/>
          <a:ext cx="5641974" cy="8952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Producción, uso y tratamiento residuos</a:t>
          </a:r>
          <a:endParaRPr lang="en-US" sz="1400" kern="1200"/>
        </a:p>
      </dsp:txBody>
      <dsp:txXfrm>
        <a:off x="43701" y="185632"/>
        <a:ext cx="5554572" cy="807819"/>
      </dsp:txXfrm>
    </dsp:sp>
    <dsp:sp modelId="{1846A499-B546-5E45-B9DD-6447474BE372}">
      <dsp:nvSpPr>
        <dsp:cNvPr id="0" name=""/>
        <dsp:cNvSpPr/>
      </dsp:nvSpPr>
      <dsp:spPr>
        <a:xfrm>
          <a:off x="0" y="1077472"/>
          <a:ext cx="5641974" cy="895221"/>
        </a:xfrm>
        <a:prstGeom prst="roundRect">
          <a:avLst/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Producción global de 430M toneladas por año. 2/3 de los cuales son productos de vida corta y 1/3 de toneladas plásticos de un solo uso (PNUMA).</a:t>
          </a:r>
          <a:endParaRPr lang="en-US" sz="1400" kern="1200"/>
        </a:p>
      </dsp:txBody>
      <dsp:txXfrm>
        <a:off x="43701" y="1121173"/>
        <a:ext cx="5554572" cy="807819"/>
      </dsp:txXfrm>
    </dsp:sp>
    <dsp:sp modelId="{B7CAD009-4615-2A45-9B72-81AD159F66D1}">
      <dsp:nvSpPr>
        <dsp:cNvPr id="0" name=""/>
        <dsp:cNvSpPr/>
      </dsp:nvSpPr>
      <dsp:spPr>
        <a:xfrm>
          <a:off x="0" y="2013014"/>
          <a:ext cx="5641974" cy="895221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Anualmente se generan en Europa unos 25,8 millones de toneladas de residuos de plástico. El 59% son envases. </a:t>
          </a:r>
          <a:endParaRPr lang="en-US" sz="1400" kern="1200"/>
        </a:p>
      </dsp:txBody>
      <dsp:txXfrm>
        <a:off x="43701" y="2056715"/>
        <a:ext cx="5554572" cy="807819"/>
      </dsp:txXfrm>
    </dsp:sp>
    <dsp:sp modelId="{8B95FA38-3328-F34C-9F3F-6EA2E3E488B9}">
      <dsp:nvSpPr>
        <dsp:cNvPr id="0" name=""/>
        <dsp:cNvSpPr/>
      </dsp:nvSpPr>
      <dsp:spPr>
        <a:xfrm>
          <a:off x="0" y="2948555"/>
          <a:ext cx="5641974" cy="895221"/>
        </a:xfrm>
        <a:prstGeom prst="roundRect">
          <a:avLst/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En 2021, cada persona que vive en la UE generó una media de 35,9 kg de residuos de envases de plástico al año. De estos, se reciclaron 14,2 kg. Entre 2011 y 2021, la cantidad per cápita de residuos de envases de plástico generados aumentó un 26,7%</a:t>
          </a:r>
          <a:endParaRPr lang="en-US" sz="1400" kern="1200"/>
        </a:p>
      </dsp:txBody>
      <dsp:txXfrm>
        <a:off x="43701" y="2992256"/>
        <a:ext cx="5554572" cy="807819"/>
      </dsp:txXfrm>
    </dsp:sp>
    <dsp:sp modelId="{8965F0C1-EBFA-8F40-99CB-5DE259CC8C2C}">
      <dsp:nvSpPr>
        <dsp:cNvPr id="0" name=""/>
        <dsp:cNvSpPr/>
      </dsp:nvSpPr>
      <dsp:spPr>
        <a:xfrm>
          <a:off x="0" y="3884097"/>
          <a:ext cx="5641974" cy="895221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El 95 % del valor de los envases de plástico, entre 70.000 y 105.000 millones € al año en la UE, se pierde para la economía tras un muy corto ciclo de primer uso.</a:t>
          </a:r>
          <a:endParaRPr lang="en-US" sz="1400" kern="1200"/>
        </a:p>
      </dsp:txBody>
      <dsp:txXfrm>
        <a:off x="43701" y="3927798"/>
        <a:ext cx="5554572" cy="807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34CFD-C2D8-9548-86F3-2C74C148000E}">
      <dsp:nvSpPr>
        <dsp:cNvPr id="0" name=""/>
        <dsp:cNvSpPr/>
      </dsp:nvSpPr>
      <dsp:spPr>
        <a:xfrm>
          <a:off x="556" y="1266431"/>
          <a:ext cx="1953562" cy="1240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193BBE-15C3-8144-AB61-8CF3879CFA52}">
      <dsp:nvSpPr>
        <dsp:cNvPr id="0" name=""/>
        <dsp:cNvSpPr/>
      </dsp:nvSpPr>
      <dsp:spPr>
        <a:xfrm>
          <a:off x="217619" y="1472641"/>
          <a:ext cx="1953562" cy="1240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Economía Circular, herramienta para adecuar nuestras formas de producción y consumo a los límites ambientales del planeta.   </a:t>
          </a:r>
          <a:endParaRPr lang="en-US" sz="1400" kern="1200"/>
        </a:p>
      </dsp:txBody>
      <dsp:txXfrm>
        <a:off x="253952" y="1508974"/>
        <a:ext cx="1880896" cy="1167846"/>
      </dsp:txXfrm>
    </dsp:sp>
    <dsp:sp modelId="{5072564E-B8E8-5840-9339-866937230180}">
      <dsp:nvSpPr>
        <dsp:cNvPr id="0" name=""/>
        <dsp:cNvSpPr/>
      </dsp:nvSpPr>
      <dsp:spPr>
        <a:xfrm>
          <a:off x="2388243" y="1266431"/>
          <a:ext cx="1953562" cy="1240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410FC8-8090-1348-8301-158E09024D68}">
      <dsp:nvSpPr>
        <dsp:cNvPr id="0" name=""/>
        <dsp:cNvSpPr/>
      </dsp:nvSpPr>
      <dsp:spPr>
        <a:xfrm>
          <a:off x="2605306" y="1472641"/>
          <a:ext cx="1953562" cy="12405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Desacoplar el crecimiento económico y el bienestar del uso de recursos y generación de residuos. </a:t>
          </a:r>
          <a:endParaRPr lang="en-US" sz="1400" kern="1200"/>
        </a:p>
      </dsp:txBody>
      <dsp:txXfrm>
        <a:off x="2641639" y="1508974"/>
        <a:ext cx="1880896" cy="1167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7EE73-39CE-49F9-9D16-DA5F43FE0B41}">
      <dsp:nvSpPr>
        <dsp:cNvPr id="0" name=""/>
        <dsp:cNvSpPr/>
      </dsp:nvSpPr>
      <dsp:spPr>
        <a:xfrm>
          <a:off x="0" y="1539"/>
          <a:ext cx="8004175" cy="7800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8A998-3745-4716-8823-C12A3E5C9FFF}">
      <dsp:nvSpPr>
        <dsp:cNvPr id="0" name=""/>
        <dsp:cNvSpPr/>
      </dsp:nvSpPr>
      <dsp:spPr>
        <a:xfrm>
          <a:off x="235970" y="177054"/>
          <a:ext cx="429037" cy="429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8CA68-3793-46F1-B4F4-1EE9BAFC59D2}">
      <dsp:nvSpPr>
        <dsp:cNvPr id="0" name=""/>
        <dsp:cNvSpPr/>
      </dsp:nvSpPr>
      <dsp:spPr>
        <a:xfrm>
          <a:off x="900978" y="1539"/>
          <a:ext cx="7103196" cy="78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7" tIns="82557" rIns="82557" bIns="825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Mayor eficiencia en el uso de recursos</a:t>
          </a:r>
          <a:endParaRPr lang="en-US" sz="2200" kern="1200"/>
        </a:p>
      </dsp:txBody>
      <dsp:txXfrm>
        <a:off x="900978" y="1539"/>
        <a:ext cx="7103196" cy="780067"/>
      </dsp:txXfrm>
    </dsp:sp>
    <dsp:sp modelId="{E821D35D-BA38-46F6-97D7-35EDFCB82D3D}">
      <dsp:nvSpPr>
        <dsp:cNvPr id="0" name=""/>
        <dsp:cNvSpPr/>
      </dsp:nvSpPr>
      <dsp:spPr>
        <a:xfrm>
          <a:off x="0" y="976623"/>
          <a:ext cx="8004175" cy="7800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57156-24B4-4341-8477-AE6315107916}">
      <dsp:nvSpPr>
        <dsp:cNvPr id="0" name=""/>
        <dsp:cNvSpPr/>
      </dsp:nvSpPr>
      <dsp:spPr>
        <a:xfrm>
          <a:off x="235970" y="1152139"/>
          <a:ext cx="429037" cy="429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FA7BA-D977-4301-8DE3-F81DA8FD683B}">
      <dsp:nvSpPr>
        <dsp:cNvPr id="0" name=""/>
        <dsp:cNvSpPr/>
      </dsp:nvSpPr>
      <dsp:spPr>
        <a:xfrm>
          <a:off x="900978" y="976623"/>
          <a:ext cx="7103196" cy="78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7" tIns="82557" rIns="82557" bIns="825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Menor coste de gestión de residuos</a:t>
          </a:r>
          <a:endParaRPr lang="en-US" sz="2200" kern="1200"/>
        </a:p>
      </dsp:txBody>
      <dsp:txXfrm>
        <a:off x="900978" y="976623"/>
        <a:ext cx="7103196" cy="780067"/>
      </dsp:txXfrm>
    </dsp:sp>
    <dsp:sp modelId="{7995FE84-B1BF-455E-A46B-CBE587FA1D4D}">
      <dsp:nvSpPr>
        <dsp:cNvPr id="0" name=""/>
        <dsp:cNvSpPr/>
      </dsp:nvSpPr>
      <dsp:spPr>
        <a:xfrm>
          <a:off x="0" y="1951708"/>
          <a:ext cx="8004175" cy="7800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3E770-EE5B-4750-8094-C1DA195CAE39}">
      <dsp:nvSpPr>
        <dsp:cNvPr id="0" name=""/>
        <dsp:cNvSpPr/>
      </dsp:nvSpPr>
      <dsp:spPr>
        <a:xfrm>
          <a:off x="235970" y="2127223"/>
          <a:ext cx="429037" cy="429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07FCD-9795-4EC1-BEC9-23304C375895}">
      <dsp:nvSpPr>
        <dsp:cNvPr id="0" name=""/>
        <dsp:cNvSpPr/>
      </dsp:nvSpPr>
      <dsp:spPr>
        <a:xfrm>
          <a:off x="900978" y="1951708"/>
          <a:ext cx="7103196" cy="78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7" tIns="82557" rIns="82557" bIns="825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Valorización de subproductos y residuos</a:t>
          </a:r>
          <a:endParaRPr lang="en-US" sz="2200" kern="1200"/>
        </a:p>
      </dsp:txBody>
      <dsp:txXfrm>
        <a:off x="900978" y="1951708"/>
        <a:ext cx="7103196" cy="780067"/>
      </dsp:txXfrm>
    </dsp:sp>
    <dsp:sp modelId="{B4B046B0-CE71-48F7-8C49-CED0F0F02A80}">
      <dsp:nvSpPr>
        <dsp:cNvPr id="0" name=""/>
        <dsp:cNvSpPr/>
      </dsp:nvSpPr>
      <dsp:spPr>
        <a:xfrm>
          <a:off x="0" y="2926793"/>
          <a:ext cx="8004175" cy="7800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281ED-B313-4E88-89D6-00BC0ECD9453}">
      <dsp:nvSpPr>
        <dsp:cNvPr id="0" name=""/>
        <dsp:cNvSpPr/>
      </dsp:nvSpPr>
      <dsp:spPr>
        <a:xfrm>
          <a:off x="235970" y="3102308"/>
          <a:ext cx="429037" cy="429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57635-5803-4101-8F3B-40A42FB290D9}">
      <dsp:nvSpPr>
        <dsp:cNvPr id="0" name=""/>
        <dsp:cNvSpPr/>
      </dsp:nvSpPr>
      <dsp:spPr>
        <a:xfrm>
          <a:off x="900978" y="2926793"/>
          <a:ext cx="7103196" cy="780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7" tIns="82557" rIns="82557" bIns="8255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Apelación al consumidor-responsable</a:t>
          </a:r>
          <a:endParaRPr lang="en-US" sz="2200" kern="1200"/>
        </a:p>
      </dsp:txBody>
      <dsp:txXfrm>
        <a:off x="900978" y="2926793"/>
        <a:ext cx="7103196" cy="7800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7659F-2534-0F42-8039-22D0EB93AFC2}">
      <dsp:nvSpPr>
        <dsp:cNvPr id="0" name=""/>
        <dsp:cNvSpPr/>
      </dsp:nvSpPr>
      <dsp:spPr>
        <a:xfrm>
          <a:off x="0" y="600"/>
          <a:ext cx="56419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66B33-42A1-4C47-9FAB-56D31C686474}">
      <dsp:nvSpPr>
        <dsp:cNvPr id="0" name=""/>
        <dsp:cNvSpPr/>
      </dsp:nvSpPr>
      <dsp:spPr>
        <a:xfrm>
          <a:off x="0" y="600"/>
          <a:ext cx="5641974" cy="54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Servitización</a:t>
          </a:r>
          <a:endParaRPr lang="en-US" sz="2700" kern="1200"/>
        </a:p>
      </dsp:txBody>
      <dsp:txXfrm>
        <a:off x="0" y="600"/>
        <a:ext cx="5641974" cy="546672"/>
      </dsp:txXfrm>
    </dsp:sp>
    <dsp:sp modelId="{9FDC0F9A-5AD1-EF48-925E-CE4D26CD0FFA}">
      <dsp:nvSpPr>
        <dsp:cNvPr id="0" name=""/>
        <dsp:cNvSpPr/>
      </dsp:nvSpPr>
      <dsp:spPr>
        <a:xfrm>
          <a:off x="0" y="547272"/>
          <a:ext cx="5641974" cy="0"/>
        </a:xfrm>
        <a:prstGeom prst="line">
          <a:avLst/>
        </a:prstGeom>
        <a:solidFill>
          <a:schemeClr val="accent2">
            <a:hueOff val="-165422"/>
            <a:satOff val="186"/>
            <a:lumOff val="441"/>
            <a:alphaOff val="0"/>
          </a:schemeClr>
        </a:solidFill>
        <a:ln w="15875" cap="flat" cmpd="sng" algn="ctr">
          <a:solidFill>
            <a:schemeClr val="accent2">
              <a:hueOff val="-165422"/>
              <a:satOff val="186"/>
              <a:lumOff val="4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06327-D504-5940-AB8E-EDB2CB6E837F}">
      <dsp:nvSpPr>
        <dsp:cNvPr id="0" name=""/>
        <dsp:cNvSpPr/>
      </dsp:nvSpPr>
      <dsp:spPr>
        <a:xfrm>
          <a:off x="0" y="547272"/>
          <a:ext cx="5641974" cy="54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Trazabilidad</a:t>
          </a:r>
          <a:endParaRPr lang="en-US" sz="2700" kern="1200"/>
        </a:p>
      </dsp:txBody>
      <dsp:txXfrm>
        <a:off x="0" y="547272"/>
        <a:ext cx="5641974" cy="546672"/>
      </dsp:txXfrm>
    </dsp:sp>
    <dsp:sp modelId="{68E5951B-4121-EA4F-BF81-2ECAB97FB18E}">
      <dsp:nvSpPr>
        <dsp:cNvPr id="0" name=""/>
        <dsp:cNvSpPr/>
      </dsp:nvSpPr>
      <dsp:spPr>
        <a:xfrm>
          <a:off x="0" y="1093944"/>
          <a:ext cx="5641974" cy="0"/>
        </a:xfrm>
        <a:prstGeom prst="line">
          <a:avLst/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5875" cap="flat" cmpd="sng" algn="ctr">
          <a:solidFill>
            <a:schemeClr val="accent2">
              <a:hueOff val="-330843"/>
              <a:satOff val="373"/>
              <a:lumOff val="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B27BA-C784-A843-AE94-DD4DBA77AF4F}">
      <dsp:nvSpPr>
        <dsp:cNvPr id="0" name=""/>
        <dsp:cNvSpPr/>
      </dsp:nvSpPr>
      <dsp:spPr>
        <a:xfrm>
          <a:off x="0" y="1093944"/>
          <a:ext cx="5641974" cy="54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Ecodiseño</a:t>
          </a:r>
          <a:endParaRPr lang="en-US" sz="2700" kern="1200"/>
        </a:p>
      </dsp:txBody>
      <dsp:txXfrm>
        <a:off x="0" y="1093944"/>
        <a:ext cx="5641974" cy="546672"/>
      </dsp:txXfrm>
    </dsp:sp>
    <dsp:sp modelId="{B9E2E99B-C4E7-2641-B8F8-8AC333502073}">
      <dsp:nvSpPr>
        <dsp:cNvPr id="0" name=""/>
        <dsp:cNvSpPr/>
      </dsp:nvSpPr>
      <dsp:spPr>
        <a:xfrm>
          <a:off x="0" y="1640616"/>
          <a:ext cx="5641974" cy="0"/>
        </a:xfrm>
        <a:prstGeom prst="line">
          <a:avLst/>
        </a:prstGeom>
        <a:solidFill>
          <a:schemeClr val="accent2">
            <a:hueOff val="-496265"/>
            <a:satOff val="559"/>
            <a:lumOff val="1324"/>
            <a:alphaOff val="0"/>
          </a:schemeClr>
        </a:solidFill>
        <a:ln w="15875" cap="flat" cmpd="sng" algn="ctr">
          <a:solidFill>
            <a:schemeClr val="accent2">
              <a:hueOff val="-496265"/>
              <a:satOff val="559"/>
              <a:lumOff val="1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F7D00-96B4-7D4E-8711-25E65C5D75BB}">
      <dsp:nvSpPr>
        <dsp:cNvPr id="0" name=""/>
        <dsp:cNvSpPr/>
      </dsp:nvSpPr>
      <dsp:spPr>
        <a:xfrm>
          <a:off x="0" y="1640616"/>
          <a:ext cx="5641974" cy="54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Reutilización</a:t>
          </a:r>
          <a:endParaRPr lang="en-US" sz="2700" kern="1200"/>
        </a:p>
      </dsp:txBody>
      <dsp:txXfrm>
        <a:off x="0" y="1640616"/>
        <a:ext cx="5641974" cy="546672"/>
      </dsp:txXfrm>
    </dsp:sp>
    <dsp:sp modelId="{9ACBD58D-EC42-1D49-A200-4132AA77F7B4}">
      <dsp:nvSpPr>
        <dsp:cNvPr id="0" name=""/>
        <dsp:cNvSpPr/>
      </dsp:nvSpPr>
      <dsp:spPr>
        <a:xfrm>
          <a:off x="0" y="2187288"/>
          <a:ext cx="5641974" cy="0"/>
        </a:xfrm>
        <a:prstGeom prst="line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E1D23-7CE6-BE4D-A1B6-00258B45A1B4}">
      <dsp:nvSpPr>
        <dsp:cNvPr id="0" name=""/>
        <dsp:cNvSpPr/>
      </dsp:nvSpPr>
      <dsp:spPr>
        <a:xfrm>
          <a:off x="0" y="2187288"/>
          <a:ext cx="5641974" cy="54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Actualización</a:t>
          </a:r>
          <a:endParaRPr lang="en-US" sz="2700" kern="1200"/>
        </a:p>
      </dsp:txBody>
      <dsp:txXfrm>
        <a:off x="0" y="2187288"/>
        <a:ext cx="5641974" cy="546672"/>
      </dsp:txXfrm>
    </dsp:sp>
    <dsp:sp modelId="{00A03197-0268-8D4D-A86C-75418511C45F}">
      <dsp:nvSpPr>
        <dsp:cNvPr id="0" name=""/>
        <dsp:cNvSpPr/>
      </dsp:nvSpPr>
      <dsp:spPr>
        <a:xfrm>
          <a:off x="0" y="2733961"/>
          <a:ext cx="5641974" cy="0"/>
        </a:xfrm>
        <a:prstGeom prst="line">
          <a:avLst/>
        </a:prstGeom>
        <a:solidFill>
          <a:schemeClr val="accent2">
            <a:hueOff val="-827108"/>
            <a:satOff val="932"/>
            <a:lumOff val="2206"/>
            <a:alphaOff val="0"/>
          </a:schemeClr>
        </a:solidFill>
        <a:ln w="15875" cap="flat" cmpd="sng" algn="ctr">
          <a:solidFill>
            <a:schemeClr val="accent2">
              <a:hueOff val="-827108"/>
              <a:satOff val="932"/>
              <a:lumOff val="2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1930B-9857-2746-8A7F-A3719AF11214}">
      <dsp:nvSpPr>
        <dsp:cNvPr id="0" name=""/>
        <dsp:cNvSpPr/>
      </dsp:nvSpPr>
      <dsp:spPr>
        <a:xfrm>
          <a:off x="0" y="2733961"/>
          <a:ext cx="5641974" cy="54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Reparación</a:t>
          </a:r>
          <a:endParaRPr lang="en-US" sz="2700" kern="1200"/>
        </a:p>
      </dsp:txBody>
      <dsp:txXfrm>
        <a:off x="0" y="2733961"/>
        <a:ext cx="5641974" cy="546672"/>
      </dsp:txXfrm>
    </dsp:sp>
    <dsp:sp modelId="{A8B8F4DE-5B34-A84F-8589-3F56B2D93843}">
      <dsp:nvSpPr>
        <dsp:cNvPr id="0" name=""/>
        <dsp:cNvSpPr/>
      </dsp:nvSpPr>
      <dsp:spPr>
        <a:xfrm>
          <a:off x="0" y="3280633"/>
          <a:ext cx="5641974" cy="0"/>
        </a:xfrm>
        <a:prstGeom prst="line">
          <a:avLst/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5875" cap="flat" cmpd="sng" algn="ctr">
          <a:solidFill>
            <a:schemeClr val="accent2">
              <a:hueOff val="-992530"/>
              <a:satOff val="1119"/>
              <a:lumOff val="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563C7-ED54-6A41-8573-979B8075E65A}">
      <dsp:nvSpPr>
        <dsp:cNvPr id="0" name=""/>
        <dsp:cNvSpPr/>
      </dsp:nvSpPr>
      <dsp:spPr>
        <a:xfrm>
          <a:off x="0" y="3280633"/>
          <a:ext cx="5641974" cy="54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Remanufacturación</a:t>
          </a:r>
          <a:endParaRPr lang="en-US" sz="2700" kern="1200"/>
        </a:p>
      </dsp:txBody>
      <dsp:txXfrm>
        <a:off x="0" y="3280633"/>
        <a:ext cx="5641974" cy="546672"/>
      </dsp:txXfrm>
    </dsp:sp>
    <dsp:sp modelId="{29E094A6-7A3E-9948-930C-8557F0512D19}">
      <dsp:nvSpPr>
        <dsp:cNvPr id="0" name=""/>
        <dsp:cNvSpPr/>
      </dsp:nvSpPr>
      <dsp:spPr>
        <a:xfrm>
          <a:off x="0" y="3827305"/>
          <a:ext cx="5641974" cy="0"/>
        </a:xfrm>
        <a:prstGeom prst="line">
          <a:avLst/>
        </a:prstGeom>
        <a:solidFill>
          <a:schemeClr val="accent2">
            <a:hueOff val="-1157951"/>
            <a:satOff val="1305"/>
            <a:lumOff val="3089"/>
            <a:alphaOff val="0"/>
          </a:schemeClr>
        </a:solidFill>
        <a:ln w="15875" cap="flat" cmpd="sng" algn="ctr">
          <a:solidFill>
            <a:schemeClr val="accent2">
              <a:hueOff val="-1157951"/>
              <a:satOff val="1305"/>
              <a:lumOff val="30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5FF2D-2E93-F847-8801-C25EDFDC291A}">
      <dsp:nvSpPr>
        <dsp:cNvPr id="0" name=""/>
        <dsp:cNvSpPr/>
      </dsp:nvSpPr>
      <dsp:spPr>
        <a:xfrm>
          <a:off x="0" y="3827305"/>
          <a:ext cx="5641974" cy="54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Reciclado</a:t>
          </a:r>
          <a:endParaRPr lang="en-US" sz="2700" kern="1200"/>
        </a:p>
      </dsp:txBody>
      <dsp:txXfrm>
        <a:off x="0" y="3827305"/>
        <a:ext cx="5641974" cy="546672"/>
      </dsp:txXfrm>
    </dsp:sp>
    <dsp:sp modelId="{36B01F96-7F96-F048-A4DB-B1BAF9587646}">
      <dsp:nvSpPr>
        <dsp:cNvPr id="0" name=""/>
        <dsp:cNvSpPr/>
      </dsp:nvSpPr>
      <dsp:spPr>
        <a:xfrm>
          <a:off x="0" y="4373977"/>
          <a:ext cx="5641974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3DA8C-4DB6-6445-B9B0-6A2977A850D9}">
      <dsp:nvSpPr>
        <dsp:cNvPr id="0" name=""/>
        <dsp:cNvSpPr/>
      </dsp:nvSpPr>
      <dsp:spPr>
        <a:xfrm>
          <a:off x="0" y="4373977"/>
          <a:ext cx="5641974" cy="54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/>
            <a:t>Valorización material</a:t>
          </a:r>
          <a:endParaRPr lang="en-US" sz="2700" kern="1200"/>
        </a:p>
      </dsp:txBody>
      <dsp:txXfrm>
        <a:off x="0" y="4373977"/>
        <a:ext cx="5641974" cy="546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7260895-E5A6-172F-5F13-BB84BC0149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3C4D7D-E5E1-908B-C55D-12BE9300EC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C6C47-4AB5-264A-AC6D-F62ACE599361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D95FF2-F310-4148-FE34-05C1450812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72D30C3-B8F5-414D-51CA-29E77CF3C4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7DFE4-238A-6942-B1D2-CBC1873F9C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0419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7647A-C17C-46EE-952A-290043960BFD}" type="datetimeFigureOut">
              <a:rPr lang="es-ES" smtClean="0"/>
              <a:t>11/10/24</a:t>
            </a:fld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E69C-AC21-46EE-83E7-D458BFB28B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87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E69C-AC21-46EE-83E7-D458BFB28B9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54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5E69C-AC21-46EE-83E7-D458BFB28B9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35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D608D-43D9-3E68-2534-F7BF9E274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C774133-8E42-8A01-60DD-AC726FA11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A36AE77-A36D-90B7-24A6-4A2CD72A3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C0F21F-FA9F-67A2-85A8-9384160E2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E69C-AC21-46EE-83E7-D458BFB28B9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16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E69C-AC21-46EE-83E7-D458BFB28B9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19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C54F4-2A52-975D-728F-E7B9E97BC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D012AD-E6BB-9A35-3E91-638A8EDD3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0949B-1DF1-D166-C9E2-B7914B63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F90E7-6895-6945-BEA0-B86F9FBB50E0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46E88B-6453-B25E-EC4C-33E5A331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B7D7D7-199C-6B62-7EFA-46E62D4E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B3E331-5462-5542-AA87-ECC406F2C1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120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4334E-4681-9313-FE14-0FBD2A1D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1E8356-6A14-F663-CBE7-BEF5C6B94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48D105-FA6D-17D1-33B5-E2ED5FFE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F90E7-6895-6945-BEA0-B86F9FBB50E0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1B724D-4C40-79FC-B59A-0AC4AD11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6CDB4-3521-0551-6B56-FE3FC7E4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B3E331-5462-5542-AA87-ECC406F2C1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897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D15F9E-1265-3B73-8D4F-FB8013ECB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F906CB-B3E8-07B8-23D6-7A918C78D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0DCC0A-302A-C144-4EC9-15E45F14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F90E7-6895-6945-BEA0-B86F9FBB50E0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3A3524-F3F1-3F3B-884C-76CAD9B4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AE622E-7009-746F-AA02-64AE6737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B3E331-5462-5542-AA87-ECC406F2C1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222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AB93ABE-6F79-FD4B-AA5F-A0CD6618EC89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D726-0ADC-4E47-8EE0-1AFD5D090AE7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40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ABE-6F79-FD4B-AA5F-A0CD6618EC89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D726-0ADC-4E47-8EE0-1AFD5D090A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6969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ABE-6F79-FD4B-AA5F-A0CD6618EC89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D726-0ADC-4E47-8EE0-1AFD5D090AE7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231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ABE-6F79-FD4B-AA5F-A0CD6618EC89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D726-0ADC-4E47-8EE0-1AFD5D090A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0285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ABE-6F79-FD4B-AA5F-A0CD6618EC89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D726-0ADC-4E47-8EE0-1AFD5D090A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2082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ABE-6F79-FD4B-AA5F-A0CD6618EC89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D726-0ADC-4E47-8EE0-1AFD5D090A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2785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ABE-6F79-FD4B-AA5F-A0CD6618EC89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D726-0ADC-4E47-8EE0-1AFD5D090A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0430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ABE-6F79-FD4B-AA5F-A0CD6618EC89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D726-0ADC-4E47-8EE0-1AFD5D090A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344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E3337-0F9C-CDA4-DD81-B1503C63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D847B1-81D5-4C74-B313-4A1E7A1D8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DBE6C-7250-B415-1ED7-4B264A97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F90E7-6895-6945-BEA0-B86F9FBB50E0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29AECB-CF57-7C4F-115D-A882A2BA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A8818C-2AB1-BBA0-9833-5D5895C3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B3E331-5462-5542-AA87-ECC406F2C1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4941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ABE-6F79-FD4B-AA5F-A0CD6618EC89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D726-0ADC-4E47-8EE0-1AFD5D090AE7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764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ABE-6F79-FD4B-AA5F-A0CD6618EC89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D726-0ADC-4E47-8EE0-1AFD5D090A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382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ABE-6F79-FD4B-AA5F-A0CD6618EC89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D726-0ADC-4E47-8EE0-1AFD5D090AE7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133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7CF0AC-7591-4CED-BF79-37B10F21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12050-DE84-4E1D-992E-52A62A6D2A23}" type="datetimeFigureOut">
              <a:rPr lang="es-ES" smtClean="0"/>
              <a:t>11/10/24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B9724-E2C4-5674-88FE-BA61A052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88507B1-89C1-14D4-5BBD-2CA29E09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1834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BD0A3-A343-575D-B52D-31038D9B5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4027" y="1212574"/>
            <a:ext cx="5953538" cy="4767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5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34BE49-34AA-9AC6-3CE8-011FA568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12050-DE84-4E1D-992E-52A62A6D2A23}" type="datetimeFigureOut">
              <a:rPr lang="es-ES" smtClean="0"/>
              <a:t>11/10/24</a:t>
            </a:fld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C81CDE-7242-148D-201C-4BAB7D2D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6A7B5-C738-4A5C-A678-128C649E9F1B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447AFF-48A1-7353-32BE-270A2DD4C995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554991" y="1047403"/>
            <a:ext cx="4615526" cy="502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93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7CF0AC-7591-4CED-BF79-37B10F21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12050-DE84-4E1D-992E-52A62A6D2A23}" type="datetimeFigureOut">
              <a:rPr lang="es-ES" smtClean="0"/>
              <a:t>11/10/24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B9724-E2C4-5674-88FE-BA61A052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88507B1-89C1-14D4-5BBD-2CA29E09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7392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505C3-30F7-E8F4-1462-91A07C36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6018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7CF0AC-7591-4CED-BF79-37B10F21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12050-DE84-4E1D-992E-52A62A6D2A23}" type="datetimeFigureOut">
              <a:rPr lang="es-ES" smtClean="0"/>
              <a:t>11/10/24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B9724-E2C4-5674-88FE-BA61A052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88507B1-89C1-14D4-5BBD-2CA29E09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60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7CF0AC-7591-4CED-BF79-37B10F219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12050-DE84-4E1D-992E-52A62A6D2A23}" type="datetimeFigureOut">
              <a:rPr lang="es-ES" smtClean="0"/>
              <a:t>11/10/24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B9724-E2C4-5674-88FE-BA61A052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B88507B1-89C1-14D4-5BBD-2CA29E09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8938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3C1AA6-7B3D-C096-0716-FD1DC9B5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ABE-6F79-FD4B-AA5F-A0CD6618EC89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0D6EAC-A470-F50E-36E3-1D702BEE5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0E85F9-4875-C1D5-BB59-7AD8532D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D726-0ADC-4E47-8EE0-1AFD5D090A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42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60F77-3172-118B-8D77-8CF53D6E8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7C7F3-24C5-D329-0F63-6DDC32DD5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356265-7CC2-2DF5-8123-758E2F305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F90E7-6895-6945-BEA0-B86F9FBB50E0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144A7E-0693-D24D-F771-847EA4D4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744F5C-18F6-5FB6-451E-5291E17A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B3E331-5462-5542-AA87-ECC406F2C1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316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7F27B-153A-00C1-409F-1550884D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2AD9C9-32F1-0403-0D57-6A3DBFCF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ABE-6F79-FD4B-AA5F-A0CD6618EC89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AD424B-46CE-86A4-1C79-FEFDA225A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5038AE-376C-B912-D7ED-B5818CAE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D726-0ADC-4E47-8EE0-1AFD5D090A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3885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E3A23-76BB-299A-3872-7D282DA2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3757BE-A7CE-8139-1073-F3CD7379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ABE-6F79-FD4B-AA5F-A0CD6618EC89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F9AF3E-572C-8DF5-6B30-B2E0E76F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633C9D-516D-E795-829E-EDD521AB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DD726-0ADC-4E47-8EE0-1AFD5D090AE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649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4E568-A231-C608-5053-124BF09A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BB4001-2440-A491-E918-4E450F36D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37D279-9417-DC5B-D997-A233C2D1C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75FB4F-2F48-1ACE-4D7A-451176659F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F90E7-6895-6945-BEA0-B86F9FBB50E0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C55DDA-9CE0-861E-67E3-03465D80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69BD19-EA98-6F5C-AA2A-8DB4D092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B3E331-5462-5542-AA87-ECC406F2C1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815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AAD48-4A6B-AB2F-313F-3B2171654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F133CA-0E9E-E9A2-BD97-AB26AA979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0D4298-5738-BB71-5FF3-47ECC1115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A8B0510-79E5-D0B0-AC3F-C83ACC8AA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DE783B-B563-D7E3-6A95-43F095448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7C344F-A215-810D-1E54-4D3016B47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F90E7-6895-6945-BEA0-B86F9FBB50E0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119218-BC34-0AE2-61A2-7D6B479B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24E102-5CB3-5C0B-1F05-ED8C2FD8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B3E331-5462-5542-AA87-ECC406F2C1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133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416A3-B234-48A9-F449-1608275FC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26AA91-2912-3EBA-ECB0-2607D4DF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F90E7-6895-6945-BEA0-B86F9FBB50E0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7C56FF-1F87-3664-29C8-F74ED00B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6C14B10-0B6B-1775-263D-539FF4C1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B3E331-5462-5542-AA87-ECC406F2C1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956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713A5B-A715-005A-DB5F-8E3512B54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F90E7-6895-6945-BEA0-B86F9FBB50E0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D47E48F-CF96-16EA-3445-970B65B3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E6129E-A3F6-C3DD-E18C-7C737BAD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B3E331-5462-5542-AA87-ECC406F2C1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069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9F6D0-E7AE-A6A3-C939-0E698F10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8456A5-4AF1-879B-0591-BF3819E90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881AEF-05BB-1D3E-201A-D2C8DAB2A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BA9B91-4B46-4351-4B89-12817DE3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F90E7-6895-6945-BEA0-B86F9FBB50E0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629B4A-24AB-4F2E-6B81-F461480E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FEC808-BB2E-E1A9-98AE-89271E7C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B3E331-5462-5542-AA87-ECC406F2C1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155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77FD8-5F4E-E69D-EE2E-252BDF11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3DD4B2-B089-4783-F478-2F47DC62F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203F4E-DD40-CB1A-E175-39C0E8738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F6F456-402B-5AC2-8D77-550D286F1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EF90E7-6895-6945-BEA0-B86F9FBB50E0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B280D6-2127-F488-C0AA-33422E28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952F15-84F9-5A13-A11C-043C5BFF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B3E331-5462-5542-AA87-ECC406F2C1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871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19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AB93ABE-6F79-FD4B-AA5F-A0CD6618EC89}" type="datetimeFigureOut">
              <a:rPr lang="es-CL" smtClean="0"/>
              <a:t>11-10-24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DFDD726-0ADC-4E47-8EE0-1AFD5D090AE7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07C150D0-90E0-74BE-3FF6-752B2F034E49}"/>
              </a:ext>
            </a:extLst>
          </p:cNvPr>
          <p:cNvSpPr/>
          <p:nvPr userDrawn="1"/>
        </p:nvSpPr>
        <p:spPr>
          <a:xfrm>
            <a:off x="0" y="0"/>
            <a:ext cx="12192000" cy="664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528D83B-E11A-D050-EEE6-144B7F7DBCD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95" y="48906"/>
            <a:ext cx="836640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7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  <p:sldLayoutId id="2147483716" r:id="rId13"/>
    <p:sldLayoutId id="2147483717" r:id="rId14"/>
    <p:sldLayoutId id="2147483719" r:id="rId15"/>
    <p:sldLayoutId id="2147483720" r:id="rId16"/>
    <p:sldLayoutId id="2147483670" r:id="rId17"/>
    <p:sldLayoutId id="2147483684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pones de botellas de plástico coloridos">
            <a:extLst>
              <a:ext uri="{FF2B5EF4-FFF2-40B4-BE49-F238E27FC236}">
                <a16:creationId xmlns:a16="http://schemas.microsoft.com/office/drawing/2014/main" id="{D826682F-541C-F218-4F2F-E98E455A57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300" r="327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07D6CA5-71ED-61B7-ABBC-485F1E0017EF}"/>
              </a:ext>
            </a:extLst>
          </p:cNvPr>
          <p:cNvSpPr txBox="1"/>
          <p:nvPr/>
        </p:nvSpPr>
        <p:spPr>
          <a:xfrm>
            <a:off x="9619488" y="1122363"/>
            <a:ext cx="2252472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spc="-275" dirty="0">
              <a:latin typeface="+mj-lt"/>
              <a:ea typeface="+mj-ea"/>
              <a:cs typeface="+mj-cs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spc="-275" dirty="0">
                <a:latin typeface="+mj-lt"/>
                <a:ea typeface="+mj-ea"/>
                <a:cs typeface="+mj-cs"/>
              </a:rPr>
              <a:t>ECONOMÍA CIRCULAR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spc="-275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6570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097F54DD-DB29-DBEB-4D4B-CE6BC3BE97A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spc="-80">
                <a:solidFill>
                  <a:schemeClr val="tx1"/>
                </a:solidFill>
                <a:latin typeface="+mj-lt"/>
                <a:cs typeface="+mj-cs"/>
              </a:rPr>
              <a:t>¿Por qué es necesario impulsar la Economía Circular?</a:t>
            </a:r>
            <a:endParaRPr lang="en-US" sz="4400">
              <a:solidFill>
                <a:schemeClr val="tx1"/>
              </a:solidFill>
              <a:latin typeface="+mj-lt"/>
              <a:cs typeface="+mj-cs"/>
            </a:endParaRPr>
          </a:p>
        </p:txBody>
      </p:sp>
      <p:graphicFrame>
        <p:nvGraphicFramePr>
          <p:cNvPr id="6" name="Marcador de contenido 1">
            <a:extLst>
              <a:ext uri="{FF2B5EF4-FFF2-40B4-BE49-F238E27FC236}">
                <a16:creationId xmlns:a16="http://schemas.microsoft.com/office/drawing/2014/main" id="{6DF97F75-8CC2-0C09-61A7-16E025D03A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80294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093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E042AE-F625-42C2-4678-77716C803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395876C-BEBD-6BF0-625E-7D50DBB2A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Necesidad ambiental</a:t>
            </a:r>
            <a:br>
              <a:rPr lang="en-US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 cap="all" spc="1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Marcador de contenido 1">
            <a:extLst>
              <a:ext uri="{FF2B5EF4-FFF2-40B4-BE49-F238E27FC236}">
                <a16:creationId xmlns:a16="http://schemas.microsoft.com/office/drawing/2014/main" id="{BC0464AD-9B6B-6113-EC4D-3FF0FA54C5D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64487058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72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DF377ED-72AA-44D2-4B58-E047C5466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7E096CA-47E0-0A42-F00F-2EC7967DF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Sector Plásticos</a:t>
            </a:r>
          </a:p>
        </p:txBody>
      </p:sp>
      <p:graphicFrame>
        <p:nvGraphicFramePr>
          <p:cNvPr id="5" name="Marcador de contenido 1">
            <a:extLst>
              <a:ext uri="{FF2B5EF4-FFF2-40B4-BE49-F238E27FC236}">
                <a16:creationId xmlns:a16="http://schemas.microsoft.com/office/drawing/2014/main" id="{2BDB7262-BA47-027D-6B84-C0073428313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0841977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9171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7F720AB-8C6D-01E6-F97D-C44D372B8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090D9122-E5CE-CAB8-529B-D270B6BAC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graphicFrame>
        <p:nvGraphicFramePr>
          <p:cNvPr id="9" name="CuadroTexto 6">
            <a:extLst>
              <a:ext uri="{FF2B5EF4-FFF2-40B4-BE49-F238E27FC236}">
                <a16:creationId xmlns:a16="http://schemas.microsoft.com/office/drawing/2014/main" id="{4E3055F4-112B-A06E-E77B-1ADD394DE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78684"/>
              </p:ext>
            </p:extLst>
          </p:nvPr>
        </p:nvGraphicFramePr>
        <p:xfrm>
          <a:off x="590719" y="2330505"/>
          <a:ext cx="4559425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413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807F6DD-525F-3CB9-4485-6351ED7F4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158" y="299841"/>
            <a:ext cx="5734841" cy="1000518"/>
          </a:xfrm>
        </p:spPr>
        <p:txBody>
          <a:bodyPr/>
          <a:lstStyle/>
          <a:p>
            <a:r>
              <a:rPr lang="es-ES" dirty="0"/>
              <a:t>Oportunidad económica</a:t>
            </a:r>
          </a:p>
        </p:txBody>
      </p:sp>
      <p:graphicFrame>
        <p:nvGraphicFramePr>
          <p:cNvPr id="9" name="Marcador de contenido 1">
            <a:extLst>
              <a:ext uri="{FF2B5EF4-FFF2-40B4-BE49-F238E27FC236}">
                <a16:creationId xmlns:a16="http://schemas.microsoft.com/office/drawing/2014/main" id="{0F3E7050-72E0-0AD2-5063-A23ADB74195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29803904"/>
              </p:ext>
            </p:extLst>
          </p:nvPr>
        </p:nvGraphicFramePr>
        <p:xfrm>
          <a:off x="0" y="2349500"/>
          <a:ext cx="8004175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477A3A4C-677F-7C7B-9323-7802224A6966}"/>
              </a:ext>
            </a:extLst>
          </p:cNvPr>
          <p:cNvSpPr/>
          <p:nvPr/>
        </p:nvSpPr>
        <p:spPr>
          <a:xfrm>
            <a:off x="4952183" y="3827534"/>
            <a:ext cx="1633928" cy="752226"/>
          </a:xfrm>
          <a:prstGeom prst="rightArrow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213C1-8482-84A6-BB6E-61E7C455BC09}"/>
              </a:ext>
            </a:extLst>
          </p:cNvPr>
          <p:cNvSpPr txBox="1"/>
          <p:nvPr/>
        </p:nvSpPr>
        <p:spPr>
          <a:xfrm>
            <a:off x="7041501" y="3741982"/>
            <a:ext cx="372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competitividad empresarial</a:t>
            </a:r>
          </a:p>
        </p:txBody>
      </p:sp>
    </p:spTree>
    <p:extLst>
      <p:ext uri="{BB962C8B-B14F-4D97-AF65-F5344CB8AC3E}">
        <p14:creationId xmlns:p14="http://schemas.microsoft.com/office/powerpoint/2010/main" val="307522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1B5F5D-F355-C558-9B29-5C9AB1B04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F79A9B1-E985-7639-8C98-E97AAE2A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EMPLEO</a:t>
            </a:r>
          </a:p>
        </p:txBody>
      </p:sp>
      <p:graphicFrame>
        <p:nvGraphicFramePr>
          <p:cNvPr id="10" name="Marcador de contenido 2">
            <a:extLst>
              <a:ext uri="{FF2B5EF4-FFF2-40B4-BE49-F238E27FC236}">
                <a16:creationId xmlns:a16="http://schemas.microsoft.com/office/drawing/2014/main" id="{7745086D-677B-FFFD-2AAD-609DB0735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5009748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35568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325</Words>
  <Application>Microsoft Macintosh PowerPoint</Application>
  <PresentationFormat>Panorámica</PresentationFormat>
  <Paragraphs>43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Tw Cen MT</vt:lpstr>
      <vt:lpstr>Tw Cen MT Condensed</vt:lpstr>
      <vt:lpstr>Wingdings 3</vt:lpstr>
      <vt:lpstr>Diseño personalizado</vt:lpstr>
      <vt:lpstr>Integral</vt:lpstr>
      <vt:lpstr>Presentación de PowerPoint</vt:lpstr>
      <vt:lpstr>Presentación de PowerPoint</vt:lpstr>
      <vt:lpstr>Necesidad ambiental </vt:lpstr>
      <vt:lpstr>Sector Plásticos</vt:lpstr>
      <vt:lpstr>Presentación de PowerPoint</vt:lpstr>
      <vt:lpstr>Oportunidad económica</vt:lpstr>
      <vt:lpstr>EMPLEO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Irene Diez</dc:creator>
  <cp:lastModifiedBy>Marcos German Mora Gonzalez (mmorag)</cp:lastModifiedBy>
  <cp:revision>68</cp:revision>
  <dcterms:created xsi:type="dcterms:W3CDTF">2022-11-17T15:48:18Z</dcterms:created>
  <dcterms:modified xsi:type="dcterms:W3CDTF">2024-10-11T12:04:35Z</dcterms:modified>
</cp:coreProperties>
</file>