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Abril Fatface"/>
      <p:regular r:id="rId8"/>
    </p:embeddedFont>
    <p:embeddedFont>
      <p:font typeface="Bebas Neue"/>
      <p:regular r:id="rId9"/>
    </p:embeddedFont>
    <p:embeddedFont>
      <p:font typeface="Barlow Semi Condensed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864">
          <p15:clr>
            <a:srgbClr val="747775"/>
          </p15:clr>
        </p15:guide>
      </p15:sldGuideLst>
    </p:ext>
    <p:ext uri="http://customooxmlschemas.google.com/">
      <go:slidesCustomData xmlns:go="http://customooxmlschemas.google.com/" r:id="rId14" roundtripDataSignature="AMtx7mgEcB1eZeKTaKSOb+fo8lh6Vdsh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86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BebasNeu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AbrilFatface-regular.fntdata"/><Relationship Id="rId11" Type="http://schemas.openxmlformats.org/officeDocument/2006/relationships/font" Target="fonts/BarlowSemiCondensed-bold.fntdata"/><Relationship Id="rId10" Type="http://schemas.openxmlformats.org/officeDocument/2006/relationships/font" Target="fonts/BarlowSemiCondensed-regular.fntdata"/><Relationship Id="rId13" Type="http://schemas.openxmlformats.org/officeDocument/2006/relationships/font" Target="fonts/BarlowSemiCondensed-boldItalic.fntdata"/><Relationship Id="rId12" Type="http://schemas.openxmlformats.org/officeDocument/2006/relationships/font" Target="fonts/BarlowSemiCondensed-italic.fntdata"/><Relationship Id="rId14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03" name="Shape 4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4" name="Google Shape;4504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05" name="Google Shape;450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09" name="Shape 4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0" name="Google Shape;4510;p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11" name="Google Shape;4511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55"/>
          <p:cNvGrpSpPr/>
          <p:nvPr/>
        </p:nvGrpSpPr>
        <p:grpSpPr>
          <a:xfrm>
            <a:off x="-1030325" y="-997950"/>
            <a:ext cx="11981248" cy="7638225"/>
            <a:chOff x="-1030325" y="-997950"/>
            <a:chExt cx="11981248" cy="7638225"/>
          </a:xfrm>
        </p:grpSpPr>
        <p:sp>
          <p:nvSpPr>
            <p:cNvPr id="10" name="Google Shape;10;p55"/>
            <p:cNvSpPr/>
            <p:nvPr/>
          </p:nvSpPr>
          <p:spPr>
            <a:xfrm>
              <a:off x="-1030325" y="-997950"/>
              <a:ext cx="5829076" cy="4388935"/>
            </a:xfrm>
            <a:custGeom>
              <a:rect b="b" l="l" r="r" t="t"/>
              <a:pathLst>
                <a:path extrusionOk="0" h="68671" w="91204">
                  <a:moveTo>
                    <a:pt x="56246" y="0"/>
                  </a:moveTo>
                  <a:cubicBezTo>
                    <a:pt x="46995" y="0"/>
                    <a:pt x="37746" y="803"/>
                    <a:pt x="28633" y="2401"/>
                  </a:cubicBezTo>
                  <a:cubicBezTo>
                    <a:pt x="21361" y="3677"/>
                    <a:pt x="13674" y="5750"/>
                    <a:pt x="8867" y="11358"/>
                  </a:cubicBezTo>
                  <a:cubicBezTo>
                    <a:pt x="5768" y="14973"/>
                    <a:pt x="4241" y="19657"/>
                    <a:pt x="3113" y="24285"/>
                  </a:cubicBezTo>
                  <a:cubicBezTo>
                    <a:pt x="2016" y="28780"/>
                    <a:pt x="1229" y="33352"/>
                    <a:pt x="755" y="37953"/>
                  </a:cubicBezTo>
                  <a:cubicBezTo>
                    <a:pt x="1" y="45270"/>
                    <a:pt x="1016" y="51523"/>
                    <a:pt x="5237" y="57599"/>
                  </a:cubicBezTo>
                  <a:cubicBezTo>
                    <a:pt x="9588" y="63865"/>
                    <a:pt x="17019" y="68447"/>
                    <a:pt x="24726" y="68664"/>
                  </a:cubicBezTo>
                  <a:cubicBezTo>
                    <a:pt x="24894" y="68668"/>
                    <a:pt x="25062" y="68671"/>
                    <a:pt x="25231" y="68671"/>
                  </a:cubicBezTo>
                  <a:cubicBezTo>
                    <a:pt x="30937" y="68671"/>
                    <a:pt x="36669" y="66004"/>
                    <a:pt x="40303" y="61708"/>
                  </a:cubicBezTo>
                  <a:cubicBezTo>
                    <a:pt x="41924" y="59788"/>
                    <a:pt x="43128" y="57543"/>
                    <a:pt x="43727" y="55066"/>
                  </a:cubicBezTo>
                  <a:cubicBezTo>
                    <a:pt x="44361" y="52438"/>
                    <a:pt x="44332" y="49702"/>
                    <a:pt x="44354" y="46997"/>
                  </a:cubicBezTo>
                  <a:cubicBezTo>
                    <a:pt x="44393" y="41853"/>
                    <a:pt x="44992" y="35973"/>
                    <a:pt x="49154" y="32948"/>
                  </a:cubicBezTo>
                  <a:cubicBezTo>
                    <a:pt x="52116" y="30793"/>
                    <a:pt x="56593" y="30355"/>
                    <a:pt x="58196" y="27062"/>
                  </a:cubicBezTo>
                  <a:cubicBezTo>
                    <a:pt x="59303" y="24788"/>
                    <a:pt x="59697" y="22486"/>
                    <a:pt x="62467" y="21600"/>
                  </a:cubicBezTo>
                  <a:cubicBezTo>
                    <a:pt x="63291" y="21337"/>
                    <a:pt x="64180" y="21254"/>
                    <a:pt x="65096" y="21254"/>
                  </a:cubicBezTo>
                  <a:cubicBezTo>
                    <a:pt x="66680" y="21254"/>
                    <a:pt x="68346" y="21503"/>
                    <a:pt x="69893" y="21503"/>
                  </a:cubicBezTo>
                  <a:cubicBezTo>
                    <a:pt x="70242" y="21503"/>
                    <a:pt x="70585" y="21490"/>
                    <a:pt x="70919" y="21459"/>
                  </a:cubicBezTo>
                  <a:cubicBezTo>
                    <a:pt x="77125" y="20888"/>
                    <a:pt x="83114" y="18092"/>
                    <a:pt x="87503" y="13664"/>
                  </a:cubicBezTo>
                  <a:cubicBezTo>
                    <a:pt x="88933" y="12224"/>
                    <a:pt x="90229" y="10552"/>
                    <a:pt x="90717" y="8583"/>
                  </a:cubicBezTo>
                  <a:cubicBezTo>
                    <a:pt x="91203" y="6615"/>
                    <a:pt x="90710" y="4299"/>
                    <a:pt x="89095" y="3069"/>
                  </a:cubicBezTo>
                  <a:cubicBezTo>
                    <a:pt x="88252" y="2425"/>
                    <a:pt x="87200" y="2133"/>
                    <a:pt x="86170" y="1887"/>
                  </a:cubicBezTo>
                  <a:cubicBezTo>
                    <a:pt x="80745" y="599"/>
                    <a:pt x="74761" y="978"/>
                    <a:pt x="69177" y="525"/>
                  </a:cubicBezTo>
                  <a:cubicBezTo>
                    <a:pt x="64876" y="175"/>
                    <a:pt x="60561" y="0"/>
                    <a:pt x="562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1;p55"/>
            <p:cNvSpPr/>
            <p:nvPr/>
          </p:nvSpPr>
          <p:spPr>
            <a:xfrm>
              <a:off x="5733522" y="401826"/>
              <a:ext cx="446621" cy="276358"/>
            </a:xfrm>
            <a:custGeom>
              <a:rect b="b" l="l" r="r" t="t"/>
              <a:pathLst>
                <a:path extrusionOk="0" h="4324" w="6988">
                  <a:moveTo>
                    <a:pt x="2923" y="0"/>
                  </a:moveTo>
                  <a:cubicBezTo>
                    <a:pt x="2038" y="0"/>
                    <a:pt x="1395" y="587"/>
                    <a:pt x="1037" y="1342"/>
                  </a:cubicBezTo>
                  <a:cubicBezTo>
                    <a:pt x="0" y="3529"/>
                    <a:pt x="840" y="4324"/>
                    <a:pt x="2058" y="4324"/>
                  </a:cubicBezTo>
                  <a:cubicBezTo>
                    <a:pt x="4028" y="4324"/>
                    <a:pt x="6988" y="2248"/>
                    <a:pt x="4619" y="619"/>
                  </a:cubicBezTo>
                  <a:cubicBezTo>
                    <a:pt x="3984" y="183"/>
                    <a:pt x="3416" y="0"/>
                    <a:pt x="29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55"/>
            <p:cNvSpPr/>
            <p:nvPr/>
          </p:nvSpPr>
          <p:spPr>
            <a:xfrm>
              <a:off x="152765" y="3627554"/>
              <a:ext cx="598221" cy="385265"/>
            </a:xfrm>
            <a:custGeom>
              <a:rect b="b" l="l" r="r" t="t"/>
              <a:pathLst>
                <a:path extrusionOk="0" h="6028" w="9360">
                  <a:moveTo>
                    <a:pt x="3928" y="0"/>
                  </a:moveTo>
                  <a:cubicBezTo>
                    <a:pt x="2889" y="0"/>
                    <a:pt x="1876" y="522"/>
                    <a:pt x="1241" y="1859"/>
                  </a:cubicBezTo>
                  <a:cubicBezTo>
                    <a:pt x="1" y="4475"/>
                    <a:pt x="1885" y="6028"/>
                    <a:pt x="4041" y="6028"/>
                  </a:cubicBezTo>
                  <a:cubicBezTo>
                    <a:pt x="4897" y="6028"/>
                    <a:pt x="5796" y="5783"/>
                    <a:pt x="6559" y="5263"/>
                  </a:cubicBezTo>
                  <a:cubicBezTo>
                    <a:pt x="9360" y="3352"/>
                    <a:pt x="6562" y="0"/>
                    <a:pt x="39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55"/>
            <p:cNvSpPr/>
            <p:nvPr/>
          </p:nvSpPr>
          <p:spPr>
            <a:xfrm>
              <a:off x="5567806" y="329153"/>
              <a:ext cx="165725" cy="157928"/>
            </a:xfrm>
            <a:custGeom>
              <a:rect b="b" l="l" r="r" t="t"/>
              <a:pathLst>
                <a:path extrusionOk="0" h="2471" w="2593">
                  <a:moveTo>
                    <a:pt x="1319" y="1"/>
                  </a:moveTo>
                  <a:cubicBezTo>
                    <a:pt x="988" y="1"/>
                    <a:pt x="665" y="111"/>
                    <a:pt x="424" y="311"/>
                  </a:cubicBezTo>
                  <a:cubicBezTo>
                    <a:pt x="191" y="503"/>
                    <a:pt x="35" y="780"/>
                    <a:pt x="21" y="1126"/>
                  </a:cubicBezTo>
                  <a:cubicBezTo>
                    <a:pt x="0" y="1575"/>
                    <a:pt x="48" y="2102"/>
                    <a:pt x="426" y="2350"/>
                  </a:cubicBezTo>
                  <a:cubicBezTo>
                    <a:pt x="552" y="2433"/>
                    <a:pt x="691" y="2470"/>
                    <a:pt x="835" y="2470"/>
                  </a:cubicBezTo>
                  <a:cubicBezTo>
                    <a:pt x="1632" y="2470"/>
                    <a:pt x="2592" y="1351"/>
                    <a:pt x="2428" y="651"/>
                  </a:cubicBezTo>
                  <a:cubicBezTo>
                    <a:pt x="2373" y="414"/>
                    <a:pt x="2164" y="244"/>
                    <a:pt x="1944" y="141"/>
                  </a:cubicBezTo>
                  <a:cubicBezTo>
                    <a:pt x="1745" y="46"/>
                    <a:pt x="1530" y="1"/>
                    <a:pt x="13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55"/>
            <p:cNvSpPr/>
            <p:nvPr/>
          </p:nvSpPr>
          <p:spPr>
            <a:xfrm flipH="1" rot="6937260">
              <a:off x="-978295" y="100484"/>
              <a:ext cx="2386906" cy="1168032"/>
            </a:xfrm>
            <a:custGeom>
              <a:rect b="b" l="l" r="r" t="t"/>
              <a:pathLst>
                <a:path extrusionOk="0" h="25845" w="52815">
                  <a:moveTo>
                    <a:pt x="16375" y="0"/>
                  </a:moveTo>
                  <a:cubicBezTo>
                    <a:pt x="11695" y="0"/>
                    <a:pt x="7254" y="3229"/>
                    <a:pt x="3763" y="6073"/>
                  </a:cubicBezTo>
                  <a:cubicBezTo>
                    <a:pt x="0" y="9142"/>
                    <a:pt x="168" y="13798"/>
                    <a:pt x="2552" y="17814"/>
                  </a:cubicBezTo>
                  <a:cubicBezTo>
                    <a:pt x="3929" y="20141"/>
                    <a:pt x="5671" y="22400"/>
                    <a:pt x="8128" y="23526"/>
                  </a:cubicBezTo>
                  <a:cubicBezTo>
                    <a:pt x="9637" y="24218"/>
                    <a:pt x="11314" y="24432"/>
                    <a:pt x="12962" y="24628"/>
                  </a:cubicBezTo>
                  <a:cubicBezTo>
                    <a:pt x="18541" y="25295"/>
                    <a:pt x="24190" y="25844"/>
                    <a:pt x="29805" y="25844"/>
                  </a:cubicBezTo>
                  <a:cubicBezTo>
                    <a:pt x="34398" y="25844"/>
                    <a:pt x="38968" y="25477"/>
                    <a:pt x="43460" y="24508"/>
                  </a:cubicBezTo>
                  <a:cubicBezTo>
                    <a:pt x="45588" y="24048"/>
                    <a:pt x="47733" y="23436"/>
                    <a:pt x="49518" y="22189"/>
                  </a:cubicBezTo>
                  <a:cubicBezTo>
                    <a:pt x="51304" y="20945"/>
                    <a:pt x="52692" y="18963"/>
                    <a:pt x="52739" y="16786"/>
                  </a:cubicBezTo>
                  <a:cubicBezTo>
                    <a:pt x="52814" y="13258"/>
                    <a:pt x="49505" y="10576"/>
                    <a:pt x="46204" y="9335"/>
                  </a:cubicBezTo>
                  <a:cubicBezTo>
                    <a:pt x="40195" y="7077"/>
                    <a:pt x="33327" y="7610"/>
                    <a:pt x="27545" y="4818"/>
                  </a:cubicBezTo>
                  <a:cubicBezTo>
                    <a:pt x="24511" y="3353"/>
                    <a:pt x="21856" y="999"/>
                    <a:pt x="18568" y="247"/>
                  </a:cubicBezTo>
                  <a:cubicBezTo>
                    <a:pt x="17833" y="78"/>
                    <a:pt x="17101" y="0"/>
                    <a:pt x="163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55"/>
            <p:cNvSpPr/>
            <p:nvPr/>
          </p:nvSpPr>
          <p:spPr>
            <a:xfrm>
              <a:off x="-275225" y="-313537"/>
              <a:ext cx="3162367" cy="3221356"/>
            </a:xfrm>
            <a:custGeom>
              <a:rect b="b" l="l" r="r" t="t"/>
              <a:pathLst>
                <a:path extrusionOk="0" h="71265" w="6996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55"/>
            <p:cNvSpPr/>
            <p:nvPr/>
          </p:nvSpPr>
          <p:spPr>
            <a:xfrm>
              <a:off x="1017925" y="4138550"/>
              <a:ext cx="3362050" cy="1665525"/>
            </a:xfrm>
            <a:custGeom>
              <a:rect b="b" l="l" r="r" t="t"/>
              <a:pathLst>
                <a:path extrusionOk="0" h="66621" w="134482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55"/>
            <p:cNvSpPr/>
            <p:nvPr/>
          </p:nvSpPr>
          <p:spPr>
            <a:xfrm>
              <a:off x="6180138" y="1692609"/>
              <a:ext cx="4770785" cy="4947666"/>
            </a:xfrm>
            <a:custGeom>
              <a:rect b="b" l="l" r="r" t="t"/>
              <a:pathLst>
                <a:path extrusionOk="0" h="106740" w="102924">
                  <a:moveTo>
                    <a:pt x="59886" y="1"/>
                  </a:moveTo>
                  <a:cubicBezTo>
                    <a:pt x="55848" y="1"/>
                    <a:pt x="51817" y="886"/>
                    <a:pt x="48323" y="2740"/>
                  </a:cubicBezTo>
                  <a:cubicBezTo>
                    <a:pt x="39634" y="7349"/>
                    <a:pt x="39644" y="14701"/>
                    <a:pt x="38283" y="23384"/>
                  </a:cubicBezTo>
                  <a:cubicBezTo>
                    <a:pt x="37227" y="30128"/>
                    <a:pt x="33264" y="37058"/>
                    <a:pt x="27052" y="40233"/>
                  </a:cubicBezTo>
                  <a:cubicBezTo>
                    <a:pt x="19968" y="43849"/>
                    <a:pt x="8700" y="48342"/>
                    <a:pt x="6745" y="57037"/>
                  </a:cubicBezTo>
                  <a:cubicBezTo>
                    <a:pt x="6228" y="59342"/>
                    <a:pt x="6657" y="61704"/>
                    <a:pt x="6028" y="64004"/>
                  </a:cubicBezTo>
                  <a:cubicBezTo>
                    <a:pt x="5383" y="66356"/>
                    <a:pt x="3275" y="68223"/>
                    <a:pt x="2274" y="70485"/>
                  </a:cubicBezTo>
                  <a:cubicBezTo>
                    <a:pt x="1256" y="72789"/>
                    <a:pt x="664" y="75289"/>
                    <a:pt x="570" y="77807"/>
                  </a:cubicBezTo>
                  <a:cubicBezTo>
                    <a:pt x="0" y="92886"/>
                    <a:pt x="15837" y="102490"/>
                    <a:pt x="28884" y="104967"/>
                  </a:cubicBezTo>
                  <a:cubicBezTo>
                    <a:pt x="29701" y="105121"/>
                    <a:pt x="30524" y="105271"/>
                    <a:pt x="31353" y="105406"/>
                  </a:cubicBezTo>
                  <a:cubicBezTo>
                    <a:pt x="36436" y="106246"/>
                    <a:pt x="41752" y="106739"/>
                    <a:pt x="46985" y="106739"/>
                  </a:cubicBezTo>
                  <a:cubicBezTo>
                    <a:pt x="49842" y="106739"/>
                    <a:pt x="52675" y="106592"/>
                    <a:pt x="55431" y="106275"/>
                  </a:cubicBezTo>
                  <a:cubicBezTo>
                    <a:pt x="66647" y="104980"/>
                    <a:pt x="77398" y="100434"/>
                    <a:pt x="85968" y="93052"/>
                  </a:cubicBezTo>
                  <a:cubicBezTo>
                    <a:pt x="90936" y="88772"/>
                    <a:pt x="95224" y="83615"/>
                    <a:pt x="98026" y="77685"/>
                  </a:cubicBezTo>
                  <a:cubicBezTo>
                    <a:pt x="102336" y="68560"/>
                    <a:pt x="102924" y="57959"/>
                    <a:pt x="100923" y="48069"/>
                  </a:cubicBezTo>
                  <a:cubicBezTo>
                    <a:pt x="98924" y="38180"/>
                    <a:pt x="94473" y="28926"/>
                    <a:pt x="89108" y="20379"/>
                  </a:cubicBezTo>
                  <a:cubicBezTo>
                    <a:pt x="84511" y="13057"/>
                    <a:pt x="78880" y="5900"/>
                    <a:pt x="71000" y="2342"/>
                  </a:cubicBezTo>
                  <a:cubicBezTo>
                    <a:pt x="67593" y="805"/>
                    <a:pt x="63736" y="1"/>
                    <a:pt x="598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" name="Google Shape;18;p55"/>
          <p:cNvSpPr txBox="1"/>
          <p:nvPr>
            <p:ph type="ctrTitle"/>
          </p:nvPr>
        </p:nvSpPr>
        <p:spPr>
          <a:xfrm>
            <a:off x="2288200" y="972250"/>
            <a:ext cx="4567500" cy="248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400">
                <a:solidFill>
                  <a:srgbClr val="19191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/>
        </p:txBody>
      </p:sp>
      <p:sp>
        <p:nvSpPr>
          <p:cNvPr id="19" name="Google Shape;19;p55"/>
          <p:cNvSpPr txBox="1"/>
          <p:nvPr>
            <p:ph idx="1" type="subTitle"/>
          </p:nvPr>
        </p:nvSpPr>
        <p:spPr>
          <a:xfrm>
            <a:off x="1573050" y="3514900"/>
            <a:ext cx="5997900" cy="38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0" name="Google Shape;20;p55"/>
          <p:cNvSpPr/>
          <p:nvPr/>
        </p:nvSpPr>
        <p:spPr>
          <a:xfrm flipH="1" rot="6937260">
            <a:off x="7718730" y="4135609"/>
            <a:ext cx="2386906" cy="1168032"/>
          </a:xfrm>
          <a:custGeom>
            <a:rect b="b" l="l" r="r" t="t"/>
            <a:pathLst>
              <a:path extrusionOk="0" h="25845" w="52815">
                <a:moveTo>
                  <a:pt x="16375" y="0"/>
                </a:moveTo>
                <a:cubicBezTo>
                  <a:pt x="11695" y="0"/>
                  <a:pt x="7254" y="3229"/>
                  <a:pt x="3763" y="6073"/>
                </a:cubicBezTo>
                <a:cubicBezTo>
                  <a:pt x="0" y="9142"/>
                  <a:pt x="168" y="13798"/>
                  <a:pt x="2552" y="17814"/>
                </a:cubicBezTo>
                <a:cubicBezTo>
                  <a:pt x="3929" y="20141"/>
                  <a:pt x="5671" y="22400"/>
                  <a:pt x="8128" y="23526"/>
                </a:cubicBezTo>
                <a:cubicBezTo>
                  <a:pt x="9637" y="24218"/>
                  <a:pt x="11314" y="24432"/>
                  <a:pt x="12962" y="24628"/>
                </a:cubicBezTo>
                <a:cubicBezTo>
                  <a:pt x="18541" y="25295"/>
                  <a:pt x="24190" y="25844"/>
                  <a:pt x="29805" y="25844"/>
                </a:cubicBezTo>
                <a:cubicBezTo>
                  <a:pt x="34398" y="25844"/>
                  <a:pt x="38968" y="25477"/>
                  <a:pt x="43460" y="24508"/>
                </a:cubicBezTo>
                <a:cubicBezTo>
                  <a:pt x="45588" y="24048"/>
                  <a:pt x="47733" y="23436"/>
                  <a:pt x="49518" y="22189"/>
                </a:cubicBezTo>
                <a:cubicBezTo>
                  <a:pt x="51304" y="20945"/>
                  <a:pt x="52692" y="18963"/>
                  <a:pt x="52739" y="16786"/>
                </a:cubicBezTo>
                <a:cubicBezTo>
                  <a:pt x="52814" y="13258"/>
                  <a:pt x="49505" y="10576"/>
                  <a:pt x="46204" y="9335"/>
                </a:cubicBezTo>
                <a:cubicBezTo>
                  <a:pt x="40195" y="7077"/>
                  <a:pt x="33327" y="7610"/>
                  <a:pt x="27545" y="4818"/>
                </a:cubicBezTo>
                <a:cubicBezTo>
                  <a:pt x="24511" y="3353"/>
                  <a:pt x="21856" y="999"/>
                  <a:pt x="18568" y="247"/>
                </a:cubicBezTo>
                <a:cubicBezTo>
                  <a:pt x="17833" y="78"/>
                  <a:pt x="17101" y="0"/>
                  <a:pt x="1637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55"/>
          <p:cNvSpPr/>
          <p:nvPr/>
        </p:nvSpPr>
        <p:spPr>
          <a:xfrm>
            <a:off x="7985265" y="1003879"/>
            <a:ext cx="598221" cy="385265"/>
          </a:xfrm>
          <a:custGeom>
            <a:rect b="b" l="l" r="r" t="t"/>
            <a:pathLst>
              <a:path extrusionOk="0" h="6028" w="9360">
                <a:moveTo>
                  <a:pt x="3928" y="0"/>
                </a:moveTo>
                <a:cubicBezTo>
                  <a:pt x="2889" y="0"/>
                  <a:pt x="1876" y="522"/>
                  <a:pt x="1241" y="1859"/>
                </a:cubicBezTo>
                <a:cubicBezTo>
                  <a:pt x="1" y="4475"/>
                  <a:pt x="1885" y="6028"/>
                  <a:pt x="4041" y="6028"/>
                </a:cubicBezTo>
                <a:cubicBezTo>
                  <a:pt x="4897" y="6028"/>
                  <a:pt x="5796" y="5783"/>
                  <a:pt x="6559" y="5263"/>
                </a:cubicBezTo>
                <a:cubicBezTo>
                  <a:pt x="9360" y="3352"/>
                  <a:pt x="6562" y="0"/>
                  <a:pt x="392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BLANK_1_1_1_1">
    <p:spTree>
      <p:nvGrpSpPr>
        <p:cNvPr id="3024" name="Shape 3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5" name="Google Shape;3025;p64"/>
          <p:cNvGrpSpPr/>
          <p:nvPr/>
        </p:nvGrpSpPr>
        <p:grpSpPr>
          <a:xfrm flipH="1">
            <a:off x="-800011" y="-237025"/>
            <a:ext cx="11927562" cy="6153500"/>
            <a:chOff x="-2036487" y="-237000"/>
            <a:chExt cx="11927562" cy="6153500"/>
          </a:xfrm>
        </p:grpSpPr>
        <p:sp>
          <p:nvSpPr>
            <p:cNvPr id="3026" name="Google Shape;3026;p64"/>
            <p:cNvSpPr/>
            <p:nvPr/>
          </p:nvSpPr>
          <p:spPr>
            <a:xfrm>
              <a:off x="7347858" y="4458831"/>
              <a:ext cx="1791044" cy="713388"/>
            </a:xfrm>
            <a:custGeom>
              <a:rect b="b" l="l" r="r" t="t"/>
              <a:pathLst>
                <a:path extrusionOk="0" h="19404" w="48716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7" name="Google Shape;3027;p64"/>
            <p:cNvSpPr/>
            <p:nvPr/>
          </p:nvSpPr>
          <p:spPr>
            <a:xfrm flipH="1" rot="-5400000">
              <a:off x="-38077" y="-114329"/>
              <a:ext cx="288517" cy="364777"/>
            </a:xfrm>
            <a:custGeom>
              <a:rect b="b" l="l" r="r" t="t"/>
              <a:pathLst>
                <a:path extrusionOk="0" h="5740" w="4540">
                  <a:moveTo>
                    <a:pt x="4217" y="0"/>
                  </a:moveTo>
                  <a:cubicBezTo>
                    <a:pt x="4454" y="1466"/>
                    <a:pt x="4405" y="3034"/>
                    <a:pt x="3377" y="4181"/>
                  </a:cubicBezTo>
                  <a:cubicBezTo>
                    <a:pt x="2821" y="4794"/>
                    <a:pt x="2054" y="5140"/>
                    <a:pt x="1266" y="5348"/>
                  </a:cubicBezTo>
                  <a:cubicBezTo>
                    <a:pt x="850" y="5459"/>
                    <a:pt x="424" y="5520"/>
                    <a:pt x="0" y="5581"/>
                  </a:cubicBezTo>
                  <a:lnTo>
                    <a:pt x="0" y="5740"/>
                  </a:lnTo>
                  <a:cubicBezTo>
                    <a:pt x="62" y="5732"/>
                    <a:pt x="119" y="5724"/>
                    <a:pt x="176" y="5715"/>
                  </a:cubicBezTo>
                  <a:cubicBezTo>
                    <a:pt x="584" y="5655"/>
                    <a:pt x="988" y="5577"/>
                    <a:pt x="1385" y="5471"/>
                  </a:cubicBezTo>
                  <a:cubicBezTo>
                    <a:pt x="2148" y="5259"/>
                    <a:pt x="2891" y="4916"/>
                    <a:pt x="3437" y="4328"/>
                  </a:cubicBezTo>
                  <a:cubicBezTo>
                    <a:pt x="4006" y="3724"/>
                    <a:pt x="4324" y="2923"/>
                    <a:pt x="4438" y="2111"/>
                  </a:cubicBezTo>
                  <a:cubicBezTo>
                    <a:pt x="4540" y="1408"/>
                    <a:pt x="4491" y="698"/>
                    <a:pt x="43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8" name="Google Shape;3028;p64"/>
            <p:cNvSpPr/>
            <p:nvPr/>
          </p:nvSpPr>
          <p:spPr>
            <a:xfrm flipH="1" rot="-5400000">
              <a:off x="-43161" y="-109245"/>
              <a:ext cx="508845" cy="574937"/>
            </a:xfrm>
            <a:custGeom>
              <a:rect b="b" l="l" r="r" t="t"/>
              <a:pathLst>
                <a:path extrusionOk="0" h="9047" w="8007">
                  <a:moveTo>
                    <a:pt x="7467" y="0"/>
                  </a:moveTo>
                  <a:cubicBezTo>
                    <a:pt x="7712" y="865"/>
                    <a:pt x="7822" y="1768"/>
                    <a:pt x="7782" y="2666"/>
                  </a:cubicBezTo>
                  <a:cubicBezTo>
                    <a:pt x="7724" y="3842"/>
                    <a:pt x="7394" y="5026"/>
                    <a:pt x="6695" y="5989"/>
                  </a:cubicBezTo>
                  <a:cubicBezTo>
                    <a:pt x="5896" y="7091"/>
                    <a:pt x="4679" y="7716"/>
                    <a:pt x="3401" y="8100"/>
                  </a:cubicBezTo>
                  <a:cubicBezTo>
                    <a:pt x="2286" y="8434"/>
                    <a:pt x="1127" y="8606"/>
                    <a:pt x="0" y="8892"/>
                  </a:cubicBezTo>
                  <a:lnTo>
                    <a:pt x="0" y="9047"/>
                  </a:lnTo>
                  <a:cubicBezTo>
                    <a:pt x="1082" y="8770"/>
                    <a:pt x="2193" y="8598"/>
                    <a:pt x="3266" y="8291"/>
                  </a:cubicBezTo>
                  <a:cubicBezTo>
                    <a:pt x="4540" y="7933"/>
                    <a:pt x="5781" y="7353"/>
                    <a:pt x="6634" y="6307"/>
                  </a:cubicBezTo>
                  <a:cubicBezTo>
                    <a:pt x="7381" y="5397"/>
                    <a:pt x="7782" y="4250"/>
                    <a:pt x="7900" y="3087"/>
                  </a:cubicBezTo>
                  <a:cubicBezTo>
                    <a:pt x="8006" y="2054"/>
                    <a:pt x="7900" y="1001"/>
                    <a:pt x="76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9" name="Google Shape;3029;p64"/>
            <p:cNvSpPr/>
            <p:nvPr/>
          </p:nvSpPr>
          <p:spPr>
            <a:xfrm flipH="1" rot="-5400000">
              <a:off x="-23810" y="-128596"/>
              <a:ext cx="733240" cy="838034"/>
            </a:xfrm>
            <a:custGeom>
              <a:rect b="b" l="l" r="r" t="t"/>
              <a:pathLst>
                <a:path extrusionOk="0" h="13187" w="11538">
                  <a:moveTo>
                    <a:pt x="10565" y="0"/>
                  </a:moveTo>
                  <a:cubicBezTo>
                    <a:pt x="11129" y="1061"/>
                    <a:pt x="11349" y="2303"/>
                    <a:pt x="11256" y="3503"/>
                  </a:cubicBezTo>
                  <a:cubicBezTo>
                    <a:pt x="11117" y="5259"/>
                    <a:pt x="10284" y="6879"/>
                    <a:pt x="9125" y="8182"/>
                  </a:cubicBezTo>
                  <a:cubicBezTo>
                    <a:pt x="7871" y="9586"/>
                    <a:pt x="6271" y="10611"/>
                    <a:pt x="4573" y="11390"/>
                  </a:cubicBezTo>
                  <a:cubicBezTo>
                    <a:pt x="3642" y="11815"/>
                    <a:pt x="2678" y="12170"/>
                    <a:pt x="1707" y="12497"/>
                  </a:cubicBezTo>
                  <a:cubicBezTo>
                    <a:pt x="1144" y="12685"/>
                    <a:pt x="571" y="12852"/>
                    <a:pt x="0" y="13032"/>
                  </a:cubicBezTo>
                  <a:lnTo>
                    <a:pt x="0" y="13186"/>
                  </a:lnTo>
                  <a:cubicBezTo>
                    <a:pt x="539" y="13019"/>
                    <a:pt x="1082" y="12856"/>
                    <a:pt x="1621" y="12681"/>
                  </a:cubicBezTo>
                  <a:cubicBezTo>
                    <a:pt x="2576" y="12366"/>
                    <a:pt x="3524" y="12023"/>
                    <a:pt x="4442" y="11611"/>
                  </a:cubicBezTo>
                  <a:cubicBezTo>
                    <a:pt x="6156" y="10848"/>
                    <a:pt x="7782" y="9843"/>
                    <a:pt x="9071" y="8459"/>
                  </a:cubicBezTo>
                  <a:cubicBezTo>
                    <a:pt x="10243" y="7202"/>
                    <a:pt x="11125" y="5638"/>
                    <a:pt x="11358" y="3916"/>
                  </a:cubicBezTo>
                  <a:cubicBezTo>
                    <a:pt x="11537" y="2593"/>
                    <a:pt x="11349" y="1193"/>
                    <a:pt x="107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0" name="Google Shape;3030;p64"/>
            <p:cNvSpPr/>
            <p:nvPr/>
          </p:nvSpPr>
          <p:spPr>
            <a:xfrm>
              <a:off x="-2036487" y="4250975"/>
              <a:ext cx="3362050" cy="1665525"/>
            </a:xfrm>
            <a:custGeom>
              <a:rect b="b" l="l" r="r" t="t"/>
              <a:pathLst>
                <a:path extrusionOk="0" h="66621" w="134482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1" name="Google Shape;3031;p64"/>
            <p:cNvSpPr/>
            <p:nvPr/>
          </p:nvSpPr>
          <p:spPr>
            <a:xfrm>
              <a:off x="4639225" y="4738700"/>
              <a:ext cx="290125" cy="241775"/>
            </a:xfrm>
            <a:custGeom>
              <a:rect b="b" l="l" r="r" t="t"/>
              <a:pathLst>
                <a:path extrusionOk="0" h="9671" w="11605">
                  <a:moveTo>
                    <a:pt x="7983" y="1"/>
                  </a:moveTo>
                  <a:cubicBezTo>
                    <a:pt x="6115" y="1"/>
                    <a:pt x="3945" y="1289"/>
                    <a:pt x="2601" y="3519"/>
                  </a:cubicBezTo>
                  <a:cubicBezTo>
                    <a:pt x="0" y="7835"/>
                    <a:pt x="2201" y="9671"/>
                    <a:pt x="5072" y="9671"/>
                  </a:cubicBezTo>
                  <a:cubicBezTo>
                    <a:pt x="7958" y="9671"/>
                    <a:pt x="11521" y="7815"/>
                    <a:pt x="11562" y="4760"/>
                  </a:cubicBezTo>
                  <a:cubicBezTo>
                    <a:pt x="11605" y="1449"/>
                    <a:pt x="9963" y="1"/>
                    <a:pt x="79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2" name="Google Shape;3032;p64"/>
            <p:cNvSpPr/>
            <p:nvPr/>
          </p:nvSpPr>
          <p:spPr>
            <a:xfrm rot="-2700000">
              <a:off x="-1438301" y="1562210"/>
              <a:ext cx="2907575" cy="2189225"/>
            </a:xfrm>
            <a:custGeom>
              <a:rect b="b" l="l" r="r" t="t"/>
              <a:pathLst>
                <a:path extrusionOk="0" h="68671" w="91204">
                  <a:moveTo>
                    <a:pt x="56246" y="0"/>
                  </a:moveTo>
                  <a:cubicBezTo>
                    <a:pt x="46995" y="0"/>
                    <a:pt x="37746" y="803"/>
                    <a:pt x="28633" y="2401"/>
                  </a:cubicBezTo>
                  <a:cubicBezTo>
                    <a:pt x="21361" y="3677"/>
                    <a:pt x="13674" y="5750"/>
                    <a:pt x="8867" y="11358"/>
                  </a:cubicBezTo>
                  <a:cubicBezTo>
                    <a:pt x="5768" y="14973"/>
                    <a:pt x="4241" y="19657"/>
                    <a:pt x="3113" y="24285"/>
                  </a:cubicBezTo>
                  <a:cubicBezTo>
                    <a:pt x="2016" y="28780"/>
                    <a:pt x="1229" y="33352"/>
                    <a:pt x="755" y="37953"/>
                  </a:cubicBezTo>
                  <a:cubicBezTo>
                    <a:pt x="1" y="45270"/>
                    <a:pt x="1016" y="51523"/>
                    <a:pt x="5237" y="57599"/>
                  </a:cubicBezTo>
                  <a:cubicBezTo>
                    <a:pt x="9588" y="63865"/>
                    <a:pt x="17019" y="68447"/>
                    <a:pt x="24726" y="68664"/>
                  </a:cubicBezTo>
                  <a:cubicBezTo>
                    <a:pt x="24894" y="68668"/>
                    <a:pt x="25062" y="68671"/>
                    <a:pt x="25231" y="68671"/>
                  </a:cubicBezTo>
                  <a:cubicBezTo>
                    <a:pt x="30937" y="68671"/>
                    <a:pt x="36669" y="66004"/>
                    <a:pt x="40303" y="61708"/>
                  </a:cubicBezTo>
                  <a:cubicBezTo>
                    <a:pt x="41924" y="59788"/>
                    <a:pt x="43128" y="57543"/>
                    <a:pt x="43727" y="55066"/>
                  </a:cubicBezTo>
                  <a:cubicBezTo>
                    <a:pt x="44361" y="52438"/>
                    <a:pt x="44332" y="49702"/>
                    <a:pt x="44354" y="46997"/>
                  </a:cubicBezTo>
                  <a:cubicBezTo>
                    <a:pt x="44393" y="41853"/>
                    <a:pt x="44992" y="35973"/>
                    <a:pt x="49154" y="32948"/>
                  </a:cubicBezTo>
                  <a:cubicBezTo>
                    <a:pt x="52116" y="30793"/>
                    <a:pt x="56593" y="30355"/>
                    <a:pt x="58196" y="27062"/>
                  </a:cubicBezTo>
                  <a:cubicBezTo>
                    <a:pt x="59303" y="24788"/>
                    <a:pt x="59697" y="22486"/>
                    <a:pt x="62467" y="21600"/>
                  </a:cubicBezTo>
                  <a:cubicBezTo>
                    <a:pt x="63291" y="21337"/>
                    <a:pt x="64180" y="21254"/>
                    <a:pt x="65096" y="21254"/>
                  </a:cubicBezTo>
                  <a:cubicBezTo>
                    <a:pt x="66680" y="21254"/>
                    <a:pt x="68346" y="21503"/>
                    <a:pt x="69893" y="21503"/>
                  </a:cubicBezTo>
                  <a:cubicBezTo>
                    <a:pt x="70242" y="21503"/>
                    <a:pt x="70585" y="21490"/>
                    <a:pt x="70919" y="21459"/>
                  </a:cubicBezTo>
                  <a:cubicBezTo>
                    <a:pt x="77125" y="20888"/>
                    <a:pt x="83114" y="18092"/>
                    <a:pt x="87503" y="13664"/>
                  </a:cubicBezTo>
                  <a:cubicBezTo>
                    <a:pt x="88933" y="12224"/>
                    <a:pt x="90229" y="10552"/>
                    <a:pt x="90717" y="8583"/>
                  </a:cubicBezTo>
                  <a:cubicBezTo>
                    <a:pt x="91203" y="6615"/>
                    <a:pt x="90710" y="4299"/>
                    <a:pt x="89095" y="3069"/>
                  </a:cubicBezTo>
                  <a:cubicBezTo>
                    <a:pt x="88252" y="2425"/>
                    <a:pt x="87200" y="2133"/>
                    <a:pt x="86170" y="1887"/>
                  </a:cubicBezTo>
                  <a:cubicBezTo>
                    <a:pt x="80745" y="599"/>
                    <a:pt x="74761" y="978"/>
                    <a:pt x="69177" y="525"/>
                  </a:cubicBezTo>
                  <a:cubicBezTo>
                    <a:pt x="64876" y="175"/>
                    <a:pt x="60561" y="0"/>
                    <a:pt x="562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3" name="Google Shape;3033;p64"/>
            <p:cNvSpPr/>
            <p:nvPr/>
          </p:nvSpPr>
          <p:spPr>
            <a:xfrm rot="8225514">
              <a:off x="4129780" y="4829326"/>
              <a:ext cx="466194" cy="508823"/>
            </a:xfrm>
            <a:custGeom>
              <a:rect b="b" l="l" r="r" t="t"/>
              <a:pathLst>
                <a:path extrusionOk="0" h="30019" w="27504">
                  <a:moveTo>
                    <a:pt x="12111" y="0"/>
                  </a:moveTo>
                  <a:cubicBezTo>
                    <a:pt x="11000" y="0"/>
                    <a:pt x="9863" y="292"/>
                    <a:pt x="8793" y="877"/>
                  </a:cubicBezTo>
                  <a:cubicBezTo>
                    <a:pt x="7511" y="1578"/>
                    <a:pt x="6715" y="2780"/>
                    <a:pt x="6402" y="4181"/>
                  </a:cubicBezTo>
                  <a:cubicBezTo>
                    <a:pt x="5143" y="9849"/>
                    <a:pt x="1" y="16618"/>
                    <a:pt x="3240" y="22241"/>
                  </a:cubicBezTo>
                  <a:cubicBezTo>
                    <a:pt x="5203" y="25648"/>
                    <a:pt x="9419" y="30018"/>
                    <a:pt x="13735" y="30018"/>
                  </a:cubicBezTo>
                  <a:cubicBezTo>
                    <a:pt x="13810" y="30018"/>
                    <a:pt x="13885" y="30017"/>
                    <a:pt x="13961" y="30014"/>
                  </a:cubicBezTo>
                  <a:cubicBezTo>
                    <a:pt x="16307" y="29931"/>
                    <a:pt x="18646" y="29580"/>
                    <a:pt x="20913" y="28969"/>
                  </a:cubicBezTo>
                  <a:cubicBezTo>
                    <a:pt x="22783" y="28468"/>
                    <a:pt x="24772" y="27647"/>
                    <a:pt x="25645" y="25919"/>
                  </a:cubicBezTo>
                  <a:cubicBezTo>
                    <a:pt x="27503" y="22241"/>
                    <a:pt x="24741" y="19168"/>
                    <a:pt x="22193" y="16100"/>
                  </a:cubicBezTo>
                  <a:cubicBezTo>
                    <a:pt x="20675" y="14271"/>
                    <a:pt x="19231" y="12448"/>
                    <a:pt x="18887" y="10499"/>
                  </a:cubicBezTo>
                  <a:cubicBezTo>
                    <a:pt x="18388" y="7678"/>
                    <a:pt x="18911" y="4803"/>
                    <a:pt x="16979" y="2388"/>
                  </a:cubicBezTo>
                  <a:cubicBezTo>
                    <a:pt x="15706" y="796"/>
                    <a:pt x="13944" y="0"/>
                    <a:pt x="121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4" name="Google Shape;3034;p64"/>
            <p:cNvSpPr/>
            <p:nvPr/>
          </p:nvSpPr>
          <p:spPr>
            <a:xfrm flipH="1">
              <a:off x="8142075" y="-237000"/>
              <a:ext cx="1749000" cy="1781625"/>
            </a:xfrm>
            <a:custGeom>
              <a:rect b="b" l="l" r="r" t="t"/>
              <a:pathLst>
                <a:path extrusionOk="0" h="71265" w="6996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35" name="Google Shape;3035;p64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36" name="Google Shape;3036;p64"/>
          <p:cNvSpPr txBox="1"/>
          <p:nvPr>
            <p:ph idx="1" type="subTitle"/>
          </p:nvPr>
        </p:nvSpPr>
        <p:spPr>
          <a:xfrm>
            <a:off x="720000" y="3421700"/>
            <a:ext cx="2907600" cy="1181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037" name="Google Shape;3037;p64"/>
          <p:cNvSpPr txBox="1"/>
          <p:nvPr>
            <p:ph idx="2" type="subTitle"/>
          </p:nvPr>
        </p:nvSpPr>
        <p:spPr>
          <a:xfrm>
            <a:off x="5516400" y="3421700"/>
            <a:ext cx="2907600" cy="1181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038" name="Google Shape;3038;p64"/>
          <p:cNvSpPr txBox="1"/>
          <p:nvPr>
            <p:ph idx="3" type="subTitle"/>
          </p:nvPr>
        </p:nvSpPr>
        <p:spPr>
          <a:xfrm>
            <a:off x="5516400" y="1237075"/>
            <a:ext cx="2907600" cy="4578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2000"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3039" name="Google Shape;3039;p64"/>
          <p:cNvSpPr txBox="1"/>
          <p:nvPr>
            <p:ph idx="4" type="subTitle"/>
          </p:nvPr>
        </p:nvSpPr>
        <p:spPr>
          <a:xfrm>
            <a:off x="5516400" y="1687474"/>
            <a:ext cx="2907600" cy="1142700"/>
          </a:xfrm>
          <a:prstGeom prst="rect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040" name="Google Shape;3040;p64"/>
          <p:cNvSpPr txBox="1"/>
          <p:nvPr>
            <p:ph idx="5" type="subTitle"/>
          </p:nvPr>
        </p:nvSpPr>
        <p:spPr>
          <a:xfrm>
            <a:off x="720000" y="1237075"/>
            <a:ext cx="2907600" cy="4578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2000"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3041" name="Google Shape;3041;p64"/>
          <p:cNvSpPr txBox="1"/>
          <p:nvPr>
            <p:ph idx="6" type="subTitle"/>
          </p:nvPr>
        </p:nvSpPr>
        <p:spPr>
          <a:xfrm>
            <a:off x="720000" y="1687474"/>
            <a:ext cx="2907600" cy="1142700"/>
          </a:xfrm>
          <a:prstGeom prst="rect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042" name="Google Shape;3042;p64"/>
          <p:cNvSpPr txBox="1"/>
          <p:nvPr>
            <p:ph idx="7" type="subTitle"/>
          </p:nvPr>
        </p:nvSpPr>
        <p:spPr>
          <a:xfrm>
            <a:off x="5516400" y="3115475"/>
            <a:ext cx="2907600" cy="4578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2000"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3043" name="Google Shape;3043;p64"/>
          <p:cNvSpPr txBox="1"/>
          <p:nvPr>
            <p:ph idx="8" type="subTitle"/>
          </p:nvPr>
        </p:nvSpPr>
        <p:spPr>
          <a:xfrm>
            <a:off x="720000" y="3115475"/>
            <a:ext cx="2907600" cy="4578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2000"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44" name="Shape 3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45" name="Google Shape;3045;p65"/>
          <p:cNvGrpSpPr/>
          <p:nvPr/>
        </p:nvGrpSpPr>
        <p:grpSpPr>
          <a:xfrm>
            <a:off x="-2036487" y="-237000"/>
            <a:ext cx="11927562" cy="6153500"/>
            <a:chOff x="-2036487" y="-237000"/>
            <a:chExt cx="11927562" cy="6153500"/>
          </a:xfrm>
        </p:grpSpPr>
        <p:sp>
          <p:nvSpPr>
            <p:cNvPr id="3046" name="Google Shape;3046;p65"/>
            <p:cNvSpPr/>
            <p:nvPr/>
          </p:nvSpPr>
          <p:spPr>
            <a:xfrm>
              <a:off x="7363641" y="4495768"/>
              <a:ext cx="1840856" cy="733229"/>
            </a:xfrm>
            <a:custGeom>
              <a:rect b="b" l="l" r="r" t="t"/>
              <a:pathLst>
                <a:path extrusionOk="0" h="19404" w="48716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7" name="Google Shape;3047;p65"/>
            <p:cNvSpPr/>
            <p:nvPr/>
          </p:nvSpPr>
          <p:spPr>
            <a:xfrm flipH="1" rot="-5400000">
              <a:off x="-38077" y="-114329"/>
              <a:ext cx="288517" cy="364777"/>
            </a:xfrm>
            <a:custGeom>
              <a:rect b="b" l="l" r="r" t="t"/>
              <a:pathLst>
                <a:path extrusionOk="0" h="5740" w="4540">
                  <a:moveTo>
                    <a:pt x="4217" y="0"/>
                  </a:moveTo>
                  <a:cubicBezTo>
                    <a:pt x="4454" y="1466"/>
                    <a:pt x="4405" y="3034"/>
                    <a:pt x="3377" y="4181"/>
                  </a:cubicBezTo>
                  <a:cubicBezTo>
                    <a:pt x="2821" y="4794"/>
                    <a:pt x="2054" y="5140"/>
                    <a:pt x="1266" y="5348"/>
                  </a:cubicBezTo>
                  <a:cubicBezTo>
                    <a:pt x="850" y="5459"/>
                    <a:pt x="424" y="5520"/>
                    <a:pt x="0" y="5581"/>
                  </a:cubicBezTo>
                  <a:lnTo>
                    <a:pt x="0" y="5740"/>
                  </a:lnTo>
                  <a:cubicBezTo>
                    <a:pt x="62" y="5732"/>
                    <a:pt x="119" y="5724"/>
                    <a:pt x="176" y="5715"/>
                  </a:cubicBezTo>
                  <a:cubicBezTo>
                    <a:pt x="584" y="5655"/>
                    <a:pt x="988" y="5577"/>
                    <a:pt x="1385" y="5471"/>
                  </a:cubicBezTo>
                  <a:cubicBezTo>
                    <a:pt x="2148" y="5259"/>
                    <a:pt x="2891" y="4916"/>
                    <a:pt x="3437" y="4328"/>
                  </a:cubicBezTo>
                  <a:cubicBezTo>
                    <a:pt x="4006" y="3724"/>
                    <a:pt x="4324" y="2923"/>
                    <a:pt x="4438" y="2111"/>
                  </a:cubicBezTo>
                  <a:cubicBezTo>
                    <a:pt x="4540" y="1408"/>
                    <a:pt x="4491" y="698"/>
                    <a:pt x="43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8" name="Google Shape;3048;p65"/>
            <p:cNvSpPr/>
            <p:nvPr/>
          </p:nvSpPr>
          <p:spPr>
            <a:xfrm flipH="1" rot="-5400000">
              <a:off x="-43161" y="-109245"/>
              <a:ext cx="508845" cy="574937"/>
            </a:xfrm>
            <a:custGeom>
              <a:rect b="b" l="l" r="r" t="t"/>
              <a:pathLst>
                <a:path extrusionOk="0" h="9047" w="8007">
                  <a:moveTo>
                    <a:pt x="7467" y="0"/>
                  </a:moveTo>
                  <a:cubicBezTo>
                    <a:pt x="7712" y="865"/>
                    <a:pt x="7822" y="1768"/>
                    <a:pt x="7782" y="2666"/>
                  </a:cubicBezTo>
                  <a:cubicBezTo>
                    <a:pt x="7724" y="3842"/>
                    <a:pt x="7394" y="5026"/>
                    <a:pt x="6695" y="5989"/>
                  </a:cubicBezTo>
                  <a:cubicBezTo>
                    <a:pt x="5896" y="7091"/>
                    <a:pt x="4679" y="7716"/>
                    <a:pt x="3401" y="8100"/>
                  </a:cubicBezTo>
                  <a:cubicBezTo>
                    <a:pt x="2286" y="8434"/>
                    <a:pt x="1127" y="8606"/>
                    <a:pt x="0" y="8892"/>
                  </a:cubicBezTo>
                  <a:lnTo>
                    <a:pt x="0" y="9047"/>
                  </a:lnTo>
                  <a:cubicBezTo>
                    <a:pt x="1082" y="8770"/>
                    <a:pt x="2193" y="8598"/>
                    <a:pt x="3266" y="8291"/>
                  </a:cubicBezTo>
                  <a:cubicBezTo>
                    <a:pt x="4540" y="7933"/>
                    <a:pt x="5781" y="7353"/>
                    <a:pt x="6634" y="6307"/>
                  </a:cubicBezTo>
                  <a:cubicBezTo>
                    <a:pt x="7381" y="5397"/>
                    <a:pt x="7782" y="4250"/>
                    <a:pt x="7900" y="3087"/>
                  </a:cubicBezTo>
                  <a:cubicBezTo>
                    <a:pt x="8006" y="2054"/>
                    <a:pt x="7900" y="1001"/>
                    <a:pt x="76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9" name="Google Shape;3049;p65"/>
            <p:cNvSpPr/>
            <p:nvPr/>
          </p:nvSpPr>
          <p:spPr>
            <a:xfrm flipH="1" rot="-5400000">
              <a:off x="-23810" y="-128596"/>
              <a:ext cx="733240" cy="838034"/>
            </a:xfrm>
            <a:custGeom>
              <a:rect b="b" l="l" r="r" t="t"/>
              <a:pathLst>
                <a:path extrusionOk="0" h="13187" w="11538">
                  <a:moveTo>
                    <a:pt x="10565" y="0"/>
                  </a:moveTo>
                  <a:cubicBezTo>
                    <a:pt x="11129" y="1061"/>
                    <a:pt x="11349" y="2303"/>
                    <a:pt x="11256" y="3503"/>
                  </a:cubicBezTo>
                  <a:cubicBezTo>
                    <a:pt x="11117" y="5259"/>
                    <a:pt x="10284" y="6879"/>
                    <a:pt x="9125" y="8182"/>
                  </a:cubicBezTo>
                  <a:cubicBezTo>
                    <a:pt x="7871" y="9586"/>
                    <a:pt x="6271" y="10611"/>
                    <a:pt x="4573" y="11390"/>
                  </a:cubicBezTo>
                  <a:cubicBezTo>
                    <a:pt x="3642" y="11815"/>
                    <a:pt x="2678" y="12170"/>
                    <a:pt x="1707" y="12497"/>
                  </a:cubicBezTo>
                  <a:cubicBezTo>
                    <a:pt x="1144" y="12685"/>
                    <a:pt x="571" y="12852"/>
                    <a:pt x="0" y="13032"/>
                  </a:cubicBezTo>
                  <a:lnTo>
                    <a:pt x="0" y="13186"/>
                  </a:lnTo>
                  <a:cubicBezTo>
                    <a:pt x="539" y="13019"/>
                    <a:pt x="1082" y="12856"/>
                    <a:pt x="1621" y="12681"/>
                  </a:cubicBezTo>
                  <a:cubicBezTo>
                    <a:pt x="2576" y="12366"/>
                    <a:pt x="3524" y="12023"/>
                    <a:pt x="4442" y="11611"/>
                  </a:cubicBezTo>
                  <a:cubicBezTo>
                    <a:pt x="6156" y="10848"/>
                    <a:pt x="7782" y="9843"/>
                    <a:pt x="9071" y="8459"/>
                  </a:cubicBezTo>
                  <a:cubicBezTo>
                    <a:pt x="10243" y="7202"/>
                    <a:pt x="11125" y="5638"/>
                    <a:pt x="11358" y="3916"/>
                  </a:cubicBezTo>
                  <a:cubicBezTo>
                    <a:pt x="11537" y="2593"/>
                    <a:pt x="11349" y="1193"/>
                    <a:pt x="107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0" name="Google Shape;3050;p65"/>
            <p:cNvSpPr/>
            <p:nvPr/>
          </p:nvSpPr>
          <p:spPr>
            <a:xfrm>
              <a:off x="-2036487" y="4250975"/>
              <a:ext cx="3362050" cy="1665525"/>
            </a:xfrm>
            <a:custGeom>
              <a:rect b="b" l="l" r="r" t="t"/>
              <a:pathLst>
                <a:path extrusionOk="0" h="66621" w="134482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1" name="Google Shape;3051;p65"/>
            <p:cNvSpPr/>
            <p:nvPr/>
          </p:nvSpPr>
          <p:spPr>
            <a:xfrm>
              <a:off x="1532450" y="4771213"/>
              <a:ext cx="73575" cy="61300"/>
            </a:xfrm>
            <a:custGeom>
              <a:rect b="b" l="l" r="r" t="t"/>
              <a:pathLst>
                <a:path extrusionOk="0" h="2452" w="2943">
                  <a:moveTo>
                    <a:pt x="2023" y="1"/>
                  </a:moveTo>
                  <a:cubicBezTo>
                    <a:pt x="1550" y="1"/>
                    <a:pt x="1000" y="327"/>
                    <a:pt x="659" y="892"/>
                  </a:cubicBezTo>
                  <a:cubicBezTo>
                    <a:pt x="1" y="1986"/>
                    <a:pt x="559" y="2451"/>
                    <a:pt x="1287" y="2451"/>
                  </a:cubicBezTo>
                  <a:cubicBezTo>
                    <a:pt x="2018" y="2451"/>
                    <a:pt x="2920" y="1981"/>
                    <a:pt x="2932" y="1206"/>
                  </a:cubicBezTo>
                  <a:cubicBezTo>
                    <a:pt x="2942" y="368"/>
                    <a:pt x="2526" y="1"/>
                    <a:pt x="20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2" name="Google Shape;3052;p65"/>
            <p:cNvSpPr/>
            <p:nvPr/>
          </p:nvSpPr>
          <p:spPr>
            <a:xfrm>
              <a:off x="1812900" y="4680975"/>
              <a:ext cx="290125" cy="241775"/>
            </a:xfrm>
            <a:custGeom>
              <a:rect b="b" l="l" r="r" t="t"/>
              <a:pathLst>
                <a:path extrusionOk="0" h="9671" w="11605">
                  <a:moveTo>
                    <a:pt x="7983" y="1"/>
                  </a:moveTo>
                  <a:cubicBezTo>
                    <a:pt x="6115" y="1"/>
                    <a:pt x="3945" y="1289"/>
                    <a:pt x="2601" y="3519"/>
                  </a:cubicBezTo>
                  <a:cubicBezTo>
                    <a:pt x="0" y="7835"/>
                    <a:pt x="2201" y="9671"/>
                    <a:pt x="5072" y="9671"/>
                  </a:cubicBezTo>
                  <a:cubicBezTo>
                    <a:pt x="7958" y="9671"/>
                    <a:pt x="11521" y="7815"/>
                    <a:pt x="11562" y="4760"/>
                  </a:cubicBezTo>
                  <a:cubicBezTo>
                    <a:pt x="11605" y="1449"/>
                    <a:pt x="9963" y="1"/>
                    <a:pt x="79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3" name="Google Shape;3053;p65"/>
            <p:cNvSpPr/>
            <p:nvPr/>
          </p:nvSpPr>
          <p:spPr>
            <a:xfrm rot="-2700000">
              <a:off x="-1347601" y="1706885"/>
              <a:ext cx="2907575" cy="2189225"/>
            </a:xfrm>
            <a:custGeom>
              <a:rect b="b" l="l" r="r" t="t"/>
              <a:pathLst>
                <a:path extrusionOk="0" h="68671" w="91204">
                  <a:moveTo>
                    <a:pt x="56246" y="0"/>
                  </a:moveTo>
                  <a:cubicBezTo>
                    <a:pt x="46995" y="0"/>
                    <a:pt x="37746" y="803"/>
                    <a:pt x="28633" y="2401"/>
                  </a:cubicBezTo>
                  <a:cubicBezTo>
                    <a:pt x="21361" y="3677"/>
                    <a:pt x="13674" y="5750"/>
                    <a:pt x="8867" y="11358"/>
                  </a:cubicBezTo>
                  <a:cubicBezTo>
                    <a:pt x="5768" y="14973"/>
                    <a:pt x="4241" y="19657"/>
                    <a:pt x="3113" y="24285"/>
                  </a:cubicBezTo>
                  <a:cubicBezTo>
                    <a:pt x="2016" y="28780"/>
                    <a:pt x="1229" y="33352"/>
                    <a:pt x="755" y="37953"/>
                  </a:cubicBezTo>
                  <a:cubicBezTo>
                    <a:pt x="1" y="45270"/>
                    <a:pt x="1016" y="51523"/>
                    <a:pt x="5237" y="57599"/>
                  </a:cubicBezTo>
                  <a:cubicBezTo>
                    <a:pt x="9588" y="63865"/>
                    <a:pt x="17019" y="68447"/>
                    <a:pt x="24726" y="68664"/>
                  </a:cubicBezTo>
                  <a:cubicBezTo>
                    <a:pt x="24894" y="68668"/>
                    <a:pt x="25062" y="68671"/>
                    <a:pt x="25231" y="68671"/>
                  </a:cubicBezTo>
                  <a:cubicBezTo>
                    <a:pt x="30937" y="68671"/>
                    <a:pt x="36669" y="66004"/>
                    <a:pt x="40303" y="61708"/>
                  </a:cubicBezTo>
                  <a:cubicBezTo>
                    <a:pt x="41924" y="59788"/>
                    <a:pt x="43128" y="57543"/>
                    <a:pt x="43727" y="55066"/>
                  </a:cubicBezTo>
                  <a:cubicBezTo>
                    <a:pt x="44361" y="52438"/>
                    <a:pt x="44332" y="49702"/>
                    <a:pt x="44354" y="46997"/>
                  </a:cubicBezTo>
                  <a:cubicBezTo>
                    <a:pt x="44393" y="41853"/>
                    <a:pt x="44992" y="35973"/>
                    <a:pt x="49154" y="32948"/>
                  </a:cubicBezTo>
                  <a:cubicBezTo>
                    <a:pt x="52116" y="30793"/>
                    <a:pt x="56593" y="30355"/>
                    <a:pt x="58196" y="27062"/>
                  </a:cubicBezTo>
                  <a:cubicBezTo>
                    <a:pt x="59303" y="24788"/>
                    <a:pt x="59697" y="22486"/>
                    <a:pt x="62467" y="21600"/>
                  </a:cubicBezTo>
                  <a:cubicBezTo>
                    <a:pt x="63291" y="21337"/>
                    <a:pt x="64180" y="21254"/>
                    <a:pt x="65096" y="21254"/>
                  </a:cubicBezTo>
                  <a:cubicBezTo>
                    <a:pt x="66680" y="21254"/>
                    <a:pt x="68346" y="21503"/>
                    <a:pt x="69893" y="21503"/>
                  </a:cubicBezTo>
                  <a:cubicBezTo>
                    <a:pt x="70242" y="21503"/>
                    <a:pt x="70585" y="21490"/>
                    <a:pt x="70919" y="21459"/>
                  </a:cubicBezTo>
                  <a:cubicBezTo>
                    <a:pt x="77125" y="20888"/>
                    <a:pt x="83114" y="18092"/>
                    <a:pt x="87503" y="13664"/>
                  </a:cubicBezTo>
                  <a:cubicBezTo>
                    <a:pt x="88933" y="12224"/>
                    <a:pt x="90229" y="10552"/>
                    <a:pt x="90717" y="8583"/>
                  </a:cubicBezTo>
                  <a:cubicBezTo>
                    <a:pt x="91203" y="6615"/>
                    <a:pt x="90710" y="4299"/>
                    <a:pt x="89095" y="3069"/>
                  </a:cubicBezTo>
                  <a:cubicBezTo>
                    <a:pt x="88252" y="2425"/>
                    <a:pt x="87200" y="2133"/>
                    <a:pt x="86170" y="1887"/>
                  </a:cubicBezTo>
                  <a:cubicBezTo>
                    <a:pt x="80745" y="599"/>
                    <a:pt x="74761" y="978"/>
                    <a:pt x="69177" y="525"/>
                  </a:cubicBezTo>
                  <a:cubicBezTo>
                    <a:pt x="64876" y="175"/>
                    <a:pt x="60561" y="0"/>
                    <a:pt x="562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4" name="Google Shape;3054;p65"/>
            <p:cNvSpPr/>
            <p:nvPr/>
          </p:nvSpPr>
          <p:spPr>
            <a:xfrm rot="8225514">
              <a:off x="2477630" y="4890851"/>
              <a:ext cx="466194" cy="508823"/>
            </a:xfrm>
            <a:custGeom>
              <a:rect b="b" l="l" r="r" t="t"/>
              <a:pathLst>
                <a:path extrusionOk="0" h="30019" w="27504">
                  <a:moveTo>
                    <a:pt x="12111" y="0"/>
                  </a:moveTo>
                  <a:cubicBezTo>
                    <a:pt x="11000" y="0"/>
                    <a:pt x="9863" y="292"/>
                    <a:pt x="8793" y="877"/>
                  </a:cubicBezTo>
                  <a:cubicBezTo>
                    <a:pt x="7511" y="1578"/>
                    <a:pt x="6715" y="2780"/>
                    <a:pt x="6402" y="4181"/>
                  </a:cubicBezTo>
                  <a:cubicBezTo>
                    <a:pt x="5143" y="9849"/>
                    <a:pt x="1" y="16618"/>
                    <a:pt x="3240" y="22241"/>
                  </a:cubicBezTo>
                  <a:cubicBezTo>
                    <a:pt x="5203" y="25648"/>
                    <a:pt x="9419" y="30018"/>
                    <a:pt x="13735" y="30018"/>
                  </a:cubicBezTo>
                  <a:cubicBezTo>
                    <a:pt x="13810" y="30018"/>
                    <a:pt x="13885" y="30017"/>
                    <a:pt x="13961" y="30014"/>
                  </a:cubicBezTo>
                  <a:cubicBezTo>
                    <a:pt x="16307" y="29931"/>
                    <a:pt x="18646" y="29580"/>
                    <a:pt x="20913" y="28969"/>
                  </a:cubicBezTo>
                  <a:cubicBezTo>
                    <a:pt x="22783" y="28468"/>
                    <a:pt x="24772" y="27647"/>
                    <a:pt x="25645" y="25919"/>
                  </a:cubicBezTo>
                  <a:cubicBezTo>
                    <a:pt x="27503" y="22241"/>
                    <a:pt x="24741" y="19168"/>
                    <a:pt x="22193" y="16100"/>
                  </a:cubicBezTo>
                  <a:cubicBezTo>
                    <a:pt x="20675" y="14271"/>
                    <a:pt x="19231" y="12448"/>
                    <a:pt x="18887" y="10499"/>
                  </a:cubicBezTo>
                  <a:cubicBezTo>
                    <a:pt x="18388" y="7678"/>
                    <a:pt x="18911" y="4803"/>
                    <a:pt x="16979" y="2388"/>
                  </a:cubicBezTo>
                  <a:cubicBezTo>
                    <a:pt x="15706" y="796"/>
                    <a:pt x="13944" y="0"/>
                    <a:pt x="121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5" name="Google Shape;3055;p65"/>
            <p:cNvSpPr/>
            <p:nvPr/>
          </p:nvSpPr>
          <p:spPr>
            <a:xfrm flipH="1">
              <a:off x="8142075" y="-237000"/>
              <a:ext cx="1749000" cy="1781625"/>
            </a:xfrm>
            <a:custGeom>
              <a:rect b="b" l="l" r="r" t="t"/>
              <a:pathLst>
                <a:path extrusionOk="0" h="71265" w="6996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6" name="Google Shape;3056;p65"/>
            <p:cNvSpPr/>
            <p:nvPr/>
          </p:nvSpPr>
          <p:spPr>
            <a:xfrm>
              <a:off x="4095875" y="4439275"/>
              <a:ext cx="687886" cy="573249"/>
            </a:xfrm>
            <a:custGeom>
              <a:rect b="b" l="l" r="r" t="t"/>
              <a:pathLst>
                <a:path extrusionOk="0" h="9671" w="11605">
                  <a:moveTo>
                    <a:pt x="7983" y="1"/>
                  </a:moveTo>
                  <a:cubicBezTo>
                    <a:pt x="6115" y="1"/>
                    <a:pt x="3945" y="1289"/>
                    <a:pt x="2601" y="3519"/>
                  </a:cubicBezTo>
                  <a:cubicBezTo>
                    <a:pt x="0" y="7835"/>
                    <a:pt x="2201" y="9671"/>
                    <a:pt x="5072" y="9671"/>
                  </a:cubicBezTo>
                  <a:cubicBezTo>
                    <a:pt x="7958" y="9671"/>
                    <a:pt x="11521" y="7815"/>
                    <a:pt x="11562" y="4760"/>
                  </a:cubicBezTo>
                  <a:cubicBezTo>
                    <a:pt x="11605" y="1449"/>
                    <a:pt x="9963" y="1"/>
                    <a:pt x="79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57" name="Google Shape;3057;p65"/>
          <p:cNvSpPr txBox="1"/>
          <p:nvPr>
            <p:ph idx="1" type="subTitle"/>
          </p:nvPr>
        </p:nvSpPr>
        <p:spPr>
          <a:xfrm>
            <a:off x="4698300" y="3566475"/>
            <a:ext cx="3725700" cy="1037100"/>
          </a:xfrm>
          <a:prstGeom prst="rect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058" name="Google Shape;3058;p65"/>
          <p:cNvSpPr txBox="1"/>
          <p:nvPr>
            <p:ph idx="2" type="subTitle"/>
          </p:nvPr>
        </p:nvSpPr>
        <p:spPr>
          <a:xfrm>
            <a:off x="4698300" y="1820471"/>
            <a:ext cx="3725700" cy="1021500"/>
          </a:xfrm>
          <a:prstGeom prst="rect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059" name="Google Shape;3059;p65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60" name="Google Shape;3060;p65"/>
          <p:cNvSpPr txBox="1"/>
          <p:nvPr>
            <p:ph idx="3" type="subTitle"/>
          </p:nvPr>
        </p:nvSpPr>
        <p:spPr>
          <a:xfrm>
            <a:off x="4698300" y="1237075"/>
            <a:ext cx="3725700" cy="5910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2000"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3061" name="Google Shape;3061;p65"/>
          <p:cNvSpPr txBox="1"/>
          <p:nvPr>
            <p:ph idx="4" type="subTitle"/>
          </p:nvPr>
        </p:nvSpPr>
        <p:spPr>
          <a:xfrm>
            <a:off x="4698300" y="2975677"/>
            <a:ext cx="3725700" cy="5910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2000"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062" name="Shape 30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3" name="Google Shape;3063;p66"/>
          <p:cNvSpPr txBox="1"/>
          <p:nvPr>
            <p:ph type="title"/>
          </p:nvPr>
        </p:nvSpPr>
        <p:spPr>
          <a:xfrm>
            <a:off x="2132425" y="1159150"/>
            <a:ext cx="4879200" cy="24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064" name="Google Shape;3064;p66"/>
          <p:cNvSpPr txBox="1"/>
          <p:nvPr>
            <p:ph idx="1" type="subTitle"/>
          </p:nvPr>
        </p:nvSpPr>
        <p:spPr>
          <a:xfrm>
            <a:off x="2132375" y="3500450"/>
            <a:ext cx="4879200" cy="483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3065" name="Google Shape;3065;p66"/>
          <p:cNvGrpSpPr/>
          <p:nvPr/>
        </p:nvGrpSpPr>
        <p:grpSpPr>
          <a:xfrm flipH="1" rot="10800000">
            <a:off x="-839421" y="-1085620"/>
            <a:ext cx="10059435" cy="7096482"/>
            <a:chOff x="-839421" y="-853970"/>
            <a:chExt cx="10059435" cy="7096482"/>
          </a:xfrm>
        </p:grpSpPr>
        <p:sp>
          <p:nvSpPr>
            <p:cNvPr id="3066" name="Google Shape;3066;p66"/>
            <p:cNvSpPr/>
            <p:nvPr/>
          </p:nvSpPr>
          <p:spPr>
            <a:xfrm>
              <a:off x="7838850" y="-50407"/>
              <a:ext cx="1381164" cy="1063749"/>
            </a:xfrm>
            <a:custGeom>
              <a:rect b="b" l="l" r="r" t="t"/>
              <a:pathLst>
                <a:path extrusionOk="0" h="31437" w="5144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7" name="Google Shape;3067;p66"/>
            <p:cNvSpPr/>
            <p:nvPr/>
          </p:nvSpPr>
          <p:spPr>
            <a:xfrm rot="-5400000">
              <a:off x="-335098" y="335106"/>
              <a:ext cx="1181851" cy="511642"/>
            </a:xfrm>
            <a:custGeom>
              <a:rect b="b" l="l" r="r" t="t"/>
              <a:pathLst>
                <a:path extrusionOk="0" h="6847" w="15816">
                  <a:moveTo>
                    <a:pt x="0" y="0"/>
                  </a:moveTo>
                  <a:cubicBezTo>
                    <a:pt x="1127" y="3927"/>
                    <a:pt x="5286" y="6846"/>
                    <a:pt x="10251" y="6846"/>
                  </a:cubicBezTo>
                  <a:cubicBezTo>
                    <a:pt x="12292" y="6846"/>
                    <a:pt x="14199" y="6352"/>
                    <a:pt x="15815" y="5495"/>
                  </a:cubicBezTo>
                  <a:lnTo>
                    <a:pt x="1581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8" name="Google Shape;3068;p66"/>
            <p:cNvSpPr/>
            <p:nvPr/>
          </p:nvSpPr>
          <p:spPr>
            <a:xfrm rot="2700000">
              <a:off x="-437688" y="3858749"/>
              <a:ext cx="1999546" cy="1964513"/>
            </a:xfrm>
            <a:custGeom>
              <a:rect b="b" l="l" r="r" t="t"/>
              <a:pathLst>
                <a:path extrusionOk="0" h="43570" w="49385">
                  <a:moveTo>
                    <a:pt x="39467" y="1"/>
                  </a:moveTo>
                  <a:cubicBezTo>
                    <a:pt x="37216" y="1"/>
                    <a:pt x="35049" y="462"/>
                    <a:pt x="32886" y="989"/>
                  </a:cubicBezTo>
                  <a:cubicBezTo>
                    <a:pt x="30056" y="1680"/>
                    <a:pt x="27233" y="2367"/>
                    <a:pt x="24304" y="2517"/>
                  </a:cubicBezTo>
                  <a:cubicBezTo>
                    <a:pt x="22006" y="2636"/>
                    <a:pt x="19704" y="2696"/>
                    <a:pt x="17420" y="3038"/>
                  </a:cubicBezTo>
                  <a:cubicBezTo>
                    <a:pt x="10296" y="4107"/>
                    <a:pt x="5152" y="8009"/>
                    <a:pt x="1509" y="14060"/>
                  </a:cubicBezTo>
                  <a:cubicBezTo>
                    <a:pt x="526" y="15694"/>
                    <a:pt x="1" y="17481"/>
                    <a:pt x="300" y="19434"/>
                  </a:cubicBezTo>
                  <a:cubicBezTo>
                    <a:pt x="582" y="21273"/>
                    <a:pt x="559" y="23123"/>
                    <a:pt x="413" y="24966"/>
                  </a:cubicBezTo>
                  <a:cubicBezTo>
                    <a:pt x="270" y="26727"/>
                    <a:pt x="366" y="28453"/>
                    <a:pt x="725" y="30174"/>
                  </a:cubicBezTo>
                  <a:cubicBezTo>
                    <a:pt x="1246" y="32681"/>
                    <a:pt x="2558" y="34809"/>
                    <a:pt x="3873" y="36952"/>
                  </a:cubicBezTo>
                  <a:cubicBezTo>
                    <a:pt x="4976" y="38752"/>
                    <a:pt x="6421" y="40140"/>
                    <a:pt x="8303" y="41096"/>
                  </a:cubicBezTo>
                  <a:cubicBezTo>
                    <a:pt x="11574" y="42760"/>
                    <a:pt x="15028" y="43569"/>
                    <a:pt x="18163" y="43569"/>
                  </a:cubicBezTo>
                  <a:cubicBezTo>
                    <a:pt x="18346" y="43569"/>
                    <a:pt x="18528" y="43566"/>
                    <a:pt x="18708" y="43561"/>
                  </a:cubicBezTo>
                  <a:cubicBezTo>
                    <a:pt x="18874" y="43564"/>
                    <a:pt x="19039" y="43565"/>
                    <a:pt x="19203" y="43565"/>
                  </a:cubicBezTo>
                  <a:cubicBezTo>
                    <a:pt x="23825" y="43565"/>
                    <a:pt x="27699" y="42455"/>
                    <a:pt x="31560" y="41253"/>
                  </a:cubicBezTo>
                  <a:cubicBezTo>
                    <a:pt x="35217" y="40107"/>
                    <a:pt x="38243" y="38037"/>
                    <a:pt x="40703" y="35112"/>
                  </a:cubicBezTo>
                  <a:cubicBezTo>
                    <a:pt x="44147" y="31011"/>
                    <a:pt x="46581" y="26425"/>
                    <a:pt x="47747" y="21151"/>
                  </a:cubicBezTo>
                  <a:cubicBezTo>
                    <a:pt x="48670" y="16983"/>
                    <a:pt x="49384" y="12825"/>
                    <a:pt x="48986" y="8534"/>
                  </a:cubicBezTo>
                  <a:cubicBezTo>
                    <a:pt x="48554" y="3931"/>
                    <a:pt x="44333" y="62"/>
                    <a:pt x="39700" y="3"/>
                  </a:cubicBezTo>
                  <a:cubicBezTo>
                    <a:pt x="39622" y="2"/>
                    <a:pt x="39545" y="1"/>
                    <a:pt x="394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9" name="Google Shape;3069;p66"/>
            <p:cNvSpPr/>
            <p:nvPr/>
          </p:nvSpPr>
          <p:spPr>
            <a:xfrm rot="1513357">
              <a:off x="627935" y="891031"/>
              <a:ext cx="235164" cy="271749"/>
            </a:xfrm>
            <a:custGeom>
              <a:rect b="b" l="l" r="r" t="t"/>
              <a:pathLst>
                <a:path extrusionOk="0" h="1567" w="1356">
                  <a:moveTo>
                    <a:pt x="685" y="1"/>
                  </a:moveTo>
                  <a:cubicBezTo>
                    <a:pt x="353" y="1"/>
                    <a:pt x="71" y="270"/>
                    <a:pt x="37" y="635"/>
                  </a:cubicBezTo>
                  <a:cubicBezTo>
                    <a:pt x="0" y="1040"/>
                    <a:pt x="362" y="1542"/>
                    <a:pt x="707" y="1565"/>
                  </a:cubicBezTo>
                  <a:cubicBezTo>
                    <a:pt x="715" y="1566"/>
                    <a:pt x="723" y="1566"/>
                    <a:pt x="731" y="1566"/>
                  </a:cubicBezTo>
                  <a:cubicBezTo>
                    <a:pt x="1017" y="1566"/>
                    <a:pt x="1274" y="1217"/>
                    <a:pt x="1315" y="765"/>
                  </a:cubicBezTo>
                  <a:cubicBezTo>
                    <a:pt x="1355" y="363"/>
                    <a:pt x="1116" y="44"/>
                    <a:pt x="747" y="4"/>
                  </a:cubicBezTo>
                  <a:cubicBezTo>
                    <a:pt x="726" y="2"/>
                    <a:pt x="706" y="1"/>
                    <a:pt x="6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070" name="Google Shape;3070;p66"/>
            <p:cNvGrpSpPr/>
            <p:nvPr/>
          </p:nvGrpSpPr>
          <p:grpSpPr>
            <a:xfrm rot="6103998">
              <a:off x="7169555" y="3945872"/>
              <a:ext cx="1738111" cy="1315249"/>
              <a:chOff x="365798" y="4214438"/>
              <a:chExt cx="4336884" cy="3281771"/>
            </a:xfrm>
          </p:grpSpPr>
          <p:sp>
            <p:nvSpPr>
              <p:cNvPr id="3071" name="Google Shape;3071;p66"/>
              <p:cNvSpPr/>
              <p:nvPr/>
            </p:nvSpPr>
            <p:spPr>
              <a:xfrm rot="2700000">
                <a:off x="1094547" y="4463877"/>
                <a:ext cx="1301111" cy="1437882"/>
              </a:xfrm>
              <a:custGeom>
                <a:rect b="b" l="l" r="r" t="t"/>
                <a:pathLst>
                  <a:path extrusionOk="0" h="9262" w="8381">
                    <a:moveTo>
                      <a:pt x="4431" y="0"/>
                    </a:moveTo>
                    <a:cubicBezTo>
                      <a:pt x="4060" y="0"/>
                      <a:pt x="3680" y="67"/>
                      <a:pt x="3302" y="203"/>
                    </a:cubicBezTo>
                    <a:cubicBezTo>
                      <a:pt x="2213" y="598"/>
                      <a:pt x="1645" y="1452"/>
                      <a:pt x="1256" y="2468"/>
                    </a:cubicBezTo>
                    <a:cubicBezTo>
                      <a:pt x="1113" y="2843"/>
                      <a:pt x="941" y="3195"/>
                      <a:pt x="705" y="3520"/>
                    </a:cubicBezTo>
                    <a:cubicBezTo>
                      <a:pt x="151" y="4285"/>
                      <a:pt x="1" y="5128"/>
                      <a:pt x="214" y="6044"/>
                    </a:cubicBezTo>
                    <a:cubicBezTo>
                      <a:pt x="609" y="7752"/>
                      <a:pt x="2004" y="8960"/>
                      <a:pt x="3857" y="9219"/>
                    </a:cubicBezTo>
                    <a:cubicBezTo>
                      <a:pt x="4055" y="9247"/>
                      <a:pt x="4251" y="9262"/>
                      <a:pt x="4443" y="9262"/>
                    </a:cubicBezTo>
                    <a:cubicBezTo>
                      <a:pt x="5009" y="9262"/>
                      <a:pt x="5547" y="9133"/>
                      <a:pt x="6065" y="8831"/>
                    </a:cubicBezTo>
                    <a:cubicBezTo>
                      <a:pt x="7675" y="7897"/>
                      <a:pt x="8360" y="6466"/>
                      <a:pt x="8363" y="4909"/>
                    </a:cubicBezTo>
                    <a:cubicBezTo>
                      <a:pt x="8380" y="3919"/>
                      <a:pt x="8253" y="3218"/>
                      <a:pt x="7825" y="2600"/>
                    </a:cubicBezTo>
                    <a:cubicBezTo>
                      <a:pt x="7507" y="2145"/>
                      <a:pt x="7191" y="1691"/>
                      <a:pt x="6859" y="1245"/>
                    </a:cubicBezTo>
                    <a:cubicBezTo>
                      <a:pt x="6249" y="430"/>
                      <a:pt x="5372" y="0"/>
                      <a:pt x="44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3072" name="Google Shape;3072;p66"/>
              <p:cNvGrpSpPr/>
              <p:nvPr/>
            </p:nvGrpSpPr>
            <p:grpSpPr>
              <a:xfrm rot="1513453">
                <a:off x="639078" y="5031218"/>
                <a:ext cx="3882251" cy="1719749"/>
                <a:chOff x="-1207072" y="4254396"/>
                <a:chExt cx="1379987" cy="611303"/>
              </a:xfrm>
            </p:grpSpPr>
            <p:sp>
              <p:nvSpPr>
                <p:cNvPr id="3073" name="Google Shape;3073;p66"/>
                <p:cNvSpPr/>
                <p:nvPr/>
              </p:nvSpPr>
              <p:spPr>
                <a:xfrm>
                  <a:off x="-160216" y="4791396"/>
                  <a:ext cx="64298" cy="74303"/>
                </a:xfrm>
                <a:custGeom>
                  <a:rect b="b" l="l" r="r" t="t"/>
                  <a:pathLst>
                    <a:path extrusionOk="0" h="1567" w="1356">
                      <a:moveTo>
                        <a:pt x="685" y="1"/>
                      </a:moveTo>
                      <a:cubicBezTo>
                        <a:pt x="353" y="1"/>
                        <a:pt x="71" y="270"/>
                        <a:pt x="37" y="635"/>
                      </a:cubicBezTo>
                      <a:cubicBezTo>
                        <a:pt x="0" y="1040"/>
                        <a:pt x="362" y="1542"/>
                        <a:pt x="707" y="1565"/>
                      </a:cubicBezTo>
                      <a:cubicBezTo>
                        <a:pt x="715" y="1566"/>
                        <a:pt x="723" y="1566"/>
                        <a:pt x="731" y="1566"/>
                      </a:cubicBezTo>
                      <a:cubicBezTo>
                        <a:pt x="1017" y="1566"/>
                        <a:pt x="1274" y="1217"/>
                        <a:pt x="1315" y="765"/>
                      </a:cubicBezTo>
                      <a:cubicBezTo>
                        <a:pt x="1355" y="363"/>
                        <a:pt x="1116" y="44"/>
                        <a:pt x="747" y="4"/>
                      </a:cubicBezTo>
                      <a:cubicBezTo>
                        <a:pt x="726" y="2"/>
                        <a:pt x="706" y="1"/>
                        <a:pt x="685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74" name="Google Shape;3074;p66"/>
                <p:cNvSpPr/>
                <p:nvPr/>
              </p:nvSpPr>
              <p:spPr>
                <a:xfrm>
                  <a:off x="-551519" y="4545246"/>
                  <a:ext cx="46469" cy="59130"/>
                </a:xfrm>
                <a:custGeom>
                  <a:rect b="b" l="l" r="r" t="t"/>
                  <a:pathLst>
                    <a:path extrusionOk="0" h="1247" w="980">
                      <a:moveTo>
                        <a:pt x="543" y="1"/>
                      </a:moveTo>
                      <a:cubicBezTo>
                        <a:pt x="216" y="1"/>
                        <a:pt x="55" y="205"/>
                        <a:pt x="0" y="533"/>
                      </a:cubicBezTo>
                      <a:cubicBezTo>
                        <a:pt x="83" y="809"/>
                        <a:pt x="60" y="1157"/>
                        <a:pt x="446" y="1243"/>
                      </a:cubicBezTo>
                      <a:cubicBezTo>
                        <a:pt x="455" y="1245"/>
                        <a:pt x="465" y="1246"/>
                        <a:pt x="474" y="1246"/>
                      </a:cubicBezTo>
                      <a:cubicBezTo>
                        <a:pt x="683" y="1246"/>
                        <a:pt x="980" y="776"/>
                        <a:pt x="977" y="443"/>
                      </a:cubicBezTo>
                      <a:cubicBezTo>
                        <a:pt x="977" y="180"/>
                        <a:pt x="844" y="15"/>
                        <a:pt x="575" y="1"/>
                      </a:cubicBezTo>
                      <a:cubicBezTo>
                        <a:pt x="564" y="1"/>
                        <a:pt x="553" y="1"/>
                        <a:pt x="543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75" name="Google Shape;3075;p66"/>
                <p:cNvSpPr/>
                <p:nvPr/>
              </p:nvSpPr>
              <p:spPr>
                <a:xfrm>
                  <a:off x="-1207072" y="4254396"/>
                  <a:ext cx="43387" cy="44620"/>
                </a:xfrm>
                <a:custGeom>
                  <a:rect b="b" l="l" r="r" t="t"/>
                  <a:pathLst>
                    <a:path extrusionOk="0" h="941" w="915">
                      <a:moveTo>
                        <a:pt x="412" y="1"/>
                      </a:moveTo>
                      <a:cubicBezTo>
                        <a:pt x="136" y="1"/>
                        <a:pt x="4" y="186"/>
                        <a:pt x="1" y="489"/>
                      </a:cubicBezTo>
                      <a:cubicBezTo>
                        <a:pt x="17" y="765"/>
                        <a:pt x="174" y="938"/>
                        <a:pt x="476" y="941"/>
                      </a:cubicBezTo>
                      <a:cubicBezTo>
                        <a:pt x="768" y="941"/>
                        <a:pt x="914" y="775"/>
                        <a:pt x="905" y="486"/>
                      </a:cubicBezTo>
                      <a:cubicBezTo>
                        <a:pt x="894" y="187"/>
                        <a:pt x="721" y="7"/>
                        <a:pt x="426" y="1"/>
                      </a:cubicBezTo>
                      <a:cubicBezTo>
                        <a:pt x="422" y="1"/>
                        <a:pt x="417" y="1"/>
                        <a:pt x="412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76" name="Google Shape;3076;p66"/>
                <p:cNvSpPr/>
                <p:nvPr/>
              </p:nvSpPr>
              <p:spPr>
                <a:xfrm>
                  <a:off x="-595937" y="4647767"/>
                  <a:ext cx="35468" cy="28498"/>
                </a:xfrm>
                <a:custGeom>
                  <a:rect b="b" l="l" r="r" t="t"/>
                  <a:pathLst>
                    <a:path extrusionOk="0" h="601" w="748">
                      <a:moveTo>
                        <a:pt x="305" y="0"/>
                      </a:moveTo>
                      <a:cubicBezTo>
                        <a:pt x="279" y="0"/>
                        <a:pt x="250" y="5"/>
                        <a:pt x="219" y="15"/>
                      </a:cubicBezTo>
                      <a:cubicBezTo>
                        <a:pt x="0" y="84"/>
                        <a:pt x="20" y="263"/>
                        <a:pt x="53" y="496"/>
                      </a:cubicBezTo>
                      <a:cubicBezTo>
                        <a:pt x="73" y="489"/>
                        <a:pt x="94" y="486"/>
                        <a:pt x="114" y="486"/>
                      </a:cubicBezTo>
                      <a:cubicBezTo>
                        <a:pt x="239" y="486"/>
                        <a:pt x="352" y="600"/>
                        <a:pt x="479" y="600"/>
                      </a:cubicBezTo>
                      <a:cubicBezTo>
                        <a:pt x="531" y="600"/>
                        <a:pt x="586" y="581"/>
                        <a:pt x="644" y="526"/>
                      </a:cubicBezTo>
                      <a:cubicBezTo>
                        <a:pt x="747" y="430"/>
                        <a:pt x="647" y="320"/>
                        <a:pt x="591" y="231"/>
                      </a:cubicBezTo>
                      <a:cubicBezTo>
                        <a:pt x="519" y="117"/>
                        <a:pt x="440" y="0"/>
                        <a:pt x="30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77" name="Google Shape;3077;p66"/>
                <p:cNvSpPr/>
                <p:nvPr/>
              </p:nvSpPr>
              <p:spPr>
                <a:xfrm>
                  <a:off x="148922" y="4571245"/>
                  <a:ext cx="23993" cy="31438"/>
                </a:xfrm>
                <a:custGeom>
                  <a:rect b="b" l="l" r="r" t="t"/>
                  <a:pathLst>
                    <a:path extrusionOk="0" h="663" w="506">
                      <a:moveTo>
                        <a:pt x="323" y="0"/>
                      </a:moveTo>
                      <a:cubicBezTo>
                        <a:pt x="283" y="0"/>
                        <a:pt x="241" y="13"/>
                        <a:pt x="207" y="41"/>
                      </a:cubicBezTo>
                      <a:cubicBezTo>
                        <a:pt x="1" y="197"/>
                        <a:pt x="4" y="403"/>
                        <a:pt x="124" y="662"/>
                      </a:cubicBezTo>
                      <a:cubicBezTo>
                        <a:pt x="416" y="549"/>
                        <a:pt x="505" y="353"/>
                        <a:pt x="472" y="124"/>
                      </a:cubicBezTo>
                      <a:cubicBezTo>
                        <a:pt x="462" y="43"/>
                        <a:pt x="395" y="0"/>
                        <a:pt x="32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3078" name="Google Shape;3078;p66"/>
              <p:cNvSpPr/>
              <p:nvPr/>
            </p:nvSpPr>
            <p:spPr>
              <a:xfrm rot="1513411">
                <a:off x="424199" y="4842248"/>
                <a:ext cx="294118" cy="339891"/>
              </a:xfrm>
              <a:custGeom>
                <a:rect b="b" l="l" r="r" t="t"/>
                <a:pathLst>
                  <a:path extrusionOk="0" h="1567" w="1356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79" name="Google Shape;3079;p66"/>
              <p:cNvSpPr/>
              <p:nvPr/>
            </p:nvSpPr>
            <p:spPr>
              <a:xfrm rot="1513422">
                <a:off x="789050" y="4813234"/>
                <a:ext cx="99781" cy="80171"/>
              </a:xfrm>
              <a:custGeom>
                <a:rect b="b" l="l" r="r" t="t"/>
                <a:pathLst>
                  <a:path extrusionOk="0" h="601" w="748">
                    <a:moveTo>
                      <a:pt x="305" y="0"/>
                    </a:moveTo>
                    <a:cubicBezTo>
                      <a:pt x="279" y="0"/>
                      <a:pt x="250" y="5"/>
                      <a:pt x="219" y="15"/>
                    </a:cubicBezTo>
                    <a:cubicBezTo>
                      <a:pt x="0" y="84"/>
                      <a:pt x="20" y="263"/>
                      <a:pt x="53" y="496"/>
                    </a:cubicBezTo>
                    <a:cubicBezTo>
                      <a:pt x="73" y="489"/>
                      <a:pt x="94" y="486"/>
                      <a:pt x="114" y="486"/>
                    </a:cubicBezTo>
                    <a:cubicBezTo>
                      <a:pt x="239" y="486"/>
                      <a:pt x="352" y="600"/>
                      <a:pt x="479" y="600"/>
                    </a:cubicBezTo>
                    <a:cubicBezTo>
                      <a:pt x="531" y="600"/>
                      <a:pt x="586" y="581"/>
                      <a:pt x="644" y="526"/>
                    </a:cubicBezTo>
                    <a:cubicBezTo>
                      <a:pt x="747" y="430"/>
                      <a:pt x="647" y="320"/>
                      <a:pt x="591" y="231"/>
                    </a:cubicBezTo>
                    <a:cubicBezTo>
                      <a:pt x="519" y="117"/>
                      <a:pt x="440" y="0"/>
                      <a:pt x="3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80" name="Google Shape;3080;p66"/>
              <p:cNvSpPr/>
              <p:nvPr/>
            </p:nvSpPr>
            <p:spPr>
              <a:xfrm rot="1513411">
                <a:off x="2771898" y="6061002"/>
                <a:ext cx="294118" cy="339891"/>
              </a:xfrm>
              <a:custGeom>
                <a:rect b="b" l="l" r="r" t="t"/>
                <a:pathLst>
                  <a:path extrusionOk="0" h="1567" w="1356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081" name="Google Shape;3081;p66"/>
            <p:cNvSpPr/>
            <p:nvPr/>
          </p:nvSpPr>
          <p:spPr>
            <a:xfrm>
              <a:off x="1023157" y="-853970"/>
              <a:ext cx="3103454" cy="1181681"/>
            </a:xfrm>
            <a:custGeom>
              <a:rect b="b" l="l" r="r" t="t"/>
              <a:pathLst>
                <a:path extrusionOk="0" h="177363" w="261674">
                  <a:moveTo>
                    <a:pt x="1300" y="102929"/>
                  </a:moveTo>
                  <a:cubicBezTo>
                    <a:pt x="-270" y="86533"/>
                    <a:pt x="-1110" y="65092"/>
                    <a:pt x="2927" y="51033"/>
                  </a:cubicBezTo>
                  <a:cubicBezTo>
                    <a:pt x="6964" y="36974"/>
                    <a:pt x="12851" y="26574"/>
                    <a:pt x="25524" y="18573"/>
                  </a:cubicBezTo>
                  <a:cubicBezTo>
                    <a:pt x="38197" y="10572"/>
                    <a:pt x="55473" y="5929"/>
                    <a:pt x="78966" y="3027"/>
                  </a:cubicBezTo>
                  <a:cubicBezTo>
                    <a:pt x="102459" y="125"/>
                    <a:pt x="140692" y="-1076"/>
                    <a:pt x="166483" y="1160"/>
                  </a:cubicBezTo>
                  <a:cubicBezTo>
                    <a:pt x="192274" y="3396"/>
                    <a:pt x="218505" y="8117"/>
                    <a:pt x="233710" y="16442"/>
                  </a:cubicBezTo>
                  <a:cubicBezTo>
                    <a:pt x="248915" y="24768"/>
                    <a:pt x="253136" y="38172"/>
                    <a:pt x="257713" y="51113"/>
                  </a:cubicBezTo>
                  <a:cubicBezTo>
                    <a:pt x="262290" y="64054"/>
                    <a:pt x="262031" y="79426"/>
                    <a:pt x="261173" y="94086"/>
                  </a:cubicBezTo>
                  <a:cubicBezTo>
                    <a:pt x="260315" y="108747"/>
                    <a:pt x="257840" y="127442"/>
                    <a:pt x="252564" y="139076"/>
                  </a:cubicBezTo>
                  <a:cubicBezTo>
                    <a:pt x="247288" y="150710"/>
                    <a:pt x="241252" y="157796"/>
                    <a:pt x="229519" y="163889"/>
                  </a:cubicBezTo>
                  <a:cubicBezTo>
                    <a:pt x="217786" y="169983"/>
                    <a:pt x="201711" y="173485"/>
                    <a:pt x="182166" y="175637"/>
                  </a:cubicBezTo>
                  <a:cubicBezTo>
                    <a:pt x="162621" y="177789"/>
                    <a:pt x="133946" y="177615"/>
                    <a:pt x="112247" y="176800"/>
                  </a:cubicBezTo>
                  <a:cubicBezTo>
                    <a:pt x="90548" y="175985"/>
                    <a:pt x="68623" y="175312"/>
                    <a:pt x="51973" y="170747"/>
                  </a:cubicBezTo>
                  <a:cubicBezTo>
                    <a:pt x="35323" y="166182"/>
                    <a:pt x="20795" y="160714"/>
                    <a:pt x="12349" y="149411"/>
                  </a:cubicBezTo>
                  <a:cubicBezTo>
                    <a:pt x="3904" y="138108"/>
                    <a:pt x="2870" y="119325"/>
                    <a:pt x="1300" y="10292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082" name="Google Shape;3082;p66"/>
          <p:cNvSpPr/>
          <p:nvPr/>
        </p:nvSpPr>
        <p:spPr>
          <a:xfrm flipH="1" rot="10800000">
            <a:off x="3664532" y="-917318"/>
            <a:ext cx="3103454" cy="1181681"/>
          </a:xfrm>
          <a:custGeom>
            <a:rect b="b" l="l" r="r" t="t"/>
            <a:pathLst>
              <a:path extrusionOk="0" h="177363" w="261674">
                <a:moveTo>
                  <a:pt x="1300" y="102929"/>
                </a:moveTo>
                <a:cubicBezTo>
                  <a:pt x="-270" y="86533"/>
                  <a:pt x="-1110" y="65092"/>
                  <a:pt x="2927" y="51033"/>
                </a:cubicBezTo>
                <a:cubicBezTo>
                  <a:pt x="6964" y="36974"/>
                  <a:pt x="12851" y="26574"/>
                  <a:pt x="25524" y="18573"/>
                </a:cubicBezTo>
                <a:cubicBezTo>
                  <a:pt x="38197" y="10572"/>
                  <a:pt x="55473" y="5929"/>
                  <a:pt x="78966" y="3027"/>
                </a:cubicBezTo>
                <a:cubicBezTo>
                  <a:pt x="102459" y="125"/>
                  <a:pt x="140692" y="-1076"/>
                  <a:pt x="166483" y="1160"/>
                </a:cubicBezTo>
                <a:cubicBezTo>
                  <a:pt x="192274" y="3396"/>
                  <a:pt x="218505" y="8117"/>
                  <a:pt x="233710" y="16442"/>
                </a:cubicBezTo>
                <a:cubicBezTo>
                  <a:pt x="248915" y="24768"/>
                  <a:pt x="253136" y="38172"/>
                  <a:pt x="257713" y="51113"/>
                </a:cubicBezTo>
                <a:cubicBezTo>
                  <a:pt x="262290" y="64054"/>
                  <a:pt x="262031" y="79426"/>
                  <a:pt x="261173" y="94086"/>
                </a:cubicBezTo>
                <a:cubicBezTo>
                  <a:pt x="260315" y="108747"/>
                  <a:pt x="257840" y="127442"/>
                  <a:pt x="252564" y="139076"/>
                </a:cubicBezTo>
                <a:cubicBezTo>
                  <a:pt x="247288" y="150710"/>
                  <a:pt x="241252" y="157796"/>
                  <a:pt x="229519" y="163889"/>
                </a:cubicBezTo>
                <a:cubicBezTo>
                  <a:pt x="217786" y="169983"/>
                  <a:pt x="201711" y="173485"/>
                  <a:pt x="182166" y="175637"/>
                </a:cubicBezTo>
                <a:cubicBezTo>
                  <a:pt x="162621" y="177789"/>
                  <a:pt x="133946" y="177615"/>
                  <a:pt x="112247" y="176800"/>
                </a:cubicBezTo>
                <a:cubicBezTo>
                  <a:pt x="90548" y="175985"/>
                  <a:pt x="68623" y="175312"/>
                  <a:pt x="51973" y="170747"/>
                </a:cubicBezTo>
                <a:cubicBezTo>
                  <a:pt x="35323" y="166182"/>
                  <a:pt x="20795" y="160714"/>
                  <a:pt x="12349" y="149411"/>
                </a:cubicBezTo>
                <a:cubicBezTo>
                  <a:pt x="3904" y="138108"/>
                  <a:pt x="2870" y="119325"/>
                  <a:pt x="1300" y="1029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3">
  <p:cSld name="SECTION_HEADER_1_1">
    <p:spTree>
      <p:nvGrpSpPr>
        <p:cNvPr id="3083" name="Shape 30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4" name="Google Shape;3084;p67"/>
          <p:cNvGrpSpPr/>
          <p:nvPr/>
        </p:nvGrpSpPr>
        <p:grpSpPr>
          <a:xfrm>
            <a:off x="-643575" y="-770226"/>
            <a:ext cx="11151094" cy="6612277"/>
            <a:chOff x="-643575" y="-770226"/>
            <a:chExt cx="11151094" cy="6612277"/>
          </a:xfrm>
        </p:grpSpPr>
        <p:sp>
          <p:nvSpPr>
            <p:cNvPr id="3085" name="Google Shape;3085;p67"/>
            <p:cNvSpPr/>
            <p:nvPr/>
          </p:nvSpPr>
          <p:spPr>
            <a:xfrm>
              <a:off x="-643575" y="3967875"/>
              <a:ext cx="3362050" cy="1665525"/>
            </a:xfrm>
            <a:custGeom>
              <a:rect b="b" l="l" r="r" t="t"/>
              <a:pathLst>
                <a:path extrusionOk="0" h="66621" w="134482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6" name="Google Shape;3086;p67"/>
            <p:cNvSpPr/>
            <p:nvPr/>
          </p:nvSpPr>
          <p:spPr>
            <a:xfrm>
              <a:off x="1398100" y="-325300"/>
              <a:ext cx="1320375" cy="646125"/>
            </a:xfrm>
            <a:custGeom>
              <a:rect b="b" l="l" r="r" t="t"/>
              <a:pathLst>
                <a:path extrusionOk="0" h="25845" w="52815">
                  <a:moveTo>
                    <a:pt x="16375" y="0"/>
                  </a:moveTo>
                  <a:cubicBezTo>
                    <a:pt x="11695" y="0"/>
                    <a:pt x="7254" y="3229"/>
                    <a:pt x="3763" y="6073"/>
                  </a:cubicBezTo>
                  <a:cubicBezTo>
                    <a:pt x="0" y="9142"/>
                    <a:pt x="168" y="13798"/>
                    <a:pt x="2552" y="17814"/>
                  </a:cubicBezTo>
                  <a:cubicBezTo>
                    <a:pt x="3929" y="20141"/>
                    <a:pt x="5671" y="22400"/>
                    <a:pt x="8128" y="23526"/>
                  </a:cubicBezTo>
                  <a:cubicBezTo>
                    <a:pt x="9637" y="24218"/>
                    <a:pt x="11314" y="24432"/>
                    <a:pt x="12962" y="24628"/>
                  </a:cubicBezTo>
                  <a:cubicBezTo>
                    <a:pt x="18541" y="25295"/>
                    <a:pt x="24190" y="25844"/>
                    <a:pt x="29805" y="25844"/>
                  </a:cubicBezTo>
                  <a:cubicBezTo>
                    <a:pt x="34398" y="25844"/>
                    <a:pt x="38968" y="25477"/>
                    <a:pt x="43460" y="24508"/>
                  </a:cubicBezTo>
                  <a:cubicBezTo>
                    <a:pt x="45588" y="24048"/>
                    <a:pt x="47733" y="23436"/>
                    <a:pt x="49518" y="22189"/>
                  </a:cubicBezTo>
                  <a:cubicBezTo>
                    <a:pt x="51304" y="20945"/>
                    <a:pt x="52692" y="18963"/>
                    <a:pt x="52739" y="16786"/>
                  </a:cubicBezTo>
                  <a:cubicBezTo>
                    <a:pt x="52814" y="13258"/>
                    <a:pt x="49505" y="10576"/>
                    <a:pt x="46204" y="9335"/>
                  </a:cubicBezTo>
                  <a:cubicBezTo>
                    <a:pt x="40195" y="7077"/>
                    <a:pt x="33327" y="7610"/>
                    <a:pt x="27545" y="4818"/>
                  </a:cubicBezTo>
                  <a:cubicBezTo>
                    <a:pt x="24511" y="3353"/>
                    <a:pt x="21856" y="999"/>
                    <a:pt x="18568" y="247"/>
                  </a:cubicBezTo>
                  <a:cubicBezTo>
                    <a:pt x="17833" y="78"/>
                    <a:pt x="17101" y="0"/>
                    <a:pt x="163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7" name="Google Shape;3087;p67"/>
            <p:cNvSpPr/>
            <p:nvPr/>
          </p:nvSpPr>
          <p:spPr>
            <a:xfrm>
              <a:off x="575575" y="3629650"/>
              <a:ext cx="116375" cy="96850"/>
            </a:xfrm>
            <a:custGeom>
              <a:rect b="b" l="l" r="r" t="t"/>
              <a:pathLst>
                <a:path extrusionOk="0" h="3874" w="4655">
                  <a:moveTo>
                    <a:pt x="1876" y="0"/>
                  </a:moveTo>
                  <a:cubicBezTo>
                    <a:pt x="1658" y="0"/>
                    <a:pt x="1447" y="21"/>
                    <a:pt x="1254" y="60"/>
                  </a:cubicBezTo>
                  <a:cubicBezTo>
                    <a:pt x="624" y="189"/>
                    <a:pt x="1" y="471"/>
                    <a:pt x="104" y="1234"/>
                  </a:cubicBezTo>
                  <a:cubicBezTo>
                    <a:pt x="162" y="1659"/>
                    <a:pt x="422" y="2026"/>
                    <a:pt x="674" y="2369"/>
                  </a:cubicBezTo>
                  <a:cubicBezTo>
                    <a:pt x="1119" y="2978"/>
                    <a:pt x="1482" y="3873"/>
                    <a:pt x="2329" y="3873"/>
                  </a:cubicBezTo>
                  <a:cubicBezTo>
                    <a:pt x="2339" y="3873"/>
                    <a:pt x="2350" y="3873"/>
                    <a:pt x="2360" y="3873"/>
                  </a:cubicBezTo>
                  <a:cubicBezTo>
                    <a:pt x="3066" y="3858"/>
                    <a:pt x="3736" y="3303"/>
                    <a:pt x="4093" y="2730"/>
                  </a:cubicBezTo>
                  <a:cubicBezTo>
                    <a:pt x="4209" y="2545"/>
                    <a:pt x="4292" y="2351"/>
                    <a:pt x="4331" y="2164"/>
                  </a:cubicBezTo>
                  <a:cubicBezTo>
                    <a:pt x="4654" y="674"/>
                    <a:pt x="3140" y="0"/>
                    <a:pt x="18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8" name="Google Shape;3088;p67"/>
            <p:cNvSpPr/>
            <p:nvPr/>
          </p:nvSpPr>
          <p:spPr>
            <a:xfrm rot="-5848863">
              <a:off x="7730536" y="-655159"/>
              <a:ext cx="2573131" cy="2668532"/>
            </a:xfrm>
            <a:custGeom>
              <a:rect b="b" l="l" r="r" t="t"/>
              <a:pathLst>
                <a:path extrusionOk="0" h="106740" w="102924">
                  <a:moveTo>
                    <a:pt x="59886" y="1"/>
                  </a:moveTo>
                  <a:cubicBezTo>
                    <a:pt x="55848" y="1"/>
                    <a:pt x="51817" y="886"/>
                    <a:pt x="48323" y="2740"/>
                  </a:cubicBezTo>
                  <a:cubicBezTo>
                    <a:pt x="39634" y="7349"/>
                    <a:pt x="39644" y="14701"/>
                    <a:pt x="38283" y="23384"/>
                  </a:cubicBezTo>
                  <a:cubicBezTo>
                    <a:pt x="37227" y="30128"/>
                    <a:pt x="33264" y="37058"/>
                    <a:pt x="27052" y="40233"/>
                  </a:cubicBezTo>
                  <a:cubicBezTo>
                    <a:pt x="19968" y="43849"/>
                    <a:pt x="8700" y="48342"/>
                    <a:pt x="6745" y="57037"/>
                  </a:cubicBezTo>
                  <a:cubicBezTo>
                    <a:pt x="6228" y="59342"/>
                    <a:pt x="6657" y="61704"/>
                    <a:pt x="6028" y="64004"/>
                  </a:cubicBezTo>
                  <a:cubicBezTo>
                    <a:pt x="5383" y="66356"/>
                    <a:pt x="3275" y="68223"/>
                    <a:pt x="2274" y="70485"/>
                  </a:cubicBezTo>
                  <a:cubicBezTo>
                    <a:pt x="1256" y="72789"/>
                    <a:pt x="664" y="75289"/>
                    <a:pt x="570" y="77807"/>
                  </a:cubicBezTo>
                  <a:cubicBezTo>
                    <a:pt x="0" y="92886"/>
                    <a:pt x="15837" y="102490"/>
                    <a:pt x="28884" y="104967"/>
                  </a:cubicBezTo>
                  <a:cubicBezTo>
                    <a:pt x="29701" y="105121"/>
                    <a:pt x="30524" y="105271"/>
                    <a:pt x="31353" y="105406"/>
                  </a:cubicBezTo>
                  <a:cubicBezTo>
                    <a:pt x="36436" y="106246"/>
                    <a:pt x="41752" y="106739"/>
                    <a:pt x="46985" y="106739"/>
                  </a:cubicBezTo>
                  <a:cubicBezTo>
                    <a:pt x="49842" y="106739"/>
                    <a:pt x="52675" y="106592"/>
                    <a:pt x="55431" y="106275"/>
                  </a:cubicBezTo>
                  <a:cubicBezTo>
                    <a:pt x="66647" y="104980"/>
                    <a:pt x="77398" y="100434"/>
                    <a:pt x="85968" y="93052"/>
                  </a:cubicBezTo>
                  <a:cubicBezTo>
                    <a:pt x="90936" y="88772"/>
                    <a:pt x="95224" y="83615"/>
                    <a:pt x="98026" y="77685"/>
                  </a:cubicBezTo>
                  <a:cubicBezTo>
                    <a:pt x="102336" y="68560"/>
                    <a:pt x="102924" y="57959"/>
                    <a:pt x="100923" y="48069"/>
                  </a:cubicBezTo>
                  <a:cubicBezTo>
                    <a:pt x="98924" y="38180"/>
                    <a:pt x="94473" y="28926"/>
                    <a:pt x="89108" y="20379"/>
                  </a:cubicBezTo>
                  <a:cubicBezTo>
                    <a:pt x="84511" y="13057"/>
                    <a:pt x="78880" y="5900"/>
                    <a:pt x="71000" y="2342"/>
                  </a:cubicBezTo>
                  <a:cubicBezTo>
                    <a:pt x="67593" y="805"/>
                    <a:pt x="63736" y="1"/>
                    <a:pt x="598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9" name="Google Shape;3089;p67"/>
            <p:cNvSpPr/>
            <p:nvPr/>
          </p:nvSpPr>
          <p:spPr>
            <a:xfrm>
              <a:off x="534075" y="3169300"/>
              <a:ext cx="371850" cy="522300"/>
            </a:xfrm>
            <a:custGeom>
              <a:rect b="b" l="l" r="r" t="t"/>
              <a:pathLst>
                <a:path extrusionOk="0" h="20892" w="14874">
                  <a:moveTo>
                    <a:pt x="6651" y="0"/>
                  </a:moveTo>
                  <a:cubicBezTo>
                    <a:pt x="5334" y="0"/>
                    <a:pt x="4001" y="425"/>
                    <a:pt x="2951" y="1228"/>
                  </a:cubicBezTo>
                  <a:cubicBezTo>
                    <a:pt x="949" y="2761"/>
                    <a:pt x="0" y="5451"/>
                    <a:pt x="302" y="7957"/>
                  </a:cubicBezTo>
                  <a:cubicBezTo>
                    <a:pt x="681" y="11113"/>
                    <a:pt x="2785" y="13776"/>
                    <a:pt x="4993" y="16061"/>
                  </a:cubicBezTo>
                  <a:cubicBezTo>
                    <a:pt x="6418" y="17539"/>
                    <a:pt x="9415" y="20891"/>
                    <a:pt x="11788" y="20891"/>
                  </a:cubicBezTo>
                  <a:cubicBezTo>
                    <a:pt x="12629" y="20891"/>
                    <a:pt x="13391" y="20470"/>
                    <a:pt x="13977" y="19395"/>
                  </a:cubicBezTo>
                  <a:cubicBezTo>
                    <a:pt x="14874" y="17749"/>
                    <a:pt x="14125" y="16144"/>
                    <a:pt x="13718" y="14543"/>
                  </a:cubicBezTo>
                  <a:cubicBezTo>
                    <a:pt x="13091" y="12084"/>
                    <a:pt x="12944" y="9756"/>
                    <a:pt x="12696" y="7230"/>
                  </a:cubicBezTo>
                  <a:cubicBezTo>
                    <a:pt x="12472" y="4939"/>
                    <a:pt x="11797" y="2506"/>
                    <a:pt x="9983" y="1091"/>
                  </a:cubicBezTo>
                  <a:cubicBezTo>
                    <a:pt x="9035" y="352"/>
                    <a:pt x="7850" y="0"/>
                    <a:pt x="66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0" name="Google Shape;3090;p67"/>
            <p:cNvSpPr/>
            <p:nvPr/>
          </p:nvSpPr>
          <p:spPr>
            <a:xfrm>
              <a:off x="3107125" y="4207200"/>
              <a:ext cx="695750" cy="588425"/>
            </a:xfrm>
            <a:custGeom>
              <a:rect b="b" l="l" r="r" t="t"/>
              <a:pathLst>
                <a:path extrusionOk="0" h="23537" w="27830">
                  <a:moveTo>
                    <a:pt x="17298" y="0"/>
                  </a:moveTo>
                  <a:cubicBezTo>
                    <a:pt x="14384" y="0"/>
                    <a:pt x="11355" y="1565"/>
                    <a:pt x="10215" y="4263"/>
                  </a:cubicBezTo>
                  <a:cubicBezTo>
                    <a:pt x="9067" y="6979"/>
                    <a:pt x="6990" y="6611"/>
                    <a:pt x="4625" y="7647"/>
                  </a:cubicBezTo>
                  <a:cubicBezTo>
                    <a:pt x="2959" y="8375"/>
                    <a:pt x="1386" y="9451"/>
                    <a:pt x="726" y="11215"/>
                  </a:cubicBezTo>
                  <a:cubicBezTo>
                    <a:pt x="1" y="13146"/>
                    <a:pt x="979" y="15440"/>
                    <a:pt x="2140" y="17005"/>
                  </a:cubicBezTo>
                  <a:cubicBezTo>
                    <a:pt x="4997" y="20853"/>
                    <a:pt x="9361" y="23010"/>
                    <a:pt x="14017" y="23450"/>
                  </a:cubicBezTo>
                  <a:cubicBezTo>
                    <a:pt x="14622" y="23508"/>
                    <a:pt x="15233" y="23537"/>
                    <a:pt x="15846" y="23537"/>
                  </a:cubicBezTo>
                  <a:cubicBezTo>
                    <a:pt x="16179" y="23537"/>
                    <a:pt x="16512" y="23528"/>
                    <a:pt x="16846" y="23511"/>
                  </a:cubicBezTo>
                  <a:cubicBezTo>
                    <a:pt x="18414" y="23430"/>
                    <a:pt x="20342" y="23086"/>
                    <a:pt x="21605" y="22071"/>
                  </a:cubicBezTo>
                  <a:cubicBezTo>
                    <a:pt x="22894" y="21034"/>
                    <a:pt x="22844" y="19262"/>
                    <a:pt x="23510" y="17874"/>
                  </a:cubicBezTo>
                  <a:cubicBezTo>
                    <a:pt x="23881" y="17099"/>
                    <a:pt x="24562" y="16489"/>
                    <a:pt x="25074" y="15777"/>
                  </a:cubicBezTo>
                  <a:cubicBezTo>
                    <a:pt x="26452" y="13867"/>
                    <a:pt x="27829" y="11289"/>
                    <a:pt x="27635" y="8858"/>
                  </a:cubicBezTo>
                  <a:cubicBezTo>
                    <a:pt x="27335" y="5106"/>
                    <a:pt x="22642" y="1118"/>
                    <a:pt x="19183" y="232"/>
                  </a:cubicBezTo>
                  <a:cubicBezTo>
                    <a:pt x="18574" y="76"/>
                    <a:pt x="17939" y="0"/>
                    <a:pt x="172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1" name="Google Shape;3091;p67"/>
            <p:cNvSpPr/>
            <p:nvPr/>
          </p:nvSpPr>
          <p:spPr>
            <a:xfrm>
              <a:off x="2923000" y="266525"/>
              <a:ext cx="184125" cy="134100"/>
            </a:xfrm>
            <a:custGeom>
              <a:rect b="b" l="l" r="r" t="t"/>
              <a:pathLst>
                <a:path extrusionOk="0" h="5364" w="7365">
                  <a:moveTo>
                    <a:pt x="4207" y="1"/>
                  </a:moveTo>
                  <a:cubicBezTo>
                    <a:pt x="3123" y="1"/>
                    <a:pt x="1986" y="345"/>
                    <a:pt x="1141" y="833"/>
                  </a:cubicBezTo>
                  <a:cubicBezTo>
                    <a:pt x="152" y="1397"/>
                    <a:pt x="0" y="2789"/>
                    <a:pt x="660" y="3667"/>
                  </a:cubicBezTo>
                  <a:cubicBezTo>
                    <a:pt x="1078" y="4224"/>
                    <a:pt x="1722" y="4573"/>
                    <a:pt x="2378" y="4808"/>
                  </a:cubicBezTo>
                  <a:cubicBezTo>
                    <a:pt x="3144" y="5084"/>
                    <a:pt x="3949" y="5364"/>
                    <a:pt x="4712" y="5364"/>
                  </a:cubicBezTo>
                  <a:cubicBezTo>
                    <a:pt x="5380" y="5364"/>
                    <a:pt x="6016" y="5150"/>
                    <a:pt x="6568" y="4531"/>
                  </a:cubicBezTo>
                  <a:cubicBezTo>
                    <a:pt x="7052" y="3983"/>
                    <a:pt x="7315" y="3255"/>
                    <a:pt x="7352" y="2525"/>
                  </a:cubicBezTo>
                  <a:cubicBezTo>
                    <a:pt x="7365" y="2247"/>
                    <a:pt x="7345" y="1964"/>
                    <a:pt x="7228" y="1711"/>
                  </a:cubicBezTo>
                  <a:cubicBezTo>
                    <a:pt x="6654" y="466"/>
                    <a:pt x="5466" y="1"/>
                    <a:pt x="4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2" name="Google Shape;3092;p67"/>
            <p:cNvSpPr/>
            <p:nvPr/>
          </p:nvSpPr>
          <p:spPr>
            <a:xfrm rot="-1395617">
              <a:off x="6508098" y="4052261"/>
              <a:ext cx="3103381" cy="1226873"/>
            </a:xfrm>
            <a:custGeom>
              <a:rect b="b" l="l" r="r" t="t"/>
              <a:pathLst>
                <a:path extrusionOk="0" h="49076" w="124138">
                  <a:moveTo>
                    <a:pt x="124106" y="1"/>
                  </a:moveTo>
                  <a:lnTo>
                    <a:pt x="123857" y="2"/>
                  </a:lnTo>
                  <a:cubicBezTo>
                    <a:pt x="123886" y="4910"/>
                    <a:pt x="120994" y="9749"/>
                    <a:pt x="116660" y="12049"/>
                  </a:cubicBezTo>
                  <a:cubicBezTo>
                    <a:pt x="115776" y="12519"/>
                    <a:pt x="114824" y="12894"/>
                    <a:pt x="113903" y="13260"/>
                  </a:cubicBezTo>
                  <a:cubicBezTo>
                    <a:pt x="113005" y="13617"/>
                    <a:pt x="112073" y="13983"/>
                    <a:pt x="111200" y="14442"/>
                  </a:cubicBezTo>
                  <a:cubicBezTo>
                    <a:pt x="105054" y="17652"/>
                    <a:pt x="103273" y="23996"/>
                    <a:pt x="101554" y="30133"/>
                  </a:cubicBezTo>
                  <a:cubicBezTo>
                    <a:pt x="99950" y="35855"/>
                    <a:pt x="98290" y="41772"/>
                    <a:pt x="93127" y="45291"/>
                  </a:cubicBezTo>
                  <a:cubicBezTo>
                    <a:pt x="89656" y="47655"/>
                    <a:pt x="86237" y="48835"/>
                    <a:pt x="82815" y="48835"/>
                  </a:cubicBezTo>
                  <a:cubicBezTo>
                    <a:pt x="79912" y="48835"/>
                    <a:pt x="77007" y="47985"/>
                    <a:pt x="74066" y="46286"/>
                  </a:cubicBezTo>
                  <a:cubicBezTo>
                    <a:pt x="68472" y="43055"/>
                    <a:pt x="63532" y="37229"/>
                    <a:pt x="59170" y="32085"/>
                  </a:cubicBezTo>
                  <a:cubicBezTo>
                    <a:pt x="58088" y="30809"/>
                    <a:pt x="57064" y="29606"/>
                    <a:pt x="56052" y="28457"/>
                  </a:cubicBezTo>
                  <a:cubicBezTo>
                    <a:pt x="48334" y="19719"/>
                    <a:pt x="39183" y="14551"/>
                    <a:pt x="28856" y="13095"/>
                  </a:cubicBezTo>
                  <a:cubicBezTo>
                    <a:pt x="27553" y="12913"/>
                    <a:pt x="26235" y="12822"/>
                    <a:pt x="24911" y="12822"/>
                  </a:cubicBezTo>
                  <a:cubicBezTo>
                    <a:pt x="20841" y="12822"/>
                    <a:pt x="16716" y="13681"/>
                    <a:pt x="12796" y="15366"/>
                  </a:cubicBezTo>
                  <a:cubicBezTo>
                    <a:pt x="7637" y="17581"/>
                    <a:pt x="3212" y="21054"/>
                    <a:pt x="0" y="25408"/>
                  </a:cubicBezTo>
                  <a:lnTo>
                    <a:pt x="202" y="25556"/>
                  </a:lnTo>
                  <a:cubicBezTo>
                    <a:pt x="5919" y="17807"/>
                    <a:pt x="15517" y="13077"/>
                    <a:pt x="24981" y="13077"/>
                  </a:cubicBezTo>
                  <a:cubicBezTo>
                    <a:pt x="26267" y="13077"/>
                    <a:pt x="27550" y="13164"/>
                    <a:pt x="28821" y="13343"/>
                  </a:cubicBezTo>
                  <a:cubicBezTo>
                    <a:pt x="39089" y="14787"/>
                    <a:pt x="48186" y="19928"/>
                    <a:pt x="55864" y="28622"/>
                  </a:cubicBezTo>
                  <a:cubicBezTo>
                    <a:pt x="56877" y="29765"/>
                    <a:pt x="57898" y="30970"/>
                    <a:pt x="58979" y="32246"/>
                  </a:cubicBezTo>
                  <a:cubicBezTo>
                    <a:pt x="65520" y="39958"/>
                    <a:pt x="73250" y="49076"/>
                    <a:pt x="82825" y="49076"/>
                  </a:cubicBezTo>
                  <a:cubicBezTo>
                    <a:pt x="82826" y="49076"/>
                    <a:pt x="82827" y="49076"/>
                    <a:pt x="82828" y="49076"/>
                  </a:cubicBezTo>
                  <a:cubicBezTo>
                    <a:pt x="86084" y="49074"/>
                    <a:pt x="89559" y="48018"/>
                    <a:pt x="93266" y="45494"/>
                  </a:cubicBezTo>
                  <a:cubicBezTo>
                    <a:pt x="98506" y="41924"/>
                    <a:pt x="100180" y="35964"/>
                    <a:pt x="101794" y="30197"/>
                  </a:cubicBezTo>
                  <a:cubicBezTo>
                    <a:pt x="103578" y="23833"/>
                    <a:pt x="105265" y="17820"/>
                    <a:pt x="111315" y="14662"/>
                  </a:cubicBezTo>
                  <a:cubicBezTo>
                    <a:pt x="112176" y="14210"/>
                    <a:pt x="113101" y="13844"/>
                    <a:pt x="113996" y="13491"/>
                  </a:cubicBezTo>
                  <a:cubicBezTo>
                    <a:pt x="114922" y="13123"/>
                    <a:pt x="115882" y="12744"/>
                    <a:pt x="116779" y="12269"/>
                  </a:cubicBezTo>
                  <a:cubicBezTo>
                    <a:pt x="121194" y="9928"/>
                    <a:pt x="124138" y="4997"/>
                    <a:pt x="124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3" name="Google Shape;3093;p67"/>
            <p:cNvSpPr/>
            <p:nvPr/>
          </p:nvSpPr>
          <p:spPr>
            <a:xfrm>
              <a:off x="8138300" y="1377975"/>
              <a:ext cx="687600" cy="750475"/>
            </a:xfrm>
            <a:custGeom>
              <a:rect b="b" l="l" r="r" t="t"/>
              <a:pathLst>
                <a:path extrusionOk="0" h="30019" w="27504">
                  <a:moveTo>
                    <a:pt x="12111" y="0"/>
                  </a:moveTo>
                  <a:cubicBezTo>
                    <a:pt x="11000" y="0"/>
                    <a:pt x="9863" y="292"/>
                    <a:pt x="8793" y="877"/>
                  </a:cubicBezTo>
                  <a:cubicBezTo>
                    <a:pt x="7511" y="1578"/>
                    <a:pt x="6715" y="2780"/>
                    <a:pt x="6402" y="4181"/>
                  </a:cubicBezTo>
                  <a:cubicBezTo>
                    <a:pt x="5143" y="9849"/>
                    <a:pt x="1" y="16618"/>
                    <a:pt x="3240" y="22241"/>
                  </a:cubicBezTo>
                  <a:cubicBezTo>
                    <a:pt x="5203" y="25648"/>
                    <a:pt x="9419" y="30018"/>
                    <a:pt x="13735" y="30018"/>
                  </a:cubicBezTo>
                  <a:cubicBezTo>
                    <a:pt x="13810" y="30018"/>
                    <a:pt x="13885" y="30017"/>
                    <a:pt x="13961" y="30014"/>
                  </a:cubicBezTo>
                  <a:cubicBezTo>
                    <a:pt x="16307" y="29931"/>
                    <a:pt x="18646" y="29580"/>
                    <a:pt x="20913" y="28969"/>
                  </a:cubicBezTo>
                  <a:cubicBezTo>
                    <a:pt x="22783" y="28468"/>
                    <a:pt x="24772" y="27647"/>
                    <a:pt x="25645" y="25919"/>
                  </a:cubicBezTo>
                  <a:cubicBezTo>
                    <a:pt x="27503" y="22241"/>
                    <a:pt x="24741" y="19168"/>
                    <a:pt x="22193" y="16100"/>
                  </a:cubicBezTo>
                  <a:cubicBezTo>
                    <a:pt x="20675" y="14271"/>
                    <a:pt x="19231" y="12448"/>
                    <a:pt x="18887" y="10499"/>
                  </a:cubicBezTo>
                  <a:cubicBezTo>
                    <a:pt x="18388" y="7678"/>
                    <a:pt x="18911" y="4803"/>
                    <a:pt x="16979" y="2388"/>
                  </a:cubicBezTo>
                  <a:cubicBezTo>
                    <a:pt x="15706" y="796"/>
                    <a:pt x="13944" y="0"/>
                    <a:pt x="121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94" name="Google Shape;3094;p67"/>
          <p:cNvSpPr txBox="1"/>
          <p:nvPr>
            <p:ph type="title"/>
          </p:nvPr>
        </p:nvSpPr>
        <p:spPr>
          <a:xfrm>
            <a:off x="2048238" y="1313550"/>
            <a:ext cx="5047500" cy="1803000"/>
          </a:xfrm>
          <a:prstGeom prst="rect">
            <a:avLst/>
          </a:prstGeom>
          <a:solidFill>
            <a:schemeClr val="accent3"/>
          </a:soli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095" name="Google Shape;3095;p67"/>
          <p:cNvSpPr txBox="1"/>
          <p:nvPr>
            <p:ph idx="1" type="subTitle"/>
          </p:nvPr>
        </p:nvSpPr>
        <p:spPr>
          <a:xfrm>
            <a:off x="2048266" y="3109149"/>
            <a:ext cx="5047500" cy="713400"/>
          </a:xfrm>
          <a:prstGeom prst="rect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096" name="Shape 30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7" name="Google Shape;3097;p68"/>
          <p:cNvGrpSpPr/>
          <p:nvPr/>
        </p:nvGrpSpPr>
        <p:grpSpPr>
          <a:xfrm flipH="1" rot="10800000">
            <a:off x="-1075925" y="-581300"/>
            <a:ext cx="10856857" cy="6458501"/>
            <a:chOff x="-1014250" y="-924075"/>
            <a:chExt cx="10856857" cy="6458501"/>
          </a:xfrm>
        </p:grpSpPr>
        <p:sp>
          <p:nvSpPr>
            <p:cNvPr id="3098" name="Google Shape;3098;p68"/>
            <p:cNvSpPr/>
            <p:nvPr/>
          </p:nvSpPr>
          <p:spPr>
            <a:xfrm>
              <a:off x="5190650" y="-693825"/>
              <a:ext cx="1990597" cy="974098"/>
            </a:xfrm>
            <a:custGeom>
              <a:rect b="b" l="l" r="r" t="t"/>
              <a:pathLst>
                <a:path extrusionOk="0" h="25845" w="52815">
                  <a:moveTo>
                    <a:pt x="16375" y="0"/>
                  </a:moveTo>
                  <a:cubicBezTo>
                    <a:pt x="11695" y="0"/>
                    <a:pt x="7254" y="3229"/>
                    <a:pt x="3763" y="6073"/>
                  </a:cubicBezTo>
                  <a:cubicBezTo>
                    <a:pt x="0" y="9142"/>
                    <a:pt x="168" y="13798"/>
                    <a:pt x="2552" y="17814"/>
                  </a:cubicBezTo>
                  <a:cubicBezTo>
                    <a:pt x="3929" y="20141"/>
                    <a:pt x="5671" y="22400"/>
                    <a:pt x="8128" y="23526"/>
                  </a:cubicBezTo>
                  <a:cubicBezTo>
                    <a:pt x="9637" y="24218"/>
                    <a:pt x="11314" y="24432"/>
                    <a:pt x="12962" y="24628"/>
                  </a:cubicBezTo>
                  <a:cubicBezTo>
                    <a:pt x="18541" y="25295"/>
                    <a:pt x="24190" y="25844"/>
                    <a:pt x="29805" y="25844"/>
                  </a:cubicBezTo>
                  <a:cubicBezTo>
                    <a:pt x="34398" y="25844"/>
                    <a:pt x="38968" y="25477"/>
                    <a:pt x="43460" y="24508"/>
                  </a:cubicBezTo>
                  <a:cubicBezTo>
                    <a:pt x="45588" y="24048"/>
                    <a:pt x="47733" y="23436"/>
                    <a:pt x="49518" y="22189"/>
                  </a:cubicBezTo>
                  <a:cubicBezTo>
                    <a:pt x="51304" y="20945"/>
                    <a:pt x="52692" y="18963"/>
                    <a:pt x="52739" y="16786"/>
                  </a:cubicBezTo>
                  <a:cubicBezTo>
                    <a:pt x="52814" y="13258"/>
                    <a:pt x="49505" y="10576"/>
                    <a:pt x="46204" y="9335"/>
                  </a:cubicBezTo>
                  <a:cubicBezTo>
                    <a:pt x="40195" y="7077"/>
                    <a:pt x="33327" y="7610"/>
                    <a:pt x="27545" y="4818"/>
                  </a:cubicBezTo>
                  <a:cubicBezTo>
                    <a:pt x="24511" y="3353"/>
                    <a:pt x="21856" y="999"/>
                    <a:pt x="18568" y="247"/>
                  </a:cubicBezTo>
                  <a:cubicBezTo>
                    <a:pt x="17833" y="78"/>
                    <a:pt x="17101" y="0"/>
                    <a:pt x="163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9" name="Google Shape;3099;p68"/>
            <p:cNvSpPr/>
            <p:nvPr/>
          </p:nvSpPr>
          <p:spPr>
            <a:xfrm>
              <a:off x="7405925" y="4195270"/>
              <a:ext cx="965156" cy="816461"/>
            </a:xfrm>
            <a:custGeom>
              <a:rect b="b" l="l" r="r" t="t"/>
              <a:pathLst>
                <a:path extrusionOk="0" h="9889" w="11690">
                  <a:moveTo>
                    <a:pt x="6492" y="0"/>
                  </a:moveTo>
                  <a:cubicBezTo>
                    <a:pt x="4576" y="0"/>
                    <a:pt x="2576" y="887"/>
                    <a:pt x="1433" y="2306"/>
                  </a:cubicBezTo>
                  <a:cubicBezTo>
                    <a:pt x="455" y="3521"/>
                    <a:pt x="0" y="5140"/>
                    <a:pt x="204" y="6684"/>
                  </a:cubicBezTo>
                  <a:cubicBezTo>
                    <a:pt x="285" y="7305"/>
                    <a:pt x="477" y="7934"/>
                    <a:pt x="897" y="8402"/>
                  </a:cubicBezTo>
                  <a:cubicBezTo>
                    <a:pt x="1407" y="8971"/>
                    <a:pt x="2177" y="9228"/>
                    <a:pt x="2922" y="9412"/>
                  </a:cubicBezTo>
                  <a:cubicBezTo>
                    <a:pt x="4072" y="9691"/>
                    <a:pt x="5252" y="9850"/>
                    <a:pt x="6435" y="9883"/>
                  </a:cubicBezTo>
                  <a:cubicBezTo>
                    <a:pt x="6551" y="9886"/>
                    <a:pt x="6668" y="9888"/>
                    <a:pt x="6785" y="9888"/>
                  </a:cubicBezTo>
                  <a:cubicBezTo>
                    <a:pt x="7648" y="9888"/>
                    <a:pt x="8525" y="9784"/>
                    <a:pt x="9275" y="9371"/>
                  </a:cubicBezTo>
                  <a:cubicBezTo>
                    <a:pt x="10318" y="8796"/>
                    <a:pt x="10982" y="7685"/>
                    <a:pt x="11268" y="6529"/>
                  </a:cubicBezTo>
                  <a:cubicBezTo>
                    <a:pt x="11690" y="4830"/>
                    <a:pt x="11352" y="2916"/>
                    <a:pt x="10213" y="1585"/>
                  </a:cubicBezTo>
                  <a:cubicBezTo>
                    <a:pt x="9571" y="832"/>
                    <a:pt x="8728" y="370"/>
                    <a:pt x="7807" y="150"/>
                  </a:cubicBezTo>
                  <a:cubicBezTo>
                    <a:pt x="7381" y="49"/>
                    <a:pt x="6939" y="0"/>
                    <a:pt x="64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0" name="Google Shape;3100;p68"/>
            <p:cNvSpPr/>
            <p:nvPr/>
          </p:nvSpPr>
          <p:spPr>
            <a:xfrm>
              <a:off x="8321605" y="4201132"/>
              <a:ext cx="236872" cy="192701"/>
            </a:xfrm>
            <a:custGeom>
              <a:rect b="b" l="l" r="r" t="t"/>
              <a:pathLst>
                <a:path extrusionOk="0" h="2334" w="2869">
                  <a:moveTo>
                    <a:pt x="1489" y="0"/>
                  </a:moveTo>
                  <a:cubicBezTo>
                    <a:pt x="1031" y="0"/>
                    <a:pt x="587" y="190"/>
                    <a:pt x="392" y="608"/>
                  </a:cubicBezTo>
                  <a:cubicBezTo>
                    <a:pt x="0" y="1447"/>
                    <a:pt x="602" y="2334"/>
                    <a:pt x="1493" y="2334"/>
                  </a:cubicBezTo>
                  <a:cubicBezTo>
                    <a:pt x="1511" y="2334"/>
                    <a:pt x="1529" y="2333"/>
                    <a:pt x="1548" y="2333"/>
                  </a:cubicBezTo>
                  <a:cubicBezTo>
                    <a:pt x="2206" y="2305"/>
                    <a:pt x="2851" y="1769"/>
                    <a:pt x="2860" y="1107"/>
                  </a:cubicBezTo>
                  <a:cubicBezTo>
                    <a:pt x="2868" y="410"/>
                    <a:pt x="2163" y="0"/>
                    <a:pt x="14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1" name="Google Shape;3101;p68"/>
            <p:cNvSpPr/>
            <p:nvPr/>
          </p:nvSpPr>
          <p:spPr>
            <a:xfrm>
              <a:off x="575575" y="2541825"/>
              <a:ext cx="116375" cy="96850"/>
            </a:xfrm>
            <a:custGeom>
              <a:rect b="b" l="l" r="r" t="t"/>
              <a:pathLst>
                <a:path extrusionOk="0" h="3874" w="4655">
                  <a:moveTo>
                    <a:pt x="1876" y="0"/>
                  </a:moveTo>
                  <a:cubicBezTo>
                    <a:pt x="1658" y="0"/>
                    <a:pt x="1447" y="21"/>
                    <a:pt x="1254" y="60"/>
                  </a:cubicBezTo>
                  <a:cubicBezTo>
                    <a:pt x="624" y="189"/>
                    <a:pt x="1" y="471"/>
                    <a:pt x="104" y="1234"/>
                  </a:cubicBezTo>
                  <a:cubicBezTo>
                    <a:pt x="162" y="1659"/>
                    <a:pt x="422" y="2026"/>
                    <a:pt x="674" y="2369"/>
                  </a:cubicBezTo>
                  <a:cubicBezTo>
                    <a:pt x="1119" y="2978"/>
                    <a:pt x="1482" y="3873"/>
                    <a:pt x="2329" y="3873"/>
                  </a:cubicBezTo>
                  <a:cubicBezTo>
                    <a:pt x="2339" y="3873"/>
                    <a:pt x="2350" y="3873"/>
                    <a:pt x="2360" y="3873"/>
                  </a:cubicBezTo>
                  <a:cubicBezTo>
                    <a:pt x="3066" y="3858"/>
                    <a:pt x="3736" y="3303"/>
                    <a:pt x="4093" y="2730"/>
                  </a:cubicBezTo>
                  <a:cubicBezTo>
                    <a:pt x="4209" y="2545"/>
                    <a:pt x="4292" y="2351"/>
                    <a:pt x="4331" y="2164"/>
                  </a:cubicBezTo>
                  <a:cubicBezTo>
                    <a:pt x="4654" y="674"/>
                    <a:pt x="3140" y="0"/>
                    <a:pt x="18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2" name="Google Shape;3102;p68"/>
            <p:cNvSpPr/>
            <p:nvPr/>
          </p:nvSpPr>
          <p:spPr>
            <a:xfrm>
              <a:off x="-880075" y="-924075"/>
              <a:ext cx="2573100" cy="2668500"/>
            </a:xfrm>
            <a:custGeom>
              <a:rect b="b" l="l" r="r" t="t"/>
              <a:pathLst>
                <a:path extrusionOk="0" h="106740" w="102924">
                  <a:moveTo>
                    <a:pt x="59886" y="1"/>
                  </a:moveTo>
                  <a:cubicBezTo>
                    <a:pt x="55848" y="1"/>
                    <a:pt x="51817" y="886"/>
                    <a:pt x="48323" y="2740"/>
                  </a:cubicBezTo>
                  <a:cubicBezTo>
                    <a:pt x="39634" y="7349"/>
                    <a:pt x="39644" y="14701"/>
                    <a:pt x="38283" y="23384"/>
                  </a:cubicBezTo>
                  <a:cubicBezTo>
                    <a:pt x="37227" y="30128"/>
                    <a:pt x="33264" y="37058"/>
                    <a:pt x="27052" y="40233"/>
                  </a:cubicBezTo>
                  <a:cubicBezTo>
                    <a:pt x="19968" y="43849"/>
                    <a:pt x="8700" y="48342"/>
                    <a:pt x="6745" y="57037"/>
                  </a:cubicBezTo>
                  <a:cubicBezTo>
                    <a:pt x="6228" y="59342"/>
                    <a:pt x="6657" y="61704"/>
                    <a:pt x="6028" y="64004"/>
                  </a:cubicBezTo>
                  <a:cubicBezTo>
                    <a:pt x="5383" y="66356"/>
                    <a:pt x="3275" y="68223"/>
                    <a:pt x="2274" y="70485"/>
                  </a:cubicBezTo>
                  <a:cubicBezTo>
                    <a:pt x="1256" y="72789"/>
                    <a:pt x="664" y="75289"/>
                    <a:pt x="570" y="77807"/>
                  </a:cubicBezTo>
                  <a:cubicBezTo>
                    <a:pt x="0" y="92886"/>
                    <a:pt x="15837" y="102490"/>
                    <a:pt x="28884" y="104967"/>
                  </a:cubicBezTo>
                  <a:cubicBezTo>
                    <a:pt x="29701" y="105121"/>
                    <a:pt x="30524" y="105271"/>
                    <a:pt x="31353" y="105406"/>
                  </a:cubicBezTo>
                  <a:cubicBezTo>
                    <a:pt x="36436" y="106246"/>
                    <a:pt x="41752" y="106739"/>
                    <a:pt x="46985" y="106739"/>
                  </a:cubicBezTo>
                  <a:cubicBezTo>
                    <a:pt x="49842" y="106739"/>
                    <a:pt x="52675" y="106592"/>
                    <a:pt x="55431" y="106275"/>
                  </a:cubicBezTo>
                  <a:cubicBezTo>
                    <a:pt x="66647" y="104980"/>
                    <a:pt x="77398" y="100434"/>
                    <a:pt x="85968" y="93052"/>
                  </a:cubicBezTo>
                  <a:cubicBezTo>
                    <a:pt x="90936" y="88772"/>
                    <a:pt x="95224" y="83615"/>
                    <a:pt x="98026" y="77685"/>
                  </a:cubicBezTo>
                  <a:cubicBezTo>
                    <a:pt x="102336" y="68560"/>
                    <a:pt x="102924" y="57959"/>
                    <a:pt x="100923" y="48069"/>
                  </a:cubicBezTo>
                  <a:cubicBezTo>
                    <a:pt x="98924" y="38180"/>
                    <a:pt x="94473" y="28926"/>
                    <a:pt x="89108" y="20379"/>
                  </a:cubicBezTo>
                  <a:cubicBezTo>
                    <a:pt x="84511" y="13057"/>
                    <a:pt x="78880" y="5900"/>
                    <a:pt x="71000" y="2342"/>
                  </a:cubicBezTo>
                  <a:cubicBezTo>
                    <a:pt x="67593" y="805"/>
                    <a:pt x="63736" y="1"/>
                    <a:pt x="598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3" name="Google Shape;3103;p68"/>
            <p:cNvSpPr/>
            <p:nvPr/>
          </p:nvSpPr>
          <p:spPr>
            <a:xfrm>
              <a:off x="534075" y="2081475"/>
              <a:ext cx="371850" cy="522300"/>
            </a:xfrm>
            <a:custGeom>
              <a:rect b="b" l="l" r="r" t="t"/>
              <a:pathLst>
                <a:path extrusionOk="0" h="20892" w="14874">
                  <a:moveTo>
                    <a:pt x="6651" y="0"/>
                  </a:moveTo>
                  <a:cubicBezTo>
                    <a:pt x="5334" y="0"/>
                    <a:pt x="4001" y="425"/>
                    <a:pt x="2951" y="1228"/>
                  </a:cubicBezTo>
                  <a:cubicBezTo>
                    <a:pt x="949" y="2761"/>
                    <a:pt x="0" y="5451"/>
                    <a:pt x="302" y="7957"/>
                  </a:cubicBezTo>
                  <a:cubicBezTo>
                    <a:pt x="681" y="11113"/>
                    <a:pt x="2785" y="13776"/>
                    <a:pt x="4993" y="16061"/>
                  </a:cubicBezTo>
                  <a:cubicBezTo>
                    <a:pt x="6418" y="17539"/>
                    <a:pt x="9415" y="20891"/>
                    <a:pt x="11788" y="20891"/>
                  </a:cubicBezTo>
                  <a:cubicBezTo>
                    <a:pt x="12629" y="20891"/>
                    <a:pt x="13391" y="20470"/>
                    <a:pt x="13977" y="19395"/>
                  </a:cubicBezTo>
                  <a:cubicBezTo>
                    <a:pt x="14874" y="17749"/>
                    <a:pt x="14125" y="16144"/>
                    <a:pt x="13718" y="14543"/>
                  </a:cubicBezTo>
                  <a:cubicBezTo>
                    <a:pt x="13091" y="12084"/>
                    <a:pt x="12944" y="9756"/>
                    <a:pt x="12696" y="7230"/>
                  </a:cubicBezTo>
                  <a:cubicBezTo>
                    <a:pt x="12472" y="4939"/>
                    <a:pt x="11797" y="2506"/>
                    <a:pt x="9983" y="1091"/>
                  </a:cubicBezTo>
                  <a:cubicBezTo>
                    <a:pt x="9035" y="352"/>
                    <a:pt x="7850" y="0"/>
                    <a:pt x="66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4" name="Google Shape;3104;p68"/>
            <p:cNvSpPr/>
            <p:nvPr/>
          </p:nvSpPr>
          <p:spPr>
            <a:xfrm flipH="1" rot="3192206">
              <a:off x="-1145304" y="3310873"/>
              <a:ext cx="3103577" cy="1226950"/>
            </a:xfrm>
            <a:custGeom>
              <a:rect b="b" l="l" r="r" t="t"/>
              <a:pathLst>
                <a:path extrusionOk="0" h="49076" w="124138">
                  <a:moveTo>
                    <a:pt x="124106" y="1"/>
                  </a:moveTo>
                  <a:lnTo>
                    <a:pt x="123857" y="2"/>
                  </a:lnTo>
                  <a:cubicBezTo>
                    <a:pt x="123886" y="4910"/>
                    <a:pt x="120994" y="9749"/>
                    <a:pt x="116660" y="12049"/>
                  </a:cubicBezTo>
                  <a:cubicBezTo>
                    <a:pt x="115776" y="12519"/>
                    <a:pt x="114824" y="12894"/>
                    <a:pt x="113903" y="13260"/>
                  </a:cubicBezTo>
                  <a:cubicBezTo>
                    <a:pt x="113005" y="13617"/>
                    <a:pt x="112073" y="13983"/>
                    <a:pt x="111200" y="14442"/>
                  </a:cubicBezTo>
                  <a:cubicBezTo>
                    <a:pt x="105054" y="17652"/>
                    <a:pt x="103273" y="23996"/>
                    <a:pt x="101554" y="30133"/>
                  </a:cubicBezTo>
                  <a:cubicBezTo>
                    <a:pt x="99950" y="35855"/>
                    <a:pt x="98290" y="41772"/>
                    <a:pt x="93127" y="45291"/>
                  </a:cubicBezTo>
                  <a:cubicBezTo>
                    <a:pt x="89656" y="47655"/>
                    <a:pt x="86237" y="48835"/>
                    <a:pt x="82815" y="48835"/>
                  </a:cubicBezTo>
                  <a:cubicBezTo>
                    <a:pt x="79912" y="48835"/>
                    <a:pt x="77007" y="47985"/>
                    <a:pt x="74066" y="46286"/>
                  </a:cubicBezTo>
                  <a:cubicBezTo>
                    <a:pt x="68472" y="43055"/>
                    <a:pt x="63532" y="37229"/>
                    <a:pt x="59170" y="32085"/>
                  </a:cubicBezTo>
                  <a:cubicBezTo>
                    <a:pt x="58088" y="30809"/>
                    <a:pt x="57064" y="29606"/>
                    <a:pt x="56052" y="28457"/>
                  </a:cubicBezTo>
                  <a:cubicBezTo>
                    <a:pt x="48334" y="19719"/>
                    <a:pt x="39183" y="14551"/>
                    <a:pt x="28856" y="13095"/>
                  </a:cubicBezTo>
                  <a:cubicBezTo>
                    <a:pt x="27553" y="12913"/>
                    <a:pt x="26235" y="12822"/>
                    <a:pt x="24911" y="12822"/>
                  </a:cubicBezTo>
                  <a:cubicBezTo>
                    <a:pt x="20841" y="12822"/>
                    <a:pt x="16716" y="13681"/>
                    <a:pt x="12796" y="15366"/>
                  </a:cubicBezTo>
                  <a:cubicBezTo>
                    <a:pt x="7637" y="17581"/>
                    <a:pt x="3212" y="21054"/>
                    <a:pt x="0" y="25408"/>
                  </a:cubicBezTo>
                  <a:lnTo>
                    <a:pt x="202" y="25556"/>
                  </a:lnTo>
                  <a:cubicBezTo>
                    <a:pt x="5919" y="17807"/>
                    <a:pt x="15517" y="13077"/>
                    <a:pt x="24981" y="13077"/>
                  </a:cubicBezTo>
                  <a:cubicBezTo>
                    <a:pt x="26267" y="13077"/>
                    <a:pt x="27550" y="13164"/>
                    <a:pt x="28821" y="13343"/>
                  </a:cubicBezTo>
                  <a:cubicBezTo>
                    <a:pt x="39089" y="14787"/>
                    <a:pt x="48186" y="19928"/>
                    <a:pt x="55864" y="28622"/>
                  </a:cubicBezTo>
                  <a:cubicBezTo>
                    <a:pt x="56877" y="29765"/>
                    <a:pt x="57898" y="30970"/>
                    <a:pt x="58979" y="32246"/>
                  </a:cubicBezTo>
                  <a:cubicBezTo>
                    <a:pt x="65520" y="39958"/>
                    <a:pt x="73250" y="49076"/>
                    <a:pt x="82825" y="49076"/>
                  </a:cubicBezTo>
                  <a:cubicBezTo>
                    <a:pt x="82826" y="49076"/>
                    <a:pt x="82827" y="49076"/>
                    <a:pt x="82828" y="49076"/>
                  </a:cubicBezTo>
                  <a:cubicBezTo>
                    <a:pt x="86084" y="49074"/>
                    <a:pt x="89559" y="48018"/>
                    <a:pt x="93266" y="45494"/>
                  </a:cubicBezTo>
                  <a:cubicBezTo>
                    <a:pt x="98506" y="41924"/>
                    <a:pt x="100180" y="35964"/>
                    <a:pt x="101794" y="30197"/>
                  </a:cubicBezTo>
                  <a:cubicBezTo>
                    <a:pt x="103578" y="23833"/>
                    <a:pt x="105265" y="17820"/>
                    <a:pt x="111315" y="14662"/>
                  </a:cubicBezTo>
                  <a:cubicBezTo>
                    <a:pt x="112176" y="14210"/>
                    <a:pt x="113101" y="13844"/>
                    <a:pt x="113996" y="13491"/>
                  </a:cubicBezTo>
                  <a:cubicBezTo>
                    <a:pt x="114922" y="13123"/>
                    <a:pt x="115882" y="12744"/>
                    <a:pt x="116779" y="12269"/>
                  </a:cubicBezTo>
                  <a:cubicBezTo>
                    <a:pt x="121194" y="9928"/>
                    <a:pt x="124138" y="4997"/>
                    <a:pt x="124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5" name="Google Shape;3105;p68"/>
            <p:cNvSpPr/>
            <p:nvPr/>
          </p:nvSpPr>
          <p:spPr>
            <a:xfrm>
              <a:off x="7988975" y="1814613"/>
              <a:ext cx="1853632" cy="2023131"/>
            </a:xfrm>
            <a:custGeom>
              <a:rect b="b" l="l" r="r" t="t"/>
              <a:pathLst>
                <a:path extrusionOk="0" h="30019" w="27504">
                  <a:moveTo>
                    <a:pt x="12111" y="0"/>
                  </a:moveTo>
                  <a:cubicBezTo>
                    <a:pt x="11000" y="0"/>
                    <a:pt x="9863" y="292"/>
                    <a:pt x="8793" y="877"/>
                  </a:cubicBezTo>
                  <a:cubicBezTo>
                    <a:pt x="7511" y="1578"/>
                    <a:pt x="6715" y="2780"/>
                    <a:pt x="6402" y="4181"/>
                  </a:cubicBezTo>
                  <a:cubicBezTo>
                    <a:pt x="5143" y="9849"/>
                    <a:pt x="1" y="16618"/>
                    <a:pt x="3240" y="22241"/>
                  </a:cubicBezTo>
                  <a:cubicBezTo>
                    <a:pt x="5203" y="25648"/>
                    <a:pt x="9419" y="30018"/>
                    <a:pt x="13735" y="30018"/>
                  </a:cubicBezTo>
                  <a:cubicBezTo>
                    <a:pt x="13810" y="30018"/>
                    <a:pt x="13885" y="30017"/>
                    <a:pt x="13961" y="30014"/>
                  </a:cubicBezTo>
                  <a:cubicBezTo>
                    <a:pt x="16307" y="29931"/>
                    <a:pt x="18646" y="29580"/>
                    <a:pt x="20913" y="28969"/>
                  </a:cubicBezTo>
                  <a:cubicBezTo>
                    <a:pt x="22783" y="28468"/>
                    <a:pt x="24772" y="27647"/>
                    <a:pt x="25645" y="25919"/>
                  </a:cubicBezTo>
                  <a:cubicBezTo>
                    <a:pt x="27503" y="22241"/>
                    <a:pt x="24741" y="19168"/>
                    <a:pt x="22193" y="16100"/>
                  </a:cubicBezTo>
                  <a:cubicBezTo>
                    <a:pt x="20675" y="14271"/>
                    <a:pt x="19231" y="12448"/>
                    <a:pt x="18887" y="10499"/>
                  </a:cubicBezTo>
                  <a:cubicBezTo>
                    <a:pt x="18388" y="7678"/>
                    <a:pt x="18911" y="4803"/>
                    <a:pt x="16979" y="2388"/>
                  </a:cubicBezTo>
                  <a:cubicBezTo>
                    <a:pt x="15706" y="796"/>
                    <a:pt x="13944" y="0"/>
                    <a:pt x="121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6" name="Google Shape;3106;p68"/>
            <p:cNvSpPr/>
            <p:nvPr/>
          </p:nvSpPr>
          <p:spPr>
            <a:xfrm rot="5544774">
              <a:off x="7596689" y="-350795"/>
              <a:ext cx="1748977" cy="1781601"/>
            </a:xfrm>
            <a:custGeom>
              <a:rect b="b" l="l" r="r" t="t"/>
              <a:pathLst>
                <a:path extrusionOk="0" h="71265" w="6996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07" name="Google Shape;3107;p68"/>
          <p:cNvSpPr txBox="1"/>
          <p:nvPr>
            <p:ph type="title"/>
          </p:nvPr>
        </p:nvSpPr>
        <p:spPr>
          <a:xfrm>
            <a:off x="2096550" y="1053600"/>
            <a:ext cx="4950900" cy="252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7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108" name="Google Shape;3108;p68"/>
          <p:cNvSpPr txBox="1"/>
          <p:nvPr>
            <p:ph idx="1" type="subTitle"/>
          </p:nvPr>
        </p:nvSpPr>
        <p:spPr>
          <a:xfrm>
            <a:off x="2096700" y="3582900"/>
            <a:ext cx="4950900" cy="50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4">
  <p:cSld name="SECTION_HEADER_1_1_1">
    <p:spTree>
      <p:nvGrpSpPr>
        <p:cNvPr id="3109" name="Shape 3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0" name="Google Shape;3110;p69"/>
          <p:cNvGrpSpPr/>
          <p:nvPr/>
        </p:nvGrpSpPr>
        <p:grpSpPr>
          <a:xfrm>
            <a:off x="-1031825" y="-527296"/>
            <a:ext cx="10212135" cy="5741354"/>
            <a:chOff x="-1031825" y="-527296"/>
            <a:chExt cx="10212135" cy="5741354"/>
          </a:xfrm>
        </p:grpSpPr>
        <p:sp>
          <p:nvSpPr>
            <p:cNvPr id="3111" name="Google Shape;3111;p69"/>
            <p:cNvSpPr/>
            <p:nvPr/>
          </p:nvSpPr>
          <p:spPr>
            <a:xfrm flipH="1">
              <a:off x="7474368" y="-332085"/>
              <a:ext cx="1669621" cy="2845061"/>
            </a:xfrm>
            <a:custGeom>
              <a:rect b="b" l="l" r="r" t="t"/>
              <a:pathLst>
                <a:path extrusionOk="0" h="35510" w="20839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2" name="Google Shape;3112;p69"/>
            <p:cNvSpPr/>
            <p:nvPr/>
          </p:nvSpPr>
          <p:spPr>
            <a:xfrm>
              <a:off x="-1031825" y="3340830"/>
              <a:ext cx="3503657" cy="1873228"/>
            </a:xfrm>
            <a:custGeom>
              <a:rect b="b" l="l" r="r" t="t"/>
              <a:pathLst>
                <a:path extrusionOk="0" h="19635" w="36725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3" name="Google Shape;3113;p69"/>
            <p:cNvSpPr/>
            <p:nvPr/>
          </p:nvSpPr>
          <p:spPr>
            <a:xfrm rot="10800000">
              <a:off x="14" y="5"/>
              <a:ext cx="458638" cy="472549"/>
            </a:xfrm>
            <a:custGeom>
              <a:rect b="b" l="l" r="r" t="t"/>
              <a:pathLst>
                <a:path extrusionOk="0" h="8717" w="8460">
                  <a:moveTo>
                    <a:pt x="8459" y="0"/>
                  </a:moveTo>
                  <a:cubicBezTo>
                    <a:pt x="7745" y="298"/>
                    <a:pt x="7035" y="605"/>
                    <a:pt x="6341" y="940"/>
                  </a:cubicBezTo>
                  <a:cubicBezTo>
                    <a:pt x="4675" y="1752"/>
                    <a:pt x="3050" y="2752"/>
                    <a:pt x="1821" y="4164"/>
                  </a:cubicBezTo>
                  <a:cubicBezTo>
                    <a:pt x="1274" y="4793"/>
                    <a:pt x="809" y="5496"/>
                    <a:pt x="498" y="6271"/>
                  </a:cubicBezTo>
                  <a:cubicBezTo>
                    <a:pt x="205" y="7002"/>
                    <a:pt x="37" y="7786"/>
                    <a:pt x="5" y="8573"/>
                  </a:cubicBezTo>
                  <a:cubicBezTo>
                    <a:pt x="5" y="8618"/>
                    <a:pt x="5" y="8667"/>
                    <a:pt x="1" y="8716"/>
                  </a:cubicBezTo>
                  <a:lnTo>
                    <a:pt x="152" y="8716"/>
                  </a:lnTo>
                  <a:cubicBezTo>
                    <a:pt x="184" y="7173"/>
                    <a:pt x="756" y="5704"/>
                    <a:pt x="1727" y="4503"/>
                  </a:cubicBezTo>
                  <a:cubicBezTo>
                    <a:pt x="2899" y="3062"/>
                    <a:pt x="4487" y="2033"/>
                    <a:pt x="6128" y="1209"/>
                  </a:cubicBezTo>
                  <a:cubicBezTo>
                    <a:pt x="6892" y="829"/>
                    <a:pt x="7672" y="490"/>
                    <a:pt x="8459" y="164"/>
                  </a:cubicBezTo>
                  <a:lnTo>
                    <a:pt x="845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4" name="Google Shape;3114;p69"/>
            <p:cNvSpPr/>
            <p:nvPr/>
          </p:nvSpPr>
          <p:spPr>
            <a:xfrm rot="10800000">
              <a:off x="9" y="13"/>
              <a:ext cx="719996" cy="685052"/>
            </a:xfrm>
            <a:custGeom>
              <a:rect b="b" l="l" r="r" t="t"/>
              <a:pathLst>
                <a:path extrusionOk="0" h="12637" w="13281">
                  <a:moveTo>
                    <a:pt x="13280" y="1"/>
                  </a:moveTo>
                  <a:cubicBezTo>
                    <a:pt x="12681" y="250"/>
                    <a:pt x="12072" y="491"/>
                    <a:pt x="11468" y="728"/>
                  </a:cubicBezTo>
                  <a:cubicBezTo>
                    <a:pt x="10418" y="1148"/>
                    <a:pt x="9365" y="1565"/>
                    <a:pt x="8336" y="2030"/>
                  </a:cubicBezTo>
                  <a:cubicBezTo>
                    <a:pt x="6480" y="2867"/>
                    <a:pt x="4683" y="3884"/>
                    <a:pt x="3188" y="5276"/>
                  </a:cubicBezTo>
                  <a:cubicBezTo>
                    <a:pt x="1801" y="6569"/>
                    <a:pt x="682" y="8195"/>
                    <a:pt x="253" y="10064"/>
                  </a:cubicBezTo>
                  <a:cubicBezTo>
                    <a:pt x="62" y="10897"/>
                    <a:pt x="0" y="11779"/>
                    <a:pt x="94" y="12636"/>
                  </a:cubicBezTo>
                  <a:lnTo>
                    <a:pt x="241" y="12636"/>
                  </a:lnTo>
                  <a:cubicBezTo>
                    <a:pt x="164" y="11934"/>
                    <a:pt x="188" y="11220"/>
                    <a:pt x="311" y="10530"/>
                  </a:cubicBezTo>
                  <a:cubicBezTo>
                    <a:pt x="637" y="8640"/>
                    <a:pt x="1670" y="6974"/>
                    <a:pt x="3021" y="5644"/>
                  </a:cubicBezTo>
                  <a:cubicBezTo>
                    <a:pt x="4471" y="4210"/>
                    <a:pt x="6239" y="3165"/>
                    <a:pt x="8076" y="2312"/>
                  </a:cubicBezTo>
                  <a:cubicBezTo>
                    <a:pt x="9778" y="1520"/>
                    <a:pt x="11554" y="895"/>
                    <a:pt x="13280" y="165"/>
                  </a:cubicBezTo>
                  <a:lnTo>
                    <a:pt x="1328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5" name="Google Shape;3115;p69"/>
            <p:cNvSpPr/>
            <p:nvPr/>
          </p:nvSpPr>
          <p:spPr>
            <a:xfrm rot="10800000">
              <a:off x="19" y="-3"/>
              <a:ext cx="173534" cy="274953"/>
            </a:xfrm>
            <a:custGeom>
              <a:rect b="b" l="l" r="r" t="t"/>
              <a:pathLst>
                <a:path extrusionOk="0" h="5072" w="3201">
                  <a:moveTo>
                    <a:pt x="3200" y="1"/>
                  </a:moveTo>
                  <a:cubicBezTo>
                    <a:pt x="2597" y="327"/>
                    <a:pt x="2037" y="740"/>
                    <a:pt x="1559" y="1238"/>
                  </a:cubicBezTo>
                  <a:cubicBezTo>
                    <a:pt x="572" y="2271"/>
                    <a:pt x="0" y="3647"/>
                    <a:pt x="8" y="5071"/>
                  </a:cubicBezTo>
                  <a:lnTo>
                    <a:pt x="159" y="5071"/>
                  </a:lnTo>
                  <a:cubicBezTo>
                    <a:pt x="155" y="4525"/>
                    <a:pt x="236" y="3977"/>
                    <a:pt x="400" y="3455"/>
                  </a:cubicBezTo>
                  <a:cubicBezTo>
                    <a:pt x="845" y="2030"/>
                    <a:pt x="1911" y="887"/>
                    <a:pt x="3200" y="165"/>
                  </a:cubicBezTo>
                  <a:lnTo>
                    <a:pt x="320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6" name="Google Shape;3116;p69"/>
            <p:cNvSpPr/>
            <p:nvPr/>
          </p:nvSpPr>
          <p:spPr>
            <a:xfrm flipH="1">
              <a:off x="8208900" y="3540850"/>
              <a:ext cx="971410" cy="1673196"/>
            </a:xfrm>
            <a:custGeom>
              <a:rect b="b" l="l" r="r" t="t"/>
              <a:pathLst>
                <a:path extrusionOk="0" h="108140" w="62783">
                  <a:moveTo>
                    <a:pt x="5699" y="1"/>
                  </a:moveTo>
                  <a:cubicBezTo>
                    <a:pt x="3599" y="1"/>
                    <a:pt x="1440" y="820"/>
                    <a:pt x="0" y="2453"/>
                  </a:cubicBezTo>
                  <a:lnTo>
                    <a:pt x="0" y="108139"/>
                  </a:lnTo>
                  <a:lnTo>
                    <a:pt x="60641" y="108139"/>
                  </a:lnTo>
                  <a:cubicBezTo>
                    <a:pt x="62782" y="90176"/>
                    <a:pt x="55581" y="71699"/>
                    <a:pt x="42289" y="59369"/>
                  </a:cubicBezTo>
                  <a:cubicBezTo>
                    <a:pt x="34510" y="52155"/>
                    <a:pt x="25381" y="46379"/>
                    <a:pt x="19623" y="37235"/>
                  </a:cubicBezTo>
                  <a:cubicBezTo>
                    <a:pt x="13812" y="28009"/>
                    <a:pt x="11377" y="17474"/>
                    <a:pt x="12120" y="6634"/>
                  </a:cubicBezTo>
                  <a:cubicBezTo>
                    <a:pt x="12422" y="2202"/>
                    <a:pt x="9140" y="1"/>
                    <a:pt x="56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7" name="Google Shape;3117;p69"/>
            <p:cNvSpPr/>
            <p:nvPr/>
          </p:nvSpPr>
          <p:spPr>
            <a:xfrm rot="2700000">
              <a:off x="4134443" y="-246680"/>
              <a:ext cx="1386539" cy="1431238"/>
            </a:xfrm>
            <a:custGeom>
              <a:rect b="b" l="l" r="r" t="t"/>
              <a:pathLst>
                <a:path extrusionOk="0" h="25968" w="25157">
                  <a:moveTo>
                    <a:pt x="13603" y="0"/>
                  </a:moveTo>
                  <a:cubicBezTo>
                    <a:pt x="12500" y="0"/>
                    <a:pt x="11390" y="179"/>
                    <a:pt x="10309" y="561"/>
                  </a:cubicBezTo>
                  <a:cubicBezTo>
                    <a:pt x="7407" y="1588"/>
                    <a:pt x="4803" y="3116"/>
                    <a:pt x="2906" y="5642"/>
                  </a:cubicBezTo>
                  <a:cubicBezTo>
                    <a:pt x="1847" y="7057"/>
                    <a:pt x="1040" y="8588"/>
                    <a:pt x="664" y="10335"/>
                  </a:cubicBezTo>
                  <a:cubicBezTo>
                    <a:pt x="0" y="13430"/>
                    <a:pt x="306" y="16509"/>
                    <a:pt x="854" y="19575"/>
                  </a:cubicBezTo>
                  <a:cubicBezTo>
                    <a:pt x="1236" y="21720"/>
                    <a:pt x="2461" y="23291"/>
                    <a:pt x="4341" y="24353"/>
                  </a:cubicBezTo>
                  <a:cubicBezTo>
                    <a:pt x="6193" y="25401"/>
                    <a:pt x="8177" y="25968"/>
                    <a:pt x="10566" y="25968"/>
                  </a:cubicBezTo>
                  <a:cubicBezTo>
                    <a:pt x="10615" y="25968"/>
                    <a:pt x="10665" y="25967"/>
                    <a:pt x="10714" y="25967"/>
                  </a:cubicBezTo>
                  <a:cubicBezTo>
                    <a:pt x="11305" y="25934"/>
                    <a:pt x="12172" y="25921"/>
                    <a:pt x="13022" y="25748"/>
                  </a:cubicBezTo>
                  <a:cubicBezTo>
                    <a:pt x="13630" y="25625"/>
                    <a:pt x="14237" y="25496"/>
                    <a:pt x="14829" y="25306"/>
                  </a:cubicBezTo>
                  <a:cubicBezTo>
                    <a:pt x="21056" y="23297"/>
                    <a:pt x="25157" y="17319"/>
                    <a:pt x="24934" y="10601"/>
                  </a:cubicBezTo>
                  <a:cubicBezTo>
                    <a:pt x="24737" y="4708"/>
                    <a:pt x="19271" y="0"/>
                    <a:pt x="136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18" name="Google Shape;3118;p69"/>
          <p:cNvSpPr txBox="1"/>
          <p:nvPr>
            <p:ph type="title"/>
          </p:nvPr>
        </p:nvSpPr>
        <p:spPr>
          <a:xfrm>
            <a:off x="2048238" y="1313550"/>
            <a:ext cx="5047500" cy="180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119" name="Google Shape;3119;p69"/>
          <p:cNvSpPr txBox="1"/>
          <p:nvPr>
            <p:ph idx="1" type="subTitle"/>
          </p:nvPr>
        </p:nvSpPr>
        <p:spPr>
          <a:xfrm>
            <a:off x="2048266" y="3116550"/>
            <a:ext cx="5047500" cy="713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BLANK_1_1_1_1_1">
    <p:spTree>
      <p:nvGrpSpPr>
        <p:cNvPr id="3120" name="Shape 3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21" name="Google Shape;3121;p70"/>
          <p:cNvGrpSpPr/>
          <p:nvPr/>
        </p:nvGrpSpPr>
        <p:grpSpPr>
          <a:xfrm>
            <a:off x="-1877650" y="-266938"/>
            <a:ext cx="11661314" cy="6201438"/>
            <a:chOff x="-1877650" y="-266938"/>
            <a:chExt cx="11661314" cy="6201438"/>
          </a:xfrm>
        </p:grpSpPr>
        <p:sp>
          <p:nvSpPr>
            <p:cNvPr id="3122" name="Google Shape;3122;p70"/>
            <p:cNvSpPr/>
            <p:nvPr/>
          </p:nvSpPr>
          <p:spPr>
            <a:xfrm>
              <a:off x="-1877650" y="4118700"/>
              <a:ext cx="3362050" cy="1665525"/>
            </a:xfrm>
            <a:custGeom>
              <a:rect b="b" l="l" r="r" t="t"/>
              <a:pathLst>
                <a:path extrusionOk="0" h="66621" w="134482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3" name="Google Shape;3123;p70"/>
            <p:cNvSpPr/>
            <p:nvPr/>
          </p:nvSpPr>
          <p:spPr>
            <a:xfrm>
              <a:off x="8724350" y="416388"/>
              <a:ext cx="292250" cy="247225"/>
            </a:xfrm>
            <a:custGeom>
              <a:rect b="b" l="l" r="r" t="t"/>
              <a:pathLst>
                <a:path extrusionOk="0" h="9889" w="11690">
                  <a:moveTo>
                    <a:pt x="6492" y="0"/>
                  </a:moveTo>
                  <a:cubicBezTo>
                    <a:pt x="4576" y="0"/>
                    <a:pt x="2576" y="887"/>
                    <a:pt x="1433" y="2306"/>
                  </a:cubicBezTo>
                  <a:cubicBezTo>
                    <a:pt x="455" y="3521"/>
                    <a:pt x="0" y="5140"/>
                    <a:pt x="204" y="6684"/>
                  </a:cubicBezTo>
                  <a:cubicBezTo>
                    <a:pt x="285" y="7305"/>
                    <a:pt x="477" y="7934"/>
                    <a:pt x="897" y="8402"/>
                  </a:cubicBezTo>
                  <a:cubicBezTo>
                    <a:pt x="1407" y="8971"/>
                    <a:pt x="2177" y="9228"/>
                    <a:pt x="2922" y="9412"/>
                  </a:cubicBezTo>
                  <a:cubicBezTo>
                    <a:pt x="4072" y="9691"/>
                    <a:pt x="5252" y="9850"/>
                    <a:pt x="6435" y="9883"/>
                  </a:cubicBezTo>
                  <a:cubicBezTo>
                    <a:pt x="6551" y="9886"/>
                    <a:pt x="6668" y="9888"/>
                    <a:pt x="6785" y="9888"/>
                  </a:cubicBezTo>
                  <a:cubicBezTo>
                    <a:pt x="7648" y="9888"/>
                    <a:pt x="8525" y="9784"/>
                    <a:pt x="9275" y="9371"/>
                  </a:cubicBezTo>
                  <a:cubicBezTo>
                    <a:pt x="10318" y="8796"/>
                    <a:pt x="10982" y="7685"/>
                    <a:pt x="11268" y="6529"/>
                  </a:cubicBezTo>
                  <a:cubicBezTo>
                    <a:pt x="11690" y="4830"/>
                    <a:pt x="11352" y="2916"/>
                    <a:pt x="10213" y="1585"/>
                  </a:cubicBezTo>
                  <a:cubicBezTo>
                    <a:pt x="9571" y="832"/>
                    <a:pt x="8728" y="370"/>
                    <a:pt x="7807" y="150"/>
                  </a:cubicBezTo>
                  <a:cubicBezTo>
                    <a:pt x="7381" y="49"/>
                    <a:pt x="6939" y="0"/>
                    <a:pt x="64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4" name="Google Shape;3124;p70"/>
            <p:cNvSpPr/>
            <p:nvPr/>
          </p:nvSpPr>
          <p:spPr>
            <a:xfrm>
              <a:off x="8744100" y="892025"/>
              <a:ext cx="71725" cy="58350"/>
            </a:xfrm>
            <a:custGeom>
              <a:rect b="b" l="l" r="r" t="t"/>
              <a:pathLst>
                <a:path extrusionOk="0" h="2334" w="2869">
                  <a:moveTo>
                    <a:pt x="1489" y="0"/>
                  </a:moveTo>
                  <a:cubicBezTo>
                    <a:pt x="1031" y="0"/>
                    <a:pt x="587" y="190"/>
                    <a:pt x="392" y="608"/>
                  </a:cubicBezTo>
                  <a:cubicBezTo>
                    <a:pt x="0" y="1447"/>
                    <a:pt x="602" y="2334"/>
                    <a:pt x="1493" y="2334"/>
                  </a:cubicBezTo>
                  <a:cubicBezTo>
                    <a:pt x="1511" y="2334"/>
                    <a:pt x="1529" y="2333"/>
                    <a:pt x="1548" y="2333"/>
                  </a:cubicBezTo>
                  <a:cubicBezTo>
                    <a:pt x="2206" y="2305"/>
                    <a:pt x="2851" y="1769"/>
                    <a:pt x="2860" y="1107"/>
                  </a:cubicBezTo>
                  <a:cubicBezTo>
                    <a:pt x="2868" y="410"/>
                    <a:pt x="2163" y="0"/>
                    <a:pt x="14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5" name="Google Shape;3125;p70"/>
            <p:cNvSpPr/>
            <p:nvPr/>
          </p:nvSpPr>
          <p:spPr>
            <a:xfrm>
              <a:off x="8522600" y="4406175"/>
              <a:ext cx="695750" cy="588425"/>
            </a:xfrm>
            <a:custGeom>
              <a:rect b="b" l="l" r="r" t="t"/>
              <a:pathLst>
                <a:path extrusionOk="0" h="23537" w="27830">
                  <a:moveTo>
                    <a:pt x="17298" y="0"/>
                  </a:moveTo>
                  <a:cubicBezTo>
                    <a:pt x="14384" y="0"/>
                    <a:pt x="11355" y="1565"/>
                    <a:pt x="10215" y="4263"/>
                  </a:cubicBezTo>
                  <a:cubicBezTo>
                    <a:pt x="9067" y="6979"/>
                    <a:pt x="6990" y="6611"/>
                    <a:pt x="4625" y="7647"/>
                  </a:cubicBezTo>
                  <a:cubicBezTo>
                    <a:pt x="2959" y="8375"/>
                    <a:pt x="1386" y="9451"/>
                    <a:pt x="726" y="11215"/>
                  </a:cubicBezTo>
                  <a:cubicBezTo>
                    <a:pt x="1" y="13146"/>
                    <a:pt x="979" y="15440"/>
                    <a:pt x="2140" y="17005"/>
                  </a:cubicBezTo>
                  <a:cubicBezTo>
                    <a:pt x="4997" y="20853"/>
                    <a:pt x="9361" y="23010"/>
                    <a:pt x="14017" y="23450"/>
                  </a:cubicBezTo>
                  <a:cubicBezTo>
                    <a:pt x="14622" y="23508"/>
                    <a:pt x="15233" y="23537"/>
                    <a:pt x="15846" y="23537"/>
                  </a:cubicBezTo>
                  <a:cubicBezTo>
                    <a:pt x="16179" y="23537"/>
                    <a:pt x="16512" y="23528"/>
                    <a:pt x="16846" y="23511"/>
                  </a:cubicBezTo>
                  <a:cubicBezTo>
                    <a:pt x="18414" y="23430"/>
                    <a:pt x="20342" y="23086"/>
                    <a:pt x="21605" y="22071"/>
                  </a:cubicBezTo>
                  <a:cubicBezTo>
                    <a:pt x="22894" y="21034"/>
                    <a:pt x="22844" y="19262"/>
                    <a:pt x="23510" y="17874"/>
                  </a:cubicBezTo>
                  <a:cubicBezTo>
                    <a:pt x="23881" y="17099"/>
                    <a:pt x="24562" y="16489"/>
                    <a:pt x="25074" y="15777"/>
                  </a:cubicBezTo>
                  <a:cubicBezTo>
                    <a:pt x="26452" y="13867"/>
                    <a:pt x="27829" y="11289"/>
                    <a:pt x="27635" y="8858"/>
                  </a:cubicBezTo>
                  <a:cubicBezTo>
                    <a:pt x="27335" y="5106"/>
                    <a:pt x="22642" y="1118"/>
                    <a:pt x="19183" y="232"/>
                  </a:cubicBezTo>
                  <a:cubicBezTo>
                    <a:pt x="18574" y="76"/>
                    <a:pt x="17939" y="0"/>
                    <a:pt x="172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6" name="Google Shape;3126;p70"/>
            <p:cNvSpPr/>
            <p:nvPr/>
          </p:nvSpPr>
          <p:spPr>
            <a:xfrm>
              <a:off x="8687900" y="4118700"/>
              <a:ext cx="184125" cy="134100"/>
            </a:xfrm>
            <a:custGeom>
              <a:rect b="b" l="l" r="r" t="t"/>
              <a:pathLst>
                <a:path extrusionOk="0" h="5364" w="7365">
                  <a:moveTo>
                    <a:pt x="4207" y="1"/>
                  </a:moveTo>
                  <a:cubicBezTo>
                    <a:pt x="3123" y="1"/>
                    <a:pt x="1986" y="345"/>
                    <a:pt x="1141" y="833"/>
                  </a:cubicBezTo>
                  <a:cubicBezTo>
                    <a:pt x="152" y="1397"/>
                    <a:pt x="0" y="2789"/>
                    <a:pt x="660" y="3667"/>
                  </a:cubicBezTo>
                  <a:cubicBezTo>
                    <a:pt x="1078" y="4224"/>
                    <a:pt x="1722" y="4573"/>
                    <a:pt x="2378" y="4808"/>
                  </a:cubicBezTo>
                  <a:cubicBezTo>
                    <a:pt x="3144" y="5084"/>
                    <a:pt x="3949" y="5364"/>
                    <a:pt x="4712" y="5364"/>
                  </a:cubicBezTo>
                  <a:cubicBezTo>
                    <a:pt x="5380" y="5364"/>
                    <a:pt x="6016" y="5150"/>
                    <a:pt x="6568" y="4531"/>
                  </a:cubicBezTo>
                  <a:cubicBezTo>
                    <a:pt x="7052" y="3983"/>
                    <a:pt x="7315" y="3255"/>
                    <a:pt x="7352" y="2525"/>
                  </a:cubicBezTo>
                  <a:cubicBezTo>
                    <a:pt x="7365" y="2247"/>
                    <a:pt x="7345" y="1964"/>
                    <a:pt x="7228" y="1711"/>
                  </a:cubicBezTo>
                  <a:cubicBezTo>
                    <a:pt x="6654" y="466"/>
                    <a:pt x="5466" y="1"/>
                    <a:pt x="42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7" name="Google Shape;3127;p70"/>
            <p:cNvSpPr/>
            <p:nvPr/>
          </p:nvSpPr>
          <p:spPr>
            <a:xfrm rot="-1758769">
              <a:off x="6578418" y="4026368"/>
              <a:ext cx="3103593" cy="1226957"/>
            </a:xfrm>
            <a:custGeom>
              <a:rect b="b" l="l" r="r" t="t"/>
              <a:pathLst>
                <a:path extrusionOk="0" h="49076" w="124138">
                  <a:moveTo>
                    <a:pt x="124106" y="1"/>
                  </a:moveTo>
                  <a:lnTo>
                    <a:pt x="123857" y="2"/>
                  </a:lnTo>
                  <a:cubicBezTo>
                    <a:pt x="123886" y="4910"/>
                    <a:pt x="120994" y="9749"/>
                    <a:pt x="116660" y="12049"/>
                  </a:cubicBezTo>
                  <a:cubicBezTo>
                    <a:pt x="115776" y="12519"/>
                    <a:pt x="114824" y="12894"/>
                    <a:pt x="113903" y="13260"/>
                  </a:cubicBezTo>
                  <a:cubicBezTo>
                    <a:pt x="113005" y="13617"/>
                    <a:pt x="112073" y="13983"/>
                    <a:pt x="111200" y="14442"/>
                  </a:cubicBezTo>
                  <a:cubicBezTo>
                    <a:pt x="105054" y="17652"/>
                    <a:pt x="103273" y="23996"/>
                    <a:pt x="101554" y="30133"/>
                  </a:cubicBezTo>
                  <a:cubicBezTo>
                    <a:pt x="99950" y="35855"/>
                    <a:pt x="98290" y="41772"/>
                    <a:pt x="93127" y="45291"/>
                  </a:cubicBezTo>
                  <a:cubicBezTo>
                    <a:pt x="89656" y="47655"/>
                    <a:pt x="86237" y="48835"/>
                    <a:pt x="82815" y="48835"/>
                  </a:cubicBezTo>
                  <a:cubicBezTo>
                    <a:pt x="79912" y="48835"/>
                    <a:pt x="77007" y="47985"/>
                    <a:pt x="74066" y="46286"/>
                  </a:cubicBezTo>
                  <a:cubicBezTo>
                    <a:pt x="68472" y="43055"/>
                    <a:pt x="63532" y="37229"/>
                    <a:pt x="59170" y="32085"/>
                  </a:cubicBezTo>
                  <a:cubicBezTo>
                    <a:pt x="58088" y="30809"/>
                    <a:pt x="57064" y="29606"/>
                    <a:pt x="56052" y="28457"/>
                  </a:cubicBezTo>
                  <a:cubicBezTo>
                    <a:pt x="48334" y="19719"/>
                    <a:pt x="39183" y="14551"/>
                    <a:pt x="28856" y="13095"/>
                  </a:cubicBezTo>
                  <a:cubicBezTo>
                    <a:pt x="27553" y="12913"/>
                    <a:pt x="26235" y="12822"/>
                    <a:pt x="24911" y="12822"/>
                  </a:cubicBezTo>
                  <a:cubicBezTo>
                    <a:pt x="20841" y="12822"/>
                    <a:pt x="16716" y="13681"/>
                    <a:pt x="12796" y="15366"/>
                  </a:cubicBezTo>
                  <a:cubicBezTo>
                    <a:pt x="7637" y="17581"/>
                    <a:pt x="3212" y="21054"/>
                    <a:pt x="0" y="25408"/>
                  </a:cubicBezTo>
                  <a:lnTo>
                    <a:pt x="202" y="25556"/>
                  </a:lnTo>
                  <a:cubicBezTo>
                    <a:pt x="5919" y="17807"/>
                    <a:pt x="15517" y="13077"/>
                    <a:pt x="24981" y="13077"/>
                  </a:cubicBezTo>
                  <a:cubicBezTo>
                    <a:pt x="26267" y="13077"/>
                    <a:pt x="27550" y="13164"/>
                    <a:pt x="28821" y="13343"/>
                  </a:cubicBezTo>
                  <a:cubicBezTo>
                    <a:pt x="39089" y="14787"/>
                    <a:pt x="48186" y="19928"/>
                    <a:pt x="55864" y="28622"/>
                  </a:cubicBezTo>
                  <a:cubicBezTo>
                    <a:pt x="56877" y="29765"/>
                    <a:pt x="57898" y="30970"/>
                    <a:pt x="58979" y="32246"/>
                  </a:cubicBezTo>
                  <a:cubicBezTo>
                    <a:pt x="65520" y="39958"/>
                    <a:pt x="73250" y="49076"/>
                    <a:pt x="82825" y="49076"/>
                  </a:cubicBezTo>
                  <a:cubicBezTo>
                    <a:pt x="82826" y="49076"/>
                    <a:pt x="82827" y="49076"/>
                    <a:pt x="82828" y="49076"/>
                  </a:cubicBezTo>
                  <a:cubicBezTo>
                    <a:pt x="86084" y="49074"/>
                    <a:pt x="89559" y="48018"/>
                    <a:pt x="93266" y="45494"/>
                  </a:cubicBezTo>
                  <a:cubicBezTo>
                    <a:pt x="98506" y="41924"/>
                    <a:pt x="100180" y="35964"/>
                    <a:pt x="101794" y="30197"/>
                  </a:cubicBezTo>
                  <a:cubicBezTo>
                    <a:pt x="103578" y="23833"/>
                    <a:pt x="105265" y="17820"/>
                    <a:pt x="111315" y="14662"/>
                  </a:cubicBezTo>
                  <a:cubicBezTo>
                    <a:pt x="112176" y="14210"/>
                    <a:pt x="113101" y="13844"/>
                    <a:pt x="113996" y="13491"/>
                  </a:cubicBezTo>
                  <a:cubicBezTo>
                    <a:pt x="114922" y="13123"/>
                    <a:pt x="115882" y="12744"/>
                    <a:pt x="116779" y="12269"/>
                  </a:cubicBezTo>
                  <a:cubicBezTo>
                    <a:pt x="121194" y="9928"/>
                    <a:pt x="124138" y="4997"/>
                    <a:pt x="124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8" name="Google Shape;3128;p70"/>
            <p:cNvSpPr/>
            <p:nvPr/>
          </p:nvSpPr>
          <p:spPr>
            <a:xfrm>
              <a:off x="-220700" y="-266938"/>
              <a:ext cx="620593" cy="1469481"/>
            </a:xfrm>
            <a:custGeom>
              <a:rect b="b" l="l" r="r" t="t"/>
              <a:pathLst>
                <a:path extrusionOk="0" h="9889" w="11690">
                  <a:moveTo>
                    <a:pt x="6492" y="0"/>
                  </a:moveTo>
                  <a:cubicBezTo>
                    <a:pt x="4576" y="0"/>
                    <a:pt x="2576" y="887"/>
                    <a:pt x="1433" y="2306"/>
                  </a:cubicBezTo>
                  <a:cubicBezTo>
                    <a:pt x="455" y="3521"/>
                    <a:pt x="0" y="5140"/>
                    <a:pt x="204" y="6684"/>
                  </a:cubicBezTo>
                  <a:cubicBezTo>
                    <a:pt x="285" y="7305"/>
                    <a:pt x="477" y="7934"/>
                    <a:pt x="897" y="8402"/>
                  </a:cubicBezTo>
                  <a:cubicBezTo>
                    <a:pt x="1407" y="8971"/>
                    <a:pt x="2177" y="9228"/>
                    <a:pt x="2922" y="9412"/>
                  </a:cubicBezTo>
                  <a:cubicBezTo>
                    <a:pt x="4072" y="9691"/>
                    <a:pt x="5252" y="9850"/>
                    <a:pt x="6435" y="9883"/>
                  </a:cubicBezTo>
                  <a:cubicBezTo>
                    <a:pt x="6551" y="9886"/>
                    <a:pt x="6668" y="9888"/>
                    <a:pt x="6785" y="9888"/>
                  </a:cubicBezTo>
                  <a:cubicBezTo>
                    <a:pt x="7648" y="9888"/>
                    <a:pt x="8525" y="9784"/>
                    <a:pt x="9275" y="9371"/>
                  </a:cubicBezTo>
                  <a:cubicBezTo>
                    <a:pt x="10318" y="8796"/>
                    <a:pt x="10982" y="7685"/>
                    <a:pt x="11268" y="6529"/>
                  </a:cubicBezTo>
                  <a:cubicBezTo>
                    <a:pt x="11690" y="4830"/>
                    <a:pt x="11352" y="2916"/>
                    <a:pt x="10213" y="1585"/>
                  </a:cubicBezTo>
                  <a:cubicBezTo>
                    <a:pt x="9571" y="832"/>
                    <a:pt x="8728" y="370"/>
                    <a:pt x="7807" y="150"/>
                  </a:cubicBezTo>
                  <a:cubicBezTo>
                    <a:pt x="7381" y="49"/>
                    <a:pt x="6939" y="0"/>
                    <a:pt x="64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29" name="Google Shape;3129;p70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30" name="Google Shape;3130;p70"/>
          <p:cNvSpPr txBox="1"/>
          <p:nvPr>
            <p:ph idx="2" type="title"/>
          </p:nvPr>
        </p:nvSpPr>
        <p:spPr>
          <a:xfrm>
            <a:off x="720000" y="1639950"/>
            <a:ext cx="2480400" cy="5277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31" name="Google Shape;3131;p70"/>
          <p:cNvSpPr txBox="1"/>
          <p:nvPr>
            <p:ph idx="1" type="subTitle"/>
          </p:nvPr>
        </p:nvSpPr>
        <p:spPr>
          <a:xfrm>
            <a:off x="720000" y="2167650"/>
            <a:ext cx="2480400" cy="651600"/>
          </a:xfrm>
          <a:prstGeom prst="rect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132" name="Google Shape;3132;p70"/>
          <p:cNvSpPr txBox="1"/>
          <p:nvPr>
            <p:ph idx="3" type="title"/>
          </p:nvPr>
        </p:nvSpPr>
        <p:spPr>
          <a:xfrm>
            <a:off x="3331825" y="1639950"/>
            <a:ext cx="2480400" cy="5277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33" name="Google Shape;3133;p70"/>
          <p:cNvSpPr txBox="1"/>
          <p:nvPr>
            <p:ph idx="4" type="subTitle"/>
          </p:nvPr>
        </p:nvSpPr>
        <p:spPr>
          <a:xfrm>
            <a:off x="3331828" y="2167650"/>
            <a:ext cx="2480400" cy="651600"/>
          </a:xfrm>
          <a:prstGeom prst="rect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134" name="Google Shape;3134;p70"/>
          <p:cNvSpPr txBox="1"/>
          <p:nvPr>
            <p:ph idx="5" type="title"/>
          </p:nvPr>
        </p:nvSpPr>
        <p:spPr>
          <a:xfrm>
            <a:off x="720000" y="3366000"/>
            <a:ext cx="2480400" cy="5277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35" name="Google Shape;3135;p70"/>
          <p:cNvSpPr txBox="1"/>
          <p:nvPr>
            <p:ph idx="6" type="subTitle"/>
          </p:nvPr>
        </p:nvSpPr>
        <p:spPr>
          <a:xfrm>
            <a:off x="720000" y="3893700"/>
            <a:ext cx="2480400" cy="709800"/>
          </a:xfrm>
          <a:prstGeom prst="rect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136" name="Google Shape;3136;p70"/>
          <p:cNvSpPr txBox="1"/>
          <p:nvPr>
            <p:ph idx="7" type="title"/>
          </p:nvPr>
        </p:nvSpPr>
        <p:spPr>
          <a:xfrm>
            <a:off x="3331825" y="3366000"/>
            <a:ext cx="2480400" cy="5277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37" name="Google Shape;3137;p70"/>
          <p:cNvSpPr txBox="1"/>
          <p:nvPr>
            <p:ph idx="8" type="subTitle"/>
          </p:nvPr>
        </p:nvSpPr>
        <p:spPr>
          <a:xfrm>
            <a:off x="3331828" y="3893700"/>
            <a:ext cx="2480400" cy="709800"/>
          </a:xfrm>
          <a:prstGeom prst="rect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138" name="Google Shape;3138;p70"/>
          <p:cNvSpPr txBox="1"/>
          <p:nvPr>
            <p:ph idx="9" type="title"/>
          </p:nvPr>
        </p:nvSpPr>
        <p:spPr>
          <a:xfrm>
            <a:off x="5943650" y="1639950"/>
            <a:ext cx="2480400" cy="5277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39" name="Google Shape;3139;p70"/>
          <p:cNvSpPr txBox="1"/>
          <p:nvPr>
            <p:ph idx="13" type="subTitle"/>
          </p:nvPr>
        </p:nvSpPr>
        <p:spPr>
          <a:xfrm>
            <a:off x="5943655" y="2167650"/>
            <a:ext cx="2480400" cy="651600"/>
          </a:xfrm>
          <a:prstGeom prst="rect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140" name="Google Shape;3140;p70"/>
          <p:cNvSpPr txBox="1"/>
          <p:nvPr>
            <p:ph idx="14" type="title"/>
          </p:nvPr>
        </p:nvSpPr>
        <p:spPr>
          <a:xfrm>
            <a:off x="5943650" y="3366000"/>
            <a:ext cx="2480400" cy="5277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41" name="Google Shape;3141;p70"/>
          <p:cNvSpPr txBox="1"/>
          <p:nvPr>
            <p:ph idx="15" type="subTitle"/>
          </p:nvPr>
        </p:nvSpPr>
        <p:spPr>
          <a:xfrm>
            <a:off x="5943655" y="3893700"/>
            <a:ext cx="2480400" cy="709800"/>
          </a:xfrm>
          <a:prstGeom prst="rect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BLANK_1_1_1_1_1_1">
    <p:spTree>
      <p:nvGrpSpPr>
        <p:cNvPr id="3142" name="Shape 3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43" name="Google Shape;3143;p71"/>
          <p:cNvGrpSpPr/>
          <p:nvPr/>
        </p:nvGrpSpPr>
        <p:grpSpPr>
          <a:xfrm flipH="1" rot="10800000">
            <a:off x="-466375" y="-54084"/>
            <a:ext cx="10076735" cy="6120946"/>
            <a:chOff x="-420050" y="-908375"/>
            <a:chExt cx="10076735" cy="6120946"/>
          </a:xfrm>
        </p:grpSpPr>
        <p:sp>
          <p:nvSpPr>
            <p:cNvPr id="3144" name="Google Shape;3144;p71"/>
            <p:cNvSpPr/>
            <p:nvPr/>
          </p:nvSpPr>
          <p:spPr>
            <a:xfrm>
              <a:off x="0" y="3811717"/>
              <a:ext cx="614907" cy="1047811"/>
            </a:xfrm>
            <a:custGeom>
              <a:rect b="b" l="l" r="r" t="t"/>
              <a:pathLst>
                <a:path extrusionOk="0" h="35510" w="20839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5" name="Google Shape;3145;p71"/>
            <p:cNvSpPr/>
            <p:nvPr/>
          </p:nvSpPr>
          <p:spPr>
            <a:xfrm>
              <a:off x="7661752" y="-57773"/>
              <a:ext cx="1617153" cy="1423903"/>
            </a:xfrm>
            <a:custGeom>
              <a:rect b="b" l="l" r="r" t="t"/>
              <a:pathLst>
                <a:path extrusionOk="0" h="29377" w="33364">
                  <a:moveTo>
                    <a:pt x="445" y="1"/>
                  </a:moveTo>
                  <a:cubicBezTo>
                    <a:pt x="302" y="1"/>
                    <a:pt x="151" y="22"/>
                    <a:pt x="0" y="45"/>
                  </a:cubicBezTo>
                  <a:cubicBezTo>
                    <a:pt x="20" y="45"/>
                    <a:pt x="40" y="45"/>
                    <a:pt x="59" y="45"/>
                  </a:cubicBezTo>
                  <a:cubicBezTo>
                    <a:pt x="1683" y="45"/>
                    <a:pt x="3286" y="753"/>
                    <a:pt x="4752" y="1516"/>
                  </a:cubicBezTo>
                  <a:cubicBezTo>
                    <a:pt x="6898" y="2634"/>
                    <a:pt x="8961" y="4198"/>
                    <a:pt x="9958" y="6476"/>
                  </a:cubicBezTo>
                  <a:cubicBezTo>
                    <a:pt x="11006" y="8877"/>
                    <a:pt x="10827" y="11635"/>
                    <a:pt x="10366" y="14155"/>
                  </a:cubicBezTo>
                  <a:cubicBezTo>
                    <a:pt x="9736" y="17630"/>
                    <a:pt x="8407" y="21398"/>
                    <a:pt x="9345" y="24936"/>
                  </a:cubicBezTo>
                  <a:cubicBezTo>
                    <a:pt x="10154" y="27972"/>
                    <a:pt x="12727" y="29102"/>
                    <a:pt x="15471" y="29102"/>
                  </a:cubicBezTo>
                  <a:cubicBezTo>
                    <a:pt x="16424" y="29102"/>
                    <a:pt x="17398" y="28965"/>
                    <a:pt x="18326" y="28725"/>
                  </a:cubicBezTo>
                  <a:cubicBezTo>
                    <a:pt x="21248" y="27969"/>
                    <a:pt x="24215" y="26353"/>
                    <a:pt x="27227" y="26353"/>
                  </a:cubicBezTo>
                  <a:cubicBezTo>
                    <a:pt x="28335" y="26353"/>
                    <a:pt x="29450" y="26572"/>
                    <a:pt x="30570" y="27134"/>
                  </a:cubicBezTo>
                  <a:cubicBezTo>
                    <a:pt x="31647" y="27674"/>
                    <a:pt x="32599" y="28449"/>
                    <a:pt x="33364" y="29377"/>
                  </a:cubicBezTo>
                  <a:lnTo>
                    <a:pt x="33364" y="10"/>
                  </a:lnTo>
                  <a:lnTo>
                    <a:pt x="596" y="10"/>
                  </a:lnTo>
                  <a:cubicBezTo>
                    <a:pt x="547" y="4"/>
                    <a:pt x="496" y="1"/>
                    <a:pt x="4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6" name="Google Shape;3146;p71"/>
            <p:cNvSpPr/>
            <p:nvPr/>
          </p:nvSpPr>
          <p:spPr>
            <a:xfrm flipH="1">
              <a:off x="8307500" y="3539375"/>
              <a:ext cx="971410" cy="1673196"/>
            </a:xfrm>
            <a:custGeom>
              <a:rect b="b" l="l" r="r" t="t"/>
              <a:pathLst>
                <a:path extrusionOk="0" h="108140" w="62783">
                  <a:moveTo>
                    <a:pt x="5699" y="1"/>
                  </a:moveTo>
                  <a:cubicBezTo>
                    <a:pt x="3599" y="1"/>
                    <a:pt x="1440" y="820"/>
                    <a:pt x="0" y="2453"/>
                  </a:cubicBezTo>
                  <a:lnTo>
                    <a:pt x="0" y="108139"/>
                  </a:lnTo>
                  <a:lnTo>
                    <a:pt x="60641" y="108139"/>
                  </a:lnTo>
                  <a:cubicBezTo>
                    <a:pt x="62782" y="90176"/>
                    <a:pt x="55581" y="71699"/>
                    <a:pt x="42289" y="59369"/>
                  </a:cubicBezTo>
                  <a:cubicBezTo>
                    <a:pt x="34510" y="52155"/>
                    <a:pt x="25381" y="46379"/>
                    <a:pt x="19623" y="37235"/>
                  </a:cubicBezTo>
                  <a:cubicBezTo>
                    <a:pt x="13812" y="28009"/>
                    <a:pt x="11377" y="17474"/>
                    <a:pt x="12120" y="6634"/>
                  </a:cubicBezTo>
                  <a:cubicBezTo>
                    <a:pt x="12422" y="2202"/>
                    <a:pt x="9140" y="1"/>
                    <a:pt x="56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147" name="Google Shape;3147;p71"/>
            <p:cNvGrpSpPr/>
            <p:nvPr/>
          </p:nvGrpSpPr>
          <p:grpSpPr>
            <a:xfrm>
              <a:off x="-420050" y="-204200"/>
              <a:ext cx="2280100" cy="1827450"/>
              <a:chOff x="-420050" y="-204200"/>
              <a:chExt cx="2280100" cy="1827450"/>
            </a:xfrm>
          </p:grpSpPr>
          <p:sp>
            <p:nvSpPr>
              <p:cNvPr id="3148" name="Google Shape;3148;p71"/>
              <p:cNvSpPr/>
              <p:nvPr/>
            </p:nvSpPr>
            <p:spPr>
              <a:xfrm>
                <a:off x="-420050" y="-204200"/>
                <a:ext cx="2280100" cy="1716775"/>
              </a:xfrm>
              <a:custGeom>
                <a:rect b="b" l="l" r="r" t="t"/>
                <a:pathLst>
                  <a:path extrusionOk="0" h="68671" w="91204">
                    <a:moveTo>
                      <a:pt x="56246" y="0"/>
                    </a:moveTo>
                    <a:cubicBezTo>
                      <a:pt x="46995" y="0"/>
                      <a:pt x="37746" y="803"/>
                      <a:pt x="28633" y="2401"/>
                    </a:cubicBezTo>
                    <a:cubicBezTo>
                      <a:pt x="21361" y="3677"/>
                      <a:pt x="13674" y="5750"/>
                      <a:pt x="8867" y="11358"/>
                    </a:cubicBezTo>
                    <a:cubicBezTo>
                      <a:pt x="5768" y="14973"/>
                      <a:pt x="4241" y="19657"/>
                      <a:pt x="3113" y="24285"/>
                    </a:cubicBezTo>
                    <a:cubicBezTo>
                      <a:pt x="2016" y="28780"/>
                      <a:pt x="1229" y="33352"/>
                      <a:pt x="755" y="37953"/>
                    </a:cubicBezTo>
                    <a:cubicBezTo>
                      <a:pt x="1" y="45270"/>
                      <a:pt x="1016" y="51523"/>
                      <a:pt x="5237" y="57599"/>
                    </a:cubicBezTo>
                    <a:cubicBezTo>
                      <a:pt x="9588" y="63865"/>
                      <a:pt x="17019" y="68447"/>
                      <a:pt x="24726" y="68664"/>
                    </a:cubicBezTo>
                    <a:cubicBezTo>
                      <a:pt x="24894" y="68668"/>
                      <a:pt x="25062" y="68671"/>
                      <a:pt x="25231" y="68671"/>
                    </a:cubicBezTo>
                    <a:cubicBezTo>
                      <a:pt x="30937" y="68671"/>
                      <a:pt x="36669" y="66004"/>
                      <a:pt x="40303" y="61708"/>
                    </a:cubicBezTo>
                    <a:cubicBezTo>
                      <a:pt x="41924" y="59788"/>
                      <a:pt x="43128" y="57543"/>
                      <a:pt x="43727" y="55066"/>
                    </a:cubicBezTo>
                    <a:cubicBezTo>
                      <a:pt x="44361" y="52438"/>
                      <a:pt x="44332" y="49702"/>
                      <a:pt x="44354" y="46997"/>
                    </a:cubicBezTo>
                    <a:cubicBezTo>
                      <a:pt x="44393" y="41853"/>
                      <a:pt x="44992" y="35973"/>
                      <a:pt x="49154" y="32948"/>
                    </a:cubicBezTo>
                    <a:cubicBezTo>
                      <a:pt x="52116" y="30793"/>
                      <a:pt x="56593" y="30355"/>
                      <a:pt x="58196" y="27062"/>
                    </a:cubicBezTo>
                    <a:cubicBezTo>
                      <a:pt x="59303" y="24788"/>
                      <a:pt x="59697" y="22486"/>
                      <a:pt x="62467" y="21600"/>
                    </a:cubicBezTo>
                    <a:cubicBezTo>
                      <a:pt x="63291" y="21337"/>
                      <a:pt x="64180" y="21254"/>
                      <a:pt x="65096" y="21254"/>
                    </a:cubicBezTo>
                    <a:cubicBezTo>
                      <a:pt x="66680" y="21254"/>
                      <a:pt x="68346" y="21503"/>
                      <a:pt x="69893" y="21503"/>
                    </a:cubicBezTo>
                    <a:cubicBezTo>
                      <a:pt x="70242" y="21503"/>
                      <a:pt x="70585" y="21490"/>
                      <a:pt x="70919" y="21459"/>
                    </a:cubicBezTo>
                    <a:cubicBezTo>
                      <a:pt x="77125" y="20888"/>
                      <a:pt x="83114" y="18092"/>
                      <a:pt x="87503" y="13664"/>
                    </a:cubicBezTo>
                    <a:cubicBezTo>
                      <a:pt x="88933" y="12224"/>
                      <a:pt x="90229" y="10552"/>
                      <a:pt x="90717" y="8583"/>
                    </a:cubicBezTo>
                    <a:cubicBezTo>
                      <a:pt x="91203" y="6615"/>
                      <a:pt x="90710" y="4299"/>
                      <a:pt x="89095" y="3069"/>
                    </a:cubicBezTo>
                    <a:cubicBezTo>
                      <a:pt x="88252" y="2425"/>
                      <a:pt x="87200" y="2133"/>
                      <a:pt x="86170" y="1887"/>
                    </a:cubicBezTo>
                    <a:cubicBezTo>
                      <a:pt x="80745" y="599"/>
                      <a:pt x="74761" y="978"/>
                      <a:pt x="69177" y="525"/>
                    </a:cubicBezTo>
                    <a:cubicBezTo>
                      <a:pt x="64876" y="175"/>
                      <a:pt x="60561" y="0"/>
                      <a:pt x="5624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49" name="Google Shape;3149;p71"/>
              <p:cNvSpPr/>
              <p:nvPr/>
            </p:nvSpPr>
            <p:spPr>
              <a:xfrm>
                <a:off x="1105900" y="478550"/>
                <a:ext cx="174700" cy="108100"/>
              </a:xfrm>
              <a:custGeom>
                <a:rect b="b" l="l" r="r" t="t"/>
                <a:pathLst>
                  <a:path extrusionOk="0" h="4324" w="6988">
                    <a:moveTo>
                      <a:pt x="2923" y="0"/>
                    </a:moveTo>
                    <a:cubicBezTo>
                      <a:pt x="2038" y="0"/>
                      <a:pt x="1395" y="587"/>
                      <a:pt x="1037" y="1342"/>
                    </a:cubicBezTo>
                    <a:cubicBezTo>
                      <a:pt x="0" y="3529"/>
                      <a:pt x="840" y="4324"/>
                      <a:pt x="2058" y="4324"/>
                    </a:cubicBezTo>
                    <a:cubicBezTo>
                      <a:pt x="4028" y="4324"/>
                      <a:pt x="6988" y="2248"/>
                      <a:pt x="4619" y="619"/>
                    </a:cubicBezTo>
                    <a:cubicBezTo>
                      <a:pt x="3984" y="183"/>
                      <a:pt x="3416" y="0"/>
                      <a:pt x="292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50" name="Google Shape;3150;p71"/>
              <p:cNvSpPr/>
              <p:nvPr/>
            </p:nvSpPr>
            <p:spPr>
              <a:xfrm>
                <a:off x="651050" y="1472550"/>
                <a:ext cx="234000" cy="150700"/>
              </a:xfrm>
              <a:custGeom>
                <a:rect b="b" l="l" r="r" t="t"/>
                <a:pathLst>
                  <a:path extrusionOk="0" h="6028" w="9360">
                    <a:moveTo>
                      <a:pt x="3928" y="0"/>
                    </a:moveTo>
                    <a:cubicBezTo>
                      <a:pt x="2889" y="0"/>
                      <a:pt x="1876" y="522"/>
                      <a:pt x="1241" y="1859"/>
                    </a:cubicBezTo>
                    <a:cubicBezTo>
                      <a:pt x="1" y="4475"/>
                      <a:pt x="1885" y="6028"/>
                      <a:pt x="4041" y="6028"/>
                    </a:cubicBezTo>
                    <a:cubicBezTo>
                      <a:pt x="4897" y="6028"/>
                      <a:pt x="5796" y="5783"/>
                      <a:pt x="6559" y="5263"/>
                    </a:cubicBezTo>
                    <a:cubicBezTo>
                      <a:pt x="9360" y="3352"/>
                      <a:pt x="6562" y="0"/>
                      <a:pt x="392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51" name="Google Shape;3151;p71"/>
              <p:cNvSpPr/>
              <p:nvPr/>
            </p:nvSpPr>
            <p:spPr>
              <a:xfrm>
                <a:off x="1035300" y="523475"/>
                <a:ext cx="64825" cy="61775"/>
              </a:xfrm>
              <a:custGeom>
                <a:rect b="b" l="l" r="r" t="t"/>
                <a:pathLst>
                  <a:path extrusionOk="0" h="2471" w="2593">
                    <a:moveTo>
                      <a:pt x="1319" y="1"/>
                    </a:moveTo>
                    <a:cubicBezTo>
                      <a:pt x="988" y="1"/>
                      <a:pt x="665" y="111"/>
                      <a:pt x="424" y="311"/>
                    </a:cubicBezTo>
                    <a:cubicBezTo>
                      <a:pt x="191" y="503"/>
                      <a:pt x="35" y="780"/>
                      <a:pt x="21" y="1126"/>
                    </a:cubicBezTo>
                    <a:cubicBezTo>
                      <a:pt x="0" y="1575"/>
                      <a:pt x="48" y="2102"/>
                      <a:pt x="426" y="2350"/>
                    </a:cubicBezTo>
                    <a:cubicBezTo>
                      <a:pt x="552" y="2433"/>
                      <a:pt x="691" y="2470"/>
                      <a:pt x="835" y="2470"/>
                    </a:cubicBezTo>
                    <a:cubicBezTo>
                      <a:pt x="1632" y="2470"/>
                      <a:pt x="2592" y="1351"/>
                      <a:pt x="2428" y="651"/>
                    </a:cubicBezTo>
                    <a:cubicBezTo>
                      <a:pt x="2373" y="414"/>
                      <a:pt x="2164" y="244"/>
                      <a:pt x="1944" y="141"/>
                    </a:cubicBezTo>
                    <a:cubicBezTo>
                      <a:pt x="1745" y="46"/>
                      <a:pt x="1530" y="1"/>
                      <a:pt x="131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152" name="Google Shape;3152;p71"/>
            <p:cNvSpPr/>
            <p:nvPr/>
          </p:nvSpPr>
          <p:spPr>
            <a:xfrm>
              <a:off x="-68050" y="-51900"/>
              <a:ext cx="2343310" cy="2051185"/>
            </a:xfrm>
            <a:custGeom>
              <a:rect b="b" l="l" r="r" t="t"/>
              <a:pathLst>
                <a:path extrusionOk="0" h="71265" w="6996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53" name="Google Shape;3153;p71"/>
            <p:cNvSpPr/>
            <p:nvPr/>
          </p:nvSpPr>
          <p:spPr>
            <a:xfrm flipH="1">
              <a:off x="7313375" y="-908375"/>
              <a:ext cx="2343310" cy="2051185"/>
            </a:xfrm>
            <a:custGeom>
              <a:rect b="b" l="l" r="r" t="t"/>
              <a:pathLst>
                <a:path extrusionOk="0" h="71265" w="6996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54" name="Google Shape;3154;p71"/>
          <p:cNvSpPr txBox="1"/>
          <p:nvPr>
            <p:ph type="title"/>
          </p:nvPr>
        </p:nvSpPr>
        <p:spPr>
          <a:xfrm>
            <a:off x="2026200" y="540000"/>
            <a:ext cx="5091600" cy="82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5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/>
        </p:txBody>
      </p:sp>
      <p:sp>
        <p:nvSpPr>
          <p:cNvPr id="3155" name="Google Shape;3155;p71"/>
          <p:cNvSpPr txBox="1"/>
          <p:nvPr>
            <p:ph idx="1" type="subTitle"/>
          </p:nvPr>
        </p:nvSpPr>
        <p:spPr>
          <a:xfrm>
            <a:off x="2026200" y="1312000"/>
            <a:ext cx="5091600" cy="379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156" name="Google Shape;3156;p71"/>
          <p:cNvSpPr txBox="1"/>
          <p:nvPr>
            <p:ph idx="2" type="title"/>
          </p:nvPr>
        </p:nvSpPr>
        <p:spPr>
          <a:xfrm>
            <a:off x="2026200" y="1996138"/>
            <a:ext cx="5091600" cy="82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5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/>
        </p:txBody>
      </p:sp>
      <p:sp>
        <p:nvSpPr>
          <p:cNvPr id="3157" name="Google Shape;3157;p71"/>
          <p:cNvSpPr txBox="1"/>
          <p:nvPr>
            <p:ph idx="3" type="subTitle"/>
          </p:nvPr>
        </p:nvSpPr>
        <p:spPr>
          <a:xfrm>
            <a:off x="2026200" y="2768149"/>
            <a:ext cx="5091600" cy="379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158" name="Google Shape;3158;p71"/>
          <p:cNvSpPr txBox="1"/>
          <p:nvPr>
            <p:ph idx="4" type="title"/>
          </p:nvPr>
        </p:nvSpPr>
        <p:spPr>
          <a:xfrm>
            <a:off x="2026200" y="3452289"/>
            <a:ext cx="5091600" cy="82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5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/>
        </p:txBody>
      </p:sp>
      <p:sp>
        <p:nvSpPr>
          <p:cNvPr id="3159" name="Google Shape;3159;p71"/>
          <p:cNvSpPr txBox="1"/>
          <p:nvPr>
            <p:ph idx="5" type="subTitle"/>
          </p:nvPr>
        </p:nvSpPr>
        <p:spPr>
          <a:xfrm>
            <a:off x="2026200" y="4224300"/>
            <a:ext cx="5091600" cy="379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5">
  <p:cSld name="SECTION_HEADER_1_1_1_1">
    <p:spTree>
      <p:nvGrpSpPr>
        <p:cNvPr id="3160" name="Shape 3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1" name="Google Shape;3161;p72"/>
          <p:cNvGrpSpPr/>
          <p:nvPr/>
        </p:nvGrpSpPr>
        <p:grpSpPr>
          <a:xfrm>
            <a:off x="-1014250" y="-924075"/>
            <a:ext cx="10856857" cy="6458501"/>
            <a:chOff x="-1014250" y="-924075"/>
            <a:chExt cx="10856857" cy="6458501"/>
          </a:xfrm>
        </p:grpSpPr>
        <p:sp>
          <p:nvSpPr>
            <p:cNvPr id="3162" name="Google Shape;3162;p72"/>
            <p:cNvSpPr/>
            <p:nvPr/>
          </p:nvSpPr>
          <p:spPr>
            <a:xfrm>
              <a:off x="5271325" y="-371200"/>
              <a:ext cx="1990597" cy="974098"/>
            </a:xfrm>
            <a:custGeom>
              <a:rect b="b" l="l" r="r" t="t"/>
              <a:pathLst>
                <a:path extrusionOk="0" h="25845" w="52815">
                  <a:moveTo>
                    <a:pt x="16375" y="0"/>
                  </a:moveTo>
                  <a:cubicBezTo>
                    <a:pt x="11695" y="0"/>
                    <a:pt x="7254" y="3229"/>
                    <a:pt x="3763" y="6073"/>
                  </a:cubicBezTo>
                  <a:cubicBezTo>
                    <a:pt x="0" y="9142"/>
                    <a:pt x="168" y="13798"/>
                    <a:pt x="2552" y="17814"/>
                  </a:cubicBezTo>
                  <a:cubicBezTo>
                    <a:pt x="3929" y="20141"/>
                    <a:pt x="5671" y="22400"/>
                    <a:pt x="8128" y="23526"/>
                  </a:cubicBezTo>
                  <a:cubicBezTo>
                    <a:pt x="9637" y="24218"/>
                    <a:pt x="11314" y="24432"/>
                    <a:pt x="12962" y="24628"/>
                  </a:cubicBezTo>
                  <a:cubicBezTo>
                    <a:pt x="18541" y="25295"/>
                    <a:pt x="24190" y="25844"/>
                    <a:pt x="29805" y="25844"/>
                  </a:cubicBezTo>
                  <a:cubicBezTo>
                    <a:pt x="34398" y="25844"/>
                    <a:pt x="38968" y="25477"/>
                    <a:pt x="43460" y="24508"/>
                  </a:cubicBezTo>
                  <a:cubicBezTo>
                    <a:pt x="45588" y="24048"/>
                    <a:pt x="47733" y="23436"/>
                    <a:pt x="49518" y="22189"/>
                  </a:cubicBezTo>
                  <a:cubicBezTo>
                    <a:pt x="51304" y="20945"/>
                    <a:pt x="52692" y="18963"/>
                    <a:pt x="52739" y="16786"/>
                  </a:cubicBezTo>
                  <a:cubicBezTo>
                    <a:pt x="52814" y="13258"/>
                    <a:pt x="49505" y="10576"/>
                    <a:pt x="46204" y="9335"/>
                  </a:cubicBezTo>
                  <a:cubicBezTo>
                    <a:pt x="40195" y="7077"/>
                    <a:pt x="33327" y="7610"/>
                    <a:pt x="27545" y="4818"/>
                  </a:cubicBezTo>
                  <a:cubicBezTo>
                    <a:pt x="24511" y="3353"/>
                    <a:pt x="21856" y="999"/>
                    <a:pt x="18568" y="247"/>
                  </a:cubicBezTo>
                  <a:cubicBezTo>
                    <a:pt x="17833" y="78"/>
                    <a:pt x="17101" y="0"/>
                    <a:pt x="163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3" name="Google Shape;3163;p72"/>
            <p:cNvSpPr/>
            <p:nvPr/>
          </p:nvSpPr>
          <p:spPr>
            <a:xfrm>
              <a:off x="7405925" y="4195270"/>
              <a:ext cx="965156" cy="816461"/>
            </a:xfrm>
            <a:custGeom>
              <a:rect b="b" l="l" r="r" t="t"/>
              <a:pathLst>
                <a:path extrusionOk="0" h="9889" w="11690">
                  <a:moveTo>
                    <a:pt x="6492" y="0"/>
                  </a:moveTo>
                  <a:cubicBezTo>
                    <a:pt x="4576" y="0"/>
                    <a:pt x="2576" y="887"/>
                    <a:pt x="1433" y="2306"/>
                  </a:cubicBezTo>
                  <a:cubicBezTo>
                    <a:pt x="455" y="3521"/>
                    <a:pt x="0" y="5140"/>
                    <a:pt x="204" y="6684"/>
                  </a:cubicBezTo>
                  <a:cubicBezTo>
                    <a:pt x="285" y="7305"/>
                    <a:pt x="477" y="7934"/>
                    <a:pt x="897" y="8402"/>
                  </a:cubicBezTo>
                  <a:cubicBezTo>
                    <a:pt x="1407" y="8971"/>
                    <a:pt x="2177" y="9228"/>
                    <a:pt x="2922" y="9412"/>
                  </a:cubicBezTo>
                  <a:cubicBezTo>
                    <a:pt x="4072" y="9691"/>
                    <a:pt x="5252" y="9850"/>
                    <a:pt x="6435" y="9883"/>
                  </a:cubicBezTo>
                  <a:cubicBezTo>
                    <a:pt x="6551" y="9886"/>
                    <a:pt x="6668" y="9888"/>
                    <a:pt x="6785" y="9888"/>
                  </a:cubicBezTo>
                  <a:cubicBezTo>
                    <a:pt x="7648" y="9888"/>
                    <a:pt x="8525" y="9784"/>
                    <a:pt x="9275" y="9371"/>
                  </a:cubicBezTo>
                  <a:cubicBezTo>
                    <a:pt x="10318" y="8796"/>
                    <a:pt x="10982" y="7685"/>
                    <a:pt x="11268" y="6529"/>
                  </a:cubicBezTo>
                  <a:cubicBezTo>
                    <a:pt x="11690" y="4830"/>
                    <a:pt x="11352" y="2916"/>
                    <a:pt x="10213" y="1585"/>
                  </a:cubicBezTo>
                  <a:cubicBezTo>
                    <a:pt x="9571" y="832"/>
                    <a:pt x="8728" y="370"/>
                    <a:pt x="7807" y="150"/>
                  </a:cubicBezTo>
                  <a:cubicBezTo>
                    <a:pt x="7381" y="49"/>
                    <a:pt x="6939" y="0"/>
                    <a:pt x="64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4" name="Google Shape;3164;p72"/>
            <p:cNvSpPr/>
            <p:nvPr/>
          </p:nvSpPr>
          <p:spPr>
            <a:xfrm>
              <a:off x="8321605" y="4201132"/>
              <a:ext cx="236872" cy="192701"/>
            </a:xfrm>
            <a:custGeom>
              <a:rect b="b" l="l" r="r" t="t"/>
              <a:pathLst>
                <a:path extrusionOk="0" h="2334" w="2869">
                  <a:moveTo>
                    <a:pt x="1489" y="0"/>
                  </a:moveTo>
                  <a:cubicBezTo>
                    <a:pt x="1031" y="0"/>
                    <a:pt x="587" y="190"/>
                    <a:pt x="392" y="608"/>
                  </a:cubicBezTo>
                  <a:cubicBezTo>
                    <a:pt x="0" y="1447"/>
                    <a:pt x="602" y="2334"/>
                    <a:pt x="1493" y="2334"/>
                  </a:cubicBezTo>
                  <a:cubicBezTo>
                    <a:pt x="1511" y="2334"/>
                    <a:pt x="1529" y="2333"/>
                    <a:pt x="1548" y="2333"/>
                  </a:cubicBezTo>
                  <a:cubicBezTo>
                    <a:pt x="2206" y="2305"/>
                    <a:pt x="2851" y="1769"/>
                    <a:pt x="2860" y="1107"/>
                  </a:cubicBezTo>
                  <a:cubicBezTo>
                    <a:pt x="2868" y="410"/>
                    <a:pt x="2163" y="0"/>
                    <a:pt x="14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5" name="Google Shape;3165;p72"/>
            <p:cNvSpPr/>
            <p:nvPr/>
          </p:nvSpPr>
          <p:spPr>
            <a:xfrm>
              <a:off x="575575" y="2541825"/>
              <a:ext cx="116375" cy="96850"/>
            </a:xfrm>
            <a:custGeom>
              <a:rect b="b" l="l" r="r" t="t"/>
              <a:pathLst>
                <a:path extrusionOk="0" h="3874" w="4655">
                  <a:moveTo>
                    <a:pt x="1876" y="0"/>
                  </a:moveTo>
                  <a:cubicBezTo>
                    <a:pt x="1658" y="0"/>
                    <a:pt x="1447" y="21"/>
                    <a:pt x="1254" y="60"/>
                  </a:cubicBezTo>
                  <a:cubicBezTo>
                    <a:pt x="624" y="189"/>
                    <a:pt x="1" y="471"/>
                    <a:pt x="104" y="1234"/>
                  </a:cubicBezTo>
                  <a:cubicBezTo>
                    <a:pt x="162" y="1659"/>
                    <a:pt x="422" y="2026"/>
                    <a:pt x="674" y="2369"/>
                  </a:cubicBezTo>
                  <a:cubicBezTo>
                    <a:pt x="1119" y="2978"/>
                    <a:pt x="1482" y="3873"/>
                    <a:pt x="2329" y="3873"/>
                  </a:cubicBezTo>
                  <a:cubicBezTo>
                    <a:pt x="2339" y="3873"/>
                    <a:pt x="2350" y="3873"/>
                    <a:pt x="2360" y="3873"/>
                  </a:cubicBezTo>
                  <a:cubicBezTo>
                    <a:pt x="3066" y="3858"/>
                    <a:pt x="3736" y="3303"/>
                    <a:pt x="4093" y="2730"/>
                  </a:cubicBezTo>
                  <a:cubicBezTo>
                    <a:pt x="4209" y="2545"/>
                    <a:pt x="4292" y="2351"/>
                    <a:pt x="4331" y="2164"/>
                  </a:cubicBezTo>
                  <a:cubicBezTo>
                    <a:pt x="4654" y="674"/>
                    <a:pt x="3140" y="0"/>
                    <a:pt x="18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6" name="Google Shape;3166;p72"/>
            <p:cNvSpPr/>
            <p:nvPr/>
          </p:nvSpPr>
          <p:spPr>
            <a:xfrm>
              <a:off x="-880075" y="-924075"/>
              <a:ext cx="2573100" cy="2668500"/>
            </a:xfrm>
            <a:custGeom>
              <a:rect b="b" l="l" r="r" t="t"/>
              <a:pathLst>
                <a:path extrusionOk="0" h="106740" w="102924">
                  <a:moveTo>
                    <a:pt x="59886" y="1"/>
                  </a:moveTo>
                  <a:cubicBezTo>
                    <a:pt x="55848" y="1"/>
                    <a:pt x="51817" y="886"/>
                    <a:pt x="48323" y="2740"/>
                  </a:cubicBezTo>
                  <a:cubicBezTo>
                    <a:pt x="39634" y="7349"/>
                    <a:pt x="39644" y="14701"/>
                    <a:pt x="38283" y="23384"/>
                  </a:cubicBezTo>
                  <a:cubicBezTo>
                    <a:pt x="37227" y="30128"/>
                    <a:pt x="33264" y="37058"/>
                    <a:pt x="27052" y="40233"/>
                  </a:cubicBezTo>
                  <a:cubicBezTo>
                    <a:pt x="19968" y="43849"/>
                    <a:pt x="8700" y="48342"/>
                    <a:pt x="6745" y="57037"/>
                  </a:cubicBezTo>
                  <a:cubicBezTo>
                    <a:pt x="6228" y="59342"/>
                    <a:pt x="6657" y="61704"/>
                    <a:pt x="6028" y="64004"/>
                  </a:cubicBezTo>
                  <a:cubicBezTo>
                    <a:pt x="5383" y="66356"/>
                    <a:pt x="3275" y="68223"/>
                    <a:pt x="2274" y="70485"/>
                  </a:cubicBezTo>
                  <a:cubicBezTo>
                    <a:pt x="1256" y="72789"/>
                    <a:pt x="664" y="75289"/>
                    <a:pt x="570" y="77807"/>
                  </a:cubicBezTo>
                  <a:cubicBezTo>
                    <a:pt x="0" y="92886"/>
                    <a:pt x="15837" y="102490"/>
                    <a:pt x="28884" y="104967"/>
                  </a:cubicBezTo>
                  <a:cubicBezTo>
                    <a:pt x="29701" y="105121"/>
                    <a:pt x="30524" y="105271"/>
                    <a:pt x="31353" y="105406"/>
                  </a:cubicBezTo>
                  <a:cubicBezTo>
                    <a:pt x="36436" y="106246"/>
                    <a:pt x="41752" y="106739"/>
                    <a:pt x="46985" y="106739"/>
                  </a:cubicBezTo>
                  <a:cubicBezTo>
                    <a:pt x="49842" y="106739"/>
                    <a:pt x="52675" y="106592"/>
                    <a:pt x="55431" y="106275"/>
                  </a:cubicBezTo>
                  <a:cubicBezTo>
                    <a:pt x="66647" y="104980"/>
                    <a:pt x="77398" y="100434"/>
                    <a:pt x="85968" y="93052"/>
                  </a:cubicBezTo>
                  <a:cubicBezTo>
                    <a:pt x="90936" y="88772"/>
                    <a:pt x="95224" y="83615"/>
                    <a:pt x="98026" y="77685"/>
                  </a:cubicBezTo>
                  <a:cubicBezTo>
                    <a:pt x="102336" y="68560"/>
                    <a:pt x="102924" y="57959"/>
                    <a:pt x="100923" y="48069"/>
                  </a:cubicBezTo>
                  <a:cubicBezTo>
                    <a:pt x="98924" y="38180"/>
                    <a:pt x="94473" y="28926"/>
                    <a:pt x="89108" y="20379"/>
                  </a:cubicBezTo>
                  <a:cubicBezTo>
                    <a:pt x="84511" y="13057"/>
                    <a:pt x="78880" y="5900"/>
                    <a:pt x="71000" y="2342"/>
                  </a:cubicBezTo>
                  <a:cubicBezTo>
                    <a:pt x="67593" y="805"/>
                    <a:pt x="63736" y="1"/>
                    <a:pt x="598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7" name="Google Shape;3167;p72"/>
            <p:cNvSpPr/>
            <p:nvPr/>
          </p:nvSpPr>
          <p:spPr>
            <a:xfrm>
              <a:off x="534075" y="2081475"/>
              <a:ext cx="371850" cy="522300"/>
            </a:xfrm>
            <a:custGeom>
              <a:rect b="b" l="l" r="r" t="t"/>
              <a:pathLst>
                <a:path extrusionOk="0" h="20892" w="14874">
                  <a:moveTo>
                    <a:pt x="6651" y="0"/>
                  </a:moveTo>
                  <a:cubicBezTo>
                    <a:pt x="5334" y="0"/>
                    <a:pt x="4001" y="425"/>
                    <a:pt x="2951" y="1228"/>
                  </a:cubicBezTo>
                  <a:cubicBezTo>
                    <a:pt x="949" y="2761"/>
                    <a:pt x="0" y="5451"/>
                    <a:pt x="302" y="7957"/>
                  </a:cubicBezTo>
                  <a:cubicBezTo>
                    <a:pt x="681" y="11113"/>
                    <a:pt x="2785" y="13776"/>
                    <a:pt x="4993" y="16061"/>
                  </a:cubicBezTo>
                  <a:cubicBezTo>
                    <a:pt x="6418" y="17539"/>
                    <a:pt x="9415" y="20891"/>
                    <a:pt x="11788" y="20891"/>
                  </a:cubicBezTo>
                  <a:cubicBezTo>
                    <a:pt x="12629" y="20891"/>
                    <a:pt x="13391" y="20470"/>
                    <a:pt x="13977" y="19395"/>
                  </a:cubicBezTo>
                  <a:cubicBezTo>
                    <a:pt x="14874" y="17749"/>
                    <a:pt x="14125" y="16144"/>
                    <a:pt x="13718" y="14543"/>
                  </a:cubicBezTo>
                  <a:cubicBezTo>
                    <a:pt x="13091" y="12084"/>
                    <a:pt x="12944" y="9756"/>
                    <a:pt x="12696" y="7230"/>
                  </a:cubicBezTo>
                  <a:cubicBezTo>
                    <a:pt x="12472" y="4939"/>
                    <a:pt x="11797" y="2506"/>
                    <a:pt x="9983" y="1091"/>
                  </a:cubicBezTo>
                  <a:cubicBezTo>
                    <a:pt x="9035" y="352"/>
                    <a:pt x="7850" y="0"/>
                    <a:pt x="66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8" name="Google Shape;3168;p72"/>
            <p:cNvSpPr/>
            <p:nvPr/>
          </p:nvSpPr>
          <p:spPr>
            <a:xfrm flipH="1" rot="3192206">
              <a:off x="-1145304" y="3310873"/>
              <a:ext cx="3103577" cy="1226950"/>
            </a:xfrm>
            <a:custGeom>
              <a:rect b="b" l="l" r="r" t="t"/>
              <a:pathLst>
                <a:path extrusionOk="0" h="49076" w="124138">
                  <a:moveTo>
                    <a:pt x="124106" y="1"/>
                  </a:moveTo>
                  <a:lnTo>
                    <a:pt x="123857" y="2"/>
                  </a:lnTo>
                  <a:cubicBezTo>
                    <a:pt x="123886" y="4910"/>
                    <a:pt x="120994" y="9749"/>
                    <a:pt x="116660" y="12049"/>
                  </a:cubicBezTo>
                  <a:cubicBezTo>
                    <a:pt x="115776" y="12519"/>
                    <a:pt x="114824" y="12894"/>
                    <a:pt x="113903" y="13260"/>
                  </a:cubicBezTo>
                  <a:cubicBezTo>
                    <a:pt x="113005" y="13617"/>
                    <a:pt x="112073" y="13983"/>
                    <a:pt x="111200" y="14442"/>
                  </a:cubicBezTo>
                  <a:cubicBezTo>
                    <a:pt x="105054" y="17652"/>
                    <a:pt x="103273" y="23996"/>
                    <a:pt x="101554" y="30133"/>
                  </a:cubicBezTo>
                  <a:cubicBezTo>
                    <a:pt x="99950" y="35855"/>
                    <a:pt x="98290" y="41772"/>
                    <a:pt x="93127" y="45291"/>
                  </a:cubicBezTo>
                  <a:cubicBezTo>
                    <a:pt x="89656" y="47655"/>
                    <a:pt x="86237" y="48835"/>
                    <a:pt x="82815" y="48835"/>
                  </a:cubicBezTo>
                  <a:cubicBezTo>
                    <a:pt x="79912" y="48835"/>
                    <a:pt x="77007" y="47985"/>
                    <a:pt x="74066" y="46286"/>
                  </a:cubicBezTo>
                  <a:cubicBezTo>
                    <a:pt x="68472" y="43055"/>
                    <a:pt x="63532" y="37229"/>
                    <a:pt x="59170" y="32085"/>
                  </a:cubicBezTo>
                  <a:cubicBezTo>
                    <a:pt x="58088" y="30809"/>
                    <a:pt x="57064" y="29606"/>
                    <a:pt x="56052" y="28457"/>
                  </a:cubicBezTo>
                  <a:cubicBezTo>
                    <a:pt x="48334" y="19719"/>
                    <a:pt x="39183" y="14551"/>
                    <a:pt x="28856" y="13095"/>
                  </a:cubicBezTo>
                  <a:cubicBezTo>
                    <a:pt x="27553" y="12913"/>
                    <a:pt x="26235" y="12822"/>
                    <a:pt x="24911" y="12822"/>
                  </a:cubicBezTo>
                  <a:cubicBezTo>
                    <a:pt x="20841" y="12822"/>
                    <a:pt x="16716" y="13681"/>
                    <a:pt x="12796" y="15366"/>
                  </a:cubicBezTo>
                  <a:cubicBezTo>
                    <a:pt x="7637" y="17581"/>
                    <a:pt x="3212" y="21054"/>
                    <a:pt x="0" y="25408"/>
                  </a:cubicBezTo>
                  <a:lnTo>
                    <a:pt x="202" y="25556"/>
                  </a:lnTo>
                  <a:cubicBezTo>
                    <a:pt x="5919" y="17807"/>
                    <a:pt x="15517" y="13077"/>
                    <a:pt x="24981" y="13077"/>
                  </a:cubicBezTo>
                  <a:cubicBezTo>
                    <a:pt x="26267" y="13077"/>
                    <a:pt x="27550" y="13164"/>
                    <a:pt x="28821" y="13343"/>
                  </a:cubicBezTo>
                  <a:cubicBezTo>
                    <a:pt x="39089" y="14787"/>
                    <a:pt x="48186" y="19928"/>
                    <a:pt x="55864" y="28622"/>
                  </a:cubicBezTo>
                  <a:cubicBezTo>
                    <a:pt x="56877" y="29765"/>
                    <a:pt x="57898" y="30970"/>
                    <a:pt x="58979" y="32246"/>
                  </a:cubicBezTo>
                  <a:cubicBezTo>
                    <a:pt x="65520" y="39958"/>
                    <a:pt x="73250" y="49076"/>
                    <a:pt x="82825" y="49076"/>
                  </a:cubicBezTo>
                  <a:cubicBezTo>
                    <a:pt x="82826" y="49076"/>
                    <a:pt x="82827" y="49076"/>
                    <a:pt x="82828" y="49076"/>
                  </a:cubicBezTo>
                  <a:cubicBezTo>
                    <a:pt x="86084" y="49074"/>
                    <a:pt x="89559" y="48018"/>
                    <a:pt x="93266" y="45494"/>
                  </a:cubicBezTo>
                  <a:cubicBezTo>
                    <a:pt x="98506" y="41924"/>
                    <a:pt x="100180" y="35964"/>
                    <a:pt x="101794" y="30197"/>
                  </a:cubicBezTo>
                  <a:cubicBezTo>
                    <a:pt x="103578" y="23833"/>
                    <a:pt x="105265" y="17820"/>
                    <a:pt x="111315" y="14662"/>
                  </a:cubicBezTo>
                  <a:cubicBezTo>
                    <a:pt x="112176" y="14210"/>
                    <a:pt x="113101" y="13844"/>
                    <a:pt x="113996" y="13491"/>
                  </a:cubicBezTo>
                  <a:cubicBezTo>
                    <a:pt x="114922" y="13123"/>
                    <a:pt x="115882" y="12744"/>
                    <a:pt x="116779" y="12269"/>
                  </a:cubicBezTo>
                  <a:cubicBezTo>
                    <a:pt x="121194" y="9928"/>
                    <a:pt x="124138" y="4997"/>
                    <a:pt x="124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9" name="Google Shape;3169;p72"/>
            <p:cNvSpPr/>
            <p:nvPr/>
          </p:nvSpPr>
          <p:spPr>
            <a:xfrm>
              <a:off x="7988975" y="1814613"/>
              <a:ext cx="1853632" cy="2023131"/>
            </a:xfrm>
            <a:custGeom>
              <a:rect b="b" l="l" r="r" t="t"/>
              <a:pathLst>
                <a:path extrusionOk="0" h="30019" w="27504">
                  <a:moveTo>
                    <a:pt x="12111" y="0"/>
                  </a:moveTo>
                  <a:cubicBezTo>
                    <a:pt x="11000" y="0"/>
                    <a:pt x="9863" y="292"/>
                    <a:pt x="8793" y="877"/>
                  </a:cubicBezTo>
                  <a:cubicBezTo>
                    <a:pt x="7511" y="1578"/>
                    <a:pt x="6715" y="2780"/>
                    <a:pt x="6402" y="4181"/>
                  </a:cubicBezTo>
                  <a:cubicBezTo>
                    <a:pt x="5143" y="9849"/>
                    <a:pt x="1" y="16618"/>
                    <a:pt x="3240" y="22241"/>
                  </a:cubicBezTo>
                  <a:cubicBezTo>
                    <a:pt x="5203" y="25648"/>
                    <a:pt x="9419" y="30018"/>
                    <a:pt x="13735" y="30018"/>
                  </a:cubicBezTo>
                  <a:cubicBezTo>
                    <a:pt x="13810" y="30018"/>
                    <a:pt x="13885" y="30017"/>
                    <a:pt x="13961" y="30014"/>
                  </a:cubicBezTo>
                  <a:cubicBezTo>
                    <a:pt x="16307" y="29931"/>
                    <a:pt x="18646" y="29580"/>
                    <a:pt x="20913" y="28969"/>
                  </a:cubicBezTo>
                  <a:cubicBezTo>
                    <a:pt x="22783" y="28468"/>
                    <a:pt x="24772" y="27647"/>
                    <a:pt x="25645" y="25919"/>
                  </a:cubicBezTo>
                  <a:cubicBezTo>
                    <a:pt x="27503" y="22241"/>
                    <a:pt x="24741" y="19168"/>
                    <a:pt x="22193" y="16100"/>
                  </a:cubicBezTo>
                  <a:cubicBezTo>
                    <a:pt x="20675" y="14271"/>
                    <a:pt x="19231" y="12448"/>
                    <a:pt x="18887" y="10499"/>
                  </a:cubicBezTo>
                  <a:cubicBezTo>
                    <a:pt x="18388" y="7678"/>
                    <a:pt x="18911" y="4803"/>
                    <a:pt x="16979" y="2388"/>
                  </a:cubicBezTo>
                  <a:cubicBezTo>
                    <a:pt x="15706" y="796"/>
                    <a:pt x="13944" y="0"/>
                    <a:pt x="121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0" name="Google Shape;3170;p72"/>
            <p:cNvSpPr/>
            <p:nvPr/>
          </p:nvSpPr>
          <p:spPr>
            <a:xfrm rot="5544774">
              <a:off x="7596689" y="-350795"/>
              <a:ext cx="1748977" cy="1781601"/>
            </a:xfrm>
            <a:custGeom>
              <a:rect b="b" l="l" r="r" t="t"/>
              <a:pathLst>
                <a:path extrusionOk="0" h="71265" w="6996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71" name="Google Shape;3171;p72"/>
          <p:cNvSpPr txBox="1"/>
          <p:nvPr>
            <p:ph type="title"/>
          </p:nvPr>
        </p:nvSpPr>
        <p:spPr>
          <a:xfrm>
            <a:off x="2048238" y="1313550"/>
            <a:ext cx="5047500" cy="180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172" name="Google Shape;3172;p72"/>
          <p:cNvSpPr txBox="1"/>
          <p:nvPr>
            <p:ph idx="1" type="subTitle"/>
          </p:nvPr>
        </p:nvSpPr>
        <p:spPr>
          <a:xfrm>
            <a:off x="2048266" y="3116550"/>
            <a:ext cx="5047500" cy="71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3173" name="Shape 3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" name="Google Shape;3174;p73"/>
          <p:cNvGrpSpPr/>
          <p:nvPr/>
        </p:nvGrpSpPr>
        <p:grpSpPr>
          <a:xfrm flipH="1">
            <a:off x="-117938" y="-614994"/>
            <a:ext cx="10370424" cy="5809075"/>
            <a:chOff x="-1031825" y="-527296"/>
            <a:chExt cx="10212135" cy="5720409"/>
          </a:xfrm>
        </p:grpSpPr>
        <p:sp>
          <p:nvSpPr>
            <p:cNvPr id="3175" name="Google Shape;3175;p73"/>
            <p:cNvSpPr/>
            <p:nvPr/>
          </p:nvSpPr>
          <p:spPr>
            <a:xfrm flipH="1">
              <a:off x="7474368" y="-332085"/>
              <a:ext cx="1669621" cy="2845061"/>
            </a:xfrm>
            <a:custGeom>
              <a:rect b="b" l="l" r="r" t="t"/>
              <a:pathLst>
                <a:path extrusionOk="0" h="35510" w="20839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6" name="Google Shape;3176;p73"/>
            <p:cNvSpPr/>
            <p:nvPr/>
          </p:nvSpPr>
          <p:spPr>
            <a:xfrm>
              <a:off x="-1031825" y="3319885"/>
              <a:ext cx="3503657" cy="1873228"/>
            </a:xfrm>
            <a:custGeom>
              <a:rect b="b" l="l" r="r" t="t"/>
              <a:pathLst>
                <a:path extrusionOk="0" h="19635" w="36725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7" name="Google Shape;3177;p73"/>
            <p:cNvSpPr/>
            <p:nvPr/>
          </p:nvSpPr>
          <p:spPr>
            <a:xfrm rot="10800000">
              <a:off x="14" y="5"/>
              <a:ext cx="458638" cy="472549"/>
            </a:xfrm>
            <a:custGeom>
              <a:rect b="b" l="l" r="r" t="t"/>
              <a:pathLst>
                <a:path extrusionOk="0" h="8717" w="8460">
                  <a:moveTo>
                    <a:pt x="8459" y="0"/>
                  </a:moveTo>
                  <a:cubicBezTo>
                    <a:pt x="7745" y="298"/>
                    <a:pt x="7035" y="605"/>
                    <a:pt x="6341" y="940"/>
                  </a:cubicBezTo>
                  <a:cubicBezTo>
                    <a:pt x="4675" y="1752"/>
                    <a:pt x="3050" y="2752"/>
                    <a:pt x="1821" y="4164"/>
                  </a:cubicBezTo>
                  <a:cubicBezTo>
                    <a:pt x="1274" y="4793"/>
                    <a:pt x="809" y="5496"/>
                    <a:pt x="498" y="6271"/>
                  </a:cubicBezTo>
                  <a:cubicBezTo>
                    <a:pt x="205" y="7002"/>
                    <a:pt x="37" y="7786"/>
                    <a:pt x="5" y="8573"/>
                  </a:cubicBezTo>
                  <a:cubicBezTo>
                    <a:pt x="5" y="8618"/>
                    <a:pt x="5" y="8667"/>
                    <a:pt x="1" y="8716"/>
                  </a:cubicBezTo>
                  <a:lnTo>
                    <a:pt x="152" y="8716"/>
                  </a:lnTo>
                  <a:cubicBezTo>
                    <a:pt x="184" y="7173"/>
                    <a:pt x="756" y="5704"/>
                    <a:pt x="1727" y="4503"/>
                  </a:cubicBezTo>
                  <a:cubicBezTo>
                    <a:pt x="2899" y="3062"/>
                    <a:pt x="4487" y="2033"/>
                    <a:pt x="6128" y="1209"/>
                  </a:cubicBezTo>
                  <a:cubicBezTo>
                    <a:pt x="6892" y="829"/>
                    <a:pt x="7672" y="490"/>
                    <a:pt x="8459" y="164"/>
                  </a:cubicBezTo>
                  <a:lnTo>
                    <a:pt x="845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8" name="Google Shape;3178;p73"/>
            <p:cNvSpPr/>
            <p:nvPr/>
          </p:nvSpPr>
          <p:spPr>
            <a:xfrm rot="10800000">
              <a:off x="9" y="13"/>
              <a:ext cx="719996" cy="685052"/>
            </a:xfrm>
            <a:custGeom>
              <a:rect b="b" l="l" r="r" t="t"/>
              <a:pathLst>
                <a:path extrusionOk="0" h="12637" w="13281">
                  <a:moveTo>
                    <a:pt x="13280" y="1"/>
                  </a:moveTo>
                  <a:cubicBezTo>
                    <a:pt x="12681" y="250"/>
                    <a:pt x="12072" y="491"/>
                    <a:pt x="11468" y="728"/>
                  </a:cubicBezTo>
                  <a:cubicBezTo>
                    <a:pt x="10418" y="1148"/>
                    <a:pt x="9365" y="1565"/>
                    <a:pt x="8336" y="2030"/>
                  </a:cubicBezTo>
                  <a:cubicBezTo>
                    <a:pt x="6480" y="2867"/>
                    <a:pt x="4683" y="3884"/>
                    <a:pt x="3188" y="5276"/>
                  </a:cubicBezTo>
                  <a:cubicBezTo>
                    <a:pt x="1801" y="6569"/>
                    <a:pt x="682" y="8195"/>
                    <a:pt x="253" y="10064"/>
                  </a:cubicBezTo>
                  <a:cubicBezTo>
                    <a:pt x="62" y="10897"/>
                    <a:pt x="0" y="11779"/>
                    <a:pt x="94" y="12636"/>
                  </a:cubicBezTo>
                  <a:lnTo>
                    <a:pt x="241" y="12636"/>
                  </a:lnTo>
                  <a:cubicBezTo>
                    <a:pt x="164" y="11934"/>
                    <a:pt x="188" y="11220"/>
                    <a:pt x="311" y="10530"/>
                  </a:cubicBezTo>
                  <a:cubicBezTo>
                    <a:pt x="637" y="8640"/>
                    <a:pt x="1670" y="6974"/>
                    <a:pt x="3021" y="5644"/>
                  </a:cubicBezTo>
                  <a:cubicBezTo>
                    <a:pt x="4471" y="4210"/>
                    <a:pt x="6239" y="3165"/>
                    <a:pt x="8076" y="2312"/>
                  </a:cubicBezTo>
                  <a:cubicBezTo>
                    <a:pt x="9778" y="1520"/>
                    <a:pt x="11554" y="895"/>
                    <a:pt x="13280" y="165"/>
                  </a:cubicBezTo>
                  <a:lnTo>
                    <a:pt x="1328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9" name="Google Shape;3179;p73"/>
            <p:cNvSpPr/>
            <p:nvPr/>
          </p:nvSpPr>
          <p:spPr>
            <a:xfrm rot="10800000">
              <a:off x="19" y="-3"/>
              <a:ext cx="173534" cy="274953"/>
            </a:xfrm>
            <a:custGeom>
              <a:rect b="b" l="l" r="r" t="t"/>
              <a:pathLst>
                <a:path extrusionOk="0" h="5072" w="3201">
                  <a:moveTo>
                    <a:pt x="3200" y="1"/>
                  </a:moveTo>
                  <a:cubicBezTo>
                    <a:pt x="2597" y="327"/>
                    <a:pt x="2037" y="740"/>
                    <a:pt x="1559" y="1238"/>
                  </a:cubicBezTo>
                  <a:cubicBezTo>
                    <a:pt x="572" y="2271"/>
                    <a:pt x="0" y="3647"/>
                    <a:pt x="8" y="5071"/>
                  </a:cubicBezTo>
                  <a:lnTo>
                    <a:pt x="159" y="5071"/>
                  </a:lnTo>
                  <a:cubicBezTo>
                    <a:pt x="155" y="4525"/>
                    <a:pt x="236" y="3977"/>
                    <a:pt x="400" y="3455"/>
                  </a:cubicBezTo>
                  <a:cubicBezTo>
                    <a:pt x="845" y="2030"/>
                    <a:pt x="1911" y="887"/>
                    <a:pt x="3200" y="165"/>
                  </a:cubicBezTo>
                  <a:lnTo>
                    <a:pt x="320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0" name="Google Shape;3180;p73"/>
            <p:cNvSpPr/>
            <p:nvPr/>
          </p:nvSpPr>
          <p:spPr>
            <a:xfrm flipH="1">
              <a:off x="8208900" y="3519906"/>
              <a:ext cx="971410" cy="1673196"/>
            </a:xfrm>
            <a:custGeom>
              <a:rect b="b" l="l" r="r" t="t"/>
              <a:pathLst>
                <a:path extrusionOk="0" h="108140" w="62783">
                  <a:moveTo>
                    <a:pt x="5699" y="1"/>
                  </a:moveTo>
                  <a:cubicBezTo>
                    <a:pt x="3599" y="1"/>
                    <a:pt x="1440" y="820"/>
                    <a:pt x="0" y="2453"/>
                  </a:cubicBezTo>
                  <a:lnTo>
                    <a:pt x="0" y="108139"/>
                  </a:lnTo>
                  <a:lnTo>
                    <a:pt x="60641" y="108139"/>
                  </a:lnTo>
                  <a:cubicBezTo>
                    <a:pt x="62782" y="90176"/>
                    <a:pt x="55581" y="71699"/>
                    <a:pt x="42289" y="59369"/>
                  </a:cubicBezTo>
                  <a:cubicBezTo>
                    <a:pt x="34510" y="52155"/>
                    <a:pt x="25381" y="46379"/>
                    <a:pt x="19623" y="37235"/>
                  </a:cubicBezTo>
                  <a:cubicBezTo>
                    <a:pt x="13812" y="28009"/>
                    <a:pt x="11377" y="17474"/>
                    <a:pt x="12120" y="6634"/>
                  </a:cubicBezTo>
                  <a:cubicBezTo>
                    <a:pt x="12422" y="2202"/>
                    <a:pt x="9140" y="1"/>
                    <a:pt x="56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1" name="Google Shape;3181;p73"/>
            <p:cNvSpPr/>
            <p:nvPr/>
          </p:nvSpPr>
          <p:spPr>
            <a:xfrm rot="2700000">
              <a:off x="4134443" y="-246680"/>
              <a:ext cx="1386539" cy="1431238"/>
            </a:xfrm>
            <a:custGeom>
              <a:rect b="b" l="l" r="r" t="t"/>
              <a:pathLst>
                <a:path extrusionOk="0" h="25968" w="25157">
                  <a:moveTo>
                    <a:pt x="13603" y="0"/>
                  </a:moveTo>
                  <a:cubicBezTo>
                    <a:pt x="12500" y="0"/>
                    <a:pt x="11390" y="179"/>
                    <a:pt x="10309" y="561"/>
                  </a:cubicBezTo>
                  <a:cubicBezTo>
                    <a:pt x="7407" y="1588"/>
                    <a:pt x="4803" y="3116"/>
                    <a:pt x="2906" y="5642"/>
                  </a:cubicBezTo>
                  <a:cubicBezTo>
                    <a:pt x="1847" y="7057"/>
                    <a:pt x="1040" y="8588"/>
                    <a:pt x="664" y="10335"/>
                  </a:cubicBezTo>
                  <a:cubicBezTo>
                    <a:pt x="0" y="13430"/>
                    <a:pt x="306" y="16509"/>
                    <a:pt x="854" y="19575"/>
                  </a:cubicBezTo>
                  <a:cubicBezTo>
                    <a:pt x="1236" y="21720"/>
                    <a:pt x="2461" y="23291"/>
                    <a:pt x="4341" y="24353"/>
                  </a:cubicBezTo>
                  <a:cubicBezTo>
                    <a:pt x="6193" y="25401"/>
                    <a:pt x="8177" y="25968"/>
                    <a:pt x="10566" y="25968"/>
                  </a:cubicBezTo>
                  <a:cubicBezTo>
                    <a:pt x="10615" y="25968"/>
                    <a:pt x="10665" y="25967"/>
                    <a:pt x="10714" y="25967"/>
                  </a:cubicBezTo>
                  <a:cubicBezTo>
                    <a:pt x="11305" y="25934"/>
                    <a:pt x="12172" y="25921"/>
                    <a:pt x="13022" y="25748"/>
                  </a:cubicBezTo>
                  <a:cubicBezTo>
                    <a:pt x="13630" y="25625"/>
                    <a:pt x="14237" y="25496"/>
                    <a:pt x="14829" y="25306"/>
                  </a:cubicBezTo>
                  <a:cubicBezTo>
                    <a:pt x="21056" y="23297"/>
                    <a:pt x="25157" y="17319"/>
                    <a:pt x="24934" y="10601"/>
                  </a:cubicBezTo>
                  <a:cubicBezTo>
                    <a:pt x="24737" y="4708"/>
                    <a:pt x="19271" y="0"/>
                    <a:pt x="136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82" name="Google Shape;3182;p73"/>
          <p:cNvSpPr txBox="1"/>
          <p:nvPr>
            <p:ph hasCustomPrompt="1" type="title"/>
          </p:nvPr>
        </p:nvSpPr>
        <p:spPr>
          <a:xfrm>
            <a:off x="720000" y="1254138"/>
            <a:ext cx="7704000" cy="197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3183" name="Google Shape;3183;p73"/>
          <p:cNvSpPr txBox="1"/>
          <p:nvPr>
            <p:ph idx="1" type="subTitle"/>
          </p:nvPr>
        </p:nvSpPr>
        <p:spPr>
          <a:xfrm>
            <a:off x="720000" y="3382363"/>
            <a:ext cx="7704000" cy="50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56"/>
          <p:cNvGrpSpPr/>
          <p:nvPr/>
        </p:nvGrpSpPr>
        <p:grpSpPr>
          <a:xfrm>
            <a:off x="-597136" y="-1290171"/>
            <a:ext cx="9801636" cy="7083093"/>
            <a:chOff x="-597136" y="-1290171"/>
            <a:chExt cx="9801636" cy="7083093"/>
          </a:xfrm>
        </p:grpSpPr>
        <p:sp>
          <p:nvSpPr>
            <p:cNvPr id="24" name="Google Shape;24;p56"/>
            <p:cNvSpPr/>
            <p:nvPr/>
          </p:nvSpPr>
          <p:spPr>
            <a:xfrm>
              <a:off x="7526852" y="-33486"/>
              <a:ext cx="1617153" cy="1423903"/>
            </a:xfrm>
            <a:custGeom>
              <a:rect b="b" l="l" r="r" t="t"/>
              <a:pathLst>
                <a:path extrusionOk="0" h="29377" w="33364">
                  <a:moveTo>
                    <a:pt x="445" y="1"/>
                  </a:moveTo>
                  <a:cubicBezTo>
                    <a:pt x="302" y="1"/>
                    <a:pt x="151" y="22"/>
                    <a:pt x="0" y="45"/>
                  </a:cubicBezTo>
                  <a:cubicBezTo>
                    <a:pt x="20" y="45"/>
                    <a:pt x="40" y="45"/>
                    <a:pt x="59" y="45"/>
                  </a:cubicBezTo>
                  <a:cubicBezTo>
                    <a:pt x="1683" y="45"/>
                    <a:pt x="3286" y="753"/>
                    <a:pt x="4752" y="1516"/>
                  </a:cubicBezTo>
                  <a:cubicBezTo>
                    <a:pt x="6898" y="2634"/>
                    <a:pt x="8961" y="4198"/>
                    <a:pt x="9958" y="6476"/>
                  </a:cubicBezTo>
                  <a:cubicBezTo>
                    <a:pt x="11006" y="8877"/>
                    <a:pt x="10827" y="11635"/>
                    <a:pt x="10366" y="14155"/>
                  </a:cubicBezTo>
                  <a:cubicBezTo>
                    <a:pt x="9736" y="17630"/>
                    <a:pt x="8407" y="21398"/>
                    <a:pt x="9345" y="24936"/>
                  </a:cubicBezTo>
                  <a:cubicBezTo>
                    <a:pt x="10154" y="27972"/>
                    <a:pt x="12727" y="29102"/>
                    <a:pt x="15471" y="29102"/>
                  </a:cubicBezTo>
                  <a:cubicBezTo>
                    <a:pt x="16424" y="29102"/>
                    <a:pt x="17398" y="28965"/>
                    <a:pt x="18326" y="28725"/>
                  </a:cubicBezTo>
                  <a:cubicBezTo>
                    <a:pt x="21248" y="27969"/>
                    <a:pt x="24215" y="26353"/>
                    <a:pt x="27227" y="26353"/>
                  </a:cubicBezTo>
                  <a:cubicBezTo>
                    <a:pt x="28335" y="26353"/>
                    <a:pt x="29450" y="26572"/>
                    <a:pt x="30570" y="27134"/>
                  </a:cubicBezTo>
                  <a:cubicBezTo>
                    <a:pt x="31647" y="27674"/>
                    <a:pt x="32599" y="28449"/>
                    <a:pt x="33364" y="29377"/>
                  </a:cubicBezTo>
                  <a:lnTo>
                    <a:pt x="33364" y="10"/>
                  </a:lnTo>
                  <a:lnTo>
                    <a:pt x="596" y="10"/>
                  </a:lnTo>
                  <a:cubicBezTo>
                    <a:pt x="547" y="4"/>
                    <a:pt x="496" y="1"/>
                    <a:pt x="4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56"/>
            <p:cNvSpPr/>
            <p:nvPr/>
          </p:nvSpPr>
          <p:spPr>
            <a:xfrm flipH="1">
              <a:off x="8553125" y="4027570"/>
              <a:ext cx="651375" cy="1109954"/>
            </a:xfrm>
            <a:custGeom>
              <a:rect b="b" l="l" r="r" t="t"/>
              <a:pathLst>
                <a:path extrusionOk="0" h="35510" w="20839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56"/>
            <p:cNvSpPr/>
            <p:nvPr/>
          </p:nvSpPr>
          <p:spPr>
            <a:xfrm>
              <a:off x="-60500" y="4042524"/>
              <a:ext cx="651374" cy="1121953"/>
            </a:xfrm>
            <a:custGeom>
              <a:rect b="b" l="l" r="r" t="t"/>
              <a:pathLst>
                <a:path extrusionOk="0" h="108140" w="62783">
                  <a:moveTo>
                    <a:pt x="5699" y="1"/>
                  </a:moveTo>
                  <a:cubicBezTo>
                    <a:pt x="3599" y="1"/>
                    <a:pt x="1440" y="820"/>
                    <a:pt x="0" y="2453"/>
                  </a:cubicBezTo>
                  <a:lnTo>
                    <a:pt x="0" y="108139"/>
                  </a:lnTo>
                  <a:lnTo>
                    <a:pt x="60641" y="108139"/>
                  </a:lnTo>
                  <a:cubicBezTo>
                    <a:pt x="62782" y="90176"/>
                    <a:pt x="55581" y="71699"/>
                    <a:pt x="42289" y="59369"/>
                  </a:cubicBezTo>
                  <a:cubicBezTo>
                    <a:pt x="34510" y="52155"/>
                    <a:pt x="25381" y="46379"/>
                    <a:pt x="19623" y="37235"/>
                  </a:cubicBezTo>
                  <a:cubicBezTo>
                    <a:pt x="13812" y="28009"/>
                    <a:pt x="11377" y="17474"/>
                    <a:pt x="12120" y="6634"/>
                  </a:cubicBezTo>
                  <a:cubicBezTo>
                    <a:pt x="12422" y="2202"/>
                    <a:pt x="9140" y="1"/>
                    <a:pt x="56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56"/>
            <p:cNvSpPr/>
            <p:nvPr/>
          </p:nvSpPr>
          <p:spPr>
            <a:xfrm rot="2700000">
              <a:off x="5484018" y="-1009555"/>
              <a:ext cx="1386539" cy="1431238"/>
            </a:xfrm>
            <a:custGeom>
              <a:rect b="b" l="l" r="r" t="t"/>
              <a:pathLst>
                <a:path extrusionOk="0" h="25968" w="25157">
                  <a:moveTo>
                    <a:pt x="13603" y="0"/>
                  </a:moveTo>
                  <a:cubicBezTo>
                    <a:pt x="12500" y="0"/>
                    <a:pt x="11390" y="179"/>
                    <a:pt x="10309" y="561"/>
                  </a:cubicBezTo>
                  <a:cubicBezTo>
                    <a:pt x="7407" y="1588"/>
                    <a:pt x="4803" y="3116"/>
                    <a:pt x="2906" y="5642"/>
                  </a:cubicBezTo>
                  <a:cubicBezTo>
                    <a:pt x="1847" y="7057"/>
                    <a:pt x="1040" y="8588"/>
                    <a:pt x="664" y="10335"/>
                  </a:cubicBezTo>
                  <a:cubicBezTo>
                    <a:pt x="0" y="13430"/>
                    <a:pt x="306" y="16509"/>
                    <a:pt x="854" y="19575"/>
                  </a:cubicBezTo>
                  <a:cubicBezTo>
                    <a:pt x="1236" y="21720"/>
                    <a:pt x="2461" y="23291"/>
                    <a:pt x="4341" y="24353"/>
                  </a:cubicBezTo>
                  <a:cubicBezTo>
                    <a:pt x="6193" y="25401"/>
                    <a:pt x="8177" y="25968"/>
                    <a:pt x="10566" y="25968"/>
                  </a:cubicBezTo>
                  <a:cubicBezTo>
                    <a:pt x="10615" y="25968"/>
                    <a:pt x="10665" y="25967"/>
                    <a:pt x="10714" y="25967"/>
                  </a:cubicBezTo>
                  <a:cubicBezTo>
                    <a:pt x="11305" y="25934"/>
                    <a:pt x="12172" y="25921"/>
                    <a:pt x="13022" y="25748"/>
                  </a:cubicBezTo>
                  <a:cubicBezTo>
                    <a:pt x="13630" y="25625"/>
                    <a:pt x="14237" y="25496"/>
                    <a:pt x="14829" y="25306"/>
                  </a:cubicBezTo>
                  <a:cubicBezTo>
                    <a:pt x="21056" y="23297"/>
                    <a:pt x="25157" y="17319"/>
                    <a:pt x="24934" y="10601"/>
                  </a:cubicBezTo>
                  <a:cubicBezTo>
                    <a:pt x="24737" y="4708"/>
                    <a:pt x="19271" y="0"/>
                    <a:pt x="136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8" name="Google Shape;28;p56"/>
            <p:cNvGrpSpPr/>
            <p:nvPr/>
          </p:nvGrpSpPr>
          <p:grpSpPr>
            <a:xfrm flipH="1" rot="-1466185">
              <a:off x="81977" y="110670"/>
              <a:ext cx="651436" cy="537339"/>
              <a:chOff x="100283" y="1775290"/>
              <a:chExt cx="940950" cy="776248"/>
            </a:xfrm>
          </p:grpSpPr>
          <p:sp>
            <p:nvSpPr>
              <p:cNvPr id="29" name="Google Shape;29;p56"/>
              <p:cNvSpPr/>
              <p:nvPr/>
            </p:nvSpPr>
            <p:spPr>
              <a:xfrm rot="2700000">
                <a:off x="392368" y="1875264"/>
                <a:ext cx="521481" cy="576299"/>
              </a:xfrm>
              <a:custGeom>
                <a:rect b="b" l="l" r="r" t="t"/>
                <a:pathLst>
                  <a:path extrusionOk="0" h="9262" w="8381">
                    <a:moveTo>
                      <a:pt x="4431" y="0"/>
                    </a:moveTo>
                    <a:cubicBezTo>
                      <a:pt x="4060" y="0"/>
                      <a:pt x="3680" y="67"/>
                      <a:pt x="3302" y="203"/>
                    </a:cubicBezTo>
                    <a:cubicBezTo>
                      <a:pt x="2213" y="598"/>
                      <a:pt x="1645" y="1452"/>
                      <a:pt x="1256" y="2468"/>
                    </a:cubicBezTo>
                    <a:cubicBezTo>
                      <a:pt x="1113" y="2843"/>
                      <a:pt x="941" y="3195"/>
                      <a:pt x="705" y="3520"/>
                    </a:cubicBezTo>
                    <a:cubicBezTo>
                      <a:pt x="151" y="4285"/>
                      <a:pt x="1" y="5128"/>
                      <a:pt x="214" y="6044"/>
                    </a:cubicBezTo>
                    <a:cubicBezTo>
                      <a:pt x="609" y="7752"/>
                      <a:pt x="2004" y="8960"/>
                      <a:pt x="3857" y="9219"/>
                    </a:cubicBezTo>
                    <a:cubicBezTo>
                      <a:pt x="4055" y="9247"/>
                      <a:pt x="4251" y="9262"/>
                      <a:pt x="4443" y="9262"/>
                    </a:cubicBezTo>
                    <a:cubicBezTo>
                      <a:pt x="5009" y="9262"/>
                      <a:pt x="5547" y="9133"/>
                      <a:pt x="6065" y="8831"/>
                    </a:cubicBezTo>
                    <a:cubicBezTo>
                      <a:pt x="7675" y="7897"/>
                      <a:pt x="8360" y="6466"/>
                      <a:pt x="8363" y="4909"/>
                    </a:cubicBezTo>
                    <a:cubicBezTo>
                      <a:pt x="8380" y="3919"/>
                      <a:pt x="8253" y="3218"/>
                      <a:pt x="7825" y="2600"/>
                    </a:cubicBezTo>
                    <a:cubicBezTo>
                      <a:pt x="7507" y="2145"/>
                      <a:pt x="7191" y="1691"/>
                      <a:pt x="6859" y="1245"/>
                    </a:cubicBezTo>
                    <a:cubicBezTo>
                      <a:pt x="6249" y="430"/>
                      <a:pt x="5372" y="0"/>
                      <a:pt x="44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" name="Google Shape;30;p56"/>
              <p:cNvSpPr/>
              <p:nvPr/>
            </p:nvSpPr>
            <p:spPr>
              <a:xfrm rot="1513453">
                <a:off x="943095" y="2423631"/>
                <a:ext cx="52396" cy="66672"/>
              </a:xfrm>
              <a:custGeom>
                <a:rect b="b" l="l" r="r" t="t"/>
                <a:pathLst>
                  <a:path extrusionOk="0" h="1247" w="980">
                    <a:moveTo>
                      <a:pt x="543" y="1"/>
                    </a:moveTo>
                    <a:cubicBezTo>
                      <a:pt x="216" y="1"/>
                      <a:pt x="55" y="205"/>
                      <a:pt x="0" y="533"/>
                    </a:cubicBezTo>
                    <a:cubicBezTo>
                      <a:pt x="83" y="809"/>
                      <a:pt x="60" y="1157"/>
                      <a:pt x="446" y="1243"/>
                    </a:cubicBezTo>
                    <a:cubicBezTo>
                      <a:pt x="455" y="1245"/>
                      <a:pt x="465" y="1246"/>
                      <a:pt x="474" y="1246"/>
                    </a:cubicBezTo>
                    <a:cubicBezTo>
                      <a:pt x="683" y="1246"/>
                      <a:pt x="980" y="776"/>
                      <a:pt x="977" y="443"/>
                    </a:cubicBezTo>
                    <a:cubicBezTo>
                      <a:pt x="977" y="180"/>
                      <a:pt x="844" y="15"/>
                      <a:pt x="575" y="1"/>
                    </a:cubicBezTo>
                    <a:cubicBezTo>
                      <a:pt x="564" y="1"/>
                      <a:pt x="553" y="1"/>
                      <a:pt x="54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6"/>
              <p:cNvSpPr/>
              <p:nvPr/>
            </p:nvSpPr>
            <p:spPr>
              <a:xfrm rot="1513453">
                <a:off x="417818" y="1811987"/>
                <a:ext cx="48921" cy="50311"/>
              </a:xfrm>
              <a:custGeom>
                <a:rect b="b" l="l" r="r" t="t"/>
                <a:pathLst>
                  <a:path extrusionOk="0" h="941" w="915">
                    <a:moveTo>
                      <a:pt x="412" y="1"/>
                    </a:moveTo>
                    <a:cubicBezTo>
                      <a:pt x="136" y="1"/>
                      <a:pt x="4" y="186"/>
                      <a:pt x="1" y="489"/>
                    </a:cubicBezTo>
                    <a:cubicBezTo>
                      <a:pt x="17" y="765"/>
                      <a:pt x="174" y="938"/>
                      <a:pt x="476" y="941"/>
                    </a:cubicBezTo>
                    <a:cubicBezTo>
                      <a:pt x="768" y="941"/>
                      <a:pt x="914" y="775"/>
                      <a:pt x="905" y="486"/>
                    </a:cubicBezTo>
                    <a:cubicBezTo>
                      <a:pt x="894" y="187"/>
                      <a:pt x="721" y="7"/>
                      <a:pt x="426" y="1"/>
                    </a:cubicBezTo>
                    <a:cubicBezTo>
                      <a:pt x="422" y="1"/>
                      <a:pt x="417" y="1"/>
                      <a:pt x="41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" name="Google Shape;32;p56"/>
              <p:cNvSpPr/>
              <p:nvPr/>
            </p:nvSpPr>
            <p:spPr>
              <a:xfrm rot="1513453">
                <a:off x="856474" y="2505867"/>
                <a:ext cx="39992" cy="32133"/>
              </a:xfrm>
              <a:custGeom>
                <a:rect b="b" l="l" r="r" t="t"/>
                <a:pathLst>
                  <a:path extrusionOk="0" h="601" w="748">
                    <a:moveTo>
                      <a:pt x="305" y="0"/>
                    </a:moveTo>
                    <a:cubicBezTo>
                      <a:pt x="279" y="0"/>
                      <a:pt x="250" y="5"/>
                      <a:pt x="219" y="15"/>
                    </a:cubicBezTo>
                    <a:cubicBezTo>
                      <a:pt x="0" y="84"/>
                      <a:pt x="20" y="263"/>
                      <a:pt x="53" y="496"/>
                    </a:cubicBezTo>
                    <a:cubicBezTo>
                      <a:pt x="73" y="489"/>
                      <a:pt x="94" y="486"/>
                      <a:pt x="114" y="486"/>
                    </a:cubicBezTo>
                    <a:cubicBezTo>
                      <a:pt x="239" y="486"/>
                      <a:pt x="352" y="600"/>
                      <a:pt x="479" y="600"/>
                    </a:cubicBezTo>
                    <a:cubicBezTo>
                      <a:pt x="531" y="600"/>
                      <a:pt x="586" y="581"/>
                      <a:pt x="644" y="526"/>
                    </a:cubicBezTo>
                    <a:cubicBezTo>
                      <a:pt x="747" y="430"/>
                      <a:pt x="647" y="320"/>
                      <a:pt x="591" y="231"/>
                    </a:cubicBezTo>
                    <a:cubicBezTo>
                      <a:pt x="519" y="117"/>
                      <a:pt x="440" y="0"/>
                      <a:pt x="3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" name="Google Shape;33;p56"/>
              <p:cNvSpPr/>
              <p:nvPr/>
            </p:nvSpPr>
            <p:spPr>
              <a:xfrm rot="1513430">
                <a:off x="123690" y="2026916"/>
                <a:ext cx="117883" cy="136229"/>
              </a:xfrm>
              <a:custGeom>
                <a:rect b="b" l="l" r="r" t="t"/>
                <a:pathLst>
                  <a:path extrusionOk="0" h="1567" w="1356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" name="Google Shape;34;p56"/>
              <p:cNvSpPr/>
              <p:nvPr/>
            </p:nvSpPr>
            <p:spPr>
              <a:xfrm rot="1513453">
                <a:off x="269923" y="2015287"/>
                <a:ext cx="39992" cy="32133"/>
              </a:xfrm>
              <a:custGeom>
                <a:rect b="b" l="l" r="r" t="t"/>
                <a:pathLst>
                  <a:path extrusionOk="0" h="601" w="748">
                    <a:moveTo>
                      <a:pt x="305" y="0"/>
                    </a:moveTo>
                    <a:cubicBezTo>
                      <a:pt x="279" y="0"/>
                      <a:pt x="250" y="5"/>
                      <a:pt x="219" y="15"/>
                    </a:cubicBezTo>
                    <a:cubicBezTo>
                      <a:pt x="0" y="84"/>
                      <a:pt x="20" y="263"/>
                      <a:pt x="53" y="496"/>
                    </a:cubicBezTo>
                    <a:cubicBezTo>
                      <a:pt x="73" y="489"/>
                      <a:pt x="94" y="486"/>
                      <a:pt x="114" y="486"/>
                    </a:cubicBezTo>
                    <a:cubicBezTo>
                      <a:pt x="239" y="486"/>
                      <a:pt x="352" y="600"/>
                      <a:pt x="479" y="600"/>
                    </a:cubicBezTo>
                    <a:cubicBezTo>
                      <a:pt x="531" y="600"/>
                      <a:pt x="586" y="581"/>
                      <a:pt x="644" y="526"/>
                    </a:cubicBezTo>
                    <a:cubicBezTo>
                      <a:pt x="747" y="430"/>
                      <a:pt x="647" y="320"/>
                      <a:pt x="591" y="231"/>
                    </a:cubicBezTo>
                    <a:cubicBezTo>
                      <a:pt x="519" y="117"/>
                      <a:pt x="440" y="0"/>
                      <a:pt x="3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5" name="Google Shape;35;p56"/>
            <p:cNvSpPr/>
            <p:nvPr/>
          </p:nvSpPr>
          <p:spPr>
            <a:xfrm rot="3566524">
              <a:off x="-831694" y="3531415"/>
              <a:ext cx="3103394" cy="1226878"/>
            </a:xfrm>
            <a:custGeom>
              <a:rect b="b" l="l" r="r" t="t"/>
              <a:pathLst>
                <a:path extrusionOk="0" h="49076" w="124138">
                  <a:moveTo>
                    <a:pt x="124106" y="1"/>
                  </a:moveTo>
                  <a:lnTo>
                    <a:pt x="123857" y="2"/>
                  </a:lnTo>
                  <a:cubicBezTo>
                    <a:pt x="123886" y="4910"/>
                    <a:pt x="120994" y="9749"/>
                    <a:pt x="116660" y="12049"/>
                  </a:cubicBezTo>
                  <a:cubicBezTo>
                    <a:pt x="115776" y="12519"/>
                    <a:pt x="114824" y="12894"/>
                    <a:pt x="113903" y="13260"/>
                  </a:cubicBezTo>
                  <a:cubicBezTo>
                    <a:pt x="113005" y="13617"/>
                    <a:pt x="112073" y="13983"/>
                    <a:pt x="111200" y="14442"/>
                  </a:cubicBezTo>
                  <a:cubicBezTo>
                    <a:pt x="105054" y="17652"/>
                    <a:pt x="103273" y="23996"/>
                    <a:pt x="101554" y="30133"/>
                  </a:cubicBezTo>
                  <a:cubicBezTo>
                    <a:pt x="99950" y="35855"/>
                    <a:pt x="98290" y="41772"/>
                    <a:pt x="93127" y="45291"/>
                  </a:cubicBezTo>
                  <a:cubicBezTo>
                    <a:pt x="89656" y="47655"/>
                    <a:pt x="86237" y="48835"/>
                    <a:pt x="82815" y="48835"/>
                  </a:cubicBezTo>
                  <a:cubicBezTo>
                    <a:pt x="79912" y="48835"/>
                    <a:pt x="77007" y="47985"/>
                    <a:pt x="74066" y="46286"/>
                  </a:cubicBezTo>
                  <a:cubicBezTo>
                    <a:pt x="68472" y="43055"/>
                    <a:pt x="63532" y="37229"/>
                    <a:pt x="59170" y="32085"/>
                  </a:cubicBezTo>
                  <a:cubicBezTo>
                    <a:pt x="58088" y="30809"/>
                    <a:pt x="57064" y="29606"/>
                    <a:pt x="56052" y="28457"/>
                  </a:cubicBezTo>
                  <a:cubicBezTo>
                    <a:pt x="48334" y="19719"/>
                    <a:pt x="39183" y="14551"/>
                    <a:pt x="28856" y="13095"/>
                  </a:cubicBezTo>
                  <a:cubicBezTo>
                    <a:pt x="27553" y="12913"/>
                    <a:pt x="26235" y="12822"/>
                    <a:pt x="24911" y="12822"/>
                  </a:cubicBezTo>
                  <a:cubicBezTo>
                    <a:pt x="20841" y="12822"/>
                    <a:pt x="16716" y="13681"/>
                    <a:pt x="12796" y="15366"/>
                  </a:cubicBezTo>
                  <a:cubicBezTo>
                    <a:pt x="7637" y="17581"/>
                    <a:pt x="3212" y="21054"/>
                    <a:pt x="0" y="25408"/>
                  </a:cubicBezTo>
                  <a:lnTo>
                    <a:pt x="202" y="25556"/>
                  </a:lnTo>
                  <a:cubicBezTo>
                    <a:pt x="5919" y="17807"/>
                    <a:pt x="15517" y="13077"/>
                    <a:pt x="24981" y="13077"/>
                  </a:cubicBezTo>
                  <a:cubicBezTo>
                    <a:pt x="26267" y="13077"/>
                    <a:pt x="27550" y="13164"/>
                    <a:pt x="28821" y="13343"/>
                  </a:cubicBezTo>
                  <a:cubicBezTo>
                    <a:pt x="39089" y="14787"/>
                    <a:pt x="48186" y="19928"/>
                    <a:pt x="55864" y="28622"/>
                  </a:cubicBezTo>
                  <a:cubicBezTo>
                    <a:pt x="56877" y="29765"/>
                    <a:pt x="57898" y="30970"/>
                    <a:pt x="58979" y="32246"/>
                  </a:cubicBezTo>
                  <a:cubicBezTo>
                    <a:pt x="65520" y="39958"/>
                    <a:pt x="73250" y="49076"/>
                    <a:pt x="82825" y="49076"/>
                  </a:cubicBezTo>
                  <a:cubicBezTo>
                    <a:pt x="82826" y="49076"/>
                    <a:pt x="82827" y="49076"/>
                    <a:pt x="82828" y="49076"/>
                  </a:cubicBezTo>
                  <a:cubicBezTo>
                    <a:pt x="86084" y="49074"/>
                    <a:pt x="89559" y="48018"/>
                    <a:pt x="93266" y="45494"/>
                  </a:cubicBezTo>
                  <a:cubicBezTo>
                    <a:pt x="98506" y="41924"/>
                    <a:pt x="100180" y="35964"/>
                    <a:pt x="101794" y="30197"/>
                  </a:cubicBezTo>
                  <a:cubicBezTo>
                    <a:pt x="103578" y="23833"/>
                    <a:pt x="105265" y="17820"/>
                    <a:pt x="111315" y="14662"/>
                  </a:cubicBezTo>
                  <a:cubicBezTo>
                    <a:pt x="112176" y="14210"/>
                    <a:pt x="113101" y="13844"/>
                    <a:pt x="113996" y="13491"/>
                  </a:cubicBezTo>
                  <a:cubicBezTo>
                    <a:pt x="114922" y="13123"/>
                    <a:pt x="115882" y="12744"/>
                    <a:pt x="116779" y="12269"/>
                  </a:cubicBezTo>
                  <a:cubicBezTo>
                    <a:pt x="121194" y="9928"/>
                    <a:pt x="124138" y="4997"/>
                    <a:pt x="124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" name="Google Shape;36;p56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7" name="Google Shape;37;p56"/>
          <p:cNvSpPr txBox="1"/>
          <p:nvPr>
            <p:ph idx="1" type="body"/>
          </p:nvPr>
        </p:nvSpPr>
        <p:spPr>
          <a:xfrm>
            <a:off x="720000" y="1237083"/>
            <a:ext cx="7704000" cy="3366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200">
                <a:solidFill>
                  <a:srgbClr val="434343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BLANK_1_1">
    <p:spTree>
      <p:nvGrpSpPr>
        <p:cNvPr id="3184" name="Shape 3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5" name="Google Shape;3185;p74"/>
          <p:cNvGrpSpPr/>
          <p:nvPr/>
        </p:nvGrpSpPr>
        <p:grpSpPr>
          <a:xfrm flipH="1" rot="10800000">
            <a:off x="-643575" y="-770228"/>
            <a:ext cx="11151094" cy="6612277"/>
            <a:chOff x="-643575" y="-770226"/>
            <a:chExt cx="11151094" cy="6612277"/>
          </a:xfrm>
        </p:grpSpPr>
        <p:sp>
          <p:nvSpPr>
            <p:cNvPr id="3186" name="Google Shape;3186;p74"/>
            <p:cNvSpPr/>
            <p:nvPr/>
          </p:nvSpPr>
          <p:spPr>
            <a:xfrm>
              <a:off x="-643575" y="3967875"/>
              <a:ext cx="3362050" cy="1665525"/>
            </a:xfrm>
            <a:custGeom>
              <a:rect b="b" l="l" r="r" t="t"/>
              <a:pathLst>
                <a:path extrusionOk="0" h="66621" w="134482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7" name="Google Shape;3187;p74"/>
            <p:cNvSpPr/>
            <p:nvPr/>
          </p:nvSpPr>
          <p:spPr>
            <a:xfrm>
              <a:off x="1398100" y="-325300"/>
              <a:ext cx="1320375" cy="646125"/>
            </a:xfrm>
            <a:custGeom>
              <a:rect b="b" l="l" r="r" t="t"/>
              <a:pathLst>
                <a:path extrusionOk="0" h="25845" w="52815">
                  <a:moveTo>
                    <a:pt x="16375" y="0"/>
                  </a:moveTo>
                  <a:cubicBezTo>
                    <a:pt x="11695" y="0"/>
                    <a:pt x="7254" y="3229"/>
                    <a:pt x="3763" y="6073"/>
                  </a:cubicBezTo>
                  <a:cubicBezTo>
                    <a:pt x="0" y="9142"/>
                    <a:pt x="168" y="13798"/>
                    <a:pt x="2552" y="17814"/>
                  </a:cubicBezTo>
                  <a:cubicBezTo>
                    <a:pt x="3929" y="20141"/>
                    <a:pt x="5671" y="22400"/>
                    <a:pt x="8128" y="23526"/>
                  </a:cubicBezTo>
                  <a:cubicBezTo>
                    <a:pt x="9637" y="24218"/>
                    <a:pt x="11314" y="24432"/>
                    <a:pt x="12962" y="24628"/>
                  </a:cubicBezTo>
                  <a:cubicBezTo>
                    <a:pt x="18541" y="25295"/>
                    <a:pt x="24190" y="25844"/>
                    <a:pt x="29805" y="25844"/>
                  </a:cubicBezTo>
                  <a:cubicBezTo>
                    <a:pt x="34398" y="25844"/>
                    <a:pt x="38968" y="25477"/>
                    <a:pt x="43460" y="24508"/>
                  </a:cubicBezTo>
                  <a:cubicBezTo>
                    <a:pt x="45588" y="24048"/>
                    <a:pt x="47733" y="23436"/>
                    <a:pt x="49518" y="22189"/>
                  </a:cubicBezTo>
                  <a:cubicBezTo>
                    <a:pt x="51304" y="20945"/>
                    <a:pt x="52692" y="18963"/>
                    <a:pt x="52739" y="16786"/>
                  </a:cubicBezTo>
                  <a:cubicBezTo>
                    <a:pt x="52814" y="13258"/>
                    <a:pt x="49505" y="10576"/>
                    <a:pt x="46204" y="9335"/>
                  </a:cubicBezTo>
                  <a:cubicBezTo>
                    <a:pt x="40195" y="7077"/>
                    <a:pt x="33327" y="7610"/>
                    <a:pt x="27545" y="4818"/>
                  </a:cubicBezTo>
                  <a:cubicBezTo>
                    <a:pt x="24511" y="3353"/>
                    <a:pt x="21856" y="999"/>
                    <a:pt x="18568" y="247"/>
                  </a:cubicBezTo>
                  <a:cubicBezTo>
                    <a:pt x="17833" y="78"/>
                    <a:pt x="17101" y="0"/>
                    <a:pt x="163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8" name="Google Shape;3188;p74"/>
            <p:cNvSpPr/>
            <p:nvPr/>
          </p:nvSpPr>
          <p:spPr>
            <a:xfrm>
              <a:off x="575575" y="3629650"/>
              <a:ext cx="116375" cy="96850"/>
            </a:xfrm>
            <a:custGeom>
              <a:rect b="b" l="l" r="r" t="t"/>
              <a:pathLst>
                <a:path extrusionOk="0" h="3874" w="4655">
                  <a:moveTo>
                    <a:pt x="1876" y="0"/>
                  </a:moveTo>
                  <a:cubicBezTo>
                    <a:pt x="1658" y="0"/>
                    <a:pt x="1447" y="21"/>
                    <a:pt x="1254" y="60"/>
                  </a:cubicBezTo>
                  <a:cubicBezTo>
                    <a:pt x="624" y="189"/>
                    <a:pt x="1" y="471"/>
                    <a:pt x="104" y="1234"/>
                  </a:cubicBezTo>
                  <a:cubicBezTo>
                    <a:pt x="162" y="1659"/>
                    <a:pt x="422" y="2026"/>
                    <a:pt x="674" y="2369"/>
                  </a:cubicBezTo>
                  <a:cubicBezTo>
                    <a:pt x="1119" y="2978"/>
                    <a:pt x="1482" y="3873"/>
                    <a:pt x="2329" y="3873"/>
                  </a:cubicBezTo>
                  <a:cubicBezTo>
                    <a:pt x="2339" y="3873"/>
                    <a:pt x="2350" y="3873"/>
                    <a:pt x="2360" y="3873"/>
                  </a:cubicBezTo>
                  <a:cubicBezTo>
                    <a:pt x="3066" y="3858"/>
                    <a:pt x="3736" y="3303"/>
                    <a:pt x="4093" y="2730"/>
                  </a:cubicBezTo>
                  <a:cubicBezTo>
                    <a:pt x="4209" y="2545"/>
                    <a:pt x="4292" y="2351"/>
                    <a:pt x="4331" y="2164"/>
                  </a:cubicBezTo>
                  <a:cubicBezTo>
                    <a:pt x="4654" y="674"/>
                    <a:pt x="3140" y="0"/>
                    <a:pt x="18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9" name="Google Shape;3189;p74"/>
            <p:cNvSpPr/>
            <p:nvPr/>
          </p:nvSpPr>
          <p:spPr>
            <a:xfrm rot="-5848863">
              <a:off x="7730536" y="-655159"/>
              <a:ext cx="2573131" cy="2668532"/>
            </a:xfrm>
            <a:custGeom>
              <a:rect b="b" l="l" r="r" t="t"/>
              <a:pathLst>
                <a:path extrusionOk="0" h="106740" w="102924">
                  <a:moveTo>
                    <a:pt x="59886" y="1"/>
                  </a:moveTo>
                  <a:cubicBezTo>
                    <a:pt x="55848" y="1"/>
                    <a:pt x="51817" y="886"/>
                    <a:pt x="48323" y="2740"/>
                  </a:cubicBezTo>
                  <a:cubicBezTo>
                    <a:pt x="39634" y="7349"/>
                    <a:pt x="39644" y="14701"/>
                    <a:pt x="38283" y="23384"/>
                  </a:cubicBezTo>
                  <a:cubicBezTo>
                    <a:pt x="37227" y="30128"/>
                    <a:pt x="33264" y="37058"/>
                    <a:pt x="27052" y="40233"/>
                  </a:cubicBezTo>
                  <a:cubicBezTo>
                    <a:pt x="19968" y="43849"/>
                    <a:pt x="8700" y="48342"/>
                    <a:pt x="6745" y="57037"/>
                  </a:cubicBezTo>
                  <a:cubicBezTo>
                    <a:pt x="6228" y="59342"/>
                    <a:pt x="6657" y="61704"/>
                    <a:pt x="6028" y="64004"/>
                  </a:cubicBezTo>
                  <a:cubicBezTo>
                    <a:pt x="5383" y="66356"/>
                    <a:pt x="3275" y="68223"/>
                    <a:pt x="2274" y="70485"/>
                  </a:cubicBezTo>
                  <a:cubicBezTo>
                    <a:pt x="1256" y="72789"/>
                    <a:pt x="664" y="75289"/>
                    <a:pt x="570" y="77807"/>
                  </a:cubicBezTo>
                  <a:cubicBezTo>
                    <a:pt x="0" y="92886"/>
                    <a:pt x="15837" y="102490"/>
                    <a:pt x="28884" y="104967"/>
                  </a:cubicBezTo>
                  <a:cubicBezTo>
                    <a:pt x="29701" y="105121"/>
                    <a:pt x="30524" y="105271"/>
                    <a:pt x="31353" y="105406"/>
                  </a:cubicBezTo>
                  <a:cubicBezTo>
                    <a:pt x="36436" y="106246"/>
                    <a:pt x="41752" y="106739"/>
                    <a:pt x="46985" y="106739"/>
                  </a:cubicBezTo>
                  <a:cubicBezTo>
                    <a:pt x="49842" y="106739"/>
                    <a:pt x="52675" y="106592"/>
                    <a:pt x="55431" y="106275"/>
                  </a:cubicBezTo>
                  <a:cubicBezTo>
                    <a:pt x="66647" y="104980"/>
                    <a:pt x="77398" y="100434"/>
                    <a:pt x="85968" y="93052"/>
                  </a:cubicBezTo>
                  <a:cubicBezTo>
                    <a:pt x="90936" y="88772"/>
                    <a:pt x="95224" y="83615"/>
                    <a:pt x="98026" y="77685"/>
                  </a:cubicBezTo>
                  <a:cubicBezTo>
                    <a:pt x="102336" y="68560"/>
                    <a:pt x="102924" y="57959"/>
                    <a:pt x="100923" y="48069"/>
                  </a:cubicBezTo>
                  <a:cubicBezTo>
                    <a:pt x="98924" y="38180"/>
                    <a:pt x="94473" y="28926"/>
                    <a:pt x="89108" y="20379"/>
                  </a:cubicBezTo>
                  <a:cubicBezTo>
                    <a:pt x="84511" y="13057"/>
                    <a:pt x="78880" y="5900"/>
                    <a:pt x="71000" y="2342"/>
                  </a:cubicBezTo>
                  <a:cubicBezTo>
                    <a:pt x="67593" y="805"/>
                    <a:pt x="63736" y="1"/>
                    <a:pt x="598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0" name="Google Shape;3190;p74"/>
            <p:cNvSpPr/>
            <p:nvPr/>
          </p:nvSpPr>
          <p:spPr>
            <a:xfrm>
              <a:off x="534075" y="3169300"/>
              <a:ext cx="371850" cy="522300"/>
            </a:xfrm>
            <a:custGeom>
              <a:rect b="b" l="l" r="r" t="t"/>
              <a:pathLst>
                <a:path extrusionOk="0" h="20892" w="14874">
                  <a:moveTo>
                    <a:pt x="6651" y="0"/>
                  </a:moveTo>
                  <a:cubicBezTo>
                    <a:pt x="5334" y="0"/>
                    <a:pt x="4001" y="425"/>
                    <a:pt x="2951" y="1228"/>
                  </a:cubicBezTo>
                  <a:cubicBezTo>
                    <a:pt x="949" y="2761"/>
                    <a:pt x="0" y="5451"/>
                    <a:pt x="302" y="7957"/>
                  </a:cubicBezTo>
                  <a:cubicBezTo>
                    <a:pt x="681" y="11113"/>
                    <a:pt x="2785" y="13776"/>
                    <a:pt x="4993" y="16061"/>
                  </a:cubicBezTo>
                  <a:cubicBezTo>
                    <a:pt x="6418" y="17539"/>
                    <a:pt x="9415" y="20891"/>
                    <a:pt x="11788" y="20891"/>
                  </a:cubicBezTo>
                  <a:cubicBezTo>
                    <a:pt x="12629" y="20891"/>
                    <a:pt x="13391" y="20470"/>
                    <a:pt x="13977" y="19395"/>
                  </a:cubicBezTo>
                  <a:cubicBezTo>
                    <a:pt x="14874" y="17749"/>
                    <a:pt x="14125" y="16144"/>
                    <a:pt x="13718" y="14543"/>
                  </a:cubicBezTo>
                  <a:cubicBezTo>
                    <a:pt x="13091" y="12084"/>
                    <a:pt x="12944" y="9756"/>
                    <a:pt x="12696" y="7230"/>
                  </a:cubicBezTo>
                  <a:cubicBezTo>
                    <a:pt x="12472" y="4939"/>
                    <a:pt x="11797" y="2506"/>
                    <a:pt x="9983" y="1091"/>
                  </a:cubicBezTo>
                  <a:cubicBezTo>
                    <a:pt x="9035" y="352"/>
                    <a:pt x="7850" y="0"/>
                    <a:pt x="66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1" name="Google Shape;3191;p74"/>
            <p:cNvSpPr/>
            <p:nvPr/>
          </p:nvSpPr>
          <p:spPr>
            <a:xfrm>
              <a:off x="3107125" y="4207200"/>
              <a:ext cx="695750" cy="588425"/>
            </a:xfrm>
            <a:custGeom>
              <a:rect b="b" l="l" r="r" t="t"/>
              <a:pathLst>
                <a:path extrusionOk="0" h="23537" w="27830">
                  <a:moveTo>
                    <a:pt x="17298" y="0"/>
                  </a:moveTo>
                  <a:cubicBezTo>
                    <a:pt x="14384" y="0"/>
                    <a:pt x="11355" y="1565"/>
                    <a:pt x="10215" y="4263"/>
                  </a:cubicBezTo>
                  <a:cubicBezTo>
                    <a:pt x="9067" y="6979"/>
                    <a:pt x="6990" y="6611"/>
                    <a:pt x="4625" y="7647"/>
                  </a:cubicBezTo>
                  <a:cubicBezTo>
                    <a:pt x="2959" y="8375"/>
                    <a:pt x="1386" y="9451"/>
                    <a:pt x="726" y="11215"/>
                  </a:cubicBezTo>
                  <a:cubicBezTo>
                    <a:pt x="1" y="13146"/>
                    <a:pt x="979" y="15440"/>
                    <a:pt x="2140" y="17005"/>
                  </a:cubicBezTo>
                  <a:cubicBezTo>
                    <a:pt x="4997" y="20853"/>
                    <a:pt x="9361" y="23010"/>
                    <a:pt x="14017" y="23450"/>
                  </a:cubicBezTo>
                  <a:cubicBezTo>
                    <a:pt x="14622" y="23508"/>
                    <a:pt x="15233" y="23537"/>
                    <a:pt x="15846" y="23537"/>
                  </a:cubicBezTo>
                  <a:cubicBezTo>
                    <a:pt x="16179" y="23537"/>
                    <a:pt x="16512" y="23528"/>
                    <a:pt x="16846" y="23511"/>
                  </a:cubicBezTo>
                  <a:cubicBezTo>
                    <a:pt x="18414" y="23430"/>
                    <a:pt x="20342" y="23086"/>
                    <a:pt x="21605" y="22071"/>
                  </a:cubicBezTo>
                  <a:cubicBezTo>
                    <a:pt x="22894" y="21034"/>
                    <a:pt x="22844" y="19262"/>
                    <a:pt x="23510" y="17874"/>
                  </a:cubicBezTo>
                  <a:cubicBezTo>
                    <a:pt x="23881" y="17099"/>
                    <a:pt x="24562" y="16489"/>
                    <a:pt x="25074" y="15777"/>
                  </a:cubicBezTo>
                  <a:cubicBezTo>
                    <a:pt x="26452" y="13867"/>
                    <a:pt x="27829" y="11289"/>
                    <a:pt x="27635" y="8858"/>
                  </a:cubicBezTo>
                  <a:cubicBezTo>
                    <a:pt x="27335" y="5106"/>
                    <a:pt x="22642" y="1118"/>
                    <a:pt x="19183" y="232"/>
                  </a:cubicBezTo>
                  <a:cubicBezTo>
                    <a:pt x="18574" y="76"/>
                    <a:pt x="17939" y="0"/>
                    <a:pt x="172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2" name="Google Shape;3192;p74"/>
            <p:cNvSpPr/>
            <p:nvPr/>
          </p:nvSpPr>
          <p:spPr>
            <a:xfrm>
              <a:off x="2923000" y="266525"/>
              <a:ext cx="184125" cy="134100"/>
            </a:xfrm>
            <a:custGeom>
              <a:rect b="b" l="l" r="r" t="t"/>
              <a:pathLst>
                <a:path extrusionOk="0" h="5364" w="7365">
                  <a:moveTo>
                    <a:pt x="4207" y="1"/>
                  </a:moveTo>
                  <a:cubicBezTo>
                    <a:pt x="3123" y="1"/>
                    <a:pt x="1986" y="345"/>
                    <a:pt x="1141" y="833"/>
                  </a:cubicBezTo>
                  <a:cubicBezTo>
                    <a:pt x="152" y="1397"/>
                    <a:pt x="0" y="2789"/>
                    <a:pt x="660" y="3667"/>
                  </a:cubicBezTo>
                  <a:cubicBezTo>
                    <a:pt x="1078" y="4224"/>
                    <a:pt x="1722" y="4573"/>
                    <a:pt x="2378" y="4808"/>
                  </a:cubicBezTo>
                  <a:cubicBezTo>
                    <a:pt x="3144" y="5084"/>
                    <a:pt x="3949" y="5364"/>
                    <a:pt x="4712" y="5364"/>
                  </a:cubicBezTo>
                  <a:cubicBezTo>
                    <a:pt x="5380" y="5364"/>
                    <a:pt x="6016" y="5150"/>
                    <a:pt x="6568" y="4531"/>
                  </a:cubicBezTo>
                  <a:cubicBezTo>
                    <a:pt x="7052" y="3983"/>
                    <a:pt x="7315" y="3255"/>
                    <a:pt x="7352" y="2525"/>
                  </a:cubicBezTo>
                  <a:cubicBezTo>
                    <a:pt x="7365" y="2247"/>
                    <a:pt x="7345" y="1964"/>
                    <a:pt x="7228" y="1711"/>
                  </a:cubicBezTo>
                  <a:cubicBezTo>
                    <a:pt x="6654" y="466"/>
                    <a:pt x="5466" y="1"/>
                    <a:pt x="4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3" name="Google Shape;3193;p74"/>
            <p:cNvSpPr/>
            <p:nvPr/>
          </p:nvSpPr>
          <p:spPr>
            <a:xfrm rot="-1395617">
              <a:off x="6508098" y="4052261"/>
              <a:ext cx="3103381" cy="1226873"/>
            </a:xfrm>
            <a:custGeom>
              <a:rect b="b" l="l" r="r" t="t"/>
              <a:pathLst>
                <a:path extrusionOk="0" h="49076" w="124138">
                  <a:moveTo>
                    <a:pt x="124106" y="1"/>
                  </a:moveTo>
                  <a:lnTo>
                    <a:pt x="123857" y="2"/>
                  </a:lnTo>
                  <a:cubicBezTo>
                    <a:pt x="123886" y="4910"/>
                    <a:pt x="120994" y="9749"/>
                    <a:pt x="116660" y="12049"/>
                  </a:cubicBezTo>
                  <a:cubicBezTo>
                    <a:pt x="115776" y="12519"/>
                    <a:pt x="114824" y="12894"/>
                    <a:pt x="113903" y="13260"/>
                  </a:cubicBezTo>
                  <a:cubicBezTo>
                    <a:pt x="113005" y="13617"/>
                    <a:pt x="112073" y="13983"/>
                    <a:pt x="111200" y="14442"/>
                  </a:cubicBezTo>
                  <a:cubicBezTo>
                    <a:pt x="105054" y="17652"/>
                    <a:pt x="103273" y="23996"/>
                    <a:pt x="101554" y="30133"/>
                  </a:cubicBezTo>
                  <a:cubicBezTo>
                    <a:pt x="99950" y="35855"/>
                    <a:pt x="98290" y="41772"/>
                    <a:pt x="93127" y="45291"/>
                  </a:cubicBezTo>
                  <a:cubicBezTo>
                    <a:pt x="89656" y="47655"/>
                    <a:pt x="86237" y="48835"/>
                    <a:pt x="82815" y="48835"/>
                  </a:cubicBezTo>
                  <a:cubicBezTo>
                    <a:pt x="79912" y="48835"/>
                    <a:pt x="77007" y="47985"/>
                    <a:pt x="74066" y="46286"/>
                  </a:cubicBezTo>
                  <a:cubicBezTo>
                    <a:pt x="68472" y="43055"/>
                    <a:pt x="63532" y="37229"/>
                    <a:pt x="59170" y="32085"/>
                  </a:cubicBezTo>
                  <a:cubicBezTo>
                    <a:pt x="58088" y="30809"/>
                    <a:pt x="57064" y="29606"/>
                    <a:pt x="56052" y="28457"/>
                  </a:cubicBezTo>
                  <a:cubicBezTo>
                    <a:pt x="48334" y="19719"/>
                    <a:pt x="39183" y="14551"/>
                    <a:pt x="28856" y="13095"/>
                  </a:cubicBezTo>
                  <a:cubicBezTo>
                    <a:pt x="27553" y="12913"/>
                    <a:pt x="26235" y="12822"/>
                    <a:pt x="24911" y="12822"/>
                  </a:cubicBezTo>
                  <a:cubicBezTo>
                    <a:pt x="20841" y="12822"/>
                    <a:pt x="16716" y="13681"/>
                    <a:pt x="12796" y="15366"/>
                  </a:cubicBezTo>
                  <a:cubicBezTo>
                    <a:pt x="7637" y="17581"/>
                    <a:pt x="3212" y="21054"/>
                    <a:pt x="0" y="25408"/>
                  </a:cubicBezTo>
                  <a:lnTo>
                    <a:pt x="202" y="25556"/>
                  </a:lnTo>
                  <a:cubicBezTo>
                    <a:pt x="5919" y="17807"/>
                    <a:pt x="15517" y="13077"/>
                    <a:pt x="24981" y="13077"/>
                  </a:cubicBezTo>
                  <a:cubicBezTo>
                    <a:pt x="26267" y="13077"/>
                    <a:pt x="27550" y="13164"/>
                    <a:pt x="28821" y="13343"/>
                  </a:cubicBezTo>
                  <a:cubicBezTo>
                    <a:pt x="39089" y="14787"/>
                    <a:pt x="48186" y="19928"/>
                    <a:pt x="55864" y="28622"/>
                  </a:cubicBezTo>
                  <a:cubicBezTo>
                    <a:pt x="56877" y="29765"/>
                    <a:pt x="57898" y="30970"/>
                    <a:pt x="58979" y="32246"/>
                  </a:cubicBezTo>
                  <a:cubicBezTo>
                    <a:pt x="65520" y="39958"/>
                    <a:pt x="73250" y="49076"/>
                    <a:pt x="82825" y="49076"/>
                  </a:cubicBezTo>
                  <a:cubicBezTo>
                    <a:pt x="82826" y="49076"/>
                    <a:pt x="82827" y="49076"/>
                    <a:pt x="82828" y="49076"/>
                  </a:cubicBezTo>
                  <a:cubicBezTo>
                    <a:pt x="86084" y="49074"/>
                    <a:pt x="89559" y="48018"/>
                    <a:pt x="93266" y="45494"/>
                  </a:cubicBezTo>
                  <a:cubicBezTo>
                    <a:pt x="98506" y="41924"/>
                    <a:pt x="100180" y="35964"/>
                    <a:pt x="101794" y="30197"/>
                  </a:cubicBezTo>
                  <a:cubicBezTo>
                    <a:pt x="103578" y="23833"/>
                    <a:pt x="105265" y="17820"/>
                    <a:pt x="111315" y="14662"/>
                  </a:cubicBezTo>
                  <a:cubicBezTo>
                    <a:pt x="112176" y="14210"/>
                    <a:pt x="113101" y="13844"/>
                    <a:pt x="113996" y="13491"/>
                  </a:cubicBezTo>
                  <a:cubicBezTo>
                    <a:pt x="114922" y="13123"/>
                    <a:pt x="115882" y="12744"/>
                    <a:pt x="116779" y="12269"/>
                  </a:cubicBezTo>
                  <a:cubicBezTo>
                    <a:pt x="121194" y="9928"/>
                    <a:pt x="124138" y="4997"/>
                    <a:pt x="124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4" name="Google Shape;3194;p74"/>
            <p:cNvSpPr/>
            <p:nvPr/>
          </p:nvSpPr>
          <p:spPr>
            <a:xfrm>
              <a:off x="8138300" y="1377975"/>
              <a:ext cx="687600" cy="750475"/>
            </a:xfrm>
            <a:custGeom>
              <a:rect b="b" l="l" r="r" t="t"/>
              <a:pathLst>
                <a:path extrusionOk="0" h="30019" w="27504">
                  <a:moveTo>
                    <a:pt x="12111" y="0"/>
                  </a:moveTo>
                  <a:cubicBezTo>
                    <a:pt x="11000" y="0"/>
                    <a:pt x="9863" y="292"/>
                    <a:pt x="8793" y="877"/>
                  </a:cubicBezTo>
                  <a:cubicBezTo>
                    <a:pt x="7511" y="1578"/>
                    <a:pt x="6715" y="2780"/>
                    <a:pt x="6402" y="4181"/>
                  </a:cubicBezTo>
                  <a:cubicBezTo>
                    <a:pt x="5143" y="9849"/>
                    <a:pt x="1" y="16618"/>
                    <a:pt x="3240" y="22241"/>
                  </a:cubicBezTo>
                  <a:cubicBezTo>
                    <a:pt x="5203" y="25648"/>
                    <a:pt x="9419" y="30018"/>
                    <a:pt x="13735" y="30018"/>
                  </a:cubicBezTo>
                  <a:cubicBezTo>
                    <a:pt x="13810" y="30018"/>
                    <a:pt x="13885" y="30017"/>
                    <a:pt x="13961" y="30014"/>
                  </a:cubicBezTo>
                  <a:cubicBezTo>
                    <a:pt x="16307" y="29931"/>
                    <a:pt x="18646" y="29580"/>
                    <a:pt x="20913" y="28969"/>
                  </a:cubicBezTo>
                  <a:cubicBezTo>
                    <a:pt x="22783" y="28468"/>
                    <a:pt x="24772" y="27647"/>
                    <a:pt x="25645" y="25919"/>
                  </a:cubicBezTo>
                  <a:cubicBezTo>
                    <a:pt x="27503" y="22241"/>
                    <a:pt x="24741" y="19168"/>
                    <a:pt x="22193" y="16100"/>
                  </a:cubicBezTo>
                  <a:cubicBezTo>
                    <a:pt x="20675" y="14271"/>
                    <a:pt x="19231" y="12448"/>
                    <a:pt x="18887" y="10499"/>
                  </a:cubicBezTo>
                  <a:cubicBezTo>
                    <a:pt x="18388" y="7678"/>
                    <a:pt x="18911" y="4803"/>
                    <a:pt x="16979" y="2388"/>
                  </a:cubicBezTo>
                  <a:cubicBezTo>
                    <a:pt x="15706" y="796"/>
                    <a:pt x="13944" y="0"/>
                    <a:pt x="121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95" name="Google Shape;3195;p74"/>
          <p:cNvSpPr txBox="1"/>
          <p:nvPr>
            <p:ph type="title"/>
          </p:nvPr>
        </p:nvSpPr>
        <p:spPr>
          <a:xfrm>
            <a:off x="1949550" y="3378188"/>
            <a:ext cx="5244900" cy="531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196" name="Google Shape;3196;p74"/>
          <p:cNvSpPr txBox="1"/>
          <p:nvPr>
            <p:ph idx="1" type="subTitle"/>
          </p:nvPr>
        </p:nvSpPr>
        <p:spPr>
          <a:xfrm>
            <a:off x="1949550" y="1929113"/>
            <a:ext cx="5244900" cy="130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one column 2">
  <p:cSld name="BLANK_1_1_1_2_1">
    <p:spTree>
      <p:nvGrpSpPr>
        <p:cNvPr id="3197" name="Shape 3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98" name="Google Shape;3198;p75"/>
          <p:cNvGrpSpPr/>
          <p:nvPr/>
        </p:nvGrpSpPr>
        <p:grpSpPr>
          <a:xfrm>
            <a:off x="721259" y="1237050"/>
            <a:ext cx="3423900" cy="3366600"/>
            <a:chOff x="721259" y="1237050"/>
            <a:chExt cx="3423900" cy="3366600"/>
          </a:xfrm>
        </p:grpSpPr>
        <p:sp>
          <p:nvSpPr>
            <p:cNvPr id="3199" name="Google Shape;3199;p75"/>
            <p:cNvSpPr/>
            <p:nvPr/>
          </p:nvSpPr>
          <p:spPr>
            <a:xfrm>
              <a:off x="721259" y="1237050"/>
              <a:ext cx="3423900" cy="33666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200" name="Google Shape;3200;p75"/>
            <p:cNvGrpSpPr/>
            <p:nvPr/>
          </p:nvGrpSpPr>
          <p:grpSpPr>
            <a:xfrm>
              <a:off x="778065" y="1336985"/>
              <a:ext cx="3310253" cy="3166732"/>
              <a:chOff x="784740" y="1336985"/>
              <a:chExt cx="3310253" cy="3166732"/>
            </a:xfrm>
          </p:grpSpPr>
          <p:sp>
            <p:nvSpPr>
              <p:cNvPr id="3201" name="Google Shape;3201;p75"/>
              <p:cNvSpPr/>
              <p:nvPr/>
            </p:nvSpPr>
            <p:spPr>
              <a:xfrm>
                <a:off x="4068893" y="163082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02" name="Google Shape;3202;p75"/>
              <p:cNvSpPr/>
              <p:nvPr/>
            </p:nvSpPr>
            <p:spPr>
              <a:xfrm>
                <a:off x="4068893" y="17287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03" name="Google Shape;3203;p75"/>
              <p:cNvSpPr/>
              <p:nvPr/>
            </p:nvSpPr>
            <p:spPr>
              <a:xfrm>
                <a:off x="4068893" y="182670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04" name="Google Shape;3204;p75"/>
              <p:cNvSpPr/>
              <p:nvPr/>
            </p:nvSpPr>
            <p:spPr>
              <a:xfrm>
                <a:off x="4068893" y="1924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05" name="Google Shape;3205;p75"/>
              <p:cNvSpPr/>
              <p:nvPr/>
            </p:nvSpPr>
            <p:spPr>
              <a:xfrm>
                <a:off x="4068893" y="202257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06" name="Google Shape;3206;p75"/>
              <p:cNvSpPr/>
              <p:nvPr/>
            </p:nvSpPr>
            <p:spPr>
              <a:xfrm>
                <a:off x="4068893" y="212051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07" name="Google Shape;3207;p75"/>
              <p:cNvSpPr/>
              <p:nvPr/>
            </p:nvSpPr>
            <p:spPr>
              <a:xfrm>
                <a:off x="4068893" y="22184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08" name="Google Shape;3208;p75"/>
              <p:cNvSpPr/>
              <p:nvPr/>
            </p:nvSpPr>
            <p:spPr>
              <a:xfrm>
                <a:off x="4068893" y="231638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09" name="Google Shape;3209;p75"/>
              <p:cNvSpPr/>
              <p:nvPr/>
            </p:nvSpPr>
            <p:spPr>
              <a:xfrm>
                <a:off x="4068893" y="24143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10" name="Google Shape;3210;p75"/>
              <p:cNvSpPr/>
              <p:nvPr/>
            </p:nvSpPr>
            <p:spPr>
              <a:xfrm>
                <a:off x="4068893" y="251226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11" name="Google Shape;3211;p75"/>
              <p:cNvSpPr/>
              <p:nvPr/>
            </p:nvSpPr>
            <p:spPr>
              <a:xfrm>
                <a:off x="4068893" y="261020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12" name="Google Shape;3212;p75"/>
              <p:cNvSpPr/>
              <p:nvPr/>
            </p:nvSpPr>
            <p:spPr>
              <a:xfrm>
                <a:off x="4068893" y="27081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13" name="Google Shape;3213;p75"/>
              <p:cNvSpPr/>
              <p:nvPr/>
            </p:nvSpPr>
            <p:spPr>
              <a:xfrm>
                <a:off x="4068893" y="280607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14" name="Google Shape;3214;p75"/>
              <p:cNvSpPr/>
              <p:nvPr/>
            </p:nvSpPr>
            <p:spPr>
              <a:xfrm>
                <a:off x="4068893" y="290401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15" name="Google Shape;3215;p75"/>
              <p:cNvSpPr/>
              <p:nvPr/>
            </p:nvSpPr>
            <p:spPr>
              <a:xfrm>
                <a:off x="4068893" y="300195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16" name="Google Shape;3216;p75"/>
              <p:cNvSpPr/>
              <p:nvPr/>
            </p:nvSpPr>
            <p:spPr>
              <a:xfrm>
                <a:off x="3980104" y="163082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17" name="Google Shape;3217;p75"/>
              <p:cNvSpPr/>
              <p:nvPr/>
            </p:nvSpPr>
            <p:spPr>
              <a:xfrm>
                <a:off x="3980104" y="17287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18" name="Google Shape;3218;p75"/>
              <p:cNvSpPr/>
              <p:nvPr/>
            </p:nvSpPr>
            <p:spPr>
              <a:xfrm>
                <a:off x="3980104" y="182670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19" name="Google Shape;3219;p75"/>
              <p:cNvSpPr/>
              <p:nvPr/>
            </p:nvSpPr>
            <p:spPr>
              <a:xfrm>
                <a:off x="3980104" y="1924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20" name="Google Shape;3220;p75"/>
              <p:cNvSpPr/>
              <p:nvPr/>
            </p:nvSpPr>
            <p:spPr>
              <a:xfrm>
                <a:off x="3980104" y="202257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21" name="Google Shape;3221;p75"/>
              <p:cNvSpPr/>
              <p:nvPr/>
            </p:nvSpPr>
            <p:spPr>
              <a:xfrm>
                <a:off x="3980104" y="212051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22" name="Google Shape;3222;p75"/>
              <p:cNvSpPr/>
              <p:nvPr/>
            </p:nvSpPr>
            <p:spPr>
              <a:xfrm>
                <a:off x="3980104" y="22184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23" name="Google Shape;3223;p75"/>
              <p:cNvSpPr/>
              <p:nvPr/>
            </p:nvSpPr>
            <p:spPr>
              <a:xfrm>
                <a:off x="3980104" y="231638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24" name="Google Shape;3224;p75"/>
              <p:cNvSpPr/>
              <p:nvPr/>
            </p:nvSpPr>
            <p:spPr>
              <a:xfrm>
                <a:off x="3980104" y="24143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25" name="Google Shape;3225;p75"/>
              <p:cNvSpPr/>
              <p:nvPr/>
            </p:nvSpPr>
            <p:spPr>
              <a:xfrm>
                <a:off x="3980104" y="251226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26" name="Google Shape;3226;p75"/>
              <p:cNvSpPr/>
              <p:nvPr/>
            </p:nvSpPr>
            <p:spPr>
              <a:xfrm>
                <a:off x="3980104" y="261020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27" name="Google Shape;3227;p75"/>
              <p:cNvSpPr/>
              <p:nvPr/>
            </p:nvSpPr>
            <p:spPr>
              <a:xfrm>
                <a:off x="3980104" y="27081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28" name="Google Shape;3228;p75"/>
              <p:cNvSpPr/>
              <p:nvPr/>
            </p:nvSpPr>
            <p:spPr>
              <a:xfrm>
                <a:off x="3980104" y="280607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29" name="Google Shape;3229;p75"/>
              <p:cNvSpPr/>
              <p:nvPr/>
            </p:nvSpPr>
            <p:spPr>
              <a:xfrm>
                <a:off x="3980104" y="290401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30" name="Google Shape;3230;p75"/>
              <p:cNvSpPr/>
              <p:nvPr/>
            </p:nvSpPr>
            <p:spPr>
              <a:xfrm>
                <a:off x="3980104" y="300195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31" name="Google Shape;3231;p75"/>
              <p:cNvSpPr/>
              <p:nvPr/>
            </p:nvSpPr>
            <p:spPr>
              <a:xfrm>
                <a:off x="4068893" y="31064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32" name="Google Shape;3232;p75"/>
              <p:cNvSpPr/>
              <p:nvPr/>
            </p:nvSpPr>
            <p:spPr>
              <a:xfrm>
                <a:off x="4068893" y="320443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33" name="Google Shape;3233;p75"/>
              <p:cNvSpPr/>
              <p:nvPr/>
            </p:nvSpPr>
            <p:spPr>
              <a:xfrm>
                <a:off x="4068893" y="330237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34" name="Google Shape;3234;p75"/>
              <p:cNvSpPr/>
              <p:nvPr/>
            </p:nvSpPr>
            <p:spPr>
              <a:xfrm>
                <a:off x="4068893" y="340030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35" name="Google Shape;3235;p75"/>
              <p:cNvSpPr/>
              <p:nvPr/>
            </p:nvSpPr>
            <p:spPr>
              <a:xfrm>
                <a:off x="4068893" y="349824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36" name="Google Shape;3236;p75"/>
              <p:cNvSpPr/>
              <p:nvPr/>
            </p:nvSpPr>
            <p:spPr>
              <a:xfrm>
                <a:off x="4068893" y="35961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37" name="Google Shape;3237;p75"/>
              <p:cNvSpPr/>
              <p:nvPr/>
            </p:nvSpPr>
            <p:spPr>
              <a:xfrm>
                <a:off x="4068893" y="36941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38" name="Google Shape;3238;p75"/>
              <p:cNvSpPr/>
              <p:nvPr/>
            </p:nvSpPr>
            <p:spPr>
              <a:xfrm>
                <a:off x="4068893" y="37920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39" name="Google Shape;3239;p75"/>
              <p:cNvSpPr/>
              <p:nvPr/>
            </p:nvSpPr>
            <p:spPr>
              <a:xfrm>
                <a:off x="4068893" y="388999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40" name="Google Shape;3240;p75"/>
              <p:cNvSpPr/>
              <p:nvPr/>
            </p:nvSpPr>
            <p:spPr>
              <a:xfrm>
                <a:off x="4068893" y="398793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41" name="Google Shape;3241;p75"/>
              <p:cNvSpPr/>
              <p:nvPr/>
            </p:nvSpPr>
            <p:spPr>
              <a:xfrm>
                <a:off x="4068893" y="408586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42" name="Google Shape;3242;p75"/>
              <p:cNvSpPr/>
              <p:nvPr/>
            </p:nvSpPr>
            <p:spPr>
              <a:xfrm>
                <a:off x="4068893" y="41838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43" name="Google Shape;3243;p75"/>
              <p:cNvSpPr/>
              <p:nvPr/>
            </p:nvSpPr>
            <p:spPr>
              <a:xfrm>
                <a:off x="4068893" y="428174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44" name="Google Shape;3244;p75"/>
              <p:cNvSpPr/>
              <p:nvPr/>
            </p:nvSpPr>
            <p:spPr>
              <a:xfrm>
                <a:off x="4068893" y="437967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45" name="Google Shape;3245;p75"/>
              <p:cNvSpPr/>
              <p:nvPr/>
            </p:nvSpPr>
            <p:spPr>
              <a:xfrm>
                <a:off x="4068893" y="4477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46" name="Google Shape;3246;p75"/>
              <p:cNvSpPr/>
              <p:nvPr/>
            </p:nvSpPr>
            <p:spPr>
              <a:xfrm>
                <a:off x="3980104" y="31064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47" name="Google Shape;3247;p75"/>
              <p:cNvSpPr/>
              <p:nvPr/>
            </p:nvSpPr>
            <p:spPr>
              <a:xfrm>
                <a:off x="3980104" y="320443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48" name="Google Shape;3248;p75"/>
              <p:cNvSpPr/>
              <p:nvPr/>
            </p:nvSpPr>
            <p:spPr>
              <a:xfrm>
                <a:off x="3980104" y="330237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49" name="Google Shape;3249;p75"/>
              <p:cNvSpPr/>
              <p:nvPr/>
            </p:nvSpPr>
            <p:spPr>
              <a:xfrm>
                <a:off x="3980104" y="340030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50" name="Google Shape;3250;p75"/>
              <p:cNvSpPr/>
              <p:nvPr/>
            </p:nvSpPr>
            <p:spPr>
              <a:xfrm>
                <a:off x="3980104" y="349824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51" name="Google Shape;3251;p75"/>
              <p:cNvSpPr/>
              <p:nvPr/>
            </p:nvSpPr>
            <p:spPr>
              <a:xfrm>
                <a:off x="3980104" y="35961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52" name="Google Shape;3252;p75"/>
              <p:cNvSpPr/>
              <p:nvPr/>
            </p:nvSpPr>
            <p:spPr>
              <a:xfrm>
                <a:off x="3980104" y="36941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53" name="Google Shape;3253;p75"/>
              <p:cNvSpPr/>
              <p:nvPr/>
            </p:nvSpPr>
            <p:spPr>
              <a:xfrm>
                <a:off x="3980104" y="37920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54" name="Google Shape;3254;p75"/>
              <p:cNvSpPr/>
              <p:nvPr/>
            </p:nvSpPr>
            <p:spPr>
              <a:xfrm>
                <a:off x="3980104" y="388999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55" name="Google Shape;3255;p75"/>
              <p:cNvSpPr/>
              <p:nvPr/>
            </p:nvSpPr>
            <p:spPr>
              <a:xfrm>
                <a:off x="3980104" y="398793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56" name="Google Shape;3256;p75"/>
              <p:cNvSpPr/>
              <p:nvPr/>
            </p:nvSpPr>
            <p:spPr>
              <a:xfrm>
                <a:off x="3980104" y="408586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57" name="Google Shape;3257;p75"/>
              <p:cNvSpPr/>
              <p:nvPr/>
            </p:nvSpPr>
            <p:spPr>
              <a:xfrm>
                <a:off x="3980104" y="41838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58" name="Google Shape;3258;p75"/>
              <p:cNvSpPr/>
              <p:nvPr/>
            </p:nvSpPr>
            <p:spPr>
              <a:xfrm>
                <a:off x="3980104" y="428174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59" name="Google Shape;3259;p75"/>
              <p:cNvSpPr/>
              <p:nvPr/>
            </p:nvSpPr>
            <p:spPr>
              <a:xfrm>
                <a:off x="3980104" y="437967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60" name="Google Shape;3260;p75"/>
              <p:cNvSpPr/>
              <p:nvPr/>
            </p:nvSpPr>
            <p:spPr>
              <a:xfrm>
                <a:off x="3980104" y="4477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61" name="Google Shape;3261;p75"/>
              <p:cNvSpPr/>
              <p:nvPr/>
            </p:nvSpPr>
            <p:spPr>
              <a:xfrm>
                <a:off x="2027752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62" name="Google Shape;3262;p75"/>
              <p:cNvSpPr/>
              <p:nvPr/>
            </p:nvSpPr>
            <p:spPr>
              <a:xfrm>
                <a:off x="2116540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63" name="Google Shape;3263;p75"/>
              <p:cNvSpPr/>
              <p:nvPr/>
            </p:nvSpPr>
            <p:spPr>
              <a:xfrm>
                <a:off x="2205328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64" name="Google Shape;3264;p75"/>
              <p:cNvSpPr/>
              <p:nvPr/>
            </p:nvSpPr>
            <p:spPr>
              <a:xfrm>
                <a:off x="2294116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65" name="Google Shape;3265;p75"/>
              <p:cNvSpPr/>
              <p:nvPr/>
            </p:nvSpPr>
            <p:spPr>
              <a:xfrm>
                <a:off x="2382904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66" name="Google Shape;3266;p75"/>
              <p:cNvSpPr/>
              <p:nvPr/>
            </p:nvSpPr>
            <p:spPr>
              <a:xfrm>
                <a:off x="2471691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67" name="Google Shape;3267;p75"/>
              <p:cNvSpPr/>
              <p:nvPr/>
            </p:nvSpPr>
            <p:spPr>
              <a:xfrm>
                <a:off x="2027752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68" name="Google Shape;3268;p75"/>
              <p:cNvSpPr/>
              <p:nvPr/>
            </p:nvSpPr>
            <p:spPr>
              <a:xfrm>
                <a:off x="2116540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69" name="Google Shape;3269;p75"/>
              <p:cNvSpPr/>
              <p:nvPr/>
            </p:nvSpPr>
            <p:spPr>
              <a:xfrm>
                <a:off x="2205328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70" name="Google Shape;3270;p75"/>
              <p:cNvSpPr/>
              <p:nvPr/>
            </p:nvSpPr>
            <p:spPr>
              <a:xfrm>
                <a:off x="2294116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71" name="Google Shape;3271;p75"/>
              <p:cNvSpPr/>
              <p:nvPr/>
            </p:nvSpPr>
            <p:spPr>
              <a:xfrm>
                <a:off x="2382904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72" name="Google Shape;3272;p75"/>
              <p:cNvSpPr/>
              <p:nvPr/>
            </p:nvSpPr>
            <p:spPr>
              <a:xfrm>
                <a:off x="2471691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73" name="Google Shape;3273;p75"/>
              <p:cNvSpPr/>
              <p:nvPr/>
            </p:nvSpPr>
            <p:spPr>
              <a:xfrm>
                <a:off x="2027752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74" name="Google Shape;3274;p75"/>
              <p:cNvSpPr/>
              <p:nvPr/>
            </p:nvSpPr>
            <p:spPr>
              <a:xfrm>
                <a:off x="2116540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75" name="Google Shape;3275;p75"/>
              <p:cNvSpPr/>
              <p:nvPr/>
            </p:nvSpPr>
            <p:spPr>
              <a:xfrm>
                <a:off x="2205328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76" name="Google Shape;3276;p75"/>
              <p:cNvSpPr/>
              <p:nvPr/>
            </p:nvSpPr>
            <p:spPr>
              <a:xfrm>
                <a:off x="2294116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77" name="Google Shape;3277;p75"/>
              <p:cNvSpPr/>
              <p:nvPr/>
            </p:nvSpPr>
            <p:spPr>
              <a:xfrm>
                <a:off x="2382904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78" name="Google Shape;3278;p75"/>
              <p:cNvSpPr/>
              <p:nvPr/>
            </p:nvSpPr>
            <p:spPr>
              <a:xfrm>
                <a:off x="2471691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79" name="Google Shape;3279;p75"/>
              <p:cNvSpPr/>
              <p:nvPr/>
            </p:nvSpPr>
            <p:spPr>
              <a:xfrm>
                <a:off x="2027752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80" name="Google Shape;3280;p75"/>
              <p:cNvSpPr/>
              <p:nvPr/>
            </p:nvSpPr>
            <p:spPr>
              <a:xfrm>
                <a:off x="2116540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81" name="Google Shape;3281;p75"/>
              <p:cNvSpPr/>
              <p:nvPr/>
            </p:nvSpPr>
            <p:spPr>
              <a:xfrm>
                <a:off x="2205328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82" name="Google Shape;3282;p75"/>
              <p:cNvSpPr/>
              <p:nvPr/>
            </p:nvSpPr>
            <p:spPr>
              <a:xfrm>
                <a:off x="2294116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83" name="Google Shape;3283;p75"/>
              <p:cNvSpPr/>
              <p:nvPr/>
            </p:nvSpPr>
            <p:spPr>
              <a:xfrm>
                <a:off x="2382904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84" name="Google Shape;3284;p75"/>
              <p:cNvSpPr/>
              <p:nvPr/>
            </p:nvSpPr>
            <p:spPr>
              <a:xfrm>
                <a:off x="2471691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85" name="Google Shape;3285;p75"/>
              <p:cNvSpPr/>
              <p:nvPr/>
            </p:nvSpPr>
            <p:spPr>
              <a:xfrm>
                <a:off x="2027752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86" name="Google Shape;3286;p75"/>
              <p:cNvSpPr/>
              <p:nvPr/>
            </p:nvSpPr>
            <p:spPr>
              <a:xfrm>
                <a:off x="2116540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87" name="Google Shape;3287;p75"/>
              <p:cNvSpPr/>
              <p:nvPr/>
            </p:nvSpPr>
            <p:spPr>
              <a:xfrm>
                <a:off x="2205328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88" name="Google Shape;3288;p75"/>
              <p:cNvSpPr/>
              <p:nvPr/>
            </p:nvSpPr>
            <p:spPr>
              <a:xfrm>
                <a:off x="2294116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89" name="Google Shape;3289;p75"/>
              <p:cNvSpPr/>
              <p:nvPr/>
            </p:nvSpPr>
            <p:spPr>
              <a:xfrm>
                <a:off x="2382904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90" name="Google Shape;3290;p75"/>
              <p:cNvSpPr/>
              <p:nvPr/>
            </p:nvSpPr>
            <p:spPr>
              <a:xfrm>
                <a:off x="2471691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91" name="Google Shape;3291;p75"/>
              <p:cNvSpPr/>
              <p:nvPr/>
            </p:nvSpPr>
            <p:spPr>
              <a:xfrm>
                <a:off x="2027752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92" name="Google Shape;3292;p75"/>
              <p:cNvSpPr/>
              <p:nvPr/>
            </p:nvSpPr>
            <p:spPr>
              <a:xfrm>
                <a:off x="2116540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93" name="Google Shape;3293;p75"/>
              <p:cNvSpPr/>
              <p:nvPr/>
            </p:nvSpPr>
            <p:spPr>
              <a:xfrm>
                <a:off x="2205328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94" name="Google Shape;3294;p75"/>
              <p:cNvSpPr/>
              <p:nvPr/>
            </p:nvSpPr>
            <p:spPr>
              <a:xfrm>
                <a:off x="2294116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95" name="Google Shape;3295;p75"/>
              <p:cNvSpPr/>
              <p:nvPr/>
            </p:nvSpPr>
            <p:spPr>
              <a:xfrm>
                <a:off x="2382904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96" name="Google Shape;3296;p75"/>
              <p:cNvSpPr/>
              <p:nvPr/>
            </p:nvSpPr>
            <p:spPr>
              <a:xfrm>
                <a:off x="2471691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97" name="Google Shape;3297;p75"/>
              <p:cNvSpPr/>
              <p:nvPr/>
            </p:nvSpPr>
            <p:spPr>
              <a:xfrm>
                <a:off x="2027752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98" name="Google Shape;3298;p75"/>
              <p:cNvSpPr/>
              <p:nvPr/>
            </p:nvSpPr>
            <p:spPr>
              <a:xfrm>
                <a:off x="2116540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99" name="Google Shape;3299;p75"/>
              <p:cNvSpPr/>
              <p:nvPr/>
            </p:nvSpPr>
            <p:spPr>
              <a:xfrm>
                <a:off x="2205328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00" name="Google Shape;3300;p75"/>
              <p:cNvSpPr/>
              <p:nvPr/>
            </p:nvSpPr>
            <p:spPr>
              <a:xfrm>
                <a:off x="2294116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01" name="Google Shape;3301;p75"/>
              <p:cNvSpPr/>
              <p:nvPr/>
            </p:nvSpPr>
            <p:spPr>
              <a:xfrm>
                <a:off x="2382904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02" name="Google Shape;3302;p75"/>
              <p:cNvSpPr/>
              <p:nvPr/>
            </p:nvSpPr>
            <p:spPr>
              <a:xfrm>
                <a:off x="2471691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03" name="Google Shape;3303;p75"/>
              <p:cNvSpPr/>
              <p:nvPr/>
            </p:nvSpPr>
            <p:spPr>
              <a:xfrm>
                <a:off x="2027752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04" name="Google Shape;3304;p75"/>
              <p:cNvSpPr/>
              <p:nvPr/>
            </p:nvSpPr>
            <p:spPr>
              <a:xfrm>
                <a:off x="2116540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05" name="Google Shape;3305;p75"/>
              <p:cNvSpPr/>
              <p:nvPr/>
            </p:nvSpPr>
            <p:spPr>
              <a:xfrm>
                <a:off x="2205328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06" name="Google Shape;3306;p75"/>
              <p:cNvSpPr/>
              <p:nvPr/>
            </p:nvSpPr>
            <p:spPr>
              <a:xfrm>
                <a:off x="2294116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07" name="Google Shape;3307;p75"/>
              <p:cNvSpPr/>
              <p:nvPr/>
            </p:nvSpPr>
            <p:spPr>
              <a:xfrm>
                <a:off x="2382904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08" name="Google Shape;3308;p75"/>
              <p:cNvSpPr/>
              <p:nvPr/>
            </p:nvSpPr>
            <p:spPr>
              <a:xfrm>
                <a:off x="2471691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09" name="Google Shape;3309;p75"/>
              <p:cNvSpPr/>
              <p:nvPr/>
            </p:nvSpPr>
            <p:spPr>
              <a:xfrm>
                <a:off x="2027752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10" name="Google Shape;3310;p75"/>
              <p:cNvSpPr/>
              <p:nvPr/>
            </p:nvSpPr>
            <p:spPr>
              <a:xfrm>
                <a:off x="2116540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11" name="Google Shape;3311;p75"/>
              <p:cNvSpPr/>
              <p:nvPr/>
            </p:nvSpPr>
            <p:spPr>
              <a:xfrm>
                <a:off x="2205328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12" name="Google Shape;3312;p75"/>
              <p:cNvSpPr/>
              <p:nvPr/>
            </p:nvSpPr>
            <p:spPr>
              <a:xfrm>
                <a:off x="2294116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13" name="Google Shape;3313;p75"/>
              <p:cNvSpPr/>
              <p:nvPr/>
            </p:nvSpPr>
            <p:spPr>
              <a:xfrm>
                <a:off x="2382904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14" name="Google Shape;3314;p75"/>
              <p:cNvSpPr/>
              <p:nvPr/>
            </p:nvSpPr>
            <p:spPr>
              <a:xfrm>
                <a:off x="2471691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15" name="Google Shape;3315;p75"/>
              <p:cNvSpPr/>
              <p:nvPr/>
            </p:nvSpPr>
            <p:spPr>
              <a:xfrm>
                <a:off x="2027752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16" name="Google Shape;3316;p75"/>
              <p:cNvSpPr/>
              <p:nvPr/>
            </p:nvSpPr>
            <p:spPr>
              <a:xfrm>
                <a:off x="2116540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17" name="Google Shape;3317;p75"/>
              <p:cNvSpPr/>
              <p:nvPr/>
            </p:nvSpPr>
            <p:spPr>
              <a:xfrm>
                <a:off x="2205328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18" name="Google Shape;3318;p75"/>
              <p:cNvSpPr/>
              <p:nvPr/>
            </p:nvSpPr>
            <p:spPr>
              <a:xfrm>
                <a:off x="2294116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19" name="Google Shape;3319;p75"/>
              <p:cNvSpPr/>
              <p:nvPr/>
            </p:nvSpPr>
            <p:spPr>
              <a:xfrm>
                <a:off x="2382904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20" name="Google Shape;3320;p75"/>
              <p:cNvSpPr/>
              <p:nvPr/>
            </p:nvSpPr>
            <p:spPr>
              <a:xfrm>
                <a:off x="2471691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21" name="Google Shape;3321;p75"/>
              <p:cNvSpPr/>
              <p:nvPr/>
            </p:nvSpPr>
            <p:spPr>
              <a:xfrm>
                <a:off x="2027752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22" name="Google Shape;3322;p75"/>
              <p:cNvSpPr/>
              <p:nvPr/>
            </p:nvSpPr>
            <p:spPr>
              <a:xfrm>
                <a:off x="2116540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23" name="Google Shape;3323;p75"/>
              <p:cNvSpPr/>
              <p:nvPr/>
            </p:nvSpPr>
            <p:spPr>
              <a:xfrm>
                <a:off x="2205328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24" name="Google Shape;3324;p75"/>
              <p:cNvSpPr/>
              <p:nvPr/>
            </p:nvSpPr>
            <p:spPr>
              <a:xfrm>
                <a:off x="2294116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25" name="Google Shape;3325;p75"/>
              <p:cNvSpPr/>
              <p:nvPr/>
            </p:nvSpPr>
            <p:spPr>
              <a:xfrm>
                <a:off x="2382904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26" name="Google Shape;3326;p75"/>
              <p:cNvSpPr/>
              <p:nvPr/>
            </p:nvSpPr>
            <p:spPr>
              <a:xfrm>
                <a:off x="2471691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27" name="Google Shape;3327;p75"/>
              <p:cNvSpPr/>
              <p:nvPr/>
            </p:nvSpPr>
            <p:spPr>
              <a:xfrm>
                <a:off x="2027752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28" name="Google Shape;3328;p75"/>
              <p:cNvSpPr/>
              <p:nvPr/>
            </p:nvSpPr>
            <p:spPr>
              <a:xfrm>
                <a:off x="2116540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29" name="Google Shape;3329;p75"/>
              <p:cNvSpPr/>
              <p:nvPr/>
            </p:nvSpPr>
            <p:spPr>
              <a:xfrm>
                <a:off x="2205328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30" name="Google Shape;3330;p75"/>
              <p:cNvSpPr/>
              <p:nvPr/>
            </p:nvSpPr>
            <p:spPr>
              <a:xfrm>
                <a:off x="2294116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31" name="Google Shape;3331;p75"/>
              <p:cNvSpPr/>
              <p:nvPr/>
            </p:nvSpPr>
            <p:spPr>
              <a:xfrm>
                <a:off x="2382904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32" name="Google Shape;3332;p75"/>
              <p:cNvSpPr/>
              <p:nvPr/>
            </p:nvSpPr>
            <p:spPr>
              <a:xfrm>
                <a:off x="2471691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33" name="Google Shape;3333;p75"/>
              <p:cNvSpPr/>
              <p:nvPr/>
            </p:nvSpPr>
            <p:spPr>
              <a:xfrm>
                <a:off x="2027752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34" name="Google Shape;3334;p75"/>
              <p:cNvSpPr/>
              <p:nvPr/>
            </p:nvSpPr>
            <p:spPr>
              <a:xfrm>
                <a:off x="2116540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35" name="Google Shape;3335;p75"/>
              <p:cNvSpPr/>
              <p:nvPr/>
            </p:nvSpPr>
            <p:spPr>
              <a:xfrm>
                <a:off x="2205328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36" name="Google Shape;3336;p75"/>
              <p:cNvSpPr/>
              <p:nvPr/>
            </p:nvSpPr>
            <p:spPr>
              <a:xfrm>
                <a:off x="2294116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37" name="Google Shape;3337;p75"/>
              <p:cNvSpPr/>
              <p:nvPr/>
            </p:nvSpPr>
            <p:spPr>
              <a:xfrm>
                <a:off x="2382904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38" name="Google Shape;3338;p75"/>
              <p:cNvSpPr/>
              <p:nvPr/>
            </p:nvSpPr>
            <p:spPr>
              <a:xfrm>
                <a:off x="2471691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39" name="Google Shape;3339;p75"/>
              <p:cNvSpPr/>
              <p:nvPr/>
            </p:nvSpPr>
            <p:spPr>
              <a:xfrm>
                <a:off x="2560479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40" name="Google Shape;3340;p75"/>
              <p:cNvSpPr/>
              <p:nvPr/>
            </p:nvSpPr>
            <p:spPr>
              <a:xfrm>
                <a:off x="2560479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41" name="Google Shape;3341;p75"/>
              <p:cNvSpPr/>
              <p:nvPr/>
            </p:nvSpPr>
            <p:spPr>
              <a:xfrm>
                <a:off x="2560479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42" name="Google Shape;3342;p75"/>
              <p:cNvSpPr/>
              <p:nvPr/>
            </p:nvSpPr>
            <p:spPr>
              <a:xfrm>
                <a:off x="2560479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43" name="Google Shape;3343;p75"/>
              <p:cNvSpPr/>
              <p:nvPr/>
            </p:nvSpPr>
            <p:spPr>
              <a:xfrm>
                <a:off x="2560479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44" name="Google Shape;3344;p75"/>
              <p:cNvSpPr/>
              <p:nvPr/>
            </p:nvSpPr>
            <p:spPr>
              <a:xfrm>
                <a:off x="2560479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45" name="Google Shape;3345;p75"/>
              <p:cNvSpPr/>
              <p:nvPr/>
            </p:nvSpPr>
            <p:spPr>
              <a:xfrm>
                <a:off x="2560479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46" name="Google Shape;3346;p75"/>
              <p:cNvSpPr/>
              <p:nvPr/>
            </p:nvSpPr>
            <p:spPr>
              <a:xfrm>
                <a:off x="2560479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47" name="Google Shape;3347;p75"/>
              <p:cNvSpPr/>
              <p:nvPr/>
            </p:nvSpPr>
            <p:spPr>
              <a:xfrm>
                <a:off x="2560479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48" name="Google Shape;3348;p75"/>
              <p:cNvSpPr/>
              <p:nvPr/>
            </p:nvSpPr>
            <p:spPr>
              <a:xfrm>
                <a:off x="2560479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49" name="Google Shape;3349;p75"/>
              <p:cNvSpPr/>
              <p:nvPr/>
            </p:nvSpPr>
            <p:spPr>
              <a:xfrm>
                <a:off x="2560479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50" name="Google Shape;3350;p75"/>
              <p:cNvSpPr/>
              <p:nvPr/>
            </p:nvSpPr>
            <p:spPr>
              <a:xfrm>
                <a:off x="2560479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51" name="Google Shape;3351;p75"/>
              <p:cNvSpPr/>
              <p:nvPr/>
            </p:nvSpPr>
            <p:spPr>
              <a:xfrm>
                <a:off x="2560479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52" name="Google Shape;3352;p75"/>
              <p:cNvSpPr/>
              <p:nvPr/>
            </p:nvSpPr>
            <p:spPr>
              <a:xfrm>
                <a:off x="2649267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53" name="Google Shape;3353;p75"/>
              <p:cNvSpPr/>
              <p:nvPr/>
            </p:nvSpPr>
            <p:spPr>
              <a:xfrm>
                <a:off x="2649267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54" name="Google Shape;3354;p75"/>
              <p:cNvSpPr/>
              <p:nvPr/>
            </p:nvSpPr>
            <p:spPr>
              <a:xfrm>
                <a:off x="2649267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55" name="Google Shape;3355;p75"/>
              <p:cNvSpPr/>
              <p:nvPr/>
            </p:nvSpPr>
            <p:spPr>
              <a:xfrm>
                <a:off x="2649267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56" name="Google Shape;3356;p75"/>
              <p:cNvSpPr/>
              <p:nvPr/>
            </p:nvSpPr>
            <p:spPr>
              <a:xfrm>
                <a:off x="2649267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57" name="Google Shape;3357;p75"/>
              <p:cNvSpPr/>
              <p:nvPr/>
            </p:nvSpPr>
            <p:spPr>
              <a:xfrm>
                <a:off x="2649267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58" name="Google Shape;3358;p75"/>
              <p:cNvSpPr/>
              <p:nvPr/>
            </p:nvSpPr>
            <p:spPr>
              <a:xfrm>
                <a:off x="2649267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59" name="Google Shape;3359;p75"/>
              <p:cNvSpPr/>
              <p:nvPr/>
            </p:nvSpPr>
            <p:spPr>
              <a:xfrm>
                <a:off x="2649267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60" name="Google Shape;3360;p75"/>
              <p:cNvSpPr/>
              <p:nvPr/>
            </p:nvSpPr>
            <p:spPr>
              <a:xfrm>
                <a:off x="2649267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61" name="Google Shape;3361;p75"/>
              <p:cNvSpPr/>
              <p:nvPr/>
            </p:nvSpPr>
            <p:spPr>
              <a:xfrm>
                <a:off x="2649267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62" name="Google Shape;3362;p75"/>
              <p:cNvSpPr/>
              <p:nvPr/>
            </p:nvSpPr>
            <p:spPr>
              <a:xfrm>
                <a:off x="2649267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63" name="Google Shape;3363;p75"/>
              <p:cNvSpPr/>
              <p:nvPr/>
            </p:nvSpPr>
            <p:spPr>
              <a:xfrm>
                <a:off x="2649267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64" name="Google Shape;3364;p75"/>
              <p:cNvSpPr/>
              <p:nvPr/>
            </p:nvSpPr>
            <p:spPr>
              <a:xfrm>
                <a:off x="2649267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65" name="Google Shape;3365;p75"/>
              <p:cNvSpPr/>
              <p:nvPr/>
            </p:nvSpPr>
            <p:spPr>
              <a:xfrm>
                <a:off x="2738055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66" name="Google Shape;3366;p75"/>
              <p:cNvSpPr/>
              <p:nvPr/>
            </p:nvSpPr>
            <p:spPr>
              <a:xfrm>
                <a:off x="2738055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67" name="Google Shape;3367;p75"/>
              <p:cNvSpPr/>
              <p:nvPr/>
            </p:nvSpPr>
            <p:spPr>
              <a:xfrm>
                <a:off x="2738055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68" name="Google Shape;3368;p75"/>
              <p:cNvSpPr/>
              <p:nvPr/>
            </p:nvSpPr>
            <p:spPr>
              <a:xfrm>
                <a:off x="2738055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69" name="Google Shape;3369;p75"/>
              <p:cNvSpPr/>
              <p:nvPr/>
            </p:nvSpPr>
            <p:spPr>
              <a:xfrm>
                <a:off x="2738055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70" name="Google Shape;3370;p75"/>
              <p:cNvSpPr/>
              <p:nvPr/>
            </p:nvSpPr>
            <p:spPr>
              <a:xfrm>
                <a:off x="2738055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71" name="Google Shape;3371;p75"/>
              <p:cNvSpPr/>
              <p:nvPr/>
            </p:nvSpPr>
            <p:spPr>
              <a:xfrm>
                <a:off x="2738055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72" name="Google Shape;3372;p75"/>
              <p:cNvSpPr/>
              <p:nvPr/>
            </p:nvSpPr>
            <p:spPr>
              <a:xfrm>
                <a:off x="2738055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73" name="Google Shape;3373;p75"/>
              <p:cNvSpPr/>
              <p:nvPr/>
            </p:nvSpPr>
            <p:spPr>
              <a:xfrm>
                <a:off x="2738055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74" name="Google Shape;3374;p75"/>
              <p:cNvSpPr/>
              <p:nvPr/>
            </p:nvSpPr>
            <p:spPr>
              <a:xfrm>
                <a:off x="2738055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75" name="Google Shape;3375;p75"/>
              <p:cNvSpPr/>
              <p:nvPr/>
            </p:nvSpPr>
            <p:spPr>
              <a:xfrm>
                <a:off x="2738055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76" name="Google Shape;3376;p75"/>
              <p:cNvSpPr/>
              <p:nvPr/>
            </p:nvSpPr>
            <p:spPr>
              <a:xfrm>
                <a:off x="2738055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77" name="Google Shape;3377;p75"/>
              <p:cNvSpPr/>
              <p:nvPr/>
            </p:nvSpPr>
            <p:spPr>
              <a:xfrm>
                <a:off x="2738055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78" name="Google Shape;3378;p75"/>
              <p:cNvSpPr/>
              <p:nvPr/>
            </p:nvSpPr>
            <p:spPr>
              <a:xfrm>
                <a:off x="2826842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79" name="Google Shape;3379;p75"/>
              <p:cNvSpPr/>
              <p:nvPr/>
            </p:nvSpPr>
            <p:spPr>
              <a:xfrm>
                <a:off x="2826842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80" name="Google Shape;3380;p75"/>
              <p:cNvSpPr/>
              <p:nvPr/>
            </p:nvSpPr>
            <p:spPr>
              <a:xfrm>
                <a:off x="2826842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81" name="Google Shape;3381;p75"/>
              <p:cNvSpPr/>
              <p:nvPr/>
            </p:nvSpPr>
            <p:spPr>
              <a:xfrm>
                <a:off x="2826842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82" name="Google Shape;3382;p75"/>
              <p:cNvSpPr/>
              <p:nvPr/>
            </p:nvSpPr>
            <p:spPr>
              <a:xfrm>
                <a:off x="2826842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83" name="Google Shape;3383;p75"/>
              <p:cNvSpPr/>
              <p:nvPr/>
            </p:nvSpPr>
            <p:spPr>
              <a:xfrm>
                <a:off x="2826842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84" name="Google Shape;3384;p75"/>
              <p:cNvSpPr/>
              <p:nvPr/>
            </p:nvSpPr>
            <p:spPr>
              <a:xfrm>
                <a:off x="2826842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85" name="Google Shape;3385;p75"/>
              <p:cNvSpPr/>
              <p:nvPr/>
            </p:nvSpPr>
            <p:spPr>
              <a:xfrm>
                <a:off x="2826842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86" name="Google Shape;3386;p75"/>
              <p:cNvSpPr/>
              <p:nvPr/>
            </p:nvSpPr>
            <p:spPr>
              <a:xfrm>
                <a:off x="2826842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87" name="Google Shape;3387;p75"/>
              <p:cNvSpPr/>
              <p:nvPr/>
            </p:nvSpPr>
            <p:spPr>
              <a:xfrm>
                <a:off x="2826842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88" name="Google Shape;3388;p75"/>
              <p:cNvSpPr/>
              <p:nvPr/>
            </p:nvSpPr>
            <p:spPr>
              <a:xfrm>
                <a:off x="2826842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89" name="Google Shape;3389;p75"/>
              <p:cNvSpPr/>
              <p:nvPr/>
            </p:nvSpPr>
            <p:spPr>
              <a:xfrm>
                <a:off x="2826842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90" name="Google Shape;3390;p75"/>
              <p:cNvSpPr/>
              <p:nvPr/>
            </p:nvSpPr>
            <p:spPr>
              <a:xfrm>
                <a:off x="2826842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91" name="Google Shape;3391;p75"/>
              <p:cNvSpPr/>
              <p:nvPr/>
            </p:nvSpPr>
            <p:spPr>
              <a:xfrm>
                <a:off x="2915630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92" name="Google Shape;3392;p75"/>
              <p:cNvSpPr/>
              <p:nvPr/>
            </p:nvSpPr>
            <p:spPr>
              <a:xfrm>
                <a:off x="2915630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93" name="Google Shape;3393;p75"/>
              <p:cNvSpPr/>
              <p:nvPr/>
            </p:nvSpPr>
            <p:spPr>
              <a:xfrm>
                <a:off x="2915630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94" name="Google Shape;3394;p75"/>
              <p:cNvSpPr/>
              <p:nvPr/>
            </p:nvSpPr>
            <p:spPr>
              <a:xfrm>
                <a:off x="2915630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95" name="Google Shape;3395;p75"/>
              <p:cNvSpPr/>
              <p:nvPr/>
            </p:nvSpPr>
            <p:spPr>
              <a:xfrm>
                <a:off x="2915630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96" name="Google Shape;3396;p75"/>
              <p:cNvSpPr/>
              <p:nvPr/>
            </p:nvSpPr>
            <p:spPr>
              <a:xfrm>
                <a:off x="2915630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97" name="Google Shape;3397;p75"/>
              <p:cNvSpPr/>
              <p:nvPr/>
            </p:nvSpPr>
            <p:spPr>
              <a:xfrm>
                <a:off x="2915630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98" name="Google Shape;3398;p75"/>
              <p:cNvSpPr/>
              <p:nvPr/>
            </p:nvSpPr>
            <p:spPr>
              <a:xfrm>
                <a:off x="2915630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99" name="Google Shape;3399;p75"/>
              <p:cNvSpPr/>
              <p:nvPr/>
            </p:nvSpPr>
            <p:spPr>
              <a:xfrm>
                <a:off x="2915630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00" name="Google Shape;3400;p75"/>
              <p:cNvSpPr/>
              <p:nvPr/>
            </p:nvSpPr>
            <p:spPr>
              <a:xfrm>
                <a:off x="2915630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01" name="Google Shape;3401;p75"/>
              <p:cNvSpPr/>
              <p:nvPr/>
            </p:nvSpPr>
            <p:spPr>
              <a:xfrm>
                <a:off x="2915630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02" name="Google Shape;3402;p75"/>
              <p:cNvSpPr/>
              <p:nvPr/>
            </p:nvSpPr>
            <p:spPr>
              <a:xfrm>
                <a:off x="2915630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03" name="Google Shape;3403;p75"/>
              <p:cNvSpPr/>
              <p:nvPr/>
            </p:nvSpPr>
            <p:spPr>
              <a:xfrm>
                <a:off x="2915630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04" name="Google Shape;3404;p75"/>
              <p:cNvSpPr/>
              <p:nvPr/>
            </p:nvSpPr>
            <p:spPr>
              <a:xfrm>
                <a:off x="3004418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05" name="Google Shape;3405;p75"/>
              <p:cNvSpPr/>
              <p:nvPr/>
            </p:nvSpPr>
            <p:spPr>
              <a:xfrm>
                <a:off x="3004418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06" name="Google Shape;3406;p75"/>
              <p:cNvSpPr/>
              <p:nvPr/>
            </p:nvSpPr>
            <p:spPr>
              <a:xfrm>
                <a:off x="3004418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07" name="Google Shape;3407;p75"/>
              <p:cNvSpPr/>
              <p:nvPr/>
            </p:nvSpPr>
            <p:spPr>
              <a:xfrm>
                <a:off x="3004418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08" name="Google Shape;3408;p75"/>
              <p:cNvSpPr/>
              <p:nvPr/>
            </p:nvSpPr>
            <p:spPr>
              <a:xfrm>
                <a:off x="3004418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09" name="Google Shape;3409;p75"/>
              <p:cNvSpPr/>
              <p:nvPr/>
            </p:nvSpPr>
            <p:spPr>
              <a:xfrm>
                <a:off x="3004418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10" name="Google Shape;3410;p75"/>
              <p:cNvSpPr/>
              <p:nvPr/>
            </p:nvSpPr>
            <p:spPr>
              <a:xfrm>
                <a:off x="3004418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11" name="Google Shape;3411;p75"/>
              <p:cNvSpPr/>
              <p:nvPr/>
            </p:nvSpPr>
            <p:spPr>
              <a:xfrm>
                <a:off x="3004418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12" name="Google Shape;3412;p75"/>
              <p:cNvSpPr/>
              <p:nvPr/>
            </p:nvSpPr>
            <p:spPr>
              <a:xfrm>
                <a:off x="3004418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13" name="Google Shape;3413;p75"/>
              <p:cNvSpPr/>
              <p:nvPr/>
            </p:nvSpPr>
            <p:spPr>
              <a:xfrm>
                <a:off x="3004418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14" name="Google Shape;3414;p75"/>
              <p:cNvSpPr/>
              <p:nvPr/>
            </p:nvSpPr>
            <p:spPr>
              <a:xfrm>
                <a:off x="3004418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15" name="Google Shape;3415;p75"/>
              <p:cNvSpPr/>
              <p:nvPr/>
            </p:nvSpPr>
            <p:spPr>
              <a:xfrm>
                <a:off x="3004418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16" name="Google Shape;3416;p75"/>
              <p:cNvSpPr/>
              <p:nvPr/>
            </p:nvSpPr>
            <p:spPr>
              <a:xfrm>
                <a:off x="3004418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17" name="Google Shape;3417;p75"/>
              <p:cNvSpPr/>
              <p:nvPr/>
            </p:nvSpPr>
            <p:spPr>
              <a:xfrm>
                <a:off x="3093206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18" name="Google Shape;3418;p75"/>
              <p:cNvSpPr/>
              <p:nvPr/>
            </p:nvSpPr>
            <p:spPr>
              <a:xfrm>
                <a:off x="3093206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19" name="Google Shape;3419;p75"/>
              <p:cNvSpPr/>
              <p:nvPr/>
            </p:nvSpPr>
            <p:spPr>
              <a:xfrm>
                <a:off x="3093206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20" name="Google Shape;3420;p75"/>
              <p:cNvSpPr/>
              <p:nvPr/>
            </p:nvSpPr>
            <p:spPr>
              <a:xfrm>
                <a:off x="3093206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21" name="Google Shape;3421;p75"/>
              <p:cNvSpPr/>
              <p:nvPr/>
            </p:nvSpPr>
            <p:spPr>
              <a:xfrm>
                <a:off x="3093206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22" name="Google Shape;3422;p75"/>
              <p:cNvSpPr/>
              <p:nvPr/>
            </p:nvSpPr>
            <p:spPr>
              <a:xfrm>
                <a:off x="3093206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23" name="Google Shape;3423;p75"/>
              <p:cNvSpPr/>
              <p:nvPr/>
            </p:nvSpPr>
            <p:spPr>
              <a:xfrm>
                <a:off x="3093206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24" name="Google Shape;3424;p75"/>
              <p:cNvSpPr/>
              <p:nvPr/>
            </p:nvSpPr>
            <p:spPr>
              <a:xfrm>
                <a:off x="3093206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25" name="Google Shape;3425;p75"/>
              <p:cNvSpPr/>
              <p:nvPr/>
            </p:nvSpPr>
            <p:spPr>
              <a:xfrm>
                <a:off x="3093206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26" name="Google Shape;3426;p75"/>
              <p:cNvSpPr/>
              <p:nvPr/>
            </p:nvSpPr>
            <p:spPr>
              <a:xfrm>
                <a:off x="3093206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27" name="Google Shape;3427;p75"/>
              <p:cNvSpPr/>
              <p:nvPr/>
            </p:nvSpPr>
            <p:spPr>
              <a:xfrm>
                <a:off x="3093206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28" name="Google Shape;3428;p75"/>
              <p:cNvSpPr/>
              <p:nvPr/>
            </p:nvSpPr>
            <p:spPr>
              <a:xfrm>
                <a:off x="3093206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29" name="Google Shape;3429;p75"/>
              <p:cNvSpPr/>
              <p:nvPr/>
            </p:nvSpPr>
            <p:spPr>
              <a:xfrm>
                <a:off x="3093206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0" name="Google Shape;3430;p75"/>
              <p:cNvSpPr/>
              <p:nvPr/>
            </p:nvSpPr>
            <p:spPr>
              <a:xfrm>
                <a:off x="3181993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1" name="Google Shape;3431;p75"/>
              <p:cNvSpPr/>
              <p:nvPr/>
            </p:nvSpPr>
            <p:spPr>
              <a:xfrm>
                <a:off x="3181993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2" name="Google Shape;3432;p75"/>
              <p:cNvSpPr/>
              <p:nvPr/>
            </p:nvSpPr>
            <p:spPr>
              <a:xfrm>
                <a:off x="3181993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3" name="Google Shape;3433;p75"/>
              <p:cNvSpPr/>
              <p:nvPr/>
            </p:nvSpPr>
            <p:spPr>
              <a:xfrm>
                <a:off x="3181993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4" name="Google Shape;3434;p75"/>
              <p:cNvSpPr/>
              <p:nvPr/>
            </p:nvSpPr>
            <p:spPr>
              <a:xfrm>
                <a:off x="3181993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5" name="Google Shape;3435;p75"/>
              <p:cNvSpPr/>
              <p:nvPr/>
            </p:nvSpPr>
            <p:spPr>
              <a:xfrm>
                <a:off x="3181993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6" name="Google Shape;3436;p75"/>
              <p:cNvSpPr/>
              <p:nvPr/>
            </p:nvSpPr>
            <p:spPr>
              <a:xfrm>
                <a:off x="3181993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7" name="Google Shape;3437;p75"/>
              <p:cNvSpPr/>
              <p:nvPr/>
            </p:nvSpPr>
            <p:spPr>
              <a:xfrm>
                <a:off x="3181993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8" name="Google Shape;3438;p75"/>
              <p:cNvSpPr/>
              <p:nvPr/>
            </p:nvSpPr>
            <p:spPr>
              <a:xfrm>
                <a:off x="3181993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9" name="Google Shape;3439;p75"/>
              <p:cNvSpPr/>
              <p:nvPr/>
            </p:nvSpPr>
            <p:spPr>
              <a:xfrm>
                <a:off x="3181993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0" name="Google Shape;3440;p75"/>
              <p:cNvSpPr/>
              <p:nvPr/>
            </p:nvSpPr>
            <p:spPr>
              <a:xfrm>
                <a:off x="3181993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1" name="Google Shape;3441;p75"/>
              <p:cNvSpPr/>
              <p:nvPr/>
            </p:nvSpPr>
            <p:spPr>
              <a:xfrm>
                <a:off x="3181993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2" name="Google Shape;3442;p75"/>
              <p:cNvSpPr/>
              <p:nvPr/>
            </p:nvSpPr>
            <p:spPr>
              <a:xfrm>
                <a:off x="3181993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3" name="Google Shape;3443;p75"/>
              <p:cNvSpPr/>
              <p:nvPr/>
            </p:nvSpPr>
            <p:spPr>
              <a:xfrm>
                <a:off x="3270781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4" name="Google Shape;3444;p75"/>
              <p:cNvSpPr/>
              <p:nvPr/>
            </p:nvSpPr>
            <p:spPr>
              <a:xfrm>
                <a:off x="3270781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5" name="Google Shape;3445;p75"/>
              <p:cNvSpPr/>
              <p:nvPr/>
            </p:nvSpPr>
            <p:spPr>
              <a:xfrm>
                <a:off x="3270781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6" name="Google Shape;3446;p75"/>
              <p:cNvSpPr/>
              <p:nvPr/>
            </p:nvSpPr>
            <p:spPr>
              <a:xfrm>
                <a:off x="3270781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7" name="Google Shape;3447;p75"/>
              <p:cNvSpPr/>
              <p:nvPr/>
            </p:nvSpPr>
            <p:spPr>
              <a:xfrm>
                <a:off x="3270781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8" name="Google Shape;3448;p75"/>
              <p:cNvSpPr/>
              <p:nvPr/>
            </p:nvSpPr>
            <p:spPr>
              <a:xfrm>
                <a:off x="3270781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9" name="Google Shape;3449;p75"/>
              <p:cNvSpPr/>
              <p:nvPr/>
            </p:nvSpPr>
            <p:spPr>
              <a:xfrm>
                <a:off x="3270781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0" name="Google Shape;3450;p75"/>
              <p:cNvSpPr/>
              <p:nvPr/>
            </p:nvSpPr>
            <p:spPr>
              <a:xfrm>
                <a:off x="3270781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1" name="Google Shape;3451;p75"/>
              <p:cNvSpPr/>
              <p:nvPr/>
            </p:nvSpPr>
            <p:spPr>
              <a:xfrm>
                <a:off x="3270781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2" name="Google Shape;3452;p75"/>
              <p:cNvSpPr/>
              <p:nvPr/>
            </p:nvSpPr>
            <p:spPr>
              <a:xfrm>
                <a:off x="3270781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3" name="Google Shape;3453;p75"/>
              <p:cNvSpPr/>
              <p:nvPr/>
            </p:nvSpPr>
            <p:spPr>
              <a:xfrm>
                <a:off x="3270781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4" name="Google Shape;3454;p75"/>
              <p:cNvSpPr/>
              <p:nvPr/>
            </p:nvSpPr>
            <p:spPr>
              <a:xfrm>
                <a:off x="3270781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5" name="Google Shape;3455;p75"/>
              <p:cNvSpPr/>
              <p:nvPr/>
            </p:nvSpPr>
            <p:spPr>
              <a:xfrm>
                <a:off x="3270781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6" name="Google Shape;3456;p75"/>
              <p:cNvSpPr/>
              <p:nvPr/>
            </p:nvSpPr>
            <p:spPr>
              <a:xfrm>
                <a:off x="3359569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7" name="Google Shape;3457;p75"/>
              <p:cNvSpPr/>
              <p:nvPr/>
            </p:nvSpPr>
            <p:spPr>
              <a:xfrm>
                <a:off x="3359569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8" name="Google Shape;3458;p75"/>
              <p:cNvSpPr/>
              <p:nvPr/>
            </p:nvSpPr>
            <p:spPr>
              <a:xfrm>
                <a:off x="3359569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9" name="Google Shape;3459;p75"/>
              <p:cNvSpPr/>
              <p:nvPr/>
            </p:nvSpPr>
            <p:spPr>
              <a:xfrm>
                <a:off x="3359569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0" name="Google Shape;3460;p75"/>
              <p:cNvSpPr/>
              <p:nvPr/>
            </p:nvSpPr>
            <p:spPr>
              <a:xfrm>
                <a:off x="3359569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1" name="Google Shape;3461;p75"/>
              <p:cNvSpPr/>
              <p:nvPr/>
            </p:nvSpPr>
            <p:spPr>
              <a:xfrm>
                <a:off x="3359569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2" name="Google Shape;3462;p75"/>
              <p:cNvSpPr/>
              <p:nvPr/>
            </p:nvSpPr>
            <p:spPr>
              <a:xfrm>
                <a:off x="3359569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3" name="Google Shape;3463;p75"/>
              <p:cNvSpPr/>
              <p:nvPr/>
            </p:nvSpPr>
            <p:spPr>
              <a:xfrm>
                <a:off x="3359569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4" name="Google Shape;3464;p75"/>
              <p:cNvSpPr/>
              <p:nvPr/>
            </p:nvSpPr>
            <p:spPr>
              <a:xfrm>
                <a:off x="3359569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5" name="Google Shape;3465;p75"/>
              <p:cNvSpPr/>
              <p:nvPr/>
            </p:nvSpPr>
            <p:spPr>
              <a:xfrm>
                <a:off x="3359569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6" name="Google Shape;3466;p75"/>
              <p:cNvSpPr/>
              <p:nvPr/>
            </p:nvSpPr>
            <p:spPr>
              <a:xfrm>
                <a:off x="3359569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7" name="Google Shape;3467;p75"/>
              <p:cNvSpPr/>
              <p:nvPr/>
            </p:nvSpPr>
            <p:spPr>
              <a:xfrm>
                <a:off x="3359569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8" name="Google Shape;3468;p75"/>
              <p:cNvSpPr/>
              <p:nvPr/>
            </p:nvSpPr>
            <p:spPr>
              <a:xfrm>
                <a:off x="3359569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9" name="Google Shape;3469;p75"/>
              <p:cNvSpPr/>
              <p:nvPr/>
            </p:nvSpPr>
            <p:spPr>
              <a:xfrm>
                <a:off x="3448357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0" name="Google Shape;3470;p75"/>
              <p:cNvSpPr/>
              <p:nvPr/>
            </p:nvSpPr>
            <p:spPr>
              <a:xfrm>
                <a:off x="3448357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1" name="Google Shape;3471;p75"/>
              <p:cNvSpPr/>
              <p:nvPr/>
            </p:nvSpPr>
            <p:spPr>
              <a:xfrm>
                <a:off x="3448357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2" name="Google Shape;3472;p75"/>
              <p:cNvSpPr/>
              <p:nvPr/>
            </p:nvSpPr>
            <p:spPr>
              <a:xfrm>
                <a:off x="3448357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3" name="Google Shape;3473;p75"/>
              <p:cNvSpPr/>
              <p:nvPr/>
            </p:nvSpPr>
            <p:spPr>
              <a:xfrm>
                <a:off x="3448357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4" name="Google Shape;3474;p75"/>
              <p:cNvSpPr/>
              <p:nvPr/>
            </p:nvSpPr>
            <p:spPr>
              <a:xfrm>
                <a:off x="3448357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5" name="Google Shape;3475;p75"/>
              <p:cNvSpPr/>
              <p:nvPr/>
            </p:nvSpPr>
            <p:spPr>
              <a:xfrm>
                <a:off x="3448357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6" name="Google Shape;3476;p75"/>
              <p:cNvSpPr/>
              <p:nvPr/>
            </p:nvSpPr>
            <p:spPr>
              <a:xfrm>
                <a:off x="3448357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7" name="Google Shape;3477;p75"/>
              <p:cNvSpPr/>
              <p:nvPr/>
            </p:nvSpPr>
            <p:spPr>
              <a:xfrm>
                <a:off x="3448357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8" name="Google Shape;3478;p75"/>
              <p:cNvSpPr/>
              <p:nvPr/>
            </p:nvSpPr>
            <p:spPr>
              <a:xfrm>
                <a:off x="3448357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9" name="Google Shape;3479;p75"/>
              <p:cNvSpPr/>
              <p:nvPr/>
            </p:nvSpPr>
            <p:spPr>
              <a:xfrm>
                <a:off x="3448357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0" name="Google Shape;3480;p75"/>
              <p:cNvSpPr/>
              <p:nvPr/>
            </p:nvSpPr>
            <p:spPr>
              <a:xfrm>
                <a:off x="3448357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1" name="Google Shape;3481;p75"/>
              <p:cNvSpPr/>
              <p:nvPr/>
            </p:nvSpPr>
            <p:spPr>
              <a:xfrm>
                <a:off x="3448357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2" name="Google Shape;3482;p75"/>
              <p:cNvSpPr/>
              <p:nvPr/>
            </p:nvSpPr>
            <p:spPr>
              <a:xfrm>
                <a:off x="3537144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3" name="Google Shape;3483;p75"/>
              <p:cNvSpPr/>
              <p:nvPr/>
            </p:nvSpPr>
            <p:spPr>
              <a:xfrm>
                <a:off x="3537144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4" name="Google Shape;3484;p75"/>
              <p:cNvSpPr/>
              <p:nvPr/>
            </p:nvSpPr>
            <p:spPr>
              <a:xfrm>
                <a:off x="3537144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5" name="Google Shape;3485;p75"/>
              <p:cNvSpPr/>
              <p:nvPr/>
            </p:nvSpPr>
            <p:spPr>
              <a:xfrm>
                <a:off x="3537144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6" name="Google Shape;3486;p75"/>
              <p:cNvSpPr/>
              <p:nvPr/>
            </p:nvSpPr>
            <p:spPr>
              <a:xfrm>
                <a:off x="3537144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7" name="Google Shape;3487;p75"/>
              <p:cNvSpPr/>
              <p:nvPr/>
            </p:nvSpPr>
            <p:spPr>
              <a:xfrm>
                <a:off x="3537144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8" name="Google Shape;3488;p75"/>
              <p:cNvSpPr/>
              <p:nvPr/>
            </p:nvSpPr>
            <p:spPr>
              <a:xfrm>
                <a:off x="3537144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9" name="Google Shape;3489;p75"/>
              <p:cNvSpPr/>
              <p:nvPr/>
            </p:nvSpPr>
            <p:spPr>
              <a:xfrm>
                <a:off x="3537144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0" name="Google Shape;3490;p75"/>
              <p:cNvSpPr/>
              <p:nvPr/>
            </p:nvSpPr>
            <p:spPr>
              <a:xfrm>
                <a:off x="3537144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1" name="Google Shape;3491;p75"/>
              <p:cNvSpPr/>
              <p:nvPr/>
            </p:nvSpPr>
            <p:spPr>
              <a:xfrm>
                <a:off x="3537144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2" name="Google Shape;3492;p75"/>
              <p:cNvSpPr/>
              <p:nvPr/>
            </p:nvSpPr>
            <p:spPr>
              <a:xfrm>
                <a:off x="3537144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3" name="Google Shape;3493;p75"/>
              <p:cNvSpPr/>
              <p:nvPr/>
            </p:nvSpPr>
            <p:spPr>
              <a:xfrm>
                <a:off x="3537144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4" name="Google Shape;3494;p75"/>
              <p:cNvSpPr/>
              <p:nvPr/>
            </p:nvSpPr>
            <p:spPr>
              <a:xfrm>
                <a:off x="3537144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5" name="Google Shape;3495;p75"/>
              <p:cNvSpPr/>
              <p:nvPr/>
            </p:nvSpPr>
            <p:spPr>
              <a:xfrm>
                <a:off x="3625932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6" name="Google Shape;3496;p75"/>
              <p:cNvSpPr/>
              <p:nvPr/>
            </p:nvSpPr>
            <p:spPr>
              <a:xfrm>
                <a:off x="3625932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7" name="Google Shape;3497;p75"/>
              <p:cNvSpPr/>
              <p:nvPr/>
            </p:nvSpPr>
            <p:spPr>
              <a:xfrm>
                <a:off x="3625932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8" name="Google Shape;3498;p75"/>
              <p:cNvSpPr/>
              <p:nvPr/>
            </p:nvSpPr>
            <p:spPr>
              <a:xfrm>
                <a:off x="3625932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9" name="Google Shape;3499;p75"/>
              <p:cNvSpPr/>
              <p:nvPr/>
            </p:nvSpPr>
            <p:spPr>
              <a:xfrm>
                <a:off x="3625932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0" name="Google Shape;3500;p75"/>
              <p:cNvSpPr/>
              <p:nvPr/>
            </p:nvSpPr>
            <p:spPr>
              <a:xfrm>
                <a:off x="3625932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1" name="Google Shape;3501;p75"/>
              <p:cNvSpPr/>
              <p:nvPr/>
            </p:nvSpPr>
            <p:spPr>
              <a:xfrm>
                <a:off x="3625932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2" name="Google Shape;3502;p75"/>
              <p:cNvSpPr/>
              <p:nvPr/>
            </p:nvSpPr>
            <p:spPr>
              <a:xfrm>
                <a:off x="3625932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3" name="Google Shape;3503;p75"/>
              <p:cNvSpPr/>
              <p:nvPr/>
            </p:nvSpPr>
            <p:spPr>
              <a:xfrm>
                <a:off x="3625932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4" name="Google Shape;3504;p75"/>
              <p:cNvSpPr/>
              <p:nvPr/>
            </p:nvSpPr>
            <p:spPr>
              <a:xfrm>
                <a:off x="3625932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5" name="Google Shape;3505;p75"/>
              <p:cNvSpPr/>
              <p:nvPr/>
            </p:nvSpPr>
            <p:spPr>
              <a:xfrm>
                <a:off x="3625932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6" name="Google Shape;3506;p75"/>
              <p:cNvSpPr/>
              <p:nvPr/>
            </p:nvSpPr>
            <p:spPr>
              <a:xfrm>
                <a:off x="3625932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7" name="Google Shape;3507;p75"/>
              <p:cNvSpPr/>
              <p:nvPr/>
            </p:nvSpPr>
            <p:spPr>
              <a:xfrm>
                <a:off x="3625932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8" name="Google Shape;3508;p75"/>
              <p:cNvSpPr/>
              <p:nvPr/>
            </p:nvSpPr>
            <p:spPr>
              <a:xfrm>
                <a:off x="3714720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9" name="Google Shape;3509;p75"/>
              <p:cNvSpPr/>
              <p:nvPr/>
            </p:nvSpPr>
            <p:spPr>
              <a:xfrm>
                <a:off x="3714720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0" name="Google Shape;3510;p75"/>
              <p:cNvSpPr/>
              <p:nvPr/>
            </p:nvSpPr>
            <p:spPr>
              <a:xfrm>
                <a:off x="3714720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1" name="Google Shape;3511;p75"/>
              <p:cNvSpPr/>
              <p:nvPr/>
            </p:nvSpPr>
            <p:spPr>
              <a:xfrm>
                <a:off x="3714720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2" name="Google Shape;3512;p75"/>
              <p:cNvSpPr/>
              <p:nvPr/>
            </p:nvSpPr>
            <p:spPr>
              <a:xfrm>
                <a:off x="3714720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3" name="Google Shape;3513;p75"/>
              <p:cNvSpPr/>
              <p:nvPr/>
            </p:nvSpPr>
            <p:spPr>
              <a:xfrm>
                <a:off x="3714720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4" name="Google Shape;3514;p75"/>
              <p:cNvSpPr/>
              <p:nvPr/>
            </p:nvSpPr>
            <p:spPr>
              <a:xfrm>
                <a:off x="3714720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5" name="Google Shape;3515;p75"/>
              <p:cNvSpPr/>
              <p:nvPr/>
            </p:nvSpPr>
            <p:spPr>
              <a:xfrm>
                <a:off x="3714720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6" name="Google Shape;3516;p75"/>
              <p:cNvSpPr/>
              <p:nvPr/>
            </p:nvSpPr>
            <p:spPr>
              <a:xfrm>
                <a:off x="3714720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7" name="Google Shape;3517;p75"/>
              <p:cNvSpPr/>
              <p:nvPr/>
            </p:nvSpPr>
            <p:spPr>
              <a:xfrm>
                <a:off x="3714720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8" name="Google Shape;3518;p75"/>
              <p:cNvSpPr/>
              <p:nvPr/>
            </p:nvSpPr>
            <p:spPr>
              <a:xfrm>
                <a:off x="3714720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9" name="Google Shape;3519;p75"/>
              <p:cNvSpPr/>
              <p:nvPr/>
            </p:nvSpPr>
            <p:spPr>
              <a:xfrm>
                <a:off x="3714720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0" name="Google Shape;3520;p75"/>
              <p:cNvSpPr/>
              <p:nvPr/>
            </p:nvSpPr>
            <p:spPr>
              <a:xfrm>
                <a:off x="3714720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1" name="Google Shape;3521;p75"/>
              <p:cNvSpPr/>
              <p:nvPr/>
            </p:nvSpPr>
            <p:spPr>
              <a:xfrm>
                <a:off x="3803508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2" name="Google Shape;3522;p75"/>
              <p:cNvSpPr/>
              <p:nvPr/>
            </p:nvSpPr>
            <p:spPr>
              <a:xfrm>
                <a:off x="3803508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3" name="Google Shape;3523;p75"/>
              <p:cNvSpPr/>
              <p:nvPr/>
            </p:nvSpPr>
            <p:spPr>
              <a:xfrm>
                <a:off x="3803508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4" name="Google Shape;3524;p75"/>
              <p:cNvSpPr/>
              <p:nvPr/>
            </p:nvSpPr>
            <p:spPr>
              <a:xfrm>
                <a:off x="3803508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5" name="Google Shape;3525;p75"/>
              <p:cNvSpPr/>
              <p:nvPr/>
            </p:nvSpPr>
            <p:spPr>
              <a:xfrm>
                <a:off x="3803508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6" name="Google Shape;3526;p75"/>
              <p:cNvSpPr/>
              <p:nvPr/>
            </p:nvSpPr>
            <p:spPr>
              <a:xfrm>
                <a:off x="3803508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7" name="Google Shape;3527;p75"/>
              <p:cNvSpPr/>
              <p:nvPr/>
            </p:nvSpPr>
            <p:spPr>
              <a:xfrm>
                <a:off x="3803508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8" name="Google Shape;3528;p75"/>
              <p:cNvSpPr/>
              <p:nvPr/>
            </p:nvSpPr>
            <p:spPr>
              <a:xfrm>
                <a:off x="3803508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9" name="Google Shape;3529;p75"/>
              <p:cNvSpPr/>
              <p:nvPr/>
            </p:nvSpPr>
            <p:spPr>
              <a:xfrm>
                <a:off x="3803508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0" name="Google Shape;3530;p75"/>
              <p:cNvSpPr/>
              <p:nvPr/>
            </p:nvSpPr>
            <p:spPr>
              <a:xfrm>
                <a:off x="3803508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1" name="Google Shape;3531;p75"/>
              <p:cNvSpPr/>
              <p:nvPr/>
            </p:nvSpPr>
            <p:spPr>
              <a:xfrm>
                <a:off x="3803508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2" name="Google Shape;3532;p75"/>
              <p:cNvSpPr/>
              <p:nvPr/>
            </p:nvSpPr>
            <p:spPr>
              <a:xfrm>
                <a:off x="3803508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3" name="Google Shape;3533;p75"/>
              <p:cNvSpPr/>
              <p:nvPr/>
            </p:nvSpPr>
            <p:spPr>
              <a:xfrm>
                <a:off x="3803508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4" name="Google Shape;3534;p75"/>
              <p:cNvSpPr/>
              <p:nvPr/>
            </p:nvSpPr>
            <p:spPr>
              <a:xfrm>
                <a:off x="2027752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5" name="Google Shape;3535;p75"/>
              <p:cNvSpPr/>
              <p:nvPr/>
            </p:nvSpPr>
            <p:spPr>
              <a:xfrm>
                <a:off x="2116540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6" name="Google Shape;3536;p75"/>
              <p:cNvSpPr/>
              <p:nvPr/>
            </p:nvSpPr>
            <p:spPr>
              <a:xfrm>
                <a:off x="2205328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7" name="Google Shape;3537;p75"/>
              <p:cNvSpPr/>
              <p:nvPr/>
            </p:nvSpPr>
            <p:spPr>
              <a:xfrm>
                <a:off x="2294116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8" name="Google Shape;3538;p75"/>
              <p:cNvSpPr/>
              <p:nvPr/>
            </p:nvSpPr>
            <p:spPr>
              <a:xfrm>
                <a:off x="2382904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9" name="Google Shape;3539;p75"/>
              <p:cNvSpPr/>
              <p:nvPr/>
            </p:nvSpPr>
            <p:spPr>
              <a:xfrm>
                <a:off x="2471691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0" name="Google Shape;3540;p75"/>
              <p:cNvSpPr/>
              <p:nvPr/>
            </p:nvSpPr>
            <p:spPr>
              <a:xfrm>
                <a:off x="2560479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1" name="Google Shape;3541;p75"/>
              <p:cNvSpPr/>
              <p:nvPr/>
            </p:nvSpPr>
            <p:spPr>
              <a:xfrm>
                <a:off x="2649267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2" name="Google Shape;3542;p75"/>
              <p:cNvSpPr/>
              <p:nvPr/>
            </p:nvSpPr>
            <p:spPr>
              <a:xfrm>
                <a:off x="2738055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3" name="Google Shape;3543;p75"/>
              <p:cNvSpPr/>
              <p:nvPr/>
            </p:nvSpPr>
            <p:spPr>
              <a:xfrm>
                <a:off x="2826842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4" name="Google Shape;3544;p75"/>
              <p:cNvSpPr/>
              <p:nvPr/>
            </p:nvSpPr>
            <p:spPr>
              <a:xfrm>
                <a:off x="2915630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5" name="Google Shape;3545;p75"/>
              <p:cNvSpPr/>
              <p:nvPr/>
            </p:nvSpPr>
            <p:spPr>
              <a:xfrm>
                <a:off x="3004418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6" name="Google Shape;3546;p75"/>
              <p:cNvSpPr/>
              <p:nvPr/>
            </p:nvSpPr>
            <p:spPr>
              <a:xfrm>
                <a:off x="3093206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7" name="Google Shape;3547;p75"/>
              <p:cNvSpPr/>
              <p:nvPr/>
            </p:nvSpPr>
            <p:spPr>
              <a:xfrm>
                <a:off x="3181993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8" name="Google Shape;3548;p75"/>
              <p:cNvSpPr/>
              <p:nvPr/>
            </p:nvSpPr>
            <p:spPr>
              <a:xfrm>
                <a:off x="3270781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9" name="Google Shape;3549;p75"/>
              <p:cNvSpPr/>
              <p:nvPr/>
            </p:nvSpPr>
            <p:spPr>
              <a:xfrm>
                <a:off x="3359569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0" name="Google Shape;3550;p75"/>
              <p:cNvSpPr/>
              <p:nvPr/>
            </p:nvSpPr>
            <p:spPr>
              <a:xfrm>
                <a:off x="3448357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1" name="Google Shape;3551;p75"/>
              <p:cNvSpPr/>
              <p:nvPr/>
            </p:nvSpPr>
            <p:spPr>
              <a:xfrm>
                <a:off x="3537144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2" name="Google Shape;3552;p75"/>
              <p:cNvSpPr/>
              <p:nvPr/>
            </p:nvSpPr>
            <p:spPr>
              <a:xfrm>
                <a:off x="3625932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3" name="Google Shape;3553;p75"/>
              <p:cNvSpPr/>
              <p:nvPr/>
            </p:nvSpPr>
            <p:spPr>
              <a:xfrm>
                <a:off x="3714720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4" name="Google Shape;3554;p75"/>
              <p:cNvSpPr/>
              <p:nvPr/>
            </p:nvSpPr>
            <p:spPr>
              <a:xfrm>
                <a:off x="3803508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5" name="Google Shape;3555;p75"/>
              <p:cNvSpPr/>
              <p:nvPr/>
            </p:nvSpPr>
            <p:spPr>
              <a:xfrm>
                <a:off x="2027752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6" name="Google Shape;3556;p75"/>
              <p:cNvSpPr/>
              <p:nvPr/>
            </p:nvSpPr>
            <p:spPr>
              <a:xfrm>
                <a:off x="2116540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7" name="Google Shape;3557;p75"/>
              <p:cNvSpPr/>
              <p:nvPr/>
            </p:nvSpPr>
            <p:spPr>
              <a:xfrm>
                <a:off x="2205328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8" name="Google Shape;3558;p75"/>
              <p:cNvSpPr/>
              <p:nvPr/>
            </p:nvSpPr>
            <p:spPr>
              <a:xfrm>
                <a:off x="2294116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9" name="Google Shape;3559;p75"/>
              <p:cNvSpPr/>
              <p:nvPr/>
            </p:nvSpPr>
            <p:spPr>
              <a:xfrm>
                <a:off x="2382904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0" name="Google Shape;3560;p75"/>
              <p:cNvSpPr/>
              <p:nvPr/>
            </p:nvSpPr>
            <p:spPr>
              <a:xfrm>
                <a:off x="2471691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1" name="Google Shape;3561;p75"/>
              <p:cNvSpPr/>
              <p:nvPr/>
            </p:nvSpPr>
            <p:spPr>
              <a:xfrm>
                <a:off x="2560479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2" name="Google Shape;3562;p75"/>
              <p:cNvSpPr/>
              <p:nvPr/>
            </p:nvSpPr>
            <p:spPr>
              <a:xfrm>
                <a:off x="2649267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3" name="Google Shape;3563;p75"/>
              <p:cNvSpPr/>
              <p:nvPr/>
            </p:nvSpPr>
            <p:spPr>
              <a:xfrm>
                <a:off x="2738055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4" name="Google Shape;3564;p75"/>
              <p:cNvSpPr/>
              <p:nvPr/>
            </p:nvSpPr>
            <p:spPr>
              <a:xfrm>
                <a:off x="2826842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5" name="Google Shape;3565;p75"/>
              <p:cNvSpPr/>
              <p:nvPr/>
            </p:nvSpPr>
            <p:spPr>
              <a:xfrm>
                <a:off x="2915630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6" name="Google Shape;3566;p75"/>
              <p:cNvSpPr/>
              <p:nvPr/>
            </p:nvSpPr>
            <p:spPr>
              <a:xfrm>
                <a:off x="3004418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7" name="Google Shape;3567;p75"/>
              <p:cNvSpPr/>
              <p:nvPr/>
            </p:nvSpPr>
            <p:spPr>
              <a:xfrm>
                <a:off x="3093206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8" name="Google Shape;3568;p75"/>
              <p:cNvSpPr/>
              <p:nvPr/>
            </p:nvSpPr>
            <p:spPr>
              <a:xfrm>
                <a:off x="3181993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9" name="Google Shape;3569;p75"/>
              <p:cNvSpPr/>
              <p:nvPr/>
            </p:nvSpPr>
            <p:spPr>
              <a:xfrm>
                <a:off x="3270781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70" name="Google Shape;3570;p75"/>
              <p:cNvSpPr/>
              <p:nvPr/>
            </p:nvSpPr>
            <p:spPr>
              <a:xfrm>
                <a:off x="3359569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71" name="Google Shape;3571;p75"/>
              <p:cNvSpPr/>
              <p:nvPr/>
            </p:nvSpPr>
            <p:spPr>
              <a:xfrm>
                <a:off x="3448357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72" name="Google Shape;3572;p75"/>
              <p:cNvSpPr/>
              <p:nvPr/>
            </p:nvSpPr>
            <p:spPr>
              <a:xfrm>
                <a:off x="3537144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73" name="Google Shape;3573;p75"/>
              <p:cNvSpPr/>
              <p:nvPr/>
            </p:nvSpPr>
            <p:spPr>
              <a:xfrm>
                <a:off x="3625932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74" name="Google Shape;3574;p75"/>
              <p:cNvSpPr/>
              <p:nvPr/>
            </p:nvSpPr>
            <p:spPr>
              <a:xfrm>
                <a:off x="3714720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75" name="Google Shape;3575;p75"/>
              <p:cNvSpPr/>
              <p:nvPr/>
            </p:nvSpPr>
            <p:spPr>
              <a:xfrm>
                <a:off x="3803508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76" name="Google Shape;3576;p75"/>
              <p:cNvSpPr/>
              <p:nvPr/>
            </p:nvSpPr>
            <p:spPr>
              <a:xfrm>
                <a:off x="3895796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77" name="Google Shape;3577;p75"/>
              <p:cNvSpPr/>
              <p:nvPr/>
            </p:nvSpPr>
            <p:spPr>
              <a:xfrm>
                <a:off x="3895796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78" name="Google Shape;3578;p75"/>
              <p:cNvSpPr/>
              <p:nvPr/>
            </p:nvSpPr>
            <p:spPr>
              <a:xfrm>
                <a:off x="3895796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79" name="Google Shape;3579;p75"/>
              <p:cNvSpPr/>
              <p:nvPr/>
            </p:nvSpPr>
            <p:spPr>
              <a:xfrm>
                <a:off x="3895796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0" name="Google Shape;3580;p75"/>
              <p:cNvSpPr/>
              <p:nvPr/>
            </p:nvSpPr>
            <p:spPr>
              <a:xfrm>
                <a:off x="3895796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1" name="Google Shape;3581;p75"/>
              <p:cNvSpPr/>
              <p:nvPr/>
            </p:nvSpPr>
            <p:spPr>
              <a:xfrm>
                <a:off x="3895796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2" name="Google Shape;3582;p75"/>
              <p:cNvSpPr/>
              <p:nvPr/>
            </p:nvSpPr>
            <p:spPr>
              <a:xfrm>
                <a:off x="3895796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3" name="Google Shape;3583;p75"/>
              <p:cNvSpPr/>
              <p:nvPr/>
            </p:nvSpPr>
            <p:spPr>
              <a:xfrm>
                <a:off x="3895796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4" name="Google Shape;3584;p75"/>
              <p:cNvSpPr/>
              <p:nvPr/>
            </p:nvSpPr>
            <p:spPr>
              <a:xfrm>
                <a:off x="3895796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5" name="Google Shape;3585;p75"/>
              <p:cNvSpPr/>
              <p:nvPr/>
            </p:nvSpPr>
            <p:spPr>
              <a:xfrm>
                <a:off x="3895796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6" name="Google Shape;3586;p75"/>
              <p:cNvSpPr/>
              <p:nvPr/>
            </p:nvSpPr>
            <p:spPr>
              <a:xfrm>
                <a:off x="3895796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7" name="Google Shape;3587;p75"/>
              <p:cNvSpPr/>
              <p:nvPr/>
            </p:nvSpPr>
            <p:spPr>
              <a:xfrm>
                <a:off x="3895796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8" name="Google Shape;3588;p75"/>
              <p:cNvSpPr/>
              <p:nvPr/>
            </p:nvSpPr>
            <p:spPr>
              <a:xfrm>
                <a:off x="3895796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9" name="Google Shape;3589;p75"/>
              <p:cNvSpPr/>
              <p:nvPr/>
            </p:nvSpPr>
            <p:spPr>
              <a:xfrm>
                <a:off x="3895796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0" name="Google Shape;3590;p75"/>
              <p:cNvSpPr/>
              <p:nvPr/>
            </p:nvSpPr>
            <p:spPr>
              <a:xfrm>
                <a:off x="3895796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1" name="Google Shape;3591;p75"/>
              <p:cNvSpPr/>
              <p:nvPr/>
            </p:nvSpPr>
            <p:spPr>
              <a:xfrm>
                <a:off x="1938965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2" name="Google Shape;3592;p75"/>
              <p:cNvSpPr/>
              <p:nvPr/>
            </p:nvSpPr>
            <p:spPr>
              <a:xfrm>
                <a:off x="1938965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3" name="Google Shape;3593;p75"/>
              <p:cNvSpPr/>
              <p:nvPr/>
            </p:nvSpPr>
            <p:spPr>
              <a:xfrm>
                <a:off x="1938965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4" name="Google Shape;3594;p75"/>
              <p:cNvSpPr/>
              <p:nvPr/>
            </p:nvSpPr>
            <p:spPr>
              <a:xfrm>
                <a:off x="1938965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5" name="Google Shape;3595;p75"/>
              <p:cNvSpPr/>
              <p:nvPr/>
            </p:nvSpPr>
            <p:spPr>
              <a:xfrm>
                <a:off x="1938965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6" name="Google Shape;3596;p75"/>
              <p:cNvSpPr/>
              <p:nvPr/>
            </p:nvSpPr>
            <p:spPr>
              <a:xfrm>
                <a:off x="1938965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7" name="Google Shape;3597;p75"/>
              <p:cNvSpPr/>
              <p:nvPr/>
            </p:nvSpPr>
            <p:spPr>
              <a:xfrm>
                <a:off x="1938965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8" name="Google Shape;3598;p75"/>
              <p:cNvSpPr/>
              <p:nvPr/>
            </p:nvSpPr>
            <p:spPr>
              <a:xfrm>
                <a:off x="1938965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9" name="Google Shape;3599;p75"/>
              <p:cNvSpPr/>
              <p:nvPr/>
            </p:nvSpPr>
            <p:spPr>
              <a:xfrm>
                <a:off x="1938965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00" name="Google Shape;3600;p75"/>
              <p:cNvSpPr/>
              <p:nvPr/>
            </p:nvSpPr>
            <p:spPr>
              <a:xfrm>
                <a:off x="1938965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01" name="Google Shape;3601;p75"/>
              <p:cNvSpPr/>
              <p:nvPr/>
            </p:nvSpPr>
            <p:spPr>
              <a:xfrm>
                <a:off x="1938965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02" name="Google Shape;3602;p75"/>
              <p:cNvSpPr/>
              <p:nvPr/>
            </p:nvSpPr>
            <p:spPr>
              <a:xfrm>
                <a:off x="1938965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03" name="Google Shape;3603;p75"/>
              <p:cNvSpPr/>
              <p:nvPr/>
            </p:nvSpPr>
            <p:spPr>
              <a:xfrm>
                <a:off x="1938965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04" name="Google Shape;3604;p75"/>
              <p:cNvSpPr/>
              <p:nvPr/>
            </p:nvSpPr>
            <p:spPr>
              <a:xfrm>
                <a:off x="1938965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05" name="Google Shape;3605;p75"/>
              <p:cNvSpPr/>
              <p:nvPr/>
            </p:nvSpPr>
            <p:spPr>
              <a:xfrm>
                <a:off x="1938965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06" name="Google Shape;3606;p75"/>
              <p:cNvSpPr/>
              <p:nvPr/>
            </p:nvSpPr>
            <p:spPr>
              <a:xfrm>
                <a:off x="1850177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07" name="Google Shape;3607;p75"/>
              <p:cNvSpPr/>
              <p:nvPr/>
            </p:nvSpPr>
            <p:spPr>
              <a:xfrm>
                <a:off x="1850177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08" name="Google Shape;3608;p75"/>
              <p:cNvSpPr/>
              <p:nvPr/>
            </p:nvSpPr>
            <p:spPr>
              <a:xfrm>
                <a:off x="1850177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09" name="Google Shape;3609;p75"/>
              <p:cNvSpPr/>
              <p:nvPr/>
            </p:nvSpPr>
            <p:spPr>
              <a:xfrm>
                <a:off x="1850177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10" name="Google Shape;3610;p75"/>
              <p:cNvSpPr/>
              <p:nvPr/>
            </p:nvSpPr>
            <p:spPr>
              <a:xfrm>
                <a:off x="1850177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11" name="Google Shape;3611;p75"/>
              <p:cNvSpPr/>
              <p:nvPr/>
            </p:nvSpPr>
            <p:spPr>
              <a:xfrm>
                <a:off x="1850177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12" name="Google Shape;3612;p75"/>
              <p:cNvSpPr/>
              <p:nvPr/>
            </p:nvSpPr>
            <p:spPr>
              <a:xfrm>
                <a:off x="1850177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13" name="Google Shape;3613;p75"/>
              <p:cNvSpPr/>
              <p:nvPr/>
            </p:nvSpPr>
            <p:spPr>
              <a:xfrm>
                <a:off x="1850177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14" name="Google Shape;3614;p75"/>
              <p:cNvSpPr/>
              <p:nvPr/>
            </p:nvSpPr>
            <p:spPr>
              <a:xfrm>
                <a:off x="1850177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15" name="Google Shape;3615;p75"/>
              <p:cNvSpPr/>
              <p:nvPr/>
            </p:nvSpPr>
            <p:spPr>
              <a:xfrm>
                <a:off x="1850177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16" name="Google Shape;3616;p75"/>
              <p:cNvSpPr/>
              <p:nvPr/>
            </p:nvSpPr>
            <p:spPr>
              <a:xfrm>
                <a:off x="1850177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17" name="Google Shape;3617;p75"/>
              <p:cNvSpPr/>
              <p:nvPr/>
            </p:nvSpPr>
            <p:spPr>
              <a:xfrm>
                <a:off x="1850177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18" name="Google Shape;3618;p75"/>
              <p:cNvSpPr/>
              <p:nvPr/>
            </p:nvSpPr>
            <p:spPr>
              <a:xfrm>
                <a:off x="1850177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19" name="Google Shape;3619;p75"/>
              <p:cNvSpPr/>
              <p:nvPr/>
            </p:nvSpPr>
            <p:spPr>
              <a:xfrm>
                <a:off x="1850177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20" name="Google Shape;3620;p75"/>
              <p:cNvSpPr/>
              <p:nvPr/>
            </p:nvSpPr>
            <p:spPr>
              <a:xfrm>
                <a:off x="1850177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21" name="Google Shape;3621;p75"/>
              <p:cNvSpPr/>
              <p:nvPr/>
            </p:nvSpPr>
            <p:spPr>
              <a:xfrm>
                <a:off x="1761389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22" name="Google Shape;3622;p75"/>
              <p:cNvSpPr/>
              <p:nvPr/>
            </p:nvSpPr>
            <p:spPr>
              <a:xfrm>
                <a:off x="1761389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23" name="Google Shape;3623;p75"/>
              <p:cNvSpPr/>
              <p:nvPr/>
            </p:nvSpPr>
            <p:spPr>
              <a:xfrm>
                <a:off x="1761389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24" name="Google Shape;3624;p75"/>
              <p:cNvSpPr/>
              <p:nvPr/>
            </p:nvSpPr>
            <p:spPr>
              <a:xfrm>
                <a:off x="1761389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25" name="Google Shape;3625;p75"/>
              <p:cNvSpPr/>
              <p:nvPr/>
            </p:nvSpPr>
            <p:spPr>
              <a:xfrm>
                <a:off x="1761389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26" name="Google Shape;3626;p75"/>
              <p:cNvSpPr/>
              <p:nvPr/>
            </p:nvSpPr>
            <p:spPr>
              <a:xfrm>
                <a:off x="1761389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27" name="Google Shape;3627;p75"/>
              <p:cNvSpPr/>
              <p:nvPr/>
            </p:nvSpPr>
            <p:spPr>
              <a:xfrm>
                <a:off x="1761389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28" name="Google Shape;3628;p75"/>
              <p:cNvSpPr/>
              <p:nvPr/>
            </p:nvSpPr>
            <p:spPr>
              <a:xfrm>
                <a:off x="1761389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29" name="Google Shape;3629;p75"/>
              <p:cNvSpPr/>
              <p:nvPr/>
            </p:nvSpPr>
            <p:spPr>
              <a:xfrm>
                <a:off x="1761389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30" name="Google Shape;3630;p75"/>
              <p:cNvSpPr/>
              <p:nvPr/>
            </p:nvSpPr>
            <p:spPr>
              <a:xfrm>
                <a:off x="1761389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31" name="Google Shape;3631;p75"/>
              <p:cNvSpPr/>
              <p:nvPr/>
            </p:nvSpPr>
            <p:spPr>
              <a:xfrm>
                <a:off x="1761389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32" name="Google Shape;3632;p75"/>
              <p:cNvSpPr/>
              <p:nvPr/>
            </p:nvSpPr>
            <p:spPr>
              <a:xfrm>
                <a:off x="1761389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33" name="Google Shape;3633;p75"/>
              <p:cNvSpPr/>
              <p:nvPr/>
            </p:nvSpPr>
            <p:spPr>
              <a:xfrm>
                <a:off x="1761389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34" name="Google Shape;3634;p75"/>
              <p:cNvSpPr/>
              <p:nvPr/>
            </p:nvSpPr>
            <p:spPr>
              <a:xfrm>
                <a:off x="1761389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35" name="Google Shape;3635;p75"/>
              <p:cNvSpPr/>
              <p:nvPr/>
            </p:nvSpPr>
            <p:spPr>
              <a:xfrm>
                <a:off x="1761389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36" name="Google Shape;3636;p75"/>
              <p:cNvSpPr/>
              <p:nvPr/>
            </p:nvSpPr>
            <p:spPr>
              <a:xfrm>
                <a:off x="2027752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37" name="Google Shape;3637;p75"/>
              <p:cNvSpPr/>
              <p:nvPr/>
            </p:nvSpPr>
            <p:spPr>
              <a:xfrm>
                <a:off x="2116540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38" name="Google Shape;3638;p75"/>
              <p:cNvSpPr/>
              <p:nvPr/>
            </p:nvSpPr>
            <p:spPr>
              <a:xfrm>
                <a:off x="2205328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39" name="Google Shape;3639;p75"/>
              <p:cNvSpPr/>
              <p:nvPr/>
            </p:nvSpPr>
            <p:spPr>
              <a:xfrm>
                <a:off x="2294116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40" name="Google Shape;3640;p75"/>
              <p:cNvSpPr/>
              <p:nvPr/>
            </p:nvSpPr>
            <p:spPr>
              <a:xfrm>
                <a:off x="2382904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41" name="Google Shape;3641;p75"/>
              <p:cNvSpPr/>
              <p:nvPr/>
            </p:nvSpPr>
            <p:spPr>
              <a:xfrm>
                <a:off x="2471691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42" name="Google Shape;3642;p75"/>
              <p:cNvSpPr/>
              <p:nvPr/>
            </p:nvSpPr>
            <p:spPr>
              <a:xfrm>
                <a:off x="2027752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43" name="Google Shape;3643;p75"/>
              <p:cNvSpPr/>
              <p:nvPr/>
            </p:nvSpPr>
            <p:spPr>
              <a:xfrm>
                <a:off x="2116540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44" name="Google Shape;3644;p75"/>
              <p:cNvSpPr/>
              <p:nvPr/>
            </p:nvSpPr>
            <p:spPr>
              <a:xfrm>
                <a:off x="2205328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45" name="Google Shape;3645;p75"/>
              <p:cNvSpPr/>
              <p:nvPr/>
            </p:nvSpPr>
            <p:spPr>
              <a:xfrm>
                <a:off x="2294116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46" name="Google Shape;3646;p75"/>
              <p:cNvSpPr/>
              <p:nvPr/>
            </p:nvSpPr>
            <p:spPr>
              <a:xfrm>
                <a:off x="2382904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47" name="Google Shape;3647;p75"/>
              <p:cNvSpPr/>
              <p:nvPr/>
            </p:nvSpPr>
            <p:spPr>
              <a:xfrm>
                <a:off x="2471691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48" name="Google Shape;3648;p75"/>
              <p:cNvSpPr/>
              <p:nvPr/>
            </p:nvSpPr>
            <p:spPr>
              <a:xfrm>
                <a:off x="2027752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49" name="Google Shape;3649;p75"/>
              <p:cNvSpPr/>
              <p:nvPr/>
            </p:nvSpPr>
            <p:spPr>
              <a:xfrm>
                <a:off x="2116540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50" name="Google Shape;3650;p75"/>
              <p:cNvSpPr/>
              <p:nvPr/>
            </p:nvSpPr>
            <p:spPr>
              <a:xfrm>
                <a:off x="2205328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51" name="Google Shape;3651;p75"/>
              <p:cNvSpPr/>
              <p:nvPr/>
            </p:nvSpPr>
            <p:spPr>
              <a:xfrm>
                <a:off x="2294116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52" name="Google Shape;3652;p75"/>
              <p:cNvSpPr/>
              <p:nvPr/>
            </p:nvSpPr>
            <p:spPr>
              <a:xfrm>
                <a:off x="2382904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53" name="Google Shape;3653;p75"/>
              <p:cNvSpPr/>
              <p:nvPr/>
            </p:nvSpPr>
            <p:spPr>
              <a:xfrm>
                <a:off x="2471691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54" name="Google Shape;3654;p75"/>
              <p:cNvSpPr/>
              <p:nvPr/>
            </p:nvSpPr>
            <p:spPr>
              <a:xfrm>
                <a:off x="2027752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55" name="Google Shape;3655;p75"/>
              <p:cNvSpPr/>
              <p:nvPr/>
            </p:nvSpPr>
            <p:spPr>
              <a:xfrm>
                <a:off x="2116540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56" name="Google Shape;3656;p75"/>
              <p:cNvSpPr/>
              <p:nvPr/>
            </p:nvSpPr>
            <p:spPr>
              <a:xfrm>
                <a:off x="2205328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57" name="Google Shape;3657;p75"/>
              <p:cNvSpPr/>
              <p:nvPr/>
            </p:nvSpPr>
            <p:spPr>
              <a:xfrm>
                <a:off x="2294116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58" name="Google Shape;3658;p75"/>
              <p:cNvSpPr/>
              <p:nvPr/>
            </p:nvSpPr>
            <p:spPr>
              <a:xfrm>
                <a:off x="2382904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59" name="Google Shape;3659;p75"/>
              <p:cNvSpPr/>
              <p:nvPr/>
            </p:nvSpPr>
            <p:spPr>
              <a:xfrm>
                <a:off x="2471691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60" name="Google Shape;3660;p75"/>
              <p:cNvSpPr/>
              <p:nvPr/>
            </p:nvSpPr>
            <p:spPr>
              <a:xfrm>
                <a:off x="2027752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61" name="Google Shape;3661;p75"/>
              <p:cNvSpPr/>
              <p:nvPr/>
            </p:nvSpPr>
            <p:spPr>
              <a:xfrm>
                <a:off x="2116540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62" name="Google Shape;3662;p75"/>
              <p:cNvSpPr/>
              <p:nvPr/>
            </p:nvSpPr>
            <p:spPr>
              <a:xfrm>
                <a:off x="2205328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63" name="Google Shape;3663;p75"/>
              <p:cNvSpPr/>
              <p:nvPr/>
            </p:nvSpPr>
            <p:spPr>
              <a:xfrm>
                <a:off x="2294116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64" name="Google Shape;3664;p75"/>
              <p:cNvSpPr/>
              <p:nvPr/>
            </p:nvSpPr>
            <p:spPr>
              <a:xfrm>
                <a:off x="2382904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65" name="Google Shape;3665;p75"/>
              <p:cNvSpPr/>
              <p:nvPr/>
            </p:nvSpPr>
            <p:spPr>
              <a:xfrm>
                <a:off x="2471691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66" name="Google Shape;3666;p75"/>
              <p:cNvSpPr/>
              <p:nvPr/>
            </p:nvSpPr>
            <p:spPr>
              <a:xfrm>
                <a:off x="2027752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67" name="Google Shape;3667;p75"/>
              <p:cNvSpPr/>
              <p:nvPr/>
            </p:nvSpPr>
            <p:spPr>
              <a:xfrm>
                <a:off x="2116540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68" name="Google Shape;3668;p75"/>
              <p:cNvSpPr/>
              <p:nvPr/>
            </p:nvSpPr>
            <p:spPr>
              <a:xfrm>
                <a:off x="2205328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69" name="Google Shape;3669;p75"/>
              <p:cNvSpPr/>
              <p:nvPr/>
            </p:nvSpPr>
            <p:spPr>
              <a:xfrm>
                <a:off x="2294116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70" name="Google Shape;3670;p75"/>
              <p:cNvSpPr/>
              <p:nvPr/>
            </p:nvSpPr>
            <p:spPr>
              <a:xfrm>
                <a:off x="2382904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71" name="Google Shape;3671;p75"/>
              <p:cNvSpPr/>
              <p:nvPr/>
            </p:nvSpPr>
            <p:spPr>
              <a:xfrm>
                <a:off x="2471691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72" name="Google Shape;3672;p75"/>
              <p:cNvSpPr/>
              <p:nvPr/>
            </p:nvSpPr>
            <p:spPr>
              <a:xfrm>
                <a:off x="2027752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73" name="Google Shape;3673;p75"/>
              <p:cNvSpPr/>
              <p:nvPr/>
            </p:nvSpPr>
            <p:spPr>
              <a:xfrm>
                <a:off x="2116540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74" name="Google Shape;3674;p75"/>
              <p:cNvSpPr/>
              <p:nvPr/>
            </p:nvSpPr>
            <p:spPr>
              <a:xfrm>
                <a:off x="2205328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75" name="Google Shape;3675;p75"/>
              <p:cNvSpPr/>
              <p:nvPr/>
            </p:nvSpPr>
            <p:spPr>
              <a:xfrm>
                <a:off x="2294116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76" name="Google Shape;3676;p75"/>
              <p:cNvSpPr/>
              <p:nvPr/>
            </p:nvSpPr>
            <p:spPr>
              <a:xfrm>
                <a:off x="2382904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77" name="Google Shape;3677;p75"/>
              <p:cNvSpPr/>
              <p:nvPr/>
            </p:nvSpPr>
            <p:spPr>
              <a:xfrm>
                <a:off x="2471691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78" name="Google Shape;3678;p75"/>
              <p:cNvSpPr/>
              <p:nvPr/>
            </p:nvSpPr>
            <p:spPr>
              <a:xfrm>
                <a:off x="2027752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79" name="Google Shape;3679;p75"/>
              <p:cNvSpPr/>
              <p:nvPr/>
            </p:nvSpPr>
            <p:spPr>
              <a:xfrm>
                <a:off x="2116540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0" name="Google Shape;3680;p75"/>
              <p:cNvSpPr/>
              <p:nvPr/>
            </p:nvSpPr>
            <p:spPr>
              <a:xfrm>
                <a:off x="2205328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1" name="Google Shape;3681;p75"/>
              <p:cNvSpPr/>
              <p:nvPr/>
            </p:nvSpPr>
            <p:spPr>
              <a:xfrm>
                <a:off x="2294116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2" name="Google Shape;3682;p75"/>
              <p:cNvSpPr/>
              <p:nvPr/>
            </p:nvSpPr>
            <p:spPr>
              <a:xfrm>
                <a:off x="2382904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3" name="Google Shape;3683;p75"/>
              <p:cNvSpPr/>
              <p:nvPr/>
            </p:nvSpPr>
            <p:spPr>
              <a:xfrm>
                <a:off x="2471691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4" name="Google Shape;3684;p75"/>
              <p:cNvSpPr/>
              <p:nvPr/>
            </p:nvSpPr>
            <p:spPr>
              <a:xfrm>
                <a:off x="2027752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5" name="Google Shape;3685;p75"/>
              <p:cNvSpPr/>
              <p:nvPr/>
            </p:nvSpPr>
            <p:spPr>
              <a:xfrm>
                <a:off x="2116540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6" name="Google Shape;3686;p75"/>
              <p:cNvSpPr/>
              <p:nvPr/>
            </p:nvSpPr>
            <p:spPr>
              <a:xfrm>
                <a:off x="2205328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7" name="Google Shape;3687;p75"/>
              <p:cNvSpPr/>
              <p:nvPr/>
            </p:nvSpPr>
            <p:spPr>
              <a:xfrm>
                <a:off x="2294116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8" name="Google Shape;3688;p75"/>
              <p:cNvSpPr/>
              <p:nvPr/>
            </p:nvSpPr>
            <p:spPr>
              <a:xfrm>
                <a:off x="2382904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9" name="Google Shape;3689;p75"/>
              <p:cNvSpPr/>
              <p:nvPr/>
            </p:nvSpPr>
            <p:spPr>
              <a:xfrm>
                <a:off x="2471691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0" name="Google Shape;3690;p75"/>
              <p:cNvSpPr/>
              <p:nvPr/>
            </p:nvSpPr>
            <p:spPr>
              <a:xfrm>
                <a:off x="2027752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1" name="Google Shape;3691;p75"/>
              <p:cNvSpPr/>
              <p:nvPr/>
            </p:nvSpPr>
            <p:spPr>
              <a:xfrm>
                <a:off x="2116540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2" name="Google Shape;3692;p75"/>
              <p:cNvSpPr/>
              <p:nvPr/>
            </p:nvSpPr>
            <p:spPr>
              <a:xfrm>
                <a:off x="2205328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3" name="Google Shape;3693;p75"/>
              <p:cNvSpPr/>
              <p:nvPr/>
            </p:nvSpPr>
            <p:spPr>
              <a:xfrm>
                <a:off x="2294116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4" name="Google Shape;3694;p75"/>
              <p:cNvSpPr/>
              <p:nvPr/>
            </p:nvSpPr>
            <p:spPr>
              <a:xfrm>
                <a:off x="2382904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5" name="Google Shape;3695;p75"/>
              <p:cNvSpPr/>
              <p:nvPr/>
            </p:nvSpPr>
            <p:spPr>
              <a:xfrm>
                <a:off x="2471691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6" name="Google Shape;3696;p75"/>
              <p:cNvSpPr/>
              <p:nvPr/>
            </p:nvSpPr>
            <p:spPr>
              <a:xfrm>
                <a:off x="2027752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7" name="Google Shape;3697;p75"/>
              <p:cNvSpPr/>
              <p:nvPr/>
            </p:nvSpPr>
            <p:spPr>
              <a:xfrm>
                <a:off x="2116540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8" name="Google Shape;3698;p75"/>
              <p:cNvSpPr/>
              <p:nvPr/>
            </p:nvSpPr>
            <p:spPr>
              <a:xfrm>
                <a:off x="2205328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9" name="Google Shape;3699;p75"/>
              <p:cNvSpPr/>
              <p:nvPr/>
            </p:nvSpPr>
            <p:spPr>
              <a:xfrm>
                <a:off x="2294116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00" name="Google Shape;3700;p75"/>
              <p:cNvSpPr/>
              <p:nvPr/>
            </p:nvSpPr>
            <p:spPr>
              <a:xfrm>
                <a:off x="2382904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01" name="Google Shape;3701;p75"/>
              <p:cNvSpPr/>
              <p:nvPr/>
            </p:nvSpPr>
            <p:spPr>
              <a:xfrm>
                <a:off x="2471691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02" name="Google Shape;3702;p75"/>
              <p:cNvSpPr/>
              <p:nvPr/>
            </p:nvSpPr>
            <p:spPr>
              <a:xfrm>
                <a:off x="2027752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03" name="Google Shape;3703;p75"/>
              <p:cNvSpPr/>
              <p:nvPr/>
            </p:nvSpPr>
            <p:spPr>
              <a:xfrm>
                <a:off x="2116540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04" name="Google Shape;3704;p75"/>
              <p:cNvSpPr/>
              <p:nvPr/>
            </p:nvSpPr>
            <p:spPr>
              <a:xfrm>
                <a:off x="2205328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05" name="Google Shape;3705;p75"/>
              <p:cNvSpPr/>
              <p:nvPr/>
            </p:nvSpPr>
            <p:spPr>
              <a:xfrm>
                <a:off x="2294116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06" name="Google Shape;3706;p75"/>
              <p:cNvSpPr/>
              <p:nvPr/>
            </p:nvSpPr>
            <p:spPr>
              <a:xfrm>
                <a:off x="2382904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07" name="Google Shape;3707;p75"/>
              <p:cNvSpPr/>
              <p:nvPr/>
            </p:nvSpPr>
            <p:spPr>
              <a:xfrm>
                <a:off x="2471691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08" name="Google Shape;3708;p75"/>
              <p:cNvSpPr/>
              <p:nvPr/>
            </p:nvSpPr>
            <p:spPr>
              <a:xfrm>
                <a:off x="2027752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09" name="Google Shape;3709;p75"/>
              <p:cNvSpPr/>
              <p:nvPr/>
            </p:nvSpPr>
            <p:spPr>
              <a:xfrm>
                <a:off x="2116540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10" name="Google Shape;3710;p75"/>
              <p:cNvSpPr/>
              <p:nvPr/>
            </p:nvSpPr>
            <p:spPr>
              <a:xfrm>
                <a:off x="2205328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11" name="Google Shape;3711;p75"/>
              <p:cNvSpPr/>
              <p:nvPr/>
            </p:nvSpPr>
            <p:spPr>
              <a:xfrm>
                <a:off x="2294116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12" name="Google Shape;3712;p75"/>
              <p:cNvSpPr/>
              <p:nvPr/>
            </p:nvSpPr>
            <p:spPr>
              <a:xfrm>
                <a:off x="2382904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13" name="Google Shape;3713;p75"/>
              <p:cNvSpPr/>
              <p:nvPr/>
            </p:nvSpPr>
            <p:spPr>
              <a:xfrm>
                <a:off x="2471691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14" name="Google Shape;3714;p75"/>
              <p:cNvSpPr/>
              <p:nvPr/>
            </p:nvSpPr>
            <p:spPr>
              <a:xfrm>
                <a:off x="2560479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15" name="Google Shape;3715;p75"/>
              <p:cNvSpPr/>
              <p:nvPr/>
            </p:nvSpPr>
            <p:spPr>
              <a:xfrm>
                <a:off x="2560479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16" name="Google Shape;3716;p75"/>
              <p:cNvSpPr/>
              <p:nvPr/>
            </p:nvSpPr>
            <p:spPr>
              <a:xfrm>
                <a:off x="2560479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17" name="Google Shape;3717;p75"/>
              <p:cNvSpPr/>
              <p:nvPr/>
            </p:nvSpPr>
            <p:spPr>
              <a:xfrm>
                <a:off x="2560479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18" name="Google Shape;3718;p75"/>
              <p:cNvSpPr/>
              <p:nvPr/>
            </p:nvSpPr>
            <p:spPr>
              <a:xfrm>
                <a:off x="2560479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19" name="Google Shape;3719;p75"/>
              <p:cNvSpPr/>
              <p:nvPr/>
            </p:nvSpPr>
            <p:spPr>
              <a:xfrm>
                <a:off x="2560479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20" name="Google Shape;3720;p75"/>
              <p:cNvSpPr/>
              <p:nvPr/>
            </p:nvSpPr>
            <p:spPr>
              <a:xfrm>
                <a:off x="2560479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21" name="Google Shape;3721;p75"/>
              <p:cNvSpPr/>
              <p:nvPr/>
            </p:nvSpPr>
            <p:spPr>
              <a:xfrm>
                <a:off x="2560479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22" name="Google Shape;3722;p75"/>
              <p:cNvSpPr/>
              <p:nvPr/>
            </p:nvSpPr>
            <p:spPr>
              <a:xfrm>
                <a:off x="2560479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23" name="Google Shape;3723;p75"/>
              <p:cNvSpPr/>
              <p:nvPr/>
            </p:nvSpPr>
            <p:spPr>
              <a:xfrm>
                <a:off x="2560479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24" name="Google Shape;3724;p75"/>
              <p:cNvSpPr/>
              <p:nvPr/>
            </p:nvSpPr>
            <p:spPr>
              <a:xfrm>
                <a:off x="2560479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25" name="Google Shape;3725;p75"/>
              <p:cNvSpPr/>
              <p:nvPr/>
            </p:nvSpPr>
            <p:spPr>
              <a:xfrm>
                <a:off x="2560479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26" name="Google Shape;3726;p75"/>
              <p:cNvSpPr/>
              <p:nvPr/>
            </p:nvSpPr>
            <p:spPr>
              <a:xfrm>
                <a:off x="2560479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27" name="Google Shape;3727;p75"/>
              <p:cNvSpPr/>
              <p:nvPr/>
            </p:nvSpPr>
            <p:spPr>
              <a:xfrm>
                <a:off x="2649267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28" name="Google Shape;3728;p75"/>
              <p:cNvSpPr/>
              <p:nvPr/>
            </p:nvSpPr>
            <p:spPr>
              <a:xfrm>
                <a:off x="2649267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29" name="Google Shape;3729;p75"/>
              <p:cNvSpPr/>
              <p:nvPr/>
            </p:nvSpPr>
            <p:spPr>
              <a:xfrm>
                <a:off x="2649267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30" name="Google Shape;3730;p75"/>
              <p:cNvSpPr/>
              <p:nvPr/>
            </p:nvSpPr>
            <p:spPr>
              <a:xfrm>
                <a:off x="2649267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31" name="Google Shape;3731;p75"/>
              <p:cNvSpPr/>
              <p:nvPr/>
            </p:nvSpPr>
            <p:spPr>
              <a:xfrm>
                <a:off x="2649267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32" name="Google Shape;3732;p75"/>
              <p:cNvSpPr/>
              <p:nvPr/>
            </p:nvSpPr>
            <p:spPr>
              <a:xfrm>
                <a:off x="2649267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33" name="Google Shape;3733;p75"/>
              <p:cNvSpPr/>
              <p:nvPr/>
            </p:nvSpPr>
            <p:spPr>
              <a:xfrm>
                <a:off x="2649267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34" name="Google Shape;3734;p75"/>
              <p:cNvSpPr/>
              <p:nvPr/>
            </p:nvSpPr>
            <p:spPr>
              <a:xfrm>
                <a:off x="2649267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35" name="Google Shape;3735;p75"/>
              <p:cNvSpPr/>
              <p:nvPr/>
            </p:nvSpPr>
            <p:spPr>
              <a:xfrm>
                <a:off x="2649267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36" name="Google Shape;3736;p75"/>
              <p:cNvSpPr/>
              <p:nvPr/>
            </p:nvSpPr>
            <p:spPr>
              <a:xfrm>
                <a:off x="2649267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37" name="Google Shape;3737;p75"/>
              <p:cNvSpPr/>
              <p:nvPr/>
            </p:nvSpPr>
            <p:spPr>
              <a:xfrm>
                <a:off x="2649267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38" name="Google Shape;3738;p75"/>
              <p:cNvSpPr/>
              <p:nvPr/>
            </p:nvSpPr>
            <p:spPr>
              <a:xfrm>
                <a:off x="2649267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39" name="Google Shape;3739;p75"/>
              <p:cNvSpPr/>
              <p:nvPr/>
            </p:nvSpPr>
            <p:spPr>
              <a:xfrm>
                <a:off x="2649267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40" name="Google Shape;3740;p75"/>
              <p:cNvSpPr/>
              <p:nvPr/>
            </p:nvSpPr>
            <p:spPr>
              <a:xfrm>
                <a:off x="2738055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41" name="Google Shape;3741;p75"/>
              <p:cNvSpPr/>
              <p:nvPr/>
            </p:nvSpPr>
            <p:spPr>
              <a:xfrm>
                <a:off x="2738055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42" name="Google Shape;3742;p75"/>
              <p:cNvSpPr/>
              <p:nvPr/>
            </p:nvSpPr>
            <p:spPr>
              <a:xfrm>
                <a:off x="2738055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43" name="Google Shape;3743;p75"/>
              <p:cNvSpPr/>
              <p:nvPr/>
            </p:nvSpPr>
            <p:spPr>
              <a:xfrm>
                <a:off x="2738055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44" name="Google Shape;3744;p75"/>
              <p:cNvSpPr/>
              <p:nvPr/>
            </p:nvSpPr>
            <p:spPr>
              <a:xfrm>
                <a:off x="2738055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45" name="Google Shape;3745;p75"/>
              <p:cNvSpPr/>
              <p:nvPr/>
            </p:nvSpPr>
            <p:spPr>
              <a:xfrm>
                <a:off x="2738055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46" name="Google Shape;3746;p75"/>
              <p:cNvSpPr/>
              <p:nvPr/>
            </p:nvSpPr>
            <p:spPr>
              <a:xfrm>
                <a:off x="2738055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47" name="Google Shape;3747;p75"/>
              <p:cNvSpPr/>
              <p:nvPr/>
            </p:nvSpPr>
            <p:spPr>
              <a:xfrm>
                <a:off x="2738055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48" name="Google Shape;3748;p75"/>
              <p:cNvSpPr/>
              <p:nvPr/>
            </p:nvSpPr>
            <p:spPr>
              <a:xfrm>
                <a:off x="2738055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49" name="Google Shape;3749;p75"/>
              <p:cNvSpPr/>
              <p:nvPr/>
            </p:nvSpPr>
            <p:spPr>
              <a:xfrm>
                <a:off x="2738055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50" name="Google Shape;3750;p75"/>
              <p:cNvSpPr/>
              <p:nvPr/>
            </p:nvSpPr>
            <p:spPr>
              <a:xfrm>
                <a:off x="2738055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51" name="Google Shape;3751;p75"/>
              <p:cNvSpPr/>
              <p:nvPr/>
            </p:nvSpPr>
            <p:spPr>
              <a:xfrm>
                <a:off x="2738055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52" name="Google Shape;3752;p75"/>
              <p:cNvSpPr/>
              <p:nvPr/>
            </p:nvSpPr>
            <p:spPr>
              <a:xfrm>
                <a:off x="2738055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53" name="Google Shape;3753;p75"/>
              <p:cNvSpPr/>
              <p:nvPr/>
            </p:nvSpPr>
            <p:spPr>
              <a:xfrm>
                <a:off x="2826842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54" name="Google Shape;3754;p75"/>
              <p:cNvSpPr/>
              <p:nvPr/>
            </p:nvSpPr>
            <p:spPr>
              <a:xfrm>
                <a:off x="2826842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55" name="Google Shape;3755;p75"/>
              <p:cNvSpPr/>
              <p:nvPr/>
            </p:nvSpPr>
            <p:spPr>
              <a:xfrm>
                <a:off x="2826842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56" name="Google Shape;3756;p75"/>
              <p:cNvSpPr/>
              <p:nvPr/>
            </p:nvSpPr>
            <p:spPr>
              <a:xfrm>
                <a:off x="2826842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57" name="Google Shape;3757;p75"/>
              <p:cNvSpPr/>
              <p:nvPr/>
            </p:nvSpPr>
            <p:spPr>
              <a:xfrm>
                <a:off x="2826842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58" name="Google Shape;3758;p75"/>
              <p:cNvSpPr/>
              <p:nvPr/>
            </p:nvSpPr>
            <p:spPr>
              <a:xfrm>
                <a:off x="2826842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59" name="Google Shape;3759;p75"/>
              <p:cNvSpPr/>
              <p:nvPr/>
            </p:nvSpPr>
            <p:spPr>
              <a:xfrm>
                <a:off x="2826842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60" name="Google Shape;3760;p75"/>
              <p:cNvSpPr/>
              <p:nvPr/>
            </p:nvSpPr>
            <p:spPr>
              <a:xfrm>
                <a:off x="2826842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61" name="Google Shape;3761;p75"/>
              <p:cNvSpPr/>
              <p:nvPr/>
            </p:nvSpPr>
            <p:spPr>
              <a:xfrm>
                <a:off x="2826842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62" name="Google Shape;3762;p75"/>
              <p:cNvSpPr/>
              <p:nvPr/>
            </p:nvSpPr>
            <p:spPr>
              <a:xfrm>
                <a:off x="2826842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63" name="Google Shape;3763;p75"/>
              <p:cNvSpPr/>
              <p:nvPr/>
            </p:nvSpPr>
            <p:spPr>
              <a:xfrm>
                <a:off x="2826842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64" name="Google Shape;3764;p75"/>
              <p:cNvSpPr/>
              <p:nvPr/>
            </p:nvSpPr>
            <p:spPr>
              <a:xfrm>
                <a:off x="2826842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65" name="Google Shape;3765;p75"/>
              <p:cNvSpPr/>
              <p:nvPr/>
            </p:nvSpPr>
            <p:spPr>
              <a:xfrm>
                <a:off x="2826842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66" name="Google Shape;3766;p75"/>
              <p:cNvSpPr/>
              <p:nvPr/>
            </p:nvSpPr>
            <p:spPr>
              <a:xfrm>
                <a:off x="2915630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67" name="Google Shape;3767;p75"/>
              <p:cNvSpPr/>
              <p:nvPr/>
            </p:nvSpPr>
            <p:spPr>
              <a:xfrm>
                <a:off x="2915630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68" name="Google Shape;3768;p75"/>
              <p:cNvSpPr/>
              <p:nvPr/>
            </p:nvSpPr>
            <p:spPr>
              <a:xfrm>
                <a:off x="2915630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69" name="Google Shape;3769;p75"/>
              <p:cNvSpPr/>
              <p:nvPr/>
            </p:nvSpPr>
            <p:spPr>
              <a:xfrm>
                <a:off x="2915630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70" name="Google Shape;3770;p75"/>
              <p:cNvSpPr/>
              <p:nvPr/>
            </p:nvSpPr>
            <p:spPr>
              <a:xfrm>
                <a:off x="2915630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71" name="Google Shape;3771;p75"/>
              <p:cNvSpPr/>
              <p:nvPr/>
            </p:nvSpPr>
            <p:spPr>
              <a:xfrm>
                <a:off x="2915630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72" name="Google Shape;3772;p75"/>
              <p:cNvSpPr/>
              <p:nvPr/>
            </p:nvSpPr>
            <p:spPr>
              <a:xfrm>
                <a:off x="2915630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73" name="Google Shape;3773;p75"/>
              <p:cNvSpPr/>
              <p:nvPr/>
            </p:nvSpPr>
            <p:spPr>
              <a:xfrm>
                <a:off x="2915630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74" name="Google Shape;3774;p75"/>
              <p:cNvSpPr/>
              <p:nvPr/>
            </p:nvSpPr>
            <p:spPr>
              <a:xfrm>
                <a:off x="2915630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75" name="Google Shape;3775;p75"/>
              <p:cNvSpPr/>
              <p:nvPr/>
            </p:nvSpPr>
            <p:spPr>
              <a:xfrm>
                <a:off x="2915630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76" name="Google Shape;3776;p75"/>
              <p:cNvSpPr/>
              <p:nvPr/>
            </p:nvSpPr>
            <p:spPr>
              <a:xfrm>
                <a:off x="2915630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77" name="Google Shape;3777;p75"/>
              <p:cNvSpPr/>
              <p:nvPr/>
            </p:nvSpPr>
            <p:spPr>
              <a:xfrm>
                <a:off x="2915630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78" name="Google Shape;3778;p75"/>
              <p:cNvSpPr/>
              <p:nvPr/>
            </p:nvSpPr>
            <p:spPr>
              <a:xfrm>
                <a:off x="2915630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79" name="Google Shape;3779;p75"/>
              <p:cNvSpPr/>
              <p:nvPr/>
            </p:nvSpPr>
            <p:spPr>
              <a:xfrm>
                <a:off x="3004418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80" name="Google Shape;3780;p75"/>
              <p:cNvSpPr/>
              <p:nvPr/>
            </p:nvSpPr>
            <p:spPr>
              <a:xfrm>
                <a:off x="3004418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81" name="Google Shape;3781;p75"/>
              <p:cNvSpPr/>
              <p:nvPr/>
            </p:nvSpPr>
            <p:spPr>
              <a:xfrm>
                <a:off x="3004418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82" name="Google Shape;3782;p75"/>
              <p:cNvSpPr/>
              <p:nvPr/>
            </p:nvSpPr>
            <p:spPr>
              <a:xfrm>
                <a:off x="3004418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83" name="Google Shape;3783;p75"/>
              <p:cNvSpPr/>
              <p:nvPr/>
            </p:nvSpPr>
            <p:spPr>
              <a:xfrm>
                <a:off x="3004418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84" name="Google Shape;3784;p75"/>
              <p:cNvSpPr/>
              <p:nvPr/>
            </p:nvSpPr>
            <p:spPr>
              <a:xfrm>
                <a:off x="3004418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85" name="Google Shape;3785;p75"/>
              <p:cNvSpPr/>
              <p:nvPr/>
            </p:nvSpPr>
            <p:spPr>
              <a:xfrm>
                <a:off x="3004418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86" name="Google Shape;3786;p75"/>
              <p:cNvSpPr/>
              <p:nvPr/>
            </p:nvSpPr>
            <p:spPr>
              <a:xfrm>
                <a:off x="3004418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87" name="Google Shape;3787;p75"/>
              <p:cNvSpPr/>
              <p:nvPr/>
            </p:nvSpPr>
            <p:spPr>
              <a:xfrm>
                <a:off x="3004418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88" name="Google Shape;3788;p75"/>
              <p:cNvSpPr/>
              <p:nvPr/>
            </p:nvSpPr>
            <p:spPr>
              <a:xfrm>
                <a:off x="3004418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89" name="Google Shape;3789;p75"/>
              <p:cNvSpPr/>
              <p:nvPr/>
            </p:nvSpPr>
            <p:spPr>
              <a:xfrm>
                <a:off x="3004418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90" name="Google Shape;3790;p75"/>
              <p:cNvSpPr/>
              <p:nvPr/>
            </p:nvSpPr>
            <p:spPr>
              <a:xfrm>
                <a:off x="3004418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91" name="Google Shape;3791;p75"/>
              <p:cNvSpPr/>
              <p:nvPr/>
            </p:nvSpPr>
            <p:spPr>
              <a:xfrm>
                <a:off x="3004418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92" name="Google Shape;3792;p75"/>
              <p:cNvSpPr/>
              <p:nvPr/>
            </p:nvSpPr>
            <p:spPr>
              <a:xfrm>
                <a:off x="3093206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93" name="Google Shape;3793;p75"/>
              <p:cNvSpPr/>
              <p:nvPr/>
            </p:nvSpPr>
            <p:spPr>
              <a:xfrm>
                <a:off x="3093206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94" name="Google Shape;3794;p75"/>
              <p:cNvSpPr/>
              <p:nvPr/>
            </p:nvSpPr>
            <p:spPr>
              <a:xfrm>
                <a:off x="3093206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95" name="Google Shape;3795;p75"/>
              <p:cNvSpPr/>
              <p:nvPr/>
            </p:nvSpPr>
            <p:spPr>
              <a:xfrm>
                <a:off x="3093206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96" name="Google Shape;3796;p75"/>
              <p:cNvSpPr/>
              <p:nvPr/>
            </p:nvSpPr>
            <p:spPr>
              <a:xfrm>
                <a:off x="3093206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97" name="Google Shape;3797;p75"/>
              <p:cNvSpPr/>
              <p:nvPr/>
            </p:nvSpPr>
            <p:spPr>
              <a:xfrm>
                <a:off x="3093206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98" name="Google Shape;3798;p75"/>
              <p:cNvSpPr/>
              <p:nvPr/>
            </p:nvSpPr>
            <p:spPr>
              <a:xfrm>
                <a:off x="3093206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99" name="Google Shape;3799;p75"/>
              <p:cNvSpPr/>
              <p:nvPr/>
            </p:nvSpPr>
            <p:spPr>
              <a:xfrm>
                <a:off x="3093206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00" name="Google Shape;3800;p75"/>
              <p:cNvSpPr/>
              <p:nvPr/>
            </p:nvSpPr>
            <p:spPr>
              <a:xfrm>
                <a:off x="3093206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01" name="Google Shape;3801;p75"/>
              <p:cNvSpPr/>
              <p:nvPr/>
            </p:nvSpPr>
            <p:spPr>
              <a:xfrm>
                <a:off x="3093206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02" name="Google Shape;3802;p75"/>
              <p:cNvSpPr/>
              <p:nvPr/>
            </p:nvSpPr>
            <p:spPr>
              <a:xfrm>
                <a:off x="3093206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03" name="Google Shape;3803;p75"/>
              <p:cNvSpPr/>
              <p:nvPr/>
            </p:nvSpPr>
            <p:spPr>
              <a:xfrm>
                <a:off x="3093206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04" name="Google Shape;3804;p75"/>
              <p:cNvSpPr/>
              <p:nvPr/>
            </p:nvSpPr>
            <p:spPr>
              <a:xfrm>
                <a:off x="3093206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05" name="Google Shape;3805;p75"/>
              <p:cNvSpPr/>
              <p:nvPr/>
            </p:nvSpPr>
            <p:spPr>
              <a:xfrm>
                <a:off x="3181993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06" name="Google Shape;3806;p75"/>
              <p:cNvSpPr/>
              <p:nvPr/>
            </p:nvSpPr>
            <p:spPr>
              <a:xfrm>
                <a:off x="3181993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07" name="Google Shape;3807;p75"/>
              <p:cNvSpPr/>
              <p:nvPr/>
            </p:nvSpPr>
            <p:spPr>
              <a:xfrm>
                <a:off x="3181993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08" name="Google Shape;3808;p75"/>
              <p:cNvSpPr/>
              <p:nvPr/>
            </p:nvSpPr>
            <p:spPr>
              <a:xfrm>
                <a:off x="3181993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09" name="Google Shape;3809;p75"/>
              <p:cNvSpPr/>
              <p:nvPr/>
            </p:nvSpPr>
            <p:spPr>
              <a:xfrm>
                <a:off x="3181993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10" name="Google Shape;3810;p75"/>
              <p:cNvSpPr/>
              <p:nvPr/>
            </p:nvSpPr>
            <p:spPr>
              <a:xfrm>
                <a:off x="3181993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11" name="Google Shape;3811;p75"/>
              <p:cNvSpPr/>
              <p:nvPr/>
            </p:nvSpPr>
            <p:spPr>
              <a:xfrm>
                <a:off x="3181993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12" name="Google Shape;3812;p75"/>
              <p:cNvSpPr/>
              <p:nvPr/>
            </p:nvSpPr>
            <p:spPr>
              <a:xfrm>
                <a:off x="3181993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13" name="Google Shape;3813;p75"/>
              <p:cNvSpPr/>
              <p:nvPr/>
            </p:nvSpPr>
            <p:spPr>
              <a:xfrm>
                <a:off x="3181993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14" name="Google Shape;3814;p75"/>
              <p:cNvSpPr/>
              <p:nvPr/>
            </p:nvSpPr>
            <p:spPr>
              <a:xfrm>
                <a:off x="3181993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15" name="Google Shape;3815;p75"/>
              <p:cNvSpPr/>
              <p:nvPr/>
            </p:nvSpPr>
            <p:spPr>
              <a:xfrm>
                <a:off x="3181993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16" name="Google Shape;3816;p75"/>
              <p:cNvSpPr/>
              <p:nvPr/>
            </p:nvSpPr>
            <p:spPr>
              <a:xfrm>
                <a:off x="3181993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17" name="Google Shape;3817;p75"/>
              <p:cNvSpPr/>
              <p:nvPr/>
            </p:nvSpPr>
            <p:spPr>
              <a:xfrm>
                <a:off x="3181993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18" name="Google Shape;3818;p75"/>
              <p:cNvSpPr/>
              <p:nvPr/>
            </p:nvSpPr>
            <p:spPr>
              <a:xfrm>
                <a:off x="3270781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19" name="Google Shape;3819;p75"/>
              <p:cNvSpPr/>
              <p:nvPr/>
            </p:nvSpPr>
            <p:spPr>
              <a:xfrm>
                <a:off x="3270781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20" name="Google Shape;3820;p75"/>
              <p:cNvSpPr/>
              <p:nvPr/>
            </p:nvSpPr>
            <p:spPr>
              <a:xfrm>
                <a:off x="3270781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21" name="Google Shape;3821;p75"/>
              <p:cNvSpPr/>
              <p:nvPr/>
            </p:nvSpPr>
            <p:spPr>
              <a:xfrm>
                <a:off x="3270781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22" name="Google Shape;3822;p75"/>
              <p:cNvSpPr/>
              <p:nvPr/>
            </p:nvSpPr>
            <p:spPr>
              <a:xfrm>
                <a:off x="3270781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23" name="Google Shape;3823;p75"/>
              <p:cNvSpPr/>
              <p:nvPr/>
            </p:nvSpPr>
            <p:spPr>
              <a:xfrm>
                <a:off x="3270781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24" name="Google Shape;3824;p75"/>
              <p:cNvSpPr/>
              <p:nvPr/>
            </p:nvSpPr>
            <p:spPr>
              <a:xfrm>
                <a:off x="3270781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25" name="Google Shape;3825;p75"/>
              <p:cNvSpPr/>
              <p:nvPr/>
            </p:nvSpPr>
            <p:spPr>
              <a:xfrm>
                <a:off x="3270781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26" name="Google Shape;3826;p75"/>
              <p:cNvSpPr/>
              <p:nvPr/>
            </p:nvSpPr>
            <p:spPr>
              <a:xfrm>
                <a:off x="3270781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27" name="Google Shape;3827;p75"/>
              <p:cNvSpPr/>
              <p:nvPr/>
            </p:nvSpPr>
            <p:spPr>
              <a:xfrm>
                <a:off x="3270781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28" name="Google Shape;3828;p75"/>
              <p:cNvSpPr/>
              <p:nvPr/>
            </p:nvSpPr>
            <p:spPr>
              <a:xfrm>
                <a:off x="3270781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29" name="Google Shape;3829;p75"/>
              <p:cNvSpPr/>
              <p:nvPr/>
            </p:nvSpPr>
            <p:spPr>
              <a:xfrm>
                <a:off x="3270781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30" name="Google Shape;3830;p75"/>
              <p:cNvSpPr/>
              <p:nvPr/>
            </p:nvSpPr>
            <p:spPr>
              <a:xfrm>
                <a:off x="3270781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31" name="Google Shape;3831;p75"/>
              <p:cNvSpPr/>
              <p:nvPr/>
            </p:nvSpPr>
            <p:spPr>
              <a:xfrm>
                <a:off x="3359569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32" name="Google Shape;3832;p75"/>
              <p:cNvSpPr/>
              <p:nvPr/>
            </p:nvSpPr>
            <p:spPr>
              <a:xfrm>
                <a:off x="3359569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33" name="Google Shape;3833;p75"/>
              <p:cNvSpPr/>
              <p:nvPr/>
            </p:nvSpPr>
            <p:spPr>
              <a:xfrm>
                <a:off x="3359569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34" name="Google Shape;3834;p75"/>
              <p:cNvSpPr/>
              <p:nvPr/>
            </p:nvSpPr>
            <p:spPr>
              <a:xfrm>
                <a:off x="3359569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35" name="Google Shape;3835;p75"/>
              <p:cNvSpPr/>
              <p:nvPr/>
            </p:nvSpPr>
            <p:spPr>
              <a:xfrm>
                <a:off x="3359569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36" name="Google Shape;3836;p75"/>
              <p:cNvSpPr/>
              <p:nvPr/>
            </p:nvSpPr>
            <p:spPr>
              <a:xfrm>
                <a:off x="3359569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37" name="Google Shape;3837;p75"/>
              <p:cNvSpPr/>
              <p:nvPr/>
            </p:nvSpPr>
            <p:spPr>
              <a:xfrm>
                <a:off x="3359569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38" name="Google Shape;3838;p75"/>
              <p:cNvSpPr/>
              <p:nvPr/>
            </p:nvSpPr>
            <p:spPr>
              <a:xfrm>
                <a:off x="3359569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39" name="Google Shape;3839;p75"/>
              <p:cNvSpPr/>
              <p:nvPr/>
            </p:nvSpPr>
            <p:spPr>
              <a:xfrm>
                <a:off x="3359569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40" name="Google Shape;3840;p75"/>
              <p:cNvSpPr/>
              <p:nvPr/>
            </p:nvSpPr>
            <p:spPr>
              <a:xfrm>
                <a:off x="3359569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41" name="Google Shape;3841;p75"/>
              <p:cNvSpPr/>
              <p:nvPr/>
            </p:nvSpPr>
            <p:spPr>
              <a:xfrm>
                <a:off x="3359569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42" name="Google Shape;3842;p75"/>
              <p:cNvSpPr/>
              <p:nvPr/>
            </p:nvSpPr>
            <p:spPr>
              <a:xfrm>
                <a:off x="3359569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43" name="Google Shape;3843;p75"/>
              <p:cNvSpPr/>
              <p:nvPr/>
            </p:nvSpPr>
            <p:spPr>
              <a:xfrm>
                <a:off x="3359569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44" name="Google Shape;3844;p75"/>
              <p:cNvSpPr/>
              <p:nvPr/>
            </p:nvSpPr>
            <p:spPr>
              <a:xfrm>
                <a:off x="3448357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45" name="Google Shape;3845;p75"/>
              <p:cNvSpPr/>
              <p:nvPr/>
            </p:nvSpPr>
            <p:spPr>
              <a:xfrm>
                <a:off x="3448357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46" name="Google Shape;3846;p75"/>
              <p:cNvSpPr/>
              <p:nvPr/>
            </p:nvSpPr>
            <p:spPr>
              <a:xfrm>
                <a:off x="3448357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47" name="Google Shape;3847;p75"/>
              <p:cNvSpPr/>
              <p:nvPr/>
            </p:nvSpPr>
            <p:spPr>
              <a:xfrm>
                <a:off x="3448357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48" name="Google Shape;3848;p75"/>
              <p:cNvSpPr/>
              <p:nvPr/>
            </p:nvSpPr>
            <p:spPr>
              <a:xfrm>
                <a:off x="3448357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49" name="Google Shape;3849;p75"/>
              <p:cNvSpPr/>
              <p:nvPr/>
            </p:nvSpPr>
            <p:spPr>
              <a:xfrm>
                <a:off x="3448357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50" name="Google Shape;3850;p75"/>
              <p:cNvSpPr/>
              <p:nvPr/>
            </p:nvSpPr>
            <p:spPr>
              <a:xfrm>
                <a:off x="3448357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51" name="Google Shape;3851;p75"/>
              <p:cNvSpPr/>
              <p:nvPr/>
            </p:nvSpPr>
            <p:spPr>
              <a:xfrm>
                <a:off x="3448357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52" name="Google Shape;3852;p75"/>
              <p:cNvSpPr/>
              <p:nvPr/>
            </p:nvSpPr>
            <p:spPr>
              <a:xfrm>
                <a:off x="3448357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53" name="Google Shape;3853;p75"/>
              <p:cNvSpPr/>
              <p:nvPr/>
            </p:nvSpPr>
            <p:spPr>
              <a:xfrm>
                <a:off x="3448357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54" name="Google Shape;3854;p75"/>
              <p:cNvSpPr/>
              <p:nvPr/>
            </p:nvSpPr>
            <p:spPr>
              <a:xfrm>
                <a:off x="3448357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55" name="Google Shape;3855;p75"/>
              <p:cNvSpPr/>
              <p:nvPr/>
            </p:nvSpPr>
            <p:spPr>
              <a:xfrm>
                <a:off x="3448357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56" name="Google Shape;3856;p75"/>
              <p:cNvSpPr/>
              <p:nvPr/>
            </p:nvSpPr>
            <p:spPr>
              <a:xfrm>
                <a:off x="3448357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57" name="Google Shape;3857;p75"/>
              <p:cNvSpPr/>
              <p:nvPr/>
            </p:nvSpPr>
            <p:spPr>
              <a:xfrm>
                <a:off x="3537144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58" name="Google Shape;3858;p75"/>
              <p:cNvSpPr/>
              <p:nvPr/>
            </p:nvSpPr>
            <p:spPr>
              <a:xfrm>
                <a:off x="3537144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59" name="Google Shape;3859;p75"/>
              <p:cNvSpPr/>
              <p:nvPr/>
            </p:nvSpPr>
            <p:spPr>
              <a:xfrm>
                <a:off x="3537144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60" name="Google Shape;3860;p75"/>
              <p:cNvSpPr/>
              <p:nvPr/>
            </p:nvSpPr>
            <p:spPr>
              <a:xfrm>
                <a:off x="3537144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61" name="Google Shape;3861;p75"/>
              <p:cNvSpPr/>
              <p:nvPr/>
            </p:nvSpPr>
            <p:spPr>
              <a:xfrm>
                <a:off x="3537144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62" name="Google Shape;3862;p75"/>
              <p:cNvSpPr/>
              <p:nvPr/>
            </p:nvSpPr>
            <p:spPr>
              <a:xfrm>
                <a:off x="3537144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63" name="Google Shape;3863;p75"/>
              <p:cNvSpPr/>
              <p:nvPr/>
            </p:nvSpPr>
            <p:spPr>
              <a:xfrm>
                <a:off x="3537144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64" name="Google Shape;3864;p75"/>
              <p:cNvSpPr/>
              <p:nvPr/>
            </p:nvSpPr>
            <p:spPr>
              <a:xfrm>
                <a:off x="3537144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65" name="Google Shape;3865;p75"/>
              <p:cNvSpPr/>
              <p:nvPr/>
            </p:nvSpPr>
            <p:spPr>
              <a:xfrm>
                <a:off x="3537144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66" name="Google Shape;3866;p75"/>
              <p:cNvSpPr/>
              <p:nvPr/>
            </p:nvSpPr>
            <p:spPr>
              <a:xfrm>
                <a:off x="3537144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67" name="Google Shape;3867;p75"/>
              <p:cNvSpPr/>
              <p:nvPr/>
            </p:nvSpPr>
            <p:spPr>
              <a:xfrm>
                <a:off x="3537144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68" name="Google Shape;3868;p75"/>
              <p:cNvSpPr/>
              <p:nvPr/>
            </p:nvSpPr>
            <p:spPr>
              <a:xfrm>
                <a:off x="3537144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69" name="Google Shape;3869;p75"/>
              <p:cNvSpPr/>
              <p:nvPr/>
            </p:nvSpPr>
            <p:spPr>
              <a:xfrm>
                <a:off x="3537144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70" name="Google Shape;3870;p75"/>
              <p:cNvSpPr/>
              <p:nvPr/>
            </p:nvSpPr>
            <p:spPr>
              <a:xfrm>
                <a:off x="3625932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71" name="Google Shape;3871;p75"/>
              <p:cNvSpPr/>
              <p:nvPr/>
            </p:nvSpPr>
            <p:spPr>
              <a:xfrm>
                <a:off x="3625932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72" name="Google Shape;3872;p75"/>
              <p:cNvSpPr/>
              <p:nvPr/>
            </p:nvSpPr>
            <p:spPr>
              <a:xfrm>
                <a:off x="3625932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73" name="Google Shape;3873;p75"/>
              <p:cNvSpPr/>
              <p:nvPr/>
            </p:nvSpPr>
            <p:spPr>
              <a:xfrm>
                <a:off x="3625932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74" name="Google Shape;3874;p75"/>
              <p:cNvSpPr/>
              <p:nvPr/>
            </p:nvSpPr>
            <p:spPr>
              <a:xfrm>
                <a:off x="3625932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75" name="Google Shape;3875;p75"/>
              <p:cNvSpPr/>
              <p:nvPr/>
            </p:nvSpPr>
            <p:spPr>
              <a:xfrm>
                <a:off x="3625932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76" name="Google Shape;3876;p75"/>
              <p:cNvSpPr/>
              <p:nvPr/>
            </p:nvSpPr>
            <p:spPr>
              <a:xfrm>
                <a:off x="3625932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77" name="Google Shape;3877;p75"/>
              <p:cNvSpPr/>
              <p:nvPr/>
            </p:nvSpPr>
            <p:spPr>
              <a:xfrm>
                <a:off x="3625932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78" name="Google Shape;3878;p75"/>
              <p:cNvSpPr/>
              <p:nvPr/>
            </p:nvSpPr>
            <p:spPr>
              <a:xfrm>
                <a:off x="3625932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79" name="Google Shape;3879;p75"/>
              <p:cNvSpPr/>
              <p:nvPr/>
            </p:nvSpPr>
            <p:spPr>
              <a:xfrm>
                <a:off x="3625932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80" name="Google Shape;3880;p75"/>
              <p:cNvSpPr/>
              <p:nvPr/>
            </p:nvSpPr>
            <p:spPr>
              <a:xfrm>
                <a:off x="3625932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81" name="Google Shape;3881;p75"/>
              <p:cNvSpPr/>
              <p:nvPr/>
            </p:nvSpPr>
            <p:spPr>
              <a:xfrm>
                <a:off x="3625932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82" name="Google Shape;3882;p75"/>
              <p:cNvSpPr/>
              <p:nvPr/>
            </p:nvSpPr>
            <p:spPr>
              <a:xfrm>
                <a:off x="3625932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83" name="Google Shape;3883;p75"/>
              <p:cNvSpPr/>
              <p:nvPr/>
            </p:nvSpPr>
            <p:spPr>
              <a:xfrm>
                <a:off x="3714720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84" name="Google Shape;3884;p75"/>
              <p:cNvSpPr/>
              <p:nvPr/>
            </p:nvSpPr>
            <p:spPr>
              <a:xfrm>
                <a:off x="3714720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85" name="Google Shape;3885;p75"/>
              <p:cNvSpPr/>
              <p:nvPr/>
            </p:nvSpPr>
            <p:spPr>
              <a:xfrm>
                <a:off x="3714720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86" name="Google Shape;3886;p75"/>
              <p:cNvSpPr/>
              <p:nvPr/>
            </p:nvSpPr>
            <p:spPr>
              <a:xfrm>
                <a:off x="3714720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87" name="Google Shape;3887;p75"/>
              <p:cNvSpPr/>
              <p:nvPr/>
            </p:nvSpPr>
            <p:spPr>
              <a:xfrm>
                <a:off x="3714720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88" name="Google Shape;3888;p75"/>
              <p:cNvSpPr/>
              <p:nvPr/>
            </p:nvSpPr>
            <p:spPr>
              <a:xfrm>
                <a:off x="3714720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89" name="Google Shape;3889;p75"/>
              <p:cNvSpPr/>
              <p:nvPr/>
            </p:nvSpPr>
            <p:spPr>
              <a:xfrm>
                <a:off x="3714720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90" name="Google Shape;3890;p75"/>
              <p:cNvSpPr/>
              <p:nvPr/>
            </p:nvSpPr>
            <p:spPr>
              <a:xfrm>
                <a:off x="3714720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91" name="Google Shape;3891;p75"/>
              <p:cNvSpPr/>
              <p:nvPr/>
            </p:nvSpPr>
            <p:spPr>
              <a:xfrm>
                <a:off x="3714720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92" name="Google Shape;3892;p75"/>
              <p:cNvSpPr/>
              <p:nvPr/>
            </p:nvSpPr>
            <p:spPr>
              <a:xfrm>
                <a:off x="3714720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93" name="Google Shape;3893;p75"/>
              <p:cNvSpPr/>
              <p:nvPr/>
            </p:nvSpPr>
            <p:spPr>
              <a:xfrm>
                <a:off x="3714720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94" name="Google Shape;3894;p75"/>
              <p:cNvSpPr/>
              <p:nvPr/>
            </p:nvSpPr>
            <p:spPr>
              <a:xfrm>
                <a:off x="3714720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95" name="Google Shape;3895;p75"/>
              <p:cNvSpPr/>
              <p:nvPr/>
            </p:nvSpPr>
            <p:spPr>
              <a:xfrm>
                <a:off x="3714720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96" name="Google Shape;3896;p75"/>
              <p:cNvSpPr/>
              <p:nvPr/>
            </p:nvSpPr>
            <p:spPr>
              <a:xfrm>
                <a:off x="3803508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97" name="Google Shape;3897;p75"/>
              <p:cNvSpPr/>
              <p:nvPr/>
            </p:nvSpPr>
            <p:spPr>
              <a:xfrm>
                <a:off x="3803508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98" name="Google Shape;3898;p75"/>
              <p:cNvSpPr/>
              <p:nvPr/>
            </p:nvSpPr>
            <p:spPr>
              <a:xfrm>
                <a:off x="3803508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99" name="Google Shape;3899;p75"/>
              <p:cNvSpPr/>
              <p:nvPr/>
            </p:nvSpPr>
            <p:spPr>
              <a:xfrm>
                <a:off x="3803508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00" name="Google Shape;3900;p75"/>
              <p:cNvSpPr/>
              <p:nvPr/>
            </p:nvSpPr>
            <p:spPr>
              <a:xfrm>
                <a:off x="3803508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01" name="Google Shape;3901;p75"/>
              <p:cNvSpPr/>
              <p:nvPr/>
            </p:nvSpPr>
            <p:spPr>
              <a:xfrm>
                <a:off x="3803508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02" name="Google Shape;3902;p75"/>
              <p:cNvSpPr/>
              <p:nvPr/>
            </p:nvSpPr>
            <p:spPr>
              <a:xfrm>
                <a:off x="3803508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03" name="Google Shape;3903;p75"/>
              <p:cNvSpPr/>
              <p:nvPr/>
            </p:nvSpPr>
            <p:spPr>
              <a:xfrm>
                <a:off x="3803508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04" name="Google Shape;3904;p75"/>
              <p:cNvSpPr/>
              <p:nvPr/>
            </p:nvSpPr>
            <p:spPr>
              <a:xfrm>
                <a:off x="3803508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05" name="Google Shape;3905;p75"/>
              <p:cNvSpPr/>
              <p:nvPr/>
            </p:nvSpPr>
            <p:spPr>
              <a:xfrm>
                <a:off x="3803508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06" name="Google Shape;3906;p75"/>
              <p:cNvSpPr/>
              <p:nvPr/>
            </p:nvSpPr>
            <p:spPr>
              <a:xfrm>
                <a:off x="3803508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07" name="Google Shape;3907;p75"/>
              <p:cNvSpPr/>
              <p:nvPr/>
            </p:nvSpPr>
            <p:spPr>
              <a:xfrm>
                <a:off x="3803508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08" name="Google Shape;3908;p75"/>
              <p:cNvSpPr/>
              <p:nvPr/>
            </p:nvSpPr>
            <p:spPr>
              <a:xfrm>
                <a:off x="3803508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09" name="Google Shape;3909;p75"/>
              <p:cNvSpPr/>
              <p:nvPr/>
            </p:nvSpPr>
            <p:spPr>
              <a:xfrm>
                <a:off x="2027752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10" name="Google Shape;3910;p75"/>
              <p:cNvSpPr/>
              <p:nvPr/>
            </p:nvSpPr>
            <p:spPr>
              <a:xfrm>
                <a:off x="2116540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11" name="Google Shape;3911;p75"/>
              <p:cNvSpPr/>
              <p:nvPr/>
            </p:nvSpPr>
            <p:spPr>
              <a:xfrm>
                <a:off x="2205328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12" name="Google Shape;3912;p75"/>
              <p:cNvSpPr/>
              <p:nvPr/>
            </p:nvSpPr>
            <p:spPr>
              <a:xfrm>
                <a:off x="2294116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13" name="Google Shape;3913;p75"/>
              <p:cNvSpPr/>
              <p:nvPr/>
            </p:nvSpPr>
            <p:spPr>
              <a:xfrm>
                <a:off x="2382904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14" name="Google Shape;3914;p75"/>
              <p:cNvSpPr/>
              <p:nvPr/>
            </p:nvSpPr>
            <p:spPr>
              <a:xfrm>
                <a:off x="2471691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15" name="Google Shape;3915;p75"/>
              <p:cNvSpPr/>
              <p:nvPr/>
            </p:nvSpPr>
            <p:spPr>
              <a:xfrm>
                <a:off x="2560479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16" name="Google Shape;3916;p75"/>
              <p:cNvSpPr/>
              <p:nvPr/>
            </p:nvSpPr>
            <p:spPr>
              <a:xfrm>
                <a:off x="2649267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17" name="Google Shape;3917;p75"/>
              <p:cNvSpPr/>
              <p:nvPr/>
            </p:nvSpPr>
            <p:spPr>
              <a:xfrm>
                <a:off x="2738055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18" name="Google Shape;3918;p75"/>
              <p:cNvSpPr/>
              <p:nvPr/>
            </p:nvSpPr>
            <p:spPr>
              <a:xfrm>
                <a:off x="2826842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19" name="Google Shape;3919;p75"/>
              <p:cNvSpPr/>
              <p:nvPr/>
            </p:nvSpPr>
            <p:spPr>
              <a:xfrm>
                <a:off x="2915630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20" name="Google Shape;3920;p75"/>
              <p:cNvSpPr/>
              <p:nvPr/>
            </p:nvSpPr>
            <p:spPr>
              <a:xfrm>
                <a:off x="3004418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21" name="Google Shape;3921;p75"/>
              <p:cNvSpPr/>
              <p:nvPr/>
            </p:nvSpPr>
            <p:spPr>
              <a:xfrm>
                <a:off x="3093206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22" name="Google Shape;3922;p75"/>
              <p:cNvSpPr/>
              <p:nvPr/>
            </p:nvSpPr>
            <p:spPr>
              <a:xfrm>
                <a:off x="3181993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23" name="Google Shape;3923;p75"/>
              <p:cNvSpPr/>
              <p:nvPr/>
            </p:nvSpPr>
            <p:spPr>
              <a:xfrm>
                <a:off x="3270781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24" name="Google Shape;3924;p75"/>
              <p:cNvSpPr/>
              <p:nvPr/>
            </p:nvSpPr>
            <p:spPr>
              <a:xfrm>
                <a:off x="3359569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25" name="Google Shape;3925;p75"/>
              <p:cNvSpPr/>
              <p:nvPr/>
            </p:nvSpPr>
            <p:spPr>
              <a:xfrm>
                <a:off x="3448357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26" name="Google Shape;3926;p75"/>
              <p:cNvSpPr/>
              <p:nvPr/>
            </p:nvSpPr>
            <p:spPr>
              <a:xfrm>
                <a:off x="3537144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27" name="Google Shape;3927;p75"/>
              <p:cNvSpPr/>
              <p:nvPr/>
            </p:nvSpPr>
            <p:spPr>
              <a:xfrm>
                <a:off x="3625932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28" name="Google Shape;3928;p75"/>
              <p:cNvSpPr/>
              <p:nvPr/>
            </p:nvSpPr>
            <p:spPr>
              <a:xfrm>
                <a:off x="3714720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29" name="Google Shape;3929;p75"/>
              <p:cNvSpPr/>
              <p:nvPr/>
            </p:nvSpPr>
            <p:spPr>
              <a:xfrm>
                <a:off x="3803508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30" name="Google Shape;3930;p75"/>
              <p:cNvSpPr/>
              <p:nvPr/>
            </p:nvSpPr>
            <p:spPr>
              <a:xfrm>
                <a:off x="2027752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31" name="Google Shape;3931;p75"/>
              <p:cNvSpPr/>
              <p:nvPr/>
            </p:nvSpPr>
            <p:spPr>
              <a:xfrm>
                <a:off x="2116540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32" name="Google Shape;3932;p75"/>
              <p:cNvSpPr/>
              <p:nvPr/>
            </p:nvSpPr>
            <p:spPr>
              <a:xfrm>
                <a:off x="2205328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33" name="Google Shape;3933;p75"/>
              <p:cNvSpPr/>
              <p:nvPr/>
            </p:nvSpPr>
            <p:spPr>
              <a:xfrm>
                <a:off x="2294116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34" name="Google Shape;3934;p75"/>
              <p:cNvSpPr/>
              <p:nvPr/>
            </p:nvSpPr>
            <p:spPr>
              <a:xfrm>
                <a:off x="2382904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35" name="Google Shape;3935;p75"/>
              <p:cNvSpPr/>
              <p:nvPr/>
            </p:nvSpPr>
            <p:spPr>
              <a:xfrm>
                <a:off x="2471691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36" name="Google Shape;3936;p75"/>
              <p:cNvSpPr/>
              <p:nvPr/>
            </p:nvSpPr>
            <p:spPr>
              <a:xfrm>
                <a:off x="2560479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37" name="Google Shape;3937;p75"/>
              <p:cNvSpPr/>
              <p:nvPr/>
            </p:nvSpPr>
            <p:spPr>
              <a:xfrm>
                <a:off x="2649267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38" name="Google Shape;3938;p75"/>
              <p:cNvSpPr/>
              <p:nvPr/>
            </p:nvSpPr>
            <p:spPr>
              <a:xfrm>
                <a:off x="2738055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39" name="Google Shape;3939;p75"/>
              <p:cNvSpPr/>
              <p:nvPr/>
            </p:nvSpPr>
            <p:spPr>
              <a:xfrm>
                <a:off x="2826842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40" name="Google Shape;3940;p75"/>
              <p:cNvSpPr/>
              <p:nvPr/>
            </p:nvSpPr>
            <p:spPr>
              <a:xfrm>
                <a:off x="2915630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41" name="Google Shape;3941;p75"/>
              <p:cNvSpPr/>
              <p:nvPr/>
            </p:nvSpPr>
            <p:spPr>
              <a:xfrm>
                <a:off x="3004418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42" name="Google Shape;3942;p75"/>
              <p:cNvSpPr/>
              <p:nvPr/>
            </p:nvSpPr>
            <p:spPr>
              <a:xfrm>
                <a:off x="3093206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43" name="Google Shape;3943;p75"/>
              <p:cNvSpPr/>
              <p:nvPr/>
            </p:nvSpPr>
            <p:spPr>
              <a:xfrm>
                <a:off x="3181993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44" name="Google Shape;3944;p75"/>
              <p:cNvSpPr/>
              <p:nvPr/>
            </p:nvSpPr>
            <p:spPr>
              <a:xfrm>
                <a:off x="3270781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45" name="Google Shape;3945;p75"/>
              <p:cNvSpPr/>
              <p:nvPr/>
            </p:nvSpPr>
            <p:spPr>
              <a:xfrm>
                <a:off x="3359569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46" name="Google Shape;3946;p75"/>
              <p:cNvSpPr/>
              <p:nvPr/>
            </p:nvSpPr>
            <p:spPr>
              <a:xfrm>
                <a:off x="3448357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47" name="Google Shape;3947;p75"/>
              <p:cNvSpPr/>
              <p:nvPr/>
            </p:nvSpPr>
            <p:spPr>
              <a:xfrm>
                <a:off x="3537144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48" name="Google Shape;3948;p75"/>
              <p:cNvSpPr/>
              <p:nvPr/>
            </p:nvSpPr>
            <p:spPr>
              <a:xfrm>
                <a:off x="3625932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49" name="Google Shape;3949;p75"/>
              <p:cNvSpPr/>
              <p:nvPr/>
            </p:nvSpPr>
            <p:spPr>
              <a:xfrm>
                <a:off x="3714720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50" name="Google Shape;3950;p75"/>
              <p:cNvSpPr/>
              <p:nvPr/>
            </p:nvSpPr>
            <p:spPr>
              <a:xfrm>
                <a:off x="3803508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51" name="Google Shape;3951;p75"/>
              <p:cNvSpPr/>
              <p:nvPr/>
            </p:nvSpPr>
            <p:spPr>
              <a:xfrm>
                <a:off x="3895796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52" name="Google Shape;3952;p75"/>
              <p:cNvSpPr/>
              <p:nvPr/>
            </p:nvSpPr>
            <p:spPr>
              <a:xfrm>
                <a:off x="3895796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53" name="Google Shape;3953;p75"/>
              <p:cNvSpPr/>
              <p:nvPr/>
            </p:nvSpPr>
            <p:spPr>
              <a:xfrm>
                <a:off x="3895796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54" name="Google Shape;3954;p75"/>
              <p:cNvSpPr/>
              <p:nvPr/>
            </p:nvSpPr>
            <p:spPr>
              <a:xfrm>
                <a:off x="3895796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55" name="Google Shape;3955;p75"/>
              <p:cNvSpPr/>
              <p:nvPr/>
            </p:nvSpPr>
            <p:spPr>
              <a:xfrm>
                <a:off x="3895796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56" name="Google Shape;3956;p75"/>
              <p:cNvSpPr/>
              <p:nvPr/>
            </p:nvSpPr>
            <p:spPr>
              <a:xfrm>
                <a:off x="3895796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57" name="Google Shape;3957;p75"/>
              <p:cNvSpPr/>
              <p:nvPr/>
            </p:nvSpPr>
            <p:spPr>
              <a:xfrm>
                <a:off x="3895796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58" name="Google Shape;3958;p75"/>
              <p:cNvSpPr/>
              <p:nvPr/>
            </p:nvSpPr>
            <p:spPr>
              <a:xfrm>
                <a:off x="3895796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59" name="Google Shape;3959;p75"/>
              <p:cNvSpPr/>
              <p:nvPr/>
            </p:nvSpPr>
            <p:spPr>
              <a:xfrm>
                <a:off x="3895796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60" name="Google Shape;3960;p75"/>
              <p:cNvSpPr/>
              <p:nvPr/>
            </p:nvSpPr>
            <p:spPr>
              <a:xfrm>
                <a:off x="3895796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61" name="Google Shape;3961;p75"/>
              <p:cNvSpPr/>
              <p:nvPr/>
            </p:nvSpPr>
            <p:spPr>
              <a:xfrm>
                <a:off x="3895796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62" name="Google Shape;3962;p75"/>
              <p:cNvSpPr/>
              <p:nvPr/>
            </p:nvSpPr>
            <p:spPr>
              <a:xfrm>
                <a:off x="3895796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63" name="Google Shape;3963;p75"/>
              <p:cNvSpPr/>
              <p:nvPr/>
            </p:nvSpPr>
            <p:spPr>
              <a:xfrm>
                <a:off x="3895796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64" name="Google Shape;3964;p75"/>
              <p:cNvSpPr/>
              <p:nvPr/>
            </p:nvSpPr>
            <p:spPr>
              <a:xfrm>
                <a:off x="3895796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65" name="Google Shape;3965;p75"/>
              <p:cNvSpPr/>
              <p:nvPr/>
            </p:nvSpPr>
            <p:spPr>
              <a:xfrm>
                <a:off x="3895796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66" name="Google Shape;3966;p75"/>
              <p:cNvSpPr/>
              <p:nvPr/>
            </p:nvSpPr>
            <p:spPr>
              <a:xfrm>
                <a:off x="1938965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67" name="Google Shape;3967;p75"/>
              <p:cNvSpPr/>
              <p:nvPr/>
            </p:nvSpPr>
            <p:spPr>
              <a:xfrm>
                <a:off x="1938965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68" name="Google Shape;3968;p75"/>
              <p:cNvSpPr/>
              <p:nvPr/>
            </p:nvSpPr>
            <p:spPr>
              <a:xfrm>
                <a:off x="1938965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69" name="Google Shape;3969;p75"/>
              <p:cNvSpPr/>
              <p:nvPr/>
            </p:nvSpPr>
            <p:spPr>
              <a:xfrm>
                <a:off x="1938965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70" name="Google Shape;3970;p75"/>
              <p:cNvSpPr/>
              <p:nvPr/>
            </p:nvSpPr>
            <p:spPr>
              <a:xfrm>
                <a:off x="1938965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71" name="Google Shape;3971;p75"/>
              <p:cNvSpPr/>
              <p:nvPr/>
            </p:nvSpPr>
            <p:spPr>
              <a:xfrm>
                <a:off x="1938965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72" name="Google Shape;3972;p75"/>
              <p:cNvSpPr/>
              <p:nvPr/>
            </p:nvSpPr>
            <p:spPr>
              <a:xfrm>
                <a:off x="1938965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73" name="Google Shape;3973;p75"/>
              <p:cNvSpPr/>
              <p:nvPr/>
            </p:nvSpPr>
            <p:spPr>
              <a:xfrm>
                <a:off x="1938965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74" name="Google Shape;3974;p75"/>
              <p:cNvSpPr/>
              <p:nvPr/>
            </p:nvSpPr>
            <p:spPr>
              <a:xfrm>
                <a:off x="1938965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75" name="Google Shape;3975;p75"/>
              <p:cNvSpPr/>
              <p:nvPr/>
            </p:nvSpPr>
            <p:spPr>
              <a:xfrm>
                <a:off x="1938965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76" name="Google Shape;3976;p75"/>
              <p:cNvSpPr/>
              <p:nvPr/>
            </p:nvSpPr>
            <p:spPr>
              <a:xfrm>
                <a:off x="1938965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77" name="Google Shape;3977;p75"/>
              <p:cNvSpPr/>
              <p:nvPr/>
            </p:nvSpPr>
            <p:spPr>
              <a:xfrm>
                <a:off x="1938965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78" name="Google Shape;3978;p75"/>
              <p:cNvSpPr/>
              <p:nvPr/>
            </p:nvSpPr>
            <p:spPr>
              <a:xfrm>
                <a:off x="1938965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79" name="Google Shape;3979;p75"/>
              <p:cNvSpPr/>
              <p:nvPr/>
            </p:nvSpPr>
            <p:spPr>
              <a:xfrm>
                <a:off x="1938965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80" name="Google Shape;3980;p75"/>
              <p:cNvSpPr/>
              <p:nvPr/>
            </p:nvSpPr>
            <p:spPr>
              <a:xfrm>
                <a:off x="1938965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81" name="Google Shape;3981;p75"/>
              <p:cNvSpPr/>
              <p:nvPr/>
            </p:nvSpPr>
            <p:spPr>
              <a:xfrm>
                <a:off x="1850177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82" name="Google Shape;3982;p75"/>
              <p:cNvSpPr/>
              <p:nvPr/>
            </p:nvSpPr>
            <p:spPr>
              <a:xfrm>
                <a:off x="1850177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83" name="Google Shape;3983;p75"/>
              <p:cNvSpPr/>
              <p:nvPr/>
            </p:nvSpPr>
            <p:spPr>
              <a:xfrm>
                <a:off x="1850177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84" name="Google Shape;3984;p75"/>
              <p:cNvSpPr/>
              <p:nvPr/>
            </p:nvSpPr>
            <p:spPr>
              <a:xfrm>
                <a:off x="1850177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85" name="Google Shape;3985;p75"/>
              <p:cNvSpPr/>
              <p:nvPr/>
            </p:nvSpPr>
            <p:spPr>
              <a:xfrm>
                <a:off x="1850177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86" name="Google Shape;3986;p75"/>
              <p:cNvSpPr/>
              <p:nvPr/>
            </p:nvSpPr>
            <p:spPr>
              <a:xfrm>
                <a:off x="1850177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87" name="Google Shape;3987;p75"/>
              <p:cNvSpPr/>
              <p:nvPr/>
            </p:nvSpPr>
            <p:spPr>
              <a:xfrm>
                <a:off x="1850177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88" name="Google Shape;3988;p75"/>
              <p:cNvSpPr/>
              <p:nvPr/>
            </p:nvSpPr>
            <p:spPr>
              <a:xfrm>
                <a:off x="1850177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89" name="Google Shape;3989;p75"/>
              <p:cNvSpPr/>
              <p:nvPr/>
            </p:nvSpPr>
            <p:spPr>
              <a:xfrm>
                <a:off x="1850177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90" name="Google Shape;3990;p75"/>
              <p:cNvSpPr/>
              <p:nvPr/>
            </p:nvSpPr>
            <p:spPr>
              <a:xfrm>
                <a:off x="1850177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91" name="Google Shape;3991;p75"/>
              <p:cNvSpPr/>
              <p:nvPr/>
            </p:nvSpPr>
            <p:spPr>
              <a:xfrm>
                <a:off x="1850177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92" name="Google Shape;3992;p75"/>
              <p:cNvSpPr/>
              <p:nvPr/>
            </p:nvSpPr>
            <p:spPr>
              <a:xfrm>
                <a:off x="1850177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93" name="Google Shape;3993;p75"/>
              <p:cNvSpPr/>
              <p:nvPr/>
            </p:nvSpPr>
            <p:spPr>
              <a:xfrm>
                <a:off x="1850177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94" name="Google Shape;3994;p75"/>
              <p:cNvSpPr/>
              <p:nvPr/>
            </p:nvSpPr>
            <p:spPr>
              <a:xfrm>
                <a:off x="1850177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95" name="Google Shape;3995;p75"/>
              <p:cNvSpPr/>
              <p:nvPr/>
            </p:nvSpPr>
            <p:spPr>
              <a:xfrm>
                <a:off x="1850177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96" name="Google Shape;3996;p75"/>
              <p:cNvSpPr/>
              <p:nvPr/>
            </p:nvSpPr>
            <p:spPr>
              <a:xfrm>
                <a:off x="1761389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97" name="Google Shape;3997;p75"/>
              <p:cNvSpPr/>
              <p:nvPr/>
            </p:nvSpPr>
            <p:spPr>
              <a:xfrm>
                <a:off x="1761389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98" name="Google Shape;3998;p75"/>
              <p:cNvSpPr/>
              <p:nvPr/>
            </p:nvSpPr>
            <p:spPr>
              <a:xfrm>
                <a:off x="1761389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99" name="Google Shape;3999;p75"/>
              <p:cNvSpPr/>
              <p:nvPr/>
            </p:nvSpPr>
            <p:spPr>
              <a:xfrm>
                <a:off x="1761389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00" name="Google Shape;4000;p75"/>
              <p:cNvSpPr/>
              <p:nvPr/>
            </p:nvSpPr>
            <p:spPr>
              <a:xfrm>
                <a:off x="1761389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01" name="Google Shape;4001;p75"/>
              <p:cNvSpPr/>
              <p:nvPr/>
            </p:nvSpPr>
            <p:spPr>
              <a:xfrm>
                <a:off x="1761389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02" name="Google Shape;4002;p75"/>
              <p:cNvSpPr/>
              <p:nvPr/>
            </p:nvSpPr>
            <p:spPr>
              <a:xfrm>
                <a:off x="1761389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03" name="Google Shape;4003;p75"/>
              <p:cNvSpPr/>
              <p:nvPr/>
            </p:nvSpPr>
            <p:spPr>
              <a:xfrm>
                <a:off x="1761389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04" name="Google Shape;4004;p75"/>
              <p:cNvSpPr/>
              <p:nvPr/>
            </p:nvSpPr>
            <p:spPr>
              <a:xfrm>
                <a:off x="1761389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05" name="Google Shape;4005;p75"/>
              <p:cNvSpPr/>
              <p:nvPr/>
            </p:nvSpPr>
            <p:spPr>
              <a:xfrm>
                <a:off x="1761389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06" name="Google Shape;4006;p75"/>
              <p:cNvSpPr/>
              <p:nvPr/>
            </p:nvSpPr>
            <p:spPr>
              <a:xfrm>
                <a:off x="1761389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07" name="Google Shape;4007;p75"/>
              <p:cNvSpPr/>
              <p:nvPr/>
            </p:nvSpPr>
            <p:spPr>
              <a:xfrm>
                <a:off x="1761389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08" name="Google Shape;4008;p75"/>
              <p:cNvSpPr/>
              <p:nvPr/>
            </p:nvSpPr>
            <p:spPr>
              <a:xfrm>
                <a:off x="1761389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09" name="Google Shape;4009;p75"/>
              <p:cNvSpPr/>
              <p:nvPr/>
            </p:nvSpPr>
            <p:spPr>
              <a:xfrm>
                <a:off x="1761389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10" name="Google Shape;4010;p75"/>
              <p:cNvSpPr/>
              <p:nvPr/>
            </p:nvSpPr>
            <p:spPr>
              <a:xfrm>
                <a:off x="1761389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11" name="Google Shape;4011;p75"/>
              <p:cNvSpPr/>
              <p:nvPr/>
            </p:nvSpPr>
            <p:spPr>
              <a:xfrm>
                <a:off x="873527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12" name="Google Shape;4012;p75"/>
              <p:cNvSpPr/>
              <p:nvPr/>
            </p:nvSpPr>
            <p:spPr>
              <a:xfrm>
                <a:off x="962315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13" name="Google Shape;4013;p75"/>
              <p:cNvSpPr/>
              <p:nvPr/>
            </p:nvSpPr>
            <p:spPr>
              <a:xfrm>
                <a:off x="1051103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14" name="Google Shape;4014;p75"/>
              <p:cNvSpPr/>
              <p:nvPr/>
            </p:nvSpPr>
            <p:spPr>
              <a:xfrm>
                <a:off x="1139891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15" name="Google Shape;4015;p75"/>
              <p:cNvSpPr/>
              <p:nvPr/>
            </p:nvSpPr>
            <p:spPr>
              <a:xfrm>
                <a:off x="1228679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16" name="Google Shape;4016;p75"/>
              <p:cNvSpPr/>
              <p:nvPr/>
            </p:nvSpPr>
            <p:spPr>
              <a:xfrm>
                <a:off x="1317466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17" name="Google Shape;4017;p75"/>
              <p:cNvSpPr/>
              <p:nvPr/>
            </p:nvSpPr>
            <p:spPr>
              <a:xfrm>
                <a:off x="873527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18" name="Google Shape;4018;p75"/>
              <p:cNvSpPr/>
              <p:nvPr/>
            </p:nvSpPr>
            <p:spPr>
              <a:xfrm>
                <a:off x="962315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19" name="Google Shape;4019;p75"/>
              <p:cNvSpPr/>
              <p:nvPr/>
            </p:nvSpPr>
            <p:spPr>
              <a:xfrm>
                <a:off x="1051103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20" name="Google Shape;4020;p75"/>
              <p:cNvSpPr/>
              <p:nvPr/>
            </p:nvSpPr>
            <p:spPr>
              <a:xfrm>
                <a:off x="1139891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21" name="Google Shape;4021;p75"/>
              <p:cNvSpPr/>
              <p:nvPr/>
            </p:nvSpPr>
            <p:spPr>
              <a:xfrm>
                <a:off x="1228679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22" name="Google Shape;4022;p75"/>
              <p:cNvSpPr/>
              <p:nvPr/>
            </p:nvSpPr>
            <p:spPr>
              <a:xfrm>
                <a:off x="1317466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23" name="Google Shape;4023;p75"/>
              <p:cNvSpPr/>
              <p:nvPr/>
            </p:nvSpPr>
            <p:spPr>
              <a:xfrm>
                <a:off x="873527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24" name="Google Shape;4024;p75"/>
              <p:cNvSpPr/>
              <p:nvPr/>
            </p:nvSpPr>
            <p:spPr>
              <a:xfrm>
                <a:off x="962315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25" name="Google Shape;4025;p75"/>
              <p:cNvSpPr/>
              <p:nvPr/>
            </p:nvSpPr>
            <p:spPr>
              <a:xfrm>
                <a:off x="1051103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26" name="Google Shape;4026;p75"/>
              <p:cNvSpPr/>
              <p:nvPr/>
            </p:nvSpPr>
            <p:spPr>
              <a:xfrm>
                <a:off x="1139891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27" name="Google Shape;4027;p75"/>
              <p:cNvSpPr/>
              <p:nvPr/>
            </p:nvSpPr>
            <p:spPr>
              <a:xfrm>
                <a:off x="1228679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28" name="Google Shape;4028;p75"/>
              <p:cNvSpPr/>
              <p:nvPr/>
            </p:nvSpPr>
            <p:spPr>
              <a:xfrm>
                <a:off x="1317466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29" name="Google Shape;4029;p75"/>
              <p:cNvSpPr/>
              <p:nvPr/>
            </p:nvSpPr>
            <p:spPr>
              <a:xfrm>
                <a:off x="873527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30" name="Google Shape;4030;p75"/>
              <p:cNvSpPr/>
              <p:nvPr/>
            </p:nvSpPr>
            <p:spPr>
              <a:xfrm>
                <a:off x="962315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31" name="Google Shape;4031;p75"/>
              <p:cNvSpPr/>
              <p:nvPr/>
            </p:nvSpPr>
            <p:spPr>
              <a:xfrm>
                <a:off x="1051103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32" name="Google Shape;4032;p75"/>
              <p:cNvSpPr/>
              <p:nvPr/>
            </p:nvSpPr>
            <p:spPr>
              <a:xfrm>
                <a:off x="1139891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33" name="Google Shape;4033;p75"/>
              <p:cNvSpPr/>
              <p:nvPr/>
            </p:nvSpPr>
            <p:spPr>
              <a:xfrm>
                <a:off x="1228679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34" name="Google Shape;4034;p75"/>
              <p:cNvSpPr/>
              <p:nvPr/>
            </p:nvSpPr>
            <p:spPr>
              <a:xfrm>
                <a:off x="1317466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35" name="Google Shape;4035;p75"/>
              <p:cNvSpPr/>
              <p:nvPr/>
            </p:nvSpPr>
            <p:spPr>
              <a:xfrm>
                <a:off x="873527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36" name="Google Shape;4036;p75"/>
              <p:cNvSpPr/>
              <p:nvPr/>
            </p:nvSpPr>
            <p:spPr>
              <a:xfrm>
                <a:off x="962315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37" name="Google Shape;4037;p75"/>
              <p:cNvSpPr/>
              <p:nvPr/>
            </p:nvSpPr>
            <p:spPr>
              <a:xfrm>
                <a:off x="1051103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38" name="Google Shape;4038;p75"/>
              <p:cNvSpPr/>
              <p:nvPr/>
            </p:nvSpPr>
            <p:spPr>
              <a:xfrm>
                <a:off x="1139891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39" name="Google Shape;4039;p75"/>
              <p:cNvSpPr/>
              <p:nvPr/>
            </p:nvSpPr>
            <p:spPr>
              <a:xfrm>
                <a:off x="1228679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40" name="Google Shape;4040;p75"/>
              <p:cNvSpPr/>
              <p:nvPr/>
            </p:nvSpPr>
            <p:spPr>
              <a:xfrm>
                <a:off x="1317466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41" name="Google Shape;4041;p75"/>
              <p:cNvSpPr/>
              <p:nvPr/>
            </p:nvSpPr>
            <p:spPr>
              <a:xfrm>
                <a:off x="873527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42" name="Google Shape;4042;p75"/>
              <p:cNvSpPr/>
              <p:nvPr/>
            </p:nvSpPr>
            <p:spPr>
              <a:xfrm>
                <a:off x="962315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43" name="Google Shape;4043;p75"/>
              <p:cNvSpPr/>
              <p:nvPr/>
            </p:nvSpPr>
            <p:spPr>
              <a:xfrm>
                <a:off x="1051103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44" name="Google Shape;4044;p75"/>
              <p:cNvSpPr/>
              <p:nvPr/>
            </p:nvSpPr>
            <p:spPr>
              <a:xfrm>
                <a:off x="1139891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45" name="Google Shape;4045;p75"/>
              <p:cNvSpPr/>
              <p:nvPr/>
            </p:nvSpPr>
            <p:spPr>
              <a:xfrm>
                <a:off x="1228679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46" name="Google Shape;4046;p75"/>
              <p:cNvSpPr/>
              <p:nvPr/>
            </p:nvSpPr>
            <p:spPr>
              <a:xfrm>
                <a:off x="1317466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47" name="Google Shape;4047;p75"/>
              <p:cNvSpPr/>
              <p:nvPr/>
            </p:nvSpPr>
            <p:spPr>
              <a:xfrm>
                <a:off x="873527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48" name="Google Shape;4048;p75"/>
              <p:cNvSpPr/>
              <p:nvPr/>
            </p:nvSpPr>
            <p:spPr>
              <a:xfrm>
                <a:off x="962315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49" name="Google Shape;4049;p75"/>
              <p:cNvSpPr/>
              <p:nvPr/>
            </p:nvSpPr>
            <p:spPr>
              <a:xfrm>
                <a:off x="1051103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50" name="Google Shape;4050;p75"/>
              <p:cNvSpPr/>
              <p:nvPr/>
            </p:nvSpPr>
            <p:spPr>
              <a:xfrm>
                <a:off x="1139891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51" name="Google Shape;4051;p75"/>
              <p:cNvSpPr/>
              <p:nvPr/>
            </p:nvSpPr>
            <p:spPr>
              <a:xfrm>
                <a:off x="1228679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52" name="Google Shape;4052;p75"/>
              <p:cNvSpPr/>
              <p:nvPr/>
            </p:nvSpPr>
            <p:spPr>
              <a:xfrm>
                <a:off x="1317466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53" name="Google Shape;4053;p75"/>
              <p:cNvSpPr/>
              <p:nvPr/>
            </p:nvSpPr>
            <p:spPr>
              <a:xfrm>
                <a:off x="873527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54" name="Google Shape;4054;p75"/>
              <p:cNvSpPr/>
              <p:nvPr/>
            </p:nvSpPr>
            <p:spPr>
              <a:xfrm>
                <a:off x="962315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55" name="Google Shape;4055;p75"/>
              <p:cNvSpPr/>
              <p:nvPr/>
            </p:nvSpPr>
            <p:spPr>
              <a:xfrm>
                <a:off x="1051103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56" name="Google Shape;4056;p75"/>
              <p:cNvSpPr/>
              <p:nvPr/>
            </p:nvSpPr>
            <p:spPr>
              <a:xfrm>
                <a:off x="1139891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57" name="Google Shape;4057;p75"/>
              <p:cNvSpPr/>
              <p:nvPr/>
            </p:nvSpPr>
            <p:spPr>
              <a:xfrm>
                <a:off x="1228679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58" name="Google Shape;4058;p75"/>
              <p:cNvSpPr/>
              <p:nvPr/>
            </p:nvSpPr>
            <p:spPr>
              <a:xfrm>
                <a:off x="1317466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59" name="Google Shape;4059;p75"/>
              <p:cNvSpPr/>
              <p:nvPr/>
            </p:nvSpPr>
            <p:spPr>
              <a:xfrm>
                <a:off x="873527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60" name="Google Shape;4060;p75"/>
              <p:cNvSpPr/>
              <p:nvPr/>
            </p:nvSpPr>
            <p:spPr>
              <a:xfrm>
                <a:off x="962315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61" name="Google Shape;4061;p75"/>
              <p:cNvSpPr/>
              <p:nvPr/>
            </p:nvSpPr>
            <p:spPr>
              <a:xfrm>
                <a:off x="1051103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62" name="Google Shape;4062;p75"/>
              <p:cNvSpPr/>
              <p:nvPr/>
            </p:nvSpPr>
            <p:spPr>
              <a:xfrm>
                <a:off x="1139891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63" name="Google Shape;4063;p75"/>
              <p:cNvSpPr/>
              <p:nvPr/>
            </p:nvSpPr>
            <p:spPr>
              <a:xfrm>
                <a:off x="1228679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64" name="Google Shape;4064;p75"/>
              <p:cNvSpPr/>
              <p:nvPr/>
            </p:nvSpPr>
            <p:spPr>
              <a:xfrm>
                <a:off x="1317466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65" name="Google Shape;4065;p75"/>
              <p:cNvSpPr/>
              <p:nvPr/>
            </p:nvSpPr>
            <p:spPr>
              <a:xfrm>
                <a:off x="873527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66" name="Google Shape;4066;p75"/>
              <p:cNvSpPr/>
              <p:nvPr/>
            </p:nvSpPr>
            <p:spPr>
              <a:xfrm>
                <a:off x="962315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67" name="Google Shape;4067;p75"/>
              <p:cNvSpPr/>
              <p:nvPr/>
            </p:nvSpPr>
            <p:spPr>
              <a:xfrm>
                <a:off x="1051103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68" name="Google Shape;4068;p75"/>
              <p:cNvSpPr/>
              <p:nvPr/>
            </p:nvSpPr>
            <p:spPr>
              <a:xfrm>
                <a:off x="1139891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69" name="Google Shape;4069;p75"/>
              <p:cNvSpPr/>
              <p:nvPr/>
            </p:nvSpPr>
            <p:spPr>
              <a:xfrm>
                <a:off x="1228679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70" name="Google Shape;4070;p75"/>
              <p:cNvSpPr/>
              <p:nvPr/>
            </p:nvSpPr>
            <p:spPr>
              <a:xfrm>
                <a:off x="1317466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71" name="Google Shape;4071;p75"/>
              <p:cNvSpPr/>
              <p:nvPr/>
            </p:nvSpPr>
            <p:spPr>
              <a:xfrm>
                <a:off x="873527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72" name="Google Shape;4072;p75"/>
              <p:cNvSpPr/>
              <p:nvPr/>
            </p:nvSpPr>
            <p:spPr>
              <a:xfrm>
                <a:off x="962315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73" name="Google Shape;4073;p75"/>
              <p:cNvSpPr/>
              <p:nvPr/>
            </p:nvSpPr>
            <p:spPr>
              <a:xfrm>
                <a:off x="1051103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74" name="Google Shape;4074;p75"/>
              <p:cNvSpPr/>
              <p:nvPr/>
            </p:nvSpPr>
            <p:spPr>
              <a:xfrm>
                <a:off x="1139891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75" name="Google Shape;4075;p75"/>
              <p:cNvSpPr/>
              <p:nvPr/>
            </p:nvSpPr>
            <p:spPr>
              <a:xfrm>
                <a:off x="1228679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76" name="Google Shape;4076;p75"/>
              <p:cNvSpPr/>
              <p:nvPr/>
            </p:nvSpPr>
            <p:spPr>
              <a:xfrm>
                <a:off x="1317466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77" name="Google Shape;4077;p75"/>
              <p:cNvSpPr/>
              <p:nvPr/>
            </p:nvSpPr>
            <p:spPr>
              <a:xfrm>
                <a:off x="873527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78" name="Google Shape;4078;p75"/>
              <p:cNvSpPr/>
              <p:nvPr/>
            </p:nvSpPr>
            <p:spPr>
              <a:xfrm>
                <a:off x="962315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79" name="Google Shape;4079;p75"/>
              <p:cNvSpPr/>
              <p:nvPr/>
            </p:nvSpPr>
            <p:spPr>
              <a:xfrm>
                <a:off x="1051103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80" name="Google Shape;4080;p75"/>
              <p:cNvSpPr/>
              <p:nvPr/>
            </p:nvSpPr>
            <p:spPr>
              <a:xfrm>
                <a:off x="1139891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81" name="Google Shape;4081;p75"/>
              <p:cNvSpPr/>
              <p:nvPr/>
            </p:nvSpPr>
            <p:spPr>
              <a:xfrm>
                <a:off x="1228679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82" name="Google Shape;4082;p75"/>
              <p:cNvSpPr/>
              <p:nvPr/>
            </p:nvSpPr>
            <p:spPr>
              <a:xfrm>
                <a:off x="1317466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83" name="Google Shape;4083;p75"/>
              <p:cNvSpPr/>
              <p:nvPr/>
            </p:nvSpPr>
            <p:spPr>
              <a:xfrm>
                <a:off x="873527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84" name="Google Shape;4084;p75"/>
              <p:cNvSpPr/>
              <p:nvPr/>
            </p:nvSpPr>
            <p:spPr>
              <a:xfrm>
                <a:off x="962315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85" name="Google Shape;4085;p75"/>
              <p:cNvSpPr/>
              <p:nvPr/>
            </p:nvSpPr>
            <p:spPr>
              <a:xfrm>
                <a:off x="1051103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86" name="Google Shape;4086;p75"/>
              <p:cNvSpPr/>
              <p:nvPr/>
            </p:nvSpPr>
            <p:spPr>
              <a:xfrm>
                <a:off x="1139891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87" name="Google Shape;4087;p75"/>
              <p:cNvSpPr/>
              <p:nvPr/>
            </p:nvSpPr>
            <p:spPr>
              <a:xfrm>
                <a:off x="1228679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88" name="Google Shape;4088;p75"/>
              <p:cNvSpPr/>
              <p:nvPr/>
            </p:nvSpPr>
            <p:spPr>
              <a:xfrm>
                <a:off x="1317466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89" name="Google Shape;4089;p75"/>
              <p:cNvSpPr/>
              <p:nvPr/>
            </p:nvSpPr>
            <p:spPr>
              <a:xfrm>
                <a:off x="1406254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90" name="Google Shape;4090;p75"/>
              <p:cNvSpPr/>
              <p:nvPr/>
            </p:nvSpPr>
            <p:spPr>
              <a:xfrm>
                <a:off x="1406254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91" name="Google Shape;4091;p75"/>
              <p:cNvSpPr/>
              <p:nvPr/>
            </p:nvSpPr>
            <p:spPr>
              <a:xfrm>
                <a:off x="1406254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92" name="Google Shape;4092;p75"/>
              <p:cNvSpPr/>
              <p:nvPr/>
            </p:nvSpPr>
            <p:spPr>
              <a:xfrm>
                <a:off x="1406254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93" name="Google Shape;4093;p75"/>
              <p:cNvSpPr/>
              <p:nvPr/>
            </p:nvSpPr>
            <p:spPr>
              <a:xfrm>
                <a:off x="1406254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94" name="Google Shape;4094;p75"/>
              <p:cNvSpPr/>
              <p:nvPr/>
            </p:nvSpPr>
            <p:spPr>
              <a:xfrm>
                <a:off x="1406254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95" name="Google Shape;4095;p75"/>
              <p:cNvSpPr/>
              <p:nvPr/>
            </p:nvSpPr>
            <p:spPr>
              <a:xfrm>
                <a:off x="1406254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96" name="Google Shape;4096;p75"/>
              <p:cNvSpPr/>
              <p:nvPr/>
            </p:nvSpPr>
            <p:spPr>
              <a:xfrm>
                <a:off x="1406254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97" name="Google Shape;4097;p75"/>
              <p:cNvSpPr/>
              <p:nvPr/>
            </p:nvSpPr>
            <p:spPr>
              <a:xfrm>
                <a:off x="1406254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98" name="Google Shape;4098;p75"/>
              <p:cNvSpPr/>
              <p:nvPr/>
            </p:nvSpPr>
            <p:spPr>
              <a:xfrm>
                <a:off x="1406254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99" name="Google Shape;4099;p75"/>
              <p:cNvSpPr/>
              <p:nvPr/>
            </p:nvSpPr>
            <p:spPr>
              <a:xfrm>
                <a:off x="1406254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00" name="Google Shape;4100;p75"/>
              <p:cNvSpPr/>
              <p:nvPr/>
            </p:nvSpPr>
            <p:spPr>
              <a:xfrm>
                <a:off x="1406254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01" name="Google Shape;4101;p75"/>
              <p:cNvSpPr/>
              <p:nvPr/>
            </p:nvSpPr>
            <p:spPr>
              <a:xfrm>
                <a:off x="1406254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02" name="Google Shape;4102;p75"/>
              <p:cNvSpPr/>
              <p:nvPr/>
            </p:nvSpPr>
            <p:spPr>
              <a:xfrm>
                <a:off x="1495042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03" name="Google Shape;4103;p75"/>
              <p:cNvSpPr/>
              <p:nvPr/>
            </p:nvSpPr>
            <p:spPr>
              <a:xfrm>
                <a:off x="1495042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04" name="Google Shape;4104;p75"/>
              <p:cNvSpPr/>
              <p:nvPr/>
            </p:nvSpPr>
            <p:spPr>
              <a:xfrm>
                <a:off x="1495042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05" name="Google Shape;4105;p75"/>
              <p:cNvSpPr/>
              <p:nvPr/>
            </p:nvSpPr>
            <p:spPr>
              <a:xfrm>
                <a:off x="1495042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06" name="Google Shape;4106;p75"/>
              <p:cNvSpPr/>
              <p:nvPr/>
            </p:nvSpPr>
            <p:spPr>
              <a:xfrm>
                <a:off x="1495042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07" name="Google Shape;4107;p75"/>
              <p:cNvSpPr/>
              <p:nvPr/>
            </p:nvSpPr>
            <p:spPr>
              <a:xfrm>
                <a:off x="1495042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08" name="Google Shape;4108;p75"/>
              <p:cNvSpPr/>
              <p:nvPr/>
            </p:nvSpPr>
            <p:spPr>
              <a:xfrm>
                <a:off x="1495042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09" name="Google Shape;4109;p75"/>
              <p:cNvSpPr/>
              <p:nvPr/>
            </p:nvSpPr>
            <p:spPr>
              <a:xfrm>
                <a:off x="1495042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10" name="Google Shape;4110;p75"/>
              <p:cNvSpPr/>
              <p:nvPr/>
            </p:nvSpPr>
            <p:spPr>
              <a:xfrm>
                <a:off x="1495042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11" name="Google Shape;4111;p75"/>
              <p:cNvSpPr/>
              <p:nvPr/>
            </p:nvSpPr>
            <p:spPr>
              <a:xfrm>
                <a:off x="1495042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12" name="Google Shape;4112;p75"/>
              <p:cNvSpPr/>
              <p:nvPr/>
            </p:nvSpPr>
            <p:spPr>
              <a:xfrm>
                <a:off x="1495042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13" name="Google Shape;4113;p75"/>
              <p:cNvSpPr/>
              <p:nvPr/>
            </p:nvSpPr>
            <p:spPr>
              <a:xfrm>
                <a:off x="1495042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14" name="Google Shape;4114;p75"/>
              <p:cNvSpPr/>
              <p:nvPr/>
            </p:nvSpPr>
            <p:spPr>
              <a:xfrm>
                <a:off x="1495042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15" name="Google Shape;4115;p75"/>
              <p:cNvSpPr/>
              <p:nvPr/>
            </p:nvSpPr>
            <p:spPr>
              <a:xfrm>
                <a:off x="1583830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16" name="Google Shape;4116;p75"/>
              <p:cNvSpPr/>
              <p:nvPr/>
            </p:nvSpPr>
            <p:spPr>
              <a:xfrm>
                <a:off x="1583830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17" name="Google Shape;4117;p75"/>
              <p:cNvSpPr/>
              <p:nvPr/>
            </p:nvSpPr>
            <p:spPr>
              <a:xfrm>
                <a:off x="1583830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18" name="Google Shape;4118;p75"/>
              <p:cNvSpPr/>
              <p:nvPr/>
            </p:nvSpPr>
            <p:spPr>
              <a:xfrm>
                <a:off x="1583830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19" name="Google Shape;4119;p75"/>
              <p:cNvSpPr/>
              <p:nvPr/>
            </p:nvSpPr>
            <p:spPr>
              <a:xfrm>
                <a:off x="1583830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20" name="Google Shape;4120;p75"/>
              <p:cNvSpPr/>
              <p:nvPr/>
            </p:nvSpPr>
            <p:spPr>
              <a:xfrm>
                <a:off x="1583830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21" name="Google Shape;4121;p75"/>
              <p:cNvSpPr/>
              <p:nvPr/>
            </p:nvSpPr>
            <p:spPr>
              <a:xfrm>
                <a:off x="1583830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22" name="Google Shape;4122;p75"/>
              <p:cNvSpPr/>
              <p:nvPr/>
            </p:nvSpPr>
            <p:spPr>
              <a:xfrm>
                <a:off x="1583830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23" name="Google Shape;4123;p75"/>
              <p:cNvSpPr/>
              <p:nvPr/>
            </p:nvSpPr>
            <p:spPr>
              <a:xfrm>
                <a:off x="1583830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24" name="Google Shape;4124;p75"/>
              <p:cNvSpPr/>
              <p:nvPr/>
            </p:nvSpPr>
            <p:spPr>
              <a:xfrm>
                <a:off x="1583830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25" name="Google Shape;4125;p75"/>
              <p:cNvSpPr/>
              <p:nvPr/>
            </p:nvSpPr>
            <p:spPr>
              <a:xfrm>
                <a:off x="1583830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26" name="Google Shape;4126;p75"/>
              <p:cNvSpPr/>
              <p:nvPr/>
            </p:nvSpPr>
            <p:spPr>
              <a:xfrm>
                <a:off x="1583830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27" name="Google Shape;4127;p75"/>
              <p:cNvSpPr/>
              <p:nvPr/>
            </p:nvSpPr>
            <p:spPr>
              <a:xfrm>
                <a:off x="1583830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28" name="Google Shape;4128;p75"/>
              <p:cNvSpPr/>
              <p:nvPr/>
            </p:nvSpPr>
            <p:spPr>
              <a:xfrm>
                <a:off x="1672617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29" name="Google Shape;4129;p75"/>
              <p:cNvSpPr/>
              <p:nvPr/>
            </p:nvSpPr>
            <p:spPr>
              <a:xfrm>
                <a:off x="1672617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30" name="Google Shape;4130;p75"/>
              <p:cNvSpPr/>
              <p:nvPr/>
            </p:nvSpPr>
            <p:spPr>
              <a:xfrm>
                <a:off x="1672617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31" name="Google Shape;4131;p75"/>
              <p:cNvSpPr/>
              <p:nvPr/>
            </p:nvSpPr>
            <p:spPr>
              <a:xfrm>
                <a:off x="1672617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32" name="Google Shape;4132;p75"/>
              <p:cNvSpPr/>
              <p:nvPr/>
            </p:nvSpPr>
            <p:spPr>
              <a:xfrm>
                <a:off x="1672617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33" name="Google Shape;4133;p75"/>
              <p:cNvSpPr/>
              <p:nvPr/>
            </p:nvSpPr>
            <p:spPr>
              <a:xfrm>
                <a:off x="1672617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34" name="Google Shape;4134;p75"/>
              <p:cNvSpPr/>
              <p:nvPr/>
            </p:nvSpPr>
            <p:spPr>
              <a:xfrm>
                <a:off x="1672617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35" name="Google Shape;4135;p75"/>
              <p:cNvSpPr/>
              <p:nvPr/>
            </p:nvSpPr>
            <p:spPr>
              <a:xfrm>
                <a:off x="1672617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36" name="Google Shape;4136;p75"/>
              <p:cNvSpPr/>
              <p:nvPr/>
            </p:nvSpPr>
            <p:spPr>
              <a:xfrm>
                <a:off x="1672617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37" name="Google Shape;4137;p75"/>
              <p:cNvSpPr/>
              <p:nvPr/>
            </p:nvSpPr>
            <p:spPr>
              <a:xfrm>
                <a:off x="1672617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38" name="Google Shape;4138;p75"/>
              <p:cNvSpPr/>
              <p:nvPr/>
            </p:nvSpPr>
            <p:spPr>
              <a:xfrm>
                <a:off x="1672617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39" name="Google Shape;4139;p75"/>
              <p:cNvSpPr/>
              <p:nvPr/>
            </p:nvSpPr>
            <p:spPr>
              <a:xfrm>
                <a:off x="1672617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40" name="Google Shape;4140;p75"/>
              <p:cNvSpPr/>
              <p:nvPr/>
            </p:nvSpPr>
            <p:spPr>
              <a:xfrm>
                <a:off x="1672617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41" name="Google Shape;4141;p75"/>
              <p:cNvSpPr/>
              <p:nvPr/>
            </p:nvSpPr>
            <p:spPr>
              <a:xfrm>
                <a:off x="873527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42" name="Google Shape;4142;p75"/>
              <p:cNvSpPr/>
              <p:nvPr/>
            </p:nvSpPr>
            <p:spPr>
              <a:xfrm>
                <a:off x="962315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43" name="Google Shape;4143;p75"/>
              <p:cNvSpPr/>
              <p:nvPr/>
            </p:nvSpPr>
            <p:spPr>
              <a:xfrm>
                <a:off x="1051103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44" name="Google Shape;4144;p75"/>
              <p:cNvSpPr/>
              <p:nvPr/>
            </p:nvSpPr>
            <p:spPr>
              <a:xfrm>
                <a:off x="1139891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45" name="Google Shape;4145;p75"/>
              <p:cNvSpPr/>
              <p:nvPr/>
            </p:nvSpPr>
            <p:spPr>
              <a:xfrm>
                <a:off x="1228679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46" name="Google Shape;4146;p75"/>
              <p:cNvSpPr/>
              <p:nvPr/>
            </p:nvSpPr>
            <p:spPr>
              <a:xfrm>
                <a:off x="1317466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47" name="Google Shape;4147;p75"/>
              <p:cNvSpPr/>
              <p:nvPr/>
            </p:nvSpPr>
            <p:spPr>
              <a:xfrm>
                <a:off x="1406254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48" name="Google Shape;4148;p75"/>
              <p:cNvSpPr/>
              <p:nvPr/>
            </p:nvSpPr>
            <p:spPr>
              <a:xfrm>
                <a:off x="1495042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49" name="Google Shape;4149;p75"/>
              <p:cNvSpPr/>
              <p:nvPr/>
            </p:nvSpPr>
            <p:spPr>
              <a:xfrm>
                <a:off x="1583830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50" name="Google Shape;4150;p75"/>
              <p:cNvSpPr/>
              <p:nvPr/>
            </p:nvSpPr>
            <p:spPr>
              <a:xfrm>
                <a:off x="1672617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51" name="Google Shape;4151;p75"/>
              <p:cNvSpPr/>
              <p:nvPr/>
            </p:nvSpPr>
            <p:spPr>
              <a:xfrm>
                <a:off x="873527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52" name="Google Shape;4152;p75"/>
              <p:cNvSpPr/>
              <p:nvPr/>
            </p:nvSpPr>
            <p:spPr>
              <a:xfrm>
                <a:off x="962315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53" name="Google Shape;4153;p75"/>
              <p:cNvSpPr/>
              <p:nvPr/>
            </p:nvSpPr>
            <p:spPr>
              <a:xfrm>
                <a:off x="1051103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54" name="Google Shape;4154;p75"/>
              <p:cNvSpPr/>
              <p:nvPr/>
            </p:nvSpPr>
            <p:spPr>
              <a:xfrm>
                <a:off x="1139891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55" name="Google Shape;4155;p75"/>
              <p:cNvSpPr/>
              <p:nvPr/>
            </p:nvSpPr>
            <p:spPr>
              <a:xfrm>
                <a:off x="1228679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56" name="Google Shape;4156;p75"/>
              <p:cNvSpPr/>
              <p:nvPr/>
            </p:nvSpPr>
            <p:spPr>
              <a:xfrm>
                <a:off x="1317466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57" name="Google Shape;4157;p75"/>
              <p:cNvSpPr/>
              <p:nvPr/>
            </p:nvSpPr>
            <p:spPr>
              <a:xfrm>
                <a:off x="1406254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58" name="Google Shape;4158;p75"/>
              <p:cNvSpPr/>
              <p:nvPr/>
            </p:nvSpPr>
            <p:spPr>
              <a:xfrm>
                <a:off x="1495042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59" name="Google Shape;4159;p75"/>
              <p:cNvSpPr/>
              <p:nvPr/>
            </p:nvSpPr>
            <p:spPr>
              <a:xfrm>
                <a:off x="1583830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60" name="Google Shape;4160;p75"/>
              <p:cNvSpPr/>
              <p:nvPr/>
            </p:nvSpPr>
            <p:spPr>
              <a:xfrm>
                <a:off x="1672617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61" name="Google Shape;4161;p75"/>
              <p:cNvSpPr/>
              <p:nvPr/>
            </p:nvSpPr>
            <p:spPr>
              <a:xfrm>
                <a:off x="784740" y="163081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62" name="Google Shape;4162;p75"/>
              <p:cNvSpPr/>
              <p:nvPr/>
            </p:nvSpPr>
            <p:spPr>
              <a:xfrm>
                <a:off x="784740" y="172874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63" name="Google Shape;4163;p75"/>
              <p:cNvSpPr/>
              <p:nvPr/>
            </p:nvSpPr>
            <p:spPr>
              <a:xfrm>
                <a:off x="784740" y="182668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64" name="Google Shape;4164;p75"/>
              <p:cNvSpPr/>
              <p:nvPr/>
            </p:nvSpPr>
            <p:spPr>
              <a:xfrm>
                <a:off x="784740" y="192461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65" name="Google Shape;4165;p75"/>
              <p:cNvSpPr/>
              <p:nvPr/>
            </p:nvSpPr>
            <p:spPr>
              <a:xfrm>
                <a:off x="784740" y="202255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66" name="Google Shape;4166;p75"/>
              <p:cNvSpPr/>
              <p:nvPr/>
            </p:nvSpPr>
            <p:spPr>
              <a:xfrm>
                <a:off x="784740" y="212048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67" name="Google Shape;4167;p75"/>
              <p:cNvSpPr/>
              <p:nvPr/>
            </p:nvSpPr>
            <p:spPr>
              <a:xfrm>
                <a:off x="784740" y="2218424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68" name="Google Shape;4168;p75"/>
              <p:cNvSpPr/>
              <p:nvPr/>
            </p:nvSpPr>
            <p:spPr>
              <a:xfrm>
                <a:off x="784740" y="231635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69" name="Google Shape;4169;p75"/>
              <p:cNvSpPr/>
              <p:nvPr/>
            </p:nvSpPr>
            <p:spPr>
              <a:xfrm>
                <a:off x="784740" y="241429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70" name="Google Shape;4170;p75"/>
              <p:cNvSpPr/>
              <p:nvPr/>
            </p:nvSpPr>
            <p:spPr>
              <a:xfrm>
                <a:off x="784740" y="251223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71" name="Google Shape;4171;p75"/>
              <p:cNvSpPr/>
              <p:nvPr/>
            </p:nvSpPr>
            <p:spPr>
              <a:xfrm>
                <a:off x="784740" y="261016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72" name="Google Shape;4172;p75"/>
              <p:cNvSpPr/>
              <p:nvPr/>
            </p:nvSpPr>
            <p:spPr>
              <a:xfrm>
                <a:off x="784740" y="270810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73" name="Google Shape;4173;p75"/>
              <p:cNvSpPr/>
              <p:nvPr/>
            </p:nvSpPr>
            <p:spPr>
              <a:xfrm>
                <a:off x="784740" y="280603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74" name="Google Shape;4174;p75"/>
              <p:cNvSpPr/>
              <p:nvPr/>
            </p:nvSpPr>
            <p:spPr>
              <a:xfrm>
                <a:off x="784740" y="290397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75" name="Google Shape;4175;p75"/>
              <p:cNvSpPr/>
              <p:nvPr/>
            </p:nvSpPr>
            <p:spPr>
              <a:xfrm>
                <a:off x="784740" y="300190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76" name="Google Shape;4176;p75"/>
              <p:cNvSpPr/>
              <p:nvPr/>
            </p:nvSpPr>
            <p:spPr>
              <a:xfrm>
                <a:off x="873527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77" name="Google Shape;4177;p75"/>
              <p:cNvSpPr/>
              <p:nvPr/>
            </p:nvSpPr>
            <p:spPr>
              <a:xfrm>
                <a:off x="962315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78" name="Google Shape;4178;p75"/>
              <p:cNvSpPr/>
              <p:nvPr/>
            </p:nvSpPr>
            <p:spPr>
              <a:xfrm>
                <a:off x="1051103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79" name="Google Shape;4179;p75"/>
              <p:cNvSpPr/>
              <p:nvPr/>
            </p:nvSpPr>
            <p:spPr>
              <a:xfrm>
                <a:off x="1139891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80" name="Google Shape;4180;p75"/>
              <p:cNvSpPr/>
              <p:nvPr/>
            </p:nvSpPr>
            <p:spPr>
              <a:xfrm>
                <a:off x="1228679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81" name="Google Shape;4181;p75"/>
              <p:cNvSpPr/>
              <p:nvPr/>
            </p:nvSpPr>
            <p:spPr>
              <a:xfrm>
                <a:off x="1317466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82" name="Google Shape;4182;p75"/>
              <p:cNvSpPr/>
              <p:nvPr/>
            </p:nvSpPr>
            <p:spPr>
              <a:xfrm>
                <a:off x="873527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83" name="Google Shape;4183;p75"/>
              <p:cNvSpPr/>
              <p:nvPr/>
            </p:nvSpPr>
            <p:spPr>
              <a:xfrm>
                <a:off x="962315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84" name="Google Shape;4184;p75"/>
              <p:cNvSpPr/>
              <p:nvPr/>
            </p:nvSpPr>
            <p:spPr>
              <a:xfrm>
                <a:off x="1051103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85" name="Google Shape;4185;p75"/>
              <p:cNvSpPr/>
              <p:nvPr/>
            </p:nvSpPr>
            <p:spPr>
              <a:xfrm>
                <a:off x="1139891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86" name="Google Shape;4186;p75"/>
              <p:cNvSpPr/>
              <p:nvPr/>
            </p:nvSpPr>
            <p:spPr>
              <a:xfrm>
                <a:off x="1228679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87" name="Google Shape;4187;p75"/>
              <p:cNvSpPr/>
              <p:nvPr/>
            </p:nvSpPr>
            <p:spPr>
              <a:xfrm>
                <a:off x="1317466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88" name="Google Shape;4188;p75"/>
              <p:cNvSpPr/>
              <p:nvPr/>
            </p:nvSpPr>
            <p:spPr>
              <a:xfrm>
                <a:off x="873527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89" name="Google Shape;4189;p75"/>
              <p:cNvSpPr/>
              <p:nvPr/>
            </p:nvSpPr>
            <p:spPr>
              <a:xfrm>
                <a:off x="962315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90" name="Google Shape;4190;p75"/>
              <p:cNvSpPr/>
              <p:nvPr/>
            </p:nvSpPr>
            <p:spPr>
              <a:xfrm>
                <a:off x="1051103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91" name="Google Shape;4191;p75"/>
              <p:cNvSpPr/>
              <p:nvPr/>
            </p:nvSpPr>
            <p:spPr>
              <a:xfrm>
                <a:off x="1139891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92" name="Google Shape;4192;p75"/>
              <p:cNvSpPr/>
              <p:nvPr/>
            </p:nvSpPr>
            <p:spPr>
              <a:xfrm>
                <a:off x="1228679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93" name="Google Shape;4193;p75"/>
              <p:cNvSpPr/>
              <p:nvPr/>
            </p:nvSpPr>
            <p:spPr>
              <a:xfrm>
                <a:off x="1317466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94" name="Google Shape;4194;p75"/>
              <p:cNvSpPr/>
              <p:nvPr/>
            </p:nvSpPr>
            <p:spPr>
              <a:xfrm>
                <a:off x="873527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95" name="Google Shape;4195;p75"/>
              <p:cNvSpPr/>
              <p:nvPr/>
            </p:nvSpPr>
            <p:spPr>
              <a:xfrm>
                <a:off x="962315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96" name="Google Shape;4196;p75"/>
              <p:cNvSpPr/>
              <p:nvPr/>
            </p:nvSpPr>
            <p:spPr>
              <a:xfrm>
                <a:off x="1051103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97" name="Google Shape;4197;p75"/>
              <p:cNvSpPr/>
              <p:nvPr/>
            </p:nvSpPr>
            <p:spPr>
              <a:xfrm>
                <a:off x="1139891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98" name="Google Shape;4198;p75"/>
              <p:cNvSpPr/>
              <p:nvPr/>
            </p:nvSpPr>
            <p:spPr>
              <a:xfrm>
                <a:off x="1228679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99" name="Google Shape;4199;p75"/>
              <p:cNvSpPr/>
              <p:nvPr/>
            </p:nvSpPr>
            <p:spPr>
              <a:xfrm>
                <a:off x="1317466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00" name="Google Shape;4200;p75"/>
              <p:cNvSpPr/>
              <p:nvPr/>
            </p:nvSpPr>
            <p:spPr>
              <a:xfrm>
                <a:off x="873527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01" name="Google Shape;4201;p75"/>
              <p:cNvSpPr/>
              <p:nvPr/>
            </p:nvSpPr>
            <p:spPr>
              <a:xfrm>
                <a:off x="962315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02" name="Google Shape;4202;p75"/>
              <p:cNvSpPr/>
              <p:nvPr/>
            </p:nvSpPr>
            <p:spPr>
              <a:xfrm>
                <a:off x="1051103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03" name="Google Shape;4203;p75"/>
              <p:cNvSpPr/>
              <p:nvPr/>
            </p:nvSpPr>
            <p:spPr>
              <a:xfrm>
                <a:off x="1139891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04" name="Google Shape;4204;p75"/>
              <p:cNvSpPr/>
              <p:nvPr/>
            </p:nvSpPr>
            <p:spPr>
              <a:xfrm>
                <a:off x="1228679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05" name="Google Shape;4205;p75"/>
              <p:cNvSpPr/>
              <p:nvPr/>
            </p:nvSpPr>
            <p:spPr>
              <a:xfrm>
                <a:off x="1317466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06" name="Google Shape;4206;p75"/>
              <p:cNvSpPr/>
              <p:nvPr/>
            </p:nvSpPr>
            <p:spPr>
              <a:xfrm>
                <a:off x="873527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07" name="Google Shape;4207;p75"/>
              <p:cNvSpPr/>
              <p:nvPr/>
            </p:nvSpPr>
            <p:spPr>
              <a:xfrm>
                <a:off x="962315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08" name="Google Shape;4208;p75"/>
              <p:cNvSpPr/>
              <p:nvPr/>
            </p:nvSpPr>
            <p:spPr>
              <a:xfrm>
                <a:off x="1051103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09" name="Google Shape;4209;p75"/>
              <p:cNvSpPr/>
              <p:nvPr/>
            </p:nvSpPr>
            <p:spPr>
              <a:xfrm>
                <a:off x="1139891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10" name="Google Shape;4210;p75"/>
              <p:cNvSpPr/>
              <p:nvPr/>
            </p:nvSpPr>
            <p:spPr>
              <a:xfrm>
                <a:off x="1228679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11" name="Google Shape;4211;p75"/>
              <p:cNvSpPr/>
              <p:nvPr/>
            </p:nvSpPr>
            <p:spPr>
              <a:xfrm>
                <a:off x="1317466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12" name="Google Shape;4212;p75"/>
              <p:cNvSpPr/>
              <p:nvPr/>
            </p:nvSpPr>
            <p:spPr>
              <a:xfrm>
                <a:off x="873527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13" name="Google Shape;4213;p75"/>
              <p:cNvSpPr/>
              <p:nvPr/>
            </p:nvSpPr>
            <p:spPr>
              <a:xfrm>
                <a:off x="962315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14" name="Google Shape;4214;p75"/>
              <p:cNvSpPr/>
              <p:nvPr/>
            </p:nvSpPr>
            <p:spPr>
              <a:xfrm>
                <a:off x="1051103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15" name="Google Shape;4215;p75"/>
              <p:cNvSpPr/>
              <p:nvPr/>
            </p:nvSpPr>
            <p:spPr>
              <a:xfrm>
                <a:off x="1139891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16" name="Google Shape;4216;p75"/>
              <p:cNvSpPr/>
              <p:nvPr/>
            </p:nvSpPr>
            <p:spPr>
              <a:xfrm>
                <a:off x="1228679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17" name="Google Shape;4217;p75"/>
              <p:cNvSpPr/>
              <p:nvPr/>
            </p:nvSpPr>
            <p:spPr>
              <a:xfrm>
                <a:off x="1317466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18" name="Google Shape;4218;p75"/>
              <p:cNvSpPr/>
              <p:nvPr/>
            </p:nvSpPr>
            <p:spPr>
              <a:xfrm>
                <a:off x="873527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19" name="Google Shape;4219;p75"/>
              <p:cNvSpPr/>
              <p:nvPr/>
            </p:nvSpPr>
            <p:spPr>
              <a:xfrm>
                <a:off x="962315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20" name="Google Shape;4220;p75"/>
              <p:cNvSpPr/>
              <p:nvPr/>
            </p:nvSpPr>
            <p:spPr>
              <a:xfrm>
                <a:off x="1051103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21" name="Google Shape;4221;p75"/>
              <p:cNvSpPr/>
              <p:nvPr/>
            </p:nvSpPr>
            <p:spPr>
              <a:xfrm>
                <a:off x="1139891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22" name="Google Shape;4222;p75"/>
              <p:cNvSpPr/>
              <p:nvPr/>
            </p:nvSpPr>
            <p:spPr>
              <a:xfrm>
                <a:off x="1228679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23" name="Google Shape;4223;p75"/>
              <p:cNvSpPr/>
              <p:nvPr/>
            </p:nvSpPr>
            <p:spPr>
              <a:xfrm>
                <a:off x="1317466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24" name="Google Shape;4224;p75"/>
              <p:cNvSpPr/>
              <p:nvPr/>
            </p:nvSpPr>
            <p:spPr>
              <a:xfrm>
                <a:off x="873527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25" name="Google Shape;4225;p75"/>
              <p:cNvSpPr/>
              <p:nvPr/>
            </p:nvSpPr>
            <p:spPr>
              <a:xfrm>
                <a:off x="962315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26" name="Google Shape;4226;p75"/>
              <p:cNvSpPr/>
              <p:nvPr/>
            </p:nvSpPr>
            <p:spPr>
              <a:xfrm>
                <a:off x="1051103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27" name="Google Shape;4227;p75"/>
              <p:cNvSpPr/>
              <p:nvPr/>
            </p:nvSpPr>
            <p:spPr>
              <a:xfrm>
                <a:off x="1139891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28" name="Google Shape;4228;p75"/>
              <p:cNvSpPr/>
              <p:nvPr/>
            </p:nvSpPr>
            <p:spPr>
              <a:xfrm>
                <a:off x="1228679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29" name="Google Shape;4229;p75"/>
              <p:cNvSpPr/>
              <p:nvPr/>
            </p:nvSpPr>
            <p:spPr>
              <a:xfrm>
                <a:off x="1317466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30" name="Google Shape;4230;p75"/>
              <p:cNvSpPr/>
              <p:nvPr/>
            </p:nvSpPr>
            <p:spPr>
              <a:xfrm>
                <a:off x="873527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31" name="Google Shape;4231;p75"/>
              <p:cNvSpPr/>
              <p:nvPr/>
            </p:nvSpPr>
            <p:spPr>
              <a:xfrm>
                <a:off x="962315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32" name="Google Shape;4232;p75"/>
              <p:cNvSpPr/>
              <p:nvPr/>
            </p:nvSpPr>
            <p:spPr>
              <a:xfrm>
                <a:off x="1051103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33" name="Google Shape;4233;p75"/>
              <p:cNvSpPr/>
              <p:nvPr/>
            </p:nvSpPr>
            <p:spPr>
              <a:xfrm>
                <a:off x="1139891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34" name="Google Shape;4234;p75"/>
              <p:cNvSpPr/>
              <p:nvPr/>
            </p:nvSpPr>
            <p:spPr>
              <a:xfrm>
                <a:off x="1228679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35" name="Google Shape;4235;p75"/>
              <p:cNvSpPr/>
              <p:nvPr/>
            </p:nvSpPr>
            <p:spPr>
              <a:xfrm>
                <a:off x="1317466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36" name="Google Shape;4236;p75"/>
              <p:cNvSpPr/>
              <p:nvPr/>
            </p:nvSpPr>
            <p:spPr>
              <a:xfrm>
                <a:off x="873527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37" name="Google Shape;4237;p75"/>
              <p:cNvSpPr/>
              <p:nvPr/>
            </p:nvSpPr>
            <p:spPr>
              <a:xfrm>
                <a:off x="962315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38" name="Google Shape;4238;p75"/>
              <p:cNvSpPr/>
              <p:nvPr/>
            </p:nvSpPr>
            <p:spPr>
              <a:xfrm>
                <a:off x="1051103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39" name="Google Shape;4239;p75"/>
              <p:cNvSpPr/>
              <p:nvPr/>
            </p:nvSpPr>
            <p:spPr>
              <a:xfrm>
                <a:off x="1139891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40" name="Google Shape;4240;p75"/>
              <p:cNvSpPr/>
              <p:nvPr/>
            </p:nvSpPr>
            <p:spPr>
              <a:xfrm>
                <a:off x="1228679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41" name="Google Shape;4241;p75"/>
              <p:cNvSpPr/>
              <p:nvPr/>
            </p:nvSpPr>
            <p:spPr>
              <a:xfrm>
                <a:off x="1317466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42" name="Google Shape;4242;p75"/>
              <p:cNvSpPr/>
              <p:nvPr/>
            </p:nvSpPr>
            <p:spPr>
              <a:xfrm>
                <a:off x="873527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43" name="Google Shape;4243;p75"/>
              <p:cNvSpPr/>
              <p:nvPr/>
            </p:nvSpPr>
            <p:spPr>
              <a:xfrm>
                <a:off x="962315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44" name="Google Shape;4244;p75"/>
              <p:cNvSpPr/>
              <p:nvPr/>
            </p:nvSpPr>
            <p:spPr>
              <a:xfrm>
                <a:off x="1051103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45" name="Google Shape;4245;p75"/>
              <p:cNvSpPr/>
              <p:nvPr/>
            </p:nvSpPr>
            <p:spPr>
              <a:xfrm>
                <a:off x="1139891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46" name="Google Shape;4246;p75"/>
              <p:cNvSpPr/>
              <p:nvPr/>
            </p:nvSpPr>
            <p:spPr>
              <a:xfrm>
                <a:off x="1228679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47" name="Google Shape;4247;p75"/>
              <p:cNvSpPr/>
              <p:nvPr/>
            </p:nvSpPr>
            <p:spPr>
              <a:xfrm>
                <a:off x="1317466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48" name="Google Shape;4248;p75"/>
              <p:cNvSpPr/>
              <p:nvPr/>
            </p:nvSpPr>
            <p:spPr>
              <a:xfrm>
                <a:off x="873527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49" name="Google Shape;4249;p75"/>
              <p:cNvSpPr/>
              <p:nvPr/>
            </p:nvSpPr>
            <p:spPr>
              <a:xfrm>
                <a:off x="962315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50" name="Google Shape;4250;p75"/>
              <p:cNvSpPr/>
              <p:nvPr/>
            </p:nvSpPr>
            <p:spPr>
              <a:xfrm>
                <a:off x="1051103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51" name="Google Shape;4251;p75"/>
              <p:cNvSpPr/>
              <p:nvPr/>
            </p:nvSpPr>
            <p:spPr>
              <a:xfrm>
                <a:off x="1139891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52" name="Google Shape;4252;p75"/>
              <p:cNvSpPr/>
              <p:nvPr/>
            </p:nvSpPr>
            <p:spPr>
              <a:xfrm>
                <a:off x="1228679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53" name="Google Shape;4253;p75"/>
              <p:cNvSpPr/>
              <p:nvPr/>
            </p:nvSpPr>
            <p:spPr>
              <a:xfrm>
                <a:off x="1317466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54" name="Google Shape;4254;p75"/>
              <p:cNvSpPr/>
              <p:nvPr/>
            </p:nvSpPr>
            <p:spPr>
              <a:xfrm>
                <a:off x="1406254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55" name="Google Shape;4255;p75"/>
              <p:cNvSpPr/>
              <p:nvPr/>
            </p:nvSpPr>
            <p:spPr>
              <a:xfrm>
                <a:off x="1406254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56" name="Google Shape;4256;p75"/>
              <p:cNvSpPr/>
              <p:nvPr/>
            </p:nvSpPr>
            <p:spPr>
              <a:xfrm>
                <a:off x="1406254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57" name="Google Shape;4257;p75"/>
              <p:cNvSpPr/>
              <p:nvPr/>
            </p:nvSpPr>
            <p:spPr>
              <a:xfrm>
                <a:off x="1406254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58" name="Google Shape;4258;p75"/>
              <p:cNvSpPr/>
              <p:nvPr/>
            </p:nvSpPr>
            <p:spPr>
              <a:xfrm>
                <a:off x="1406254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59" name="Google Shape;4259;p75"/>
              <p:cNvSpPr/>
              <p:nvPr/>
            </p:nvSpPr>
            <p:spPr>
              <a:xfrm>
                <a:off x="1406254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60" name="Google Shape;4260;p75"/>
              <p:cNvSpPr/>
              <p:nvPr/>
            </p:nvSpPr>
            <p:spPr>
              <a:xfrm>
                <a:off x="1406254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61" name="Google Shape;4261;p75"/>
              <p:cNvSpPr/>
              <p:nvPr/>
            </p:nvSpPr>
            <p:spPr>
              <a:xfrm>
                <a:off x="1406254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62" name="Google Shape;4262;p75"/>
              <p:cNvSpPr/>
              <p:nvPr/>
            </p:nvSpPr>
            <p:spPr>
              <a:xfrm>
                <a:off x="1406254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63" name="Google Shape;4263;p75"/>
              <p:cNvSpPr/>
              <p:nvPr/>
            </p:nvSpPr>
            <p:spPr>
              <a:xfrm>
                <a:off x="1406254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64" name="Google Shape;4264;p75"/>
              <p:cNvSpPr/>
              <p:nvPr/>
            </p:nvSpPr>
            <p:spPr>
              <a:xfrm>
                <a:off x="1406254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65" name="Google Shape;4265;p75"/>
              <p:cNvSpPr/>
              <p:nvPr/>
            </p:nvSpPr>
            <p:spPr>
              <a:xfrm>
                <a:off x="1406254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66" name="Google Shape;4266;p75"/>
              <p:cNvSpPr/>
              <p:nvPr/>
            </p:nvSpPr>
            <p:spPr>
              <a:xfrm>
                <a:off x="1406254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67" name="Google Shape;4267;p75"/>
              <p:cNvSpPr/>
              <p:nvPr/>
            </p:nvSpPr>
            <p:spPr>
              <a:xfrm>
                <a:off x="1495042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68" name="Google Shape;4268;p75"/>
              <p:cNvSpPr/>
              <p:nvPr/>
            </p:nvSpPr>
            <p:spPr>
              <a:xfrm>
                <a:off x="1495042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69" name="Google Shape;4269;p75"/>
              <p:cNvSpPr/>
              <p:nvPr/>
            </p:nvSpPr>
            <p:spPr>
              <a:xfrm>
                <a:off x="1495042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70" name="Google Shape;4270;p75"/>
              <p:cNvSpPr/>
              <p:nvPr/>
            </p:nvSpPr>
            <p:spPr>
              <a:xfrm>
                <a:off x="1495042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71" name="Google Shape;4271;p75"/>
              <p:cNvSpPr/>
              <p:nvPr/>
            </p:nvSpPr>
            <p:spPr>
              <a:xfrm>
                <a:off x="1495042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72" name="Google Shape;4272;p75"/>
              <p:cNvSpPr/>
              <p:nvPr/>
            </p:nvSpPr>
            <p:spPr>
              <a:xfrm>
                <a:off x="1495042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73" name="Google Shape;4273;p75"/>
              <p:cNvSpPr/>
              <p:nvPr/>
            </p:nvSpPr>
            <p:spPr>
              <a:xfrm>
                <a:off x="1495042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74" name="Google Shape;4274;p75"/>
              <p:cNvSpPr/>
              <p:nvPr/>
            </p:nvSpPr>
            <p:spPr>
              <a:xfrm>
                <a:off x="1495042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75" name="Google Shape;4275;p75"/>
              <p:cNvSpPr/>
              <p:nvPr/>
            </p:nvSpPr>
            <p:spPr>
              <a:xfrm>
                <a:off x="1495042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76" name="Google Shape;4276;p75"/>
              <p:cNvSpPr/>
              <p:nvPr/>
            </p:nvSpPr>
            <p:spPr>
              <a:xfrm>
                <a:off x="1495042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77" name="Google Shape;4277;p75"/>
              <p:cNvSpPr/>
              <p:nvPr/>
            </p:nvSpPr>
            <p:spPr>
              <a:xfrm>
                <a:off x="1495042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78" name="Google Shape;4278;p75"/>
              <p:cNvSpPr/>
              <p:nvPr/>
            </p:nvSpPr>
            <p:spPr>
              <a:xfrm>
                <a:off x="1495042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79" name="Google Shape;4279;p75"/>
              <p:cNvSpPr/>
              <p:nvPr/>
            </p:nvSpPr>
            <p:spPr>
              <a:xfrm>
                <a:off x="1495042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80" name="Google Shape;4280;p75"/>
              <p:cNvSpPr/>
              <p:nvPr/>
            </p:nvSpPr>
            <p:spPr>
              <a:xfrm>
                <a:off x="1583830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81" name="Google Shape;4281;p75"/>
              <p:cNvSpPr/>
              <p:nvPr/>
            </p:nvSpPr>
            <p:spPr>
              <a:xfrm>
                <a:off x="1583830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82" name="Google Shape;4282;p75"/>
              <p:cNvSpPr/>
              <p:nvPr/>
            </p:nvSpPr>
            <p:spPr>
              <a:xfrm>
                <a:off x="1583830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83" name="Google Shape;4283;p75"/>
              <p:cNvSpPr/>
              <p:nvPr/>
            </p:nvSpPr>
            <p:spPr>
              <a:xfrm>
                <a:off x="1583830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84" name="Google Shape;4284;p75"/>
              <p:cNvSpPr/>
              <p:nvPr/>
            </p:nvSpPr>
            <p:spPr>
              <a:xfrm>
                <a:off x="1583830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85" name="Google Shape;4285;p75"/>
              <p:cNvSpPr/>
              <p:nvPr/>
            </p:nvSpPr>
            <p:spPr>
              <a:xfrm>
                <a:off x="1583830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86" name="Google Shape;4286;p75"/>
              <p:cNvSpPr/>
              <p:nvPr/>
            </p:nvSpPr>
            <p:spPr>
              <a:xfrm>
                <a:off x="1583830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87" name="Google Shape;4287;p75"/>
              <p:cNvSpPr/>
              <p:nvPr/>
            </p:nvSpPr>
            <p:spPr>
              <a:xfrm>
                <a:off x="1583830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88" name="Google Shape;4288;p75"/>
              <p:cNvSpPr/>
              <p:nvPr/>
            </p:nvSpPr>
            <p:spPr>
              <a:xfrm>
                <a:off x="1583830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89" name="Google Shape;4289;p75"/>
              <p:cNvSpPr/>
              <p:nvPr/>
            </p:nvSpPr>
            <p:spPr>
              <a:xfrm>
                <a:off x="1583830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90" name="Google Shape;4290;p75"/>
              <p:cNvSpPr/>
              <p:nvPr/>
            </p:nvSpPr>
            <p:spPr>
              <a:xfrm>
                <a:off x="1583830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91" name="Google Shape;4291;p75"/>
              <p:cNvSpPr/>
              <p:nvPr/>
            </p:nvSpPr>
            <p:spPr>
              <a:xfrm>
                <a:off x="1583830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92" name="Google Shape;4292;p75"/>
              <p:cNvSpPr/>
              <p:nvPr/>
            </p:nvSpPr>
            <p:spPr>
              <a:xfrm>
                <a:off x="1583830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93" name="Google Shape;4293;p75"/>
              <p:cNvSpPr/>
              <p:nvPr/>
            </p:nvSpPr>
            <p:spPr>
              <a:xfrm>
                <a:off x="1672617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94" name="Google Shape;4294;p75"/>
              <p:cNvSpPr/>
              <p:nvPr/>
            </p:nvSpPr>
            <p:spPr>
              <a:xfrm>
                <a:off x="1672617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95" name="Google Shape;4295;p75"/>
              <p:cNvSpPr/>
              <p:nvPr/>
            </p:nvSpPr>
            <p:spPr>
              <a:xfrm>
                <a:off x="1672617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96" name="Google Shape;4296;p75"/>
              <p:cNvSpPr/>
              <p:nvPr/>
            </p:nvSpPr>
            <p:spPr>
              <a:xfrm>
                <a:off x="1672617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97" name="Google Shape;4297;p75"/>
              <p:cNvSpPr/>
              <p:nvPr/>
            </p:nvSpPr>
            <p:spPr>
              <a:xfrm>
                <a:off x="1672617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98" name="Google Shape;4298;p75"/>
              <p:cNvSpPr/>
              <p:nvPr/>
            </p:nvSpPr>
            <p:spPr>
              <a:xfrm>
                <a:off x="1672617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99" name="Google Shape;4299;p75"/>
              <p:cNvSpPr/>
              <p:nvPr/>
            </p:nvSpPr>
            <p:spPr>
              <a:xfrm>
                <a:off x="1672617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00" name="Google Shape;4300;p75"/>
              <p:cNvSpPr/>
              <p:nvPr/>
            </p:nvSpPr>
            <p:spPr>
              <a:xfrm>
                <a:off x="1672617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01" name="Google Shape;4301;p75"/>
              <p:cNvSpPr/>
              <p:nvPr/>
            </p:nvSpPr>
            <p:spPr>
              <a:xfrm>
                <a:off x="1672617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02" name="Google Shape;4302;p75"/>
              <p:cNvSpPr/>
              <p:nvPr/>
            </p:nvSpPr>
            <p:spPr>
              <a:xfrm>
                <a:off x="1672617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03" name="Google Shape;4303;p75"/>
              <p:cNvSpPr/>
              <p:nvPr/>
            </p:nvSpPr>
            <p:spPr>
              <a:xfrm>
                <a:off x="1672617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04" name="Google Shape;4304;p75"/>
              <p:cNvSpPr/>
              <p:nvPr/>
            </p:nvSpPr>
            <p:spPr>
              <a:xfrm>
                <a:off x="1672617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05" name="Google Shape;4305;p75"/>
              <p:cNvSpPr/>
              <p:nvPr/>
            </p:nvSpPr>
            <p:spPr>
              <a:xfrm>
                <a:off x="1672617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06" name="Google Shape;4306;p75"/>
              <p:cNvSpPr/>
              <p:nvPr/>
            </p:nvSpPr>
            <p:spPr>
              <a:xfrm>
                <a:off x="873527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07" name="Google Shape;4307;p75"/>
              <p:cNvSpPr/>
              <p:nvPr/>
            </p:nvSpPr>
            <p:spPr>
              <a:xfrm>
                <a:off x="962315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08" name="Google Shape;4308;p75"/>
              <p:cNvSpPr/>
              <p:nvPr/>
            </p:nvSpPr>
            <p:spPr>
              <a:xfrm>
                <a:off x="1051103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09" name="Google Shape;4309;p75"/>
              <p:cNvSpPr/>
              <p:nvPr/>
            </p:nvSpPr>
            <p:spPr>
              <a:xfrm>
                <a:off x="1139891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10" name="Google Shape;4310;p75"/>
              <p:cNvSpPr/>
              <p:nvPr/>
            </p:nvSpPr>
            <p:spPr>
              <a:xfrm>
                <a:off x="1228679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11" name="Google Shape;4311;p75"/>
              <p:cNvSpPr/>
              <p:nvPr/>
            </p:nvSpPr>
            <p:spPr>
              <a:xfrm>
                <a:off x="1317466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12" name="Google Shape;4312;p75"/>
              <p:cNvSpPr/>
              <p:nvPr/>
            </p:nvSpPr>
            <p:spPr>
              <a:xfrm>
                <a:off x="1406254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13" name="Google Shape;4313;p75"/>
              <p:cNvSpPr/>
              <p:nvPr/>
            </p:nvSpPr>
            <p:spPr>
              <a:xfrm>
                <a:off x="1495042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14" name="Google Shape;4314;p75"/>
              <p:cNvSpPr/>
              <p:nvPr/>
            </p:nvSpPr>
            <p:spPr>
              <a:xfrm>
                <a:off x="1583830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15" name="Google Shape;4315;p75"/>
              <p:cNvSpPr/>
              <p:nvPr/>
            </p:nvSpPr>
            <p:spPr>
              <a:xfrm>
                <a:off x="1672617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16" name="Google Shape;4316;p75"/>
              <p:cNvSpPr/>
              <p:nvPr/>
            </p:nvSpPr>
            <p:spPr>
              <a:xfrm>
                <a:off x="873527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17" name="Google Shape;4317;p75"/>
              <p:cNvSpPr/>
              <p:nvPr/>
            </p:nvSpPr>
            <p:spPr>
              <a:xfrm>
                <a:off x="962315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18" name="Google Shape;4318;p75"/>
              <p:cNvSpPr/>
              <p:nvPr/>
            </p:nvSpPr>
            <p:spPr>
              <a:xfrm>
                <a:off x="1051103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19" name="Google Shape;4319;p75"/>
              <p:cNvSpPr/>
              <p:nvPr/>
            </p:nvSpPr>
            <p:spPr>
              <a:xfrm>
                <a:off x="1139891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20" name="Google Shape;4320;p75"/>
              <p:cNvSpPr/>
              <p:nvPr/>
            </p:nvSpPr>
            <p:spPr>
              <a:xfrm>
                <a:off x="1228679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21" name="Google Shape;4321;p75"/>
              <p:cNvSpPr/>
              <p:nvPr/>
            </p:nvSpPr>
            <p:spPr>
              <a:xfrm>
                <a:off x="1317466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22" name="Google Shape;4322;p75"/>
              <p:cNvSpPr/>
              <p:nvPr/>
            </p:nvSpPr>
            <p:spPr>
              <a:xfrm>
                <a:off x="1406254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23" name="Google Shape;4323;p75"/>
              <p:cNvSpPr/>
              <p:nvPr/>
            </p:nvSpPr>
            <p:spPr>
              <a:xfrm>
                <a:off x="1495042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24" name="Google Shape;4324;p75"/>
              <p:cNvSpPr/>
              <p:nvPr/>
            </p:nvSpPr>
            <p:spPr>
              <a:xfrm>
                <a:off x="1583830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25" name="Google Shape;4325;p75"/>
              <p:cNvSpPr/>
              <p:nvPr/>
            </p:nvSpPr>
            <p:spPr>
              <a:xfrm>
                <a:off x="1672617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26" name="Google Shape;4326;p75"/>
              <p:cNvSpPr/>
              <p:nvPr/>
            </p:nvSpPr>
            <p:spPr>
              <a:xfrm>
                <a:off x="784740" y="31064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27" name="Google Shape;4327;p75"/>
              <p:cNvSpPr/>
              <p:nvPr/>
            </p:nvSpPr>
            <p:spPr>
              <a:xfrm>
                <a:off x="784740" y="320441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28" name="Google Shape;4328;p75"/>
              <p:cNvSpPr/>
              <p:nvPr/>
            </p:nvSpPr>
            <p:spPr>
              <a:xfrm>
                <a:off x="784740" y="330234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29" name="Google Shape;4329;p75"/>
              <p:cNvSpPr/>
              <p:nvPr/>
            </p:nvSpPr>
            <p:spPr>
              <a:xfrm>
                <a:off x="784740" y="340028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30" name="Google Shape;4330;p75"/>
              <p:cNvSpPr/>
              <p:nvPr/>
            </p:nvSpPr>
            <p:spPr>
              <a:xfrm>
                <a:off x="784740" y="349821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31" name="Google Shape;4331;p75"/>
              <p:cNvSpPr/>
              <p:nvPr/>
            </p:nvSpPr>
            <p:spPr>
              <a:xfrm>
                <a:off x="784740" y="359615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32" name="Google Shape;4332;p75"/>
              <p:cNvSpPr/>
              <p:nvPr/>
            </p:nvSpPr>
            <p:spPr>
              <a:xfrm>
                <a:off x="784740" y="369409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33" name="Google Shape;4333;p75"/>
              <p:cNvSpPr/>
              <p:nvPr/>
            </p:nvSpPr>
            <p:spPr>
              <a:xfrm>
                <a:off x="784740" y="379202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34" name="Google Shape;4334;p75"/>
              <p:cNvSpPr/>
              <p:nvPr/>
            </p:nvSpPr>
            <p:spPr>
              <a:xfrm>
                <a:off x="784740" y="3889962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35" name="Google Shape;4335;p75"/>
              <p:cNvSpPr/>
              <p:nvPr/>
            </p:nvSpPr>
            <p:spPr>
              <a:xfrm>
                <a:off x="784740" y="3987897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36" name="Google Shape;4336;p75"/>
              <p:cNvSpPr/>
              <p:nvPr/>
            </p:nvSpPr>
            <p:spPr>
              <a:xfrm>
                <a:off x="784740" y="408583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37" name="Google Shape;4337;p75"/>
              <p:cNvSpPr/>
              <p:nvPr/>
            </p:nvSpPr>
            <p:spPr>
              <a:xfrm>
                <a:off x="784740" y="4183769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38" name="Google Shape;4338;p75"/>
              <p:cNvSpPr/>
              <p:nvPr/>
            </p:nvSpPr>
            <p:spPr>
              <a:xfrm>
                <a:off x="784740" y="428170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39" name="Google Shape;4339;p75"/>
              <p:cNvSpPr/>
              <p:nvPr/>
            </p:nvSpPr>
            <p:spPr>
              <a:xfrm>
                <a:off x="784740" y="437964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40" name="Google Shape;4340;p75"/>
              <p:cNvSpPr/>
              <p:nvPr/>
            </p:nvSpPr>
            <p:spPr>
              <a:xfrm>
                <a:off x="784740" y="447757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41" name="Google Shape;4341;p75"/>
              <p:cNvSpPr/>
              <p:nvPr/>
            </p:nvSpPr>
            <p:spPr>
              <a:xfrm>
                <a:off x="4068893" y="133700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42" name="Google Shape;4342;p75"/>
              <p:cNvSpPr/>
              <p:nvPr/>
            </p:nvSpPr>
            <p:spPr>
              <a:xfrm>
                <a:off x="4068893" y="143494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43" name="Google Shape;4343;p75"/>
              <p:cNvSpPr/>
              <p:nvPr/>
            </p:nvSpPr>
            <p:spPr>
              <a:xfrm>
                <a:off x="4068893" y="153287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44" name="Google Shape;4344;p75"/>
              <p:cNvSpPr/>
              <p:nvPr/>
            </p:nvSpPr>
            <p:spPr>
              <a:xfrm>
                <a:off x="3980104" y="1337003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45" name="Google Shape;4345;p75"/>
              <p:cNvSpPr/>
              <p:nvPr/>
            </p:nvSpPr>
            <p:spPr>
              <a:xfrm>
                <a:off x="3980104" y="1434941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46" name="Google Shape;4346;p75"/>
              <p:cNvSpPr/>
              <p:nvPr/>
            </p:nvSpPr>
            <p:spPr>
              <a:xfrm>
                <a:off x="3980104" y="1532878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47" name="Google Shape;4347;p75"/>
              <p:cNvSpPr/>
              <p:nvPr/>
            </p:nvSpPr>
            <p:spPr>
              <a:xfrm>
                <a:off x="2027752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48" name="Google Shape;4348;p75"/>
              <p:cNvSpPr/>
              <p:nvPr/>
            </p:nvSpPr>
            <p:spPr>
              <a:xfrm>
                <a:off x="2116540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49" name="Google Shape;4349;p75"/>
              <p:cNvSpPr/>
              <p:nvPr/>
            </p:nvSpPr>
            <p:spPr>
              <a:xfrm>
                <a:off x="2205328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50" name="Google Shape;4350;p75"/>
              <p:cNvSpPr/>
              <p:nvPr/>
            </p:nvSpPr>
            <p:spPr>
              <a:xfrm>
                <a:off x="2294116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51" name="Google Shape;4351;p75"/>
              <p:cNvSpPr/>
              <p:nvPr/>
            </p:nvSpPr>
            <p:spPr>
              <a:xfrm>
                <a:off x="2382904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52" name="Google Shape;4352;p75"/>
              <p:cNvSpPr/>
              <p:nvPr/>
            </p:nvSpPr>
            <p:spPr>
              <a:xfrm>
                <a:off x="2471691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53" name="Google Shape;4353;p75"/>
              <p:cNvSpPr/>
              <p:nvPr/>
            </p:nvSpPr>
            <p:spPr>
              <a:xfrm>
                <a:off x="2027752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54" name="Google Shape;4354;p75"/>
              <p:cNvSpPr/>
              <p:nvPr/>
            </p:nvSpPr>
            <p:spPr>
              <a:xfrm>
                <a:off x="2116540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55" name="Google Shape;4355;p75"/>
              <p:cNvSpPr/>
              <p:nvPr/>
            </p:nvSpPr>
            <p:spPr>
              <a:xfrm>
                <a:off x="2205328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56" name="Google Shape;4356;p75"/>
              <p:cNvSpPr/>
              <p:nvPr/>
            </p:nvSpPr>
            <p:spPr>
              <a:xfrm>
                <a:off x="2294116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57" name="Google Shape;4357;p75"/>
              <p:cNvSpPr/>
              <p:nvPr/>
            </p:nvSpPr>
            <p:spPr>
              <a:xfrm>
                <a:off x="2382904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58" name="Google Shape;4358;p75"/>
              <p:cNvSpPr/>
              <p:nvPr/>
            </p:nvSpPr>
            <p:spPr>
              <a:xfrm>
                <a:off x="2471691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59" name="Google Shape;4359;p75"/>
              <p:cNvSpPr/>
              <p:nvPr/>
            </p:nvSpPr>
            <p:spPr>
              <a:xfrm>
                <a:off x="2027752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60" name="Google Shape;4360;p75"/>
              <p:cNvSpPr/>
              <p:nvPr/>
            </p:nvSpPr>
            <p:spPr>
              <a:xfrm>
                <a:off x="2116540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61" name="Google Shape;4361;p75"/>
              <p:cNvSpPr/>
              <p:nvPr/>
            </p:nvSpPr>
            <p:spPr>
              <a:xfrm>
                <a:off x="2205328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62" name="Google Shape;4362;p75"/>
              <p:cNvSpPr/>
              <p:nvPr/>
            </p:nvSpPr>
            <p:spPr>
              <a:xfrm>
                <a:off x="2294116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63" name="Google Shape;4363;p75"/>
              <p:cNvSpPr/>
              <p:nvPr/>
            </p:nvSpPr>
            <p:spPr>
              <a:xfrm>
                <a:off x="2382904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64" name="Google Shape;4364;p75"/>
              <p:cNvSpPr/>
              <p:nvPr/>
            </p:nvSpPr>
            <p:spPr>
              <a:xfrm>
                <a:off x="2471691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65" name="Google Shape;4365;p75"/>
              <p:cNvSpPr/>
              <p:nvPr/>
            </p:nvSpPr>
            <p:spPr>
              <a:xfrm>
                <a:off x="2560479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66" name="Google Shape;4366;p75"/>
              <p:cNvSpPr/>
              <p:nvPr/>
            </p:nvSpPr>
            <p:spPr>
              <a:xfrm>
                <a:off x="2560479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67" name="Google Shape;4367;p75"/>
              <p:cNvSpPr/>
              <p:nvPr/>
            </p:nvSpPr>
            <p:spPr>
              <a:xfrm>
                <a:off x="2560479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68" name="Google Shape;4368;p75"/>
              <p:cNvSpPr/>
              <p:nvPr/>
            </p:nvSpPr>
            <p:spPr>
              <a:xfrm>
                <a:off x="2649267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69" name="Google Shape;4369;p75"/>
              <p:cNvSpPr/>
              <p:nvPr/>
            </p:nvSpPr>
            <p:spPr>
              <a:xfrm>
                <a:off x="2649267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70" name="Google Shape;4370;p75"/>
              <p:cNvSpPr/>
              <p:nvPr/>
            </p:nvSpPr>
            <p:spPr>
              <a:xfrm>
                <a:off x="2649267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71" name="Google Shape;4371;p75"/>
              <p:cNvSpPr/>
              <p:nvPr/>
            </p:nvSpPr>
            <p:spPr>
              <a:xfrm>
                <a:off x="2738055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72" name="Google Shape;4372;p75"/>
              <p:cNvSpPr/>
              <p:nvPr/>
            </p:nvSpPr>
            <p:spPr>
              <a:xfrm>
                <a:off x="2738055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73" name="Google Shape;4373;p75"/>
              <p:cNvSpPr/>
              <p:nvPr/>
            </p:nvSpPr>
            <p:spPr>
              <a:xfrm>
                <a:off x="2738055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74" name="Google Shape;4374;p75"/>
              <p:cNvSpPr/>
              <p:nvPr/>
            </p:nvSpPr>
            <p:spPr>
              <a:xfrm>
                <a:off x="2826842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75" name="Google Shape;4375;p75"/>
              <p:cNvSpPr/>
              <p:nvPr/>
            </p:nvSpPr>
            <p:spPr>
              <a:xfrm>
                <a:off x="2826842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76" name="Google Shape;4376;p75"/>
              <p:cNvSpPr/>
              <p:nvPr/>
            </p:nvSpPr>
            <p:spPr>
              <a:xfrm>
                <a:off x="2826842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77" name="Google Shape;4377;p75"/>
              <p:cNvSpPr/>
              <p:nvPr/>
            </p:nvSpPr>
            <p:spPr>
              <a:xfrm>
                <a:off x="2915630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78" name="Google Shape;4378;p75"/>
              <p:cNvSpPr/>
              <p:nvPr/>
            </p:nvSpPr>
            <p:spPr>
              <a:xfrm>
                <a:off x="2915630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79" name="Google Shape;4379;p75"/>
              <p:cNvSpPr/>
              <p:nvPr/>
            </p:nvSpPr>
            <p:spPr>
              <a:xfrm>
                <a:off x="2915630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80" name="Google Shape;4380;p75"/>
              <p:cNvSpPr/>
              <p:nvPr/>
            </p:nvSpPr>
            <p:spPr>
              <a:xfrm>
                <a:off x="3004418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81" name="Google Shape;4381;p75"/>
              <p:cNvSpPr/>
              <p:nvPr/>
            </p:nvSpPr>
            <p:spPr>
              <a:xfrm>
                <a:off x="3004418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82" name="Google Shape;4382;p75"/>
              <p:cNvSpPr/>
              <p:nvPr/>
            </p:nvSpPr>
            <p:spPr>
              <a:xfrm>
                <a:off x="3004418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83" name="Google Shape;4383;p75"/>
              <p:cNvSpPr/>
              <p:nvPr/>
            </p:nvSpPr>
            <p:spPr>
              <a:xfrm>
                <a:off x="3093206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84" name="Google Shape;4384;p75"/>
              <p:cNvSpPr/>
              <p:nvPr/>
            </p:nvSpPr>
            <p:spPr>
              <a:xfrm>
                <a:off x="3093206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85" name="Google Shape;4385;p75"/>
              <p:cNvSpPr/>
              <p:nvPr/>
            </p:nvSpPr>
            <p:spPr>
              <a:xfrm>
                <a:off x="3093206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86" name="Google Shape;4386;p75"/>
              <p:cNvSpPr/>
              <p:nvPr/>
            </p:nvSpPr>
            <p:spPr>
              <a:xfrm>
                <a:off x="3181993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87" name="Google Shape;4387;p75"/>
              <p:cNvSpPr/>
              <p:nvPr/>
            </p:nvSpPr>
            <p:spPr>
              <a:xfrm>
                <a:off x="3181993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88" name="Google Shape;4388;p75"/>
              <p:cNvSpPr/>
              <p:nvPr/>
            </p:nvSpPr>
            <p:spPr>
              <a:xfrm>
                <a:off x="3181993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89" name="Google Shape;4389;p75"/>
              <p:cNvSpPr/>
              <p:nvPr/>
            </p:nvSpPr>
            <p:spPr>
              <a:xfrm>
                <a:off x="3270781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90" name="Google Shape;4390;p75"/>
              <p:cNvSpPr/>
              <p:nvPr/>
            </p:nvSpPr>
            <p:spPr>
              <a:xfrm>
                <a:off x="3270781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91" name="Google Shape;4391;p75"/>
              <p:cNvSpPr/>
              <p:nvPr/>
            </p:nvSpPr>
            <p:spPr>
              <a:xfrm>
                <a:off x="3270781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92" name="Google Shape;4392;p75"/>
              <p:cNvSpPr/>
              <p:nvPr/>
            </p:nvSpPr>
            <p:spPr>
              <a:xfrm>
                <a:off x="3359569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93" name="Google Shape;4393;p75"/>
              <p:cNvSpPr/>
              <p:nvPr/>
            </p:nvSpPr>
            <p:spPr>
              <a:xfrm>
                <a:off x="3359569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94" name="Google Shape;4394;p75"/>
              <p:cNvSpPr/>
              <p:nvPr/>
            </p:nvSpPr>
            <p:spPr>
              <a:xfrm>
                <a:off x="3359569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95" name="Google Shape;4395;p75"/>
              <p:cNvSpPr/>
              <p:nvPr/>
            </p:nvSpPr>
            <p:spPr>
              <a:xfrm>
                <a:off x="3448357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96" name="Google Shape;4396;p75"/>
              <p:cNvSpPr/>
              <p:nvPr/>
            </p:nvSpPr>
            <p:spPr>
              <a:xfrm>
                <a:off x="3448357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97" name="Google Shape;4397;p75"/>
              <p:cNvSpPr/>
              <p:nvPr/>
            </p:nvSpPr>
            <p:spPr>
              <a:xfrm>
                <a:off x="3448357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98" name="Google Shape;4398;p75"/>
              <p:cNvSpPr/>
              <p:nvPr/>
            </p:nvSpPr>
            <p:spPr>
              <a:xfrm>
                <a:off x="3537144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99" name="Google Shape;4399;p75"/>
              <p:cNvSpPr/>
              <p:nvPr/>
            </p:nvSpPr>
            <p:spPr>
              <a:xfrm>
                <a:off x="3537144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00" name="Google Shape;4400;p75"/>
              <p:cNvSpPr/>
              <p:nvPr/>
            </p:nvSpPr>
            <p:spPr>
              <a:xfrm>
                <a:off x="3537144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01" name="Google Shape;4401;p75"/>
              <p:cNvSpPr/>
              <p:nvPr/>
            </p:nvSpPr>
            <p:spPr>
              <a:xfrm>
                <a:off x="3625932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02" name="Google Shape;4402;p75"/>
              <p:cNvSpPr/>
              <p:nvPr/>
            </p:nvSpPr>
            <p:spPr>
              <a:xfrm>
                <a:off x="3625932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03" name="Google Shape;4403;p75"/>
              <p:cNvSpPr/>
              <p:nvPr/>
            </p:nvSpPr>
            <p:spPr>
              <a:xfrm>
                <a:off x="3625932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04" name="Google Shape;4404;p75"/>
              <p:cNvSpPr/>
              <p:nvPr/>
            </p:nvSpPr>
            <p:spPr>
              <a:xfrm>
                <a:off x="3714720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05" name="Google Shape;4405;p75"/>
              <p:cNvSpPr/>
              <p:nvPr/>
            </p:nvSpPr>
            <p:spPr>
              <a:xfrm>
                <a:off x="3714720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06" name="Google Shape;4406;p75"/>
              <p:cNvSpPr/>
              <p:nvPr/>
            </p:nvSpPr>
            <p:spPr>
              <a:xfrm>
                <a:off x="3714720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07" name="Google Shape;4407;p75"/>
              <p:cNvSpPr/>
              <p:nvPr/>
            </p:nvSpPr>
            <p:spPr>
              <a:xfrm>
                <a:off x="3803508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08" name="Google Shape;4408;p75"/>
              <p:cNvSpPr/>
              <p:nvPr/>
            </p:nvSpPr>
            <p:spPr>
              <a:xfrm>
                <a:off x="3803508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09" name="Google Shape;4409;p75"/>
              <p:cNvSpPr/>
              <p:nvPr/>
            </p:nvSpPr>
            <p:spPr>
              <a:xfrm>
                <a:off x="3803508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10" name="Google Shape;4410;p75"/>
              <p:cNvSpPr/>
              <p:nvPr/>
            </p:nvSpPr>
            <p:spPr>
              <a:xfrm>
                <a:off x="3895796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11" name="Google Shape;4411;p75"/>
              <p:cNvSpPr/>
              <p:nvPr/>
            </p:nvSpPr>
            <p:spPr>
              <a:xfrm>
                <a:off x="3895796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12" name="Google Shape;4412;p75"/>
              <p:cNvSpPr/>
              <p:nvPr/>
            </p:nvSpPr>
            <p:spPr>
              <a:xfrm>
                <a:off x="3895796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13" name="Google Shape;4413;p75"/>
              <p:cNvSpPr/>
              <p:nvPr/>
            </p:nvSpPr>
            <p:spPr>
              <a:xfrm>
                <a:off x="1938965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14" name="Google Shape;4414;p75"/>
              <p:cNvSpPr/>
              <p:nvPr/>
            </p:nvSpPr>
            <p:spPr>
              <a:xfrm>
                <a:off x="1938965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15" name="Google Shape;4415;p75"/>
              <p:cNvSpPr/>
              <p:nvPr/>
            </p:nvSpPr>
            <p:spPr>
              <a:xfrm>
                <a:off x="1938965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16" name="Google Shape;4416;p75"/>
              <p:cNvSpPr/>
              <p:nvPr/>
            </p:nvSpPr>
            <p:spPr>
              <a:xfrm>
                <a:off x="1850177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17" name="Google Shape;4417;p75"/>
              <p:cNvSpPr/>
              <p:nvPr/>
            </p:nvSpPr>
            <p:spPr>
              <a:xfrm>
                <a:off x="1850177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18" name="Google Shape;4418;p75"/>
              <p:cNvSpPr/>
              <p:nvPr/>
            </p:nvSpPr>
            <p:spPr>
              <a:xfrm>
                <a:off x="1850177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19" name="Google Shape;4419;p75"/>
              <p:cNvSpPr/>
              <p:nvPr/>
            </p:nvSpPr>
            <p:spPr>
              <a:xfrm>
                <a:off x="1761389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20" name="Google Shape;4420;p75"/>
              <p:cNvSpPr/>
              <p:nvPr/>
            </p:nvSpPr>
            <p:spPr>
              <a:xfrm>
                <a:off x="1761389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21" name="Google Shape;4421;p75"/>
              <p:cNvSpPr/>
              <p:nvPr/>
            </p:nvSpPr>
            <p:spPr>
              <a:xfrm>
                <a:off x="1761389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22" name="Google Shape;4422;p75"/>
              <p:cNvSpPr/>
              <p:nvPr/>
            </p:nvSpPr>
            <p:spPr>
              <a:xfrm>
                <a:off x="873527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23" name="Google Shape;4423;p75"/>
              <p:cNvSpPr/>
              <p:nvPr/>
            </p:nvSpPr>
            <p:spPr>
              <a:xfrm>
                <a:off x="962315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24" name="Google Shape;4424;p75"/>
              <p:cNvSpPr/>
              <p:nvPr/>
            </p:nvSpPr>
            <p:spPr>
              <a:xfrm>
                <a:off x="1051103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25" name="Google Shape;4425;p75"/>
              <p:cNvSpPr/>
              <p:nvPr/>
            </p:nvSpPr>
            <p:spPr>
              <a:xfrm>
                <a:off x="1139891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26" name="Google Shape;4426;p75"/>
              <p:cNvSpPr/>
              <p:nvPr/>
            </p:nvSpPr>
            <p:spPr>
              <a:xfrm>
                <a:off x="1228679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27" name="Google Shape;4427;p75"/>
              <p:cNvSpPr/>
              <p:nvPr/>
            </p:nvSpPr>
            <p:spPr>
              <a:xfrm>
                <a:off x="1317466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28" name="Google Shape;4428;p75"/>
              <p:cNvSpPr/>
              <p:nvPr/>
            </p:nvSpPr>
            <p:spPr>
              <a:xfrm>
                <a:off x="873527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29" name="Google Shape;4429;p75"/>
              <p:cNvSpPr/>
              <p:nvPr/>
            </p:nvSpPr>
            <p:spPr>
              <a:xfrm>
                <a:off x="962315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30" name="Google Shape;4430;p75"/>
              <p:cNvSpPr/>
              <p:nvPr/>
            </p:nvSpPr>
            <p:spPr>
              <a:xfrm>
                <a:off x="1051103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31" name="Google Shape;4431;p75"/>
              <p:cNvSpPr/>
              <p:nvPr/>
            </p:nvSpPr>
            <p:spPr>
              <a:xfrm>
                <a:off x="1139891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32" name="Google Shape;4432;p75"/>
              <p:cNvSpPr/>
              <p:nvPr/>
            </p:nvSpPr>
            <p:spPr>
              <a:xfrm>
                <a:off x="1228679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33" name="Google Shape;4433;p75"/>
              <p:cNvSpPr/>
              <p:nvPr/>
            </p:nvSpPr>
            <p:spPr>
              <a:xfrm>
                <a:off x="1317466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34" name="Google Shape;4434;p75"/>
              <p:cNvSpPr/>
              <p:nvPr/>
            </p:nvSpPr>
            <p:spPr>
              <a:xfrm>
                <a:off x="873527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35" name="Google Shape;4435;p75"/>
              <p:cNvSpPr/>
              <p:nvPr/>
            </p:nvSpPr>
            <p:spPr>
              <a:xfrm>
                <a:off x="962315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36" name="Google Shape;4436;p75"/>
              <p:cNvSpPr/>
              <p:nvPr/>
            </p:nvSpPr>
            <p:spPr>
              <a:xfrm>
                <a:off x="1051103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37" name="Google Shape;4437;p75"/>
              <p:cNvSpPr/>
              <p:nvPr/>
            </p:nvSpPr>
            <p:spPr>
              <a:xfrm>
                <a:off x="1139891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38" name="Google Shape;4438;p75"/>
              <p:cNvSpPr/>
              <p:nvPr/>
            </p:nvSpPr>
            <p:spPr>
              <a:xfrm>
                <a:off x="1228679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39" name="Google Shape;4439;p75"/>
              <p:cNvSpPr/>
              <p:nvPr/>
            </p:nvSpPr>
            <p:spPr>
              <a:xfrm>
                <a:off x="1317466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40" name="Google Shape;4440;p75"/>
              <p:cNvSpPr/>
              <p:nvPr/>
            </p:nvSpPr>
            <p:spPr>
              <a:xfrm>
                <a:off x="1406254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41" name="Google Shape;4441;p75"/>
              <p:cNvSpPr/>
              <p:nvPr/>
            </p:nvSpPr>
            <p:spPr>
              <a:xfrm>
                <a:off x="1406254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42" name="Google Shape;4442;p75"/>
              <p:cNvSpPr/>
              <p:nvPr/>
            </p:nvSpPr>
            <p:spPr>
              <a:xfrm>
                <a:off x="1406254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43" name="Google Shape;4443;p75"/>
              <p:cNvSpPr/>
              <p:nvPr/>
            </p:nvSpPr>
            <p:spPr>
              <a:xfrm>
                <a:off x="1495042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44" name="Google Shape;4444;p75"/>
              <p:cNvSpPr/>
              <p:nvPr/>
            </p:nvSpPr>
            <p:spPr>
              <a:xfrm>
                <a:off x="1495042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45" name="Google Shape;4445;p75"/>
              <p:cNvSpPr/>
              <p:nvPr/>
            </p:nvSpPr>
            <p:spPr>
              <a:xfrm>
                <a:off x="1495042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46" name="Google Shape;4446;p75"/>
              <p:cNvSpPr/>
              <p:nvPr/>
            </p:nvSpPr>
            <p:spPr>
              <a:xfrm>
                <a:off x="1583830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47" name="Google Shape;4447;p75"/>
              <p:cNvSpPr/>
              <p:nvPr/>
            </p:nvSpPr>
            <p:spPr>
              <a:xfrm>
                <a:off x="1583830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48" name="Google Shape;4448;p75"/>
              <p:cNvSpPr/>
              <p:nvPr/>
            </p:nvSpPr>
            <p:spPr>
              <a:xfrm>
                <a:off x="1583830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49" name="Google Shape;4449;p75"/>
              <p:cNvSpPr/>
              <p:nvPr/>
            </p:nvSpPr>
            <p:spPr>
              <a:xfrm>
                <a:off x="1672617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50" name="Google Shape;4450;p75"/>
              <p:cNvSpPr/>
              <p:nvPr/>
            </p:nvSpPr>
            <p:spPr>
              <a:xfrm>
                <a:off x="1672617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51" name="Google Shape;4451;p75"/>
              <p:cNvSpPr/>
              <p:nvPr/>
            </p:nvSpPr>
            <p:spPr>
              <a:xfrm>
                <a:off x="1672617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52" name="Google Shape;4452;p75"/>
              <p:cNvSpPr/>
              <p:nvPr/>
            </p:nvSpPr>
            <p:spPr>
              <a:xfrm>
                <a:off x="784740" y="1336985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53" name="Google Shape;4453;p75"/>
              <p:cNvSpPr/>
              <p:nvPr/>
            </p:nvSpPr>
            <p:spPr>
              <a:xfrm>
                <a:off x="784740" y="1434920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54" name="Google Shape;4454;p75"/>
              <p:cNvSpPr/>
              <p:nvPr/>
            </p:nvSpPr>
            <p:spPr>
              <a:xfrm>
                <a:off x="784740" y="1532856"/>
                <a:ext cx="26100" cy="2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455" name="Google Shape;4455;p75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456" name="Google Shape;4456;p75"/>
          <p:cNvSpPr txBox="1"/>
          <p:nvPr>
            <p:ph idx="2" type="title"/>
          </p:nvPr>
        </p:nvSpPr>
        <p:spPr>
          <a:xfrm>
            <a:off x="892884" y="2221925"/>
            <a:ext cx="3011400" cy="52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457" name="Google Shape;4457;p75"/>
          <p:cNvSpPr txBox="1"/>
          <p:nvPr>
            <p:ph idx="1" type="subTitle"/>
          </p:nvPr>
        </p:nvSpPr>
        <p:spPr>
          <a:xfrm>
            <a:off x="1244750" y="2747250"/>
            <a:ext cx="2307600" cy="11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4458" name="Google Shape;4458;p75"/>
          <p:cNvGrpSpPr/>
          <p:nvPr/>
        </p:nvGrpSpPr>
        <p:grpSpPr>
          <a:xfrm flipH="1">
            <a:off x="-151486" y="-470299"/>
            <a:ext cx="9978007" cy="6265526"/>
            <a:chOff x="-664950" y="-350812"/>
            <a:chExt cx="9855795" cy="6188785"/>
          </a:xfrm>
        </p:grpSpPr>
        <p:sp>
          <p:nvSpPr>
            <p:cNvPr id="4459" name="Google Shape;4459;p75"/>
            <p:cNvSpPr/>
            <p:nvPr/>
          </p:nvSpPr>
          <p:spPr>
            <a:xfrm>
              <a:off x="6639101" y="4372113"/>
              <a:ext cx="2551744" cy="1016382"/>
            </a:xfrm>
            <a:custGeom>
              <a:rect b="b" l="l" r="r" t="t"/>
              <a:pathLst>
                <a:path extrusionOk="0" h="19404" w="48716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0" name="Google Shape;4460;p75"/>
            <p:cNvSpPr/>
            <p:nvPr/>
          </p:nvSpPr>
          <p:spPr>
            <a:xfrm flipH="1" rot="5400000">
              <a:off x="8292215" y="257556"/>
              <a:ext cx="1181851" cy="511642"/>
            </a:xfrm>
            <a:custGeom>
              <a:rect b="b" l="l" r="r" t="t"/>
              <a:pathLst>
                <a:path extrusionOk="0" h="6847" w="15816">
                  <a:moveTo>
                    <a:pt x="0" y="0"/>
                  </a:moveTo>
                  <a:cubicBezTo>
                    <a:pt x="1127" y="3927"/>
                    <a:pt x="5286" y="6846"/>
                    <a:pt x="10251" y="6846"/>
                  </a:cubicBezTo>
                  <a:cubicBezTo>
                    <a:pt x="12292" y="6846"/>
                    <a:pt x="14199" y="6352"/>
                    <a:pt x="15815" y="5495"/>
                  </a:cubicBezTo>
                  <a:lnTo>
                    <a:pt x="158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1" name="Google Shape;4461;p75"/>
            <p:cNvSpPr/>
            <p:nvPr/>
          </p:nvSpPr>
          <p:spPr>
            <a:xfrm rot="5400000">
              <a:off x="-118820" y="22583"/>
              <a:ext cx="656726" cy="592350"/>
            </a:xfrm>
            <a:custGeom>
              <a:rect b="b" l="l" r="r" t="t"/>
              <a:pathLst>
                <a:path extrusionOk="0" h="9321" w="10334">
                  <a:moveTo>
                    <a:pt x="421" y="1"/>
                  </a:moveTo>
                  <a:cubicBezTo>
                    <a:pt x="278" y="1"/>
                    <a:pt x="139" y="8"/>
                    <a:pt x="0" y="25"/>
                  </a:cubicBezTo>
                  <a:lnTo>
                    <a:pt x="0" y="9320"/>
                  </a:lnTo>
                  <a:lnTo>
                    <a:pt x="10325" y="9320"/>
                  </a:lnTo>
                  <a:cubicBezTo>
                    <a:pt x="10333" y="7928"/>
                    <a:pt x="10035" y="6573"/>
                    <a:pt x="9182" y="5393"/>
                  </a:cubicBezTo>
                  <a:cubicBezTo>
                    <a:pt x="8219" y="4058"/>
                    <a:pt x="6781" y="3217"/>
                    <a:pt x="5410" y="2364"/>
                  </a:cubicBezTo>
                  <a:cubicBezTo>
                    <a:pt x="4128" y="1563"/>
                    <a:pt x="2727" y="384"/>
                    <a:pt x="1213" y="82"/>
                  </a:cubicBezTo>
                  <a:cubicBezTo>
                    <a:pt x="939" y="25"/>
                    <a:pt x="674" y="1"/>
                    <a:pt x="4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462" name="Google Shape;4462;p75"/>
            <p:cNvGrpSpPr/>
            <p:nvPr/>
          </p:nvGrpSpPr>
          <p:grpSpPr>
            <a:xfrm>
              <a:off x="-226979" y="4522639"/>
              <a:ext cx="1738223" cy="1315334"/>
              <a:chOff x="365798" y="4214438"/>
              <a:chExt cx="4336884" cy="3281771"/>
            </a:xfrm>
          </p:grpSpPr>
          <p:sp>
            <p:nvSpPr>
              <p:cNvPr id="4463" name="Google Shape;4463;p75"/>
              <p:cNvSpPr/>
              <p:nvPr/>
            </p:nvSpPr>
            <p:spPr>
              <a:xfrm rot="2700000">
                <a:off x="1094547" y="4463877"/>
                <a:ext cx="1301111" cy="1437882"/>
              </a:xfrm>
              <a:custGeom>
                <a:rect b="b" l="l" r="r" t="t"/>
                <a:pathLst>
                  <a:path extrusionOk="0" h="9262" w="8381">
                    <a:moveTo>
                      <a:pt x="4431" y="0"/>
                    </a:moveTo>
                    <a:cubicBezTo>
                      <a:pt x="4060" y="0"/>
                      <a:pt x="3680" y="67"/>
                      <a:pt x="3302" y="203"/>
                    </a:cubicBezTo>
                    <a:cubicBezTo>
                      <a:pt x="2213" y="598"/>
                      <a:pt x="1645" y="1452"/>
                      <a:pt x="1256" y="2468"/>
                    </a:cubicBezTo>
                    <a:cubicBezTo>
                      <a:pt x="1113" y="2843"/>
                      <a:pt x="941" y="3195"/>
                      <a:pt x="705" y="3520"/>
                    </a:cubicBezTo>
                    <a:cubicBezTo>
                      <a:pt x="151" y="4285"/>
                      <a:pt x="1" y="5128"/>
                      <a:pt x="214" y="6044"/>
                    </a:cubicBezTo>
                    <a:cubicBezTo>
                      <a:pt x="609" y="7752"/>
                      <a:pt x="2004" y="8960"/>
                      <a:pt x="3857" y="9219"/>
                    </a:cubicBezTo>
                    <a:cubicBezTo>
                      <a:pt x="4055" y="9247"/>
                      <a:pt x="4251" y="9262"/>
                      <a:pt x="4443" y="9262"/>
                    </a:cubicBezTo>
                    <a:cubicBezTo>
                      <a:pt x="5009" y="9262"/>
                      <a:pt x="5547" y="9133"/>
                      <a:pt x="6065" y="8831"/>
                    </a:cubicBezTo>
                    <a:cubicBezTo>
                      <a:pt x="7675" y="7897"/>
                      <a:pt x="8360" y="6466"/>
                      <a:pt x="8363" y="4909"/>
                    </a:cubicBezTo>
                    <a:cubicBezTo>
                      <a:pt x="8380" y="3919"/>
                      <a:pt x="8253" y="3218"/>
                      <a:pt x="7825" y="2600"/>
                    </a:cubicBezTo>
                    <a:cubicBezTo>
                      <a:pt x="7507" y="2145"/>
                      <a:pt x="7191" y="1691"/>
                      <a:pt x="6859" y="1245"/>
                    </a:cubicBezTo>
                    <a:cubicBezTo>
                      <a:pt x="6249" y="430"/>
                      <a:pt x="5372" y="0"/>
                      <a:pt x="44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4464" name="Google Shape;4464;p75"/>
              <p:cNvGrpSpPr/>
              <p:nvPr/>
            </p:nvGrpSpPr>
            <p:grpSpPr>
              <a:xfrm rot="1513453">
                <a:off x="639078" y="5031218"/>
                <a:ext cx="3882251" cy="1719749"/>
                <a:chOff x="-1207072" y="4254396"/>
                <a:chExt cx="1379987" cy="611303"/>
              </a:xfrm>
            </p:grpSpPr>
            <p:sp>
              <p:nvSpPr>
                <p:cNvPr id="4465" name="Google Shape;4465;p75"/>
                <p:cNvSpPr/>
                <p:nvPr/>
              </p:nvSpPr>
              <p:spPr>
                <a:xfrm>
                  <a:off x="-160216" y="4791396"/>
                  <a:ext cx="64298" cy="74303"/>
                </a:xfrm>
                <a:custGeom>
                  <a:rect b="b" l="l" r="r" t="t"/>
                  <a:pathLst>
                    <a:path extrusionOk="0" h="1567" w="1356">
                      <a:moveTo>
                        <a:pt x="685" y="1"/>
                      </a:moveTo>
                      <a:cubicBezTo>
                        <a:pt x="353" y="1"/>
                        <a:pt x="71" y="270"/>
                        <a:pt x="37" y="635"/>
                      </a:cubicBezTo>
                      <a:cubicBezTo>
                        <a:pt x="0" y="1040"/>
                        <a:pt x="362" y="1542"/>
                        <a:pt x="707" y="1565"/>
                      </a:cubicBezTo>
                      <a:cubicBezTo>
                        <a:pt x="715" y="1566"/>
                        <a:pt x="723" y="1566"/>
                        <a:pt x="731" y="1566"/>
                      </a:cubicBezTo>
                      <a:cubicBezTo>
                        <a:pt x="1017" y="1566"/>
                        <a:pt x="1274" y="1217"/>
                        <a:pt x="1315" y="765"/>
                      </a:cubicBezTo>
                      <a:cubicBezTo>
                        <a:pt x="1355" y="363"/>
                        <a:pt x="1116" y="44"/>
                        <a:pt x="747" y="4"/>
                      </a:cubicBezTo>
                      <a:cubicBezTo>
                        <a:pt x="726" y="2"/>
                        <a:pt x="706" y="1"/>
                        <a:pt x="685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66" name="Google Shape;4466;p75"/>
                <p:cNvSpPr/>
                <p:nvPr/>
              </p:nvSpPr>
              <p:spPr>
                <a:xfrm>
                  <a:off x="-551519" y="4545246"/>
                  <a:ext cx="46469" cy="59130"/>
                </a:xfrm>
                <a:custGeom>
                  <a:rect b="b" l="l" r="r" t="t"/>
                  <a:pathLst>
                    <a:path extrusionOk="0" h="1247" w="980">
                      <a:moveTo>
                        <a:pt x="543" y="1"/>
                      </a:moveTo>
                      <a:cubicBezTo>
                        <a:pt x="216" y="1"/>
                        <a:pt x="55" y="205"/>
                        <a:pt x="0" y="533"/>
                      </a:cubicBezTo>
                      <a:cubicBezTo>
                        <a:pt x="83" y="809"/>
                        <a:pt x="60" y="1157"/>
                        <a:pt x="446" y="1243"/>
                      </a:cubicBezTo>
                      <a:cubicBezTo>
                        <a:pt x="455" y="1245"/>
                        <a:pt x="465" y="1246"/>
                        <a:pt x="474" y="1246"/>
                      </a:cubicBezTo>
                      <a:cubicBezTo>
                        <a:pt x="683" y="1246"/>
                        <a:pt x="980" y="776"/>
                        <a:pt x="977" y="443"/>
                      </a:cubicBezTo>
                      <a:cubicBezTo>
                        <a:pt x="977" y="180"/>
                        <a:pt x="844" y="15"/>
                        <a:pt x="575" y="1"/>
                      </a:cubicBezTo>
                      <a:cubicBezTo>
                        <a:pt x="564" y="1"/>
                        <a:pt x="553" y="1"/>
                        <a:pt x="543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67" name="Google Shape;4467;p75"/>
                <p:cNvSpPr/>
                <p:nvPr/>
              </p:nvSpPr>
              <p:spPr>
                <a:xfrm>
                  <a:off x="-1207072" y="4254396"/>
                  <a:ext cx="43387" cy="44620"/>
                </a:xfrm>
                <a:custGeom>
                  <a:rect b="b" l="l" r="r" t="t"/>
                  <a:pathLst>
                    <a:path extrusionOk="0" h="941" w="915">
                      <a:moveTo>
                        <a:pt x="412" y="1"/>
                      </a:moveTo>
                      <a:cubicBezTo>
                        <a:pt x="136" y="1"/>
                        <a:pt x="4" y="186"/>
                        <a:pt x="1" y="489"/>
                      </a:cubicBezTo>
                      <a:cubicBezTo>
                        <a:pt x="17" y="765"/>
                        <a:pt x="174" y="938"/>
                        <a:pt x="476" y="941"/>
                      </a:cubicBezTo>
                      <a:cubicBezTo>
                        <a:pt x="768" y="941"/>
                        <a:pt x="914" y="775"/>
                        <a:pt x="905" y="486"/>
                      </a:cubicBezTo>
                      <a:cubicBezTo>
                        <a:pt x="894" y="187"/>
                        <a:pt x="721" y="7"/>
                        <a:pt x="426" y="1"/>
                      </a:cubicBezTo>
                      <a:cubicBezTo>
                        <a:pt x="422" y="1"/>
                        <a:pt x="417" y="1"/>
                        <a:pt x="412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68" name="Google Shape;4468;p75"/>
                <p:cNvSpPr/>
                <p:nvPr/>
              </p:nvSpPr>
              <p:spPr>
                <a:xfrm>
                  <a:off x="-595937" y="4647767"/>
                  <a:ext cx="35468" cy="28498"/>
                </a:xfrm>
                <a:custGeom>
                  <a:rect b="b" l="l" r="r" t="t"/>
                  <a:pathLst>
                    <a:path extrusionOk="0" h="601" w="748">
                      <a:moveTo>
                        <a:pt x="305" y="0"/>
                      </a:moveTo>
                      <a:cubicBezTo>
                        <a:pt x="279" y="0"/>
                        <a:pt x="250" y="5"/>
                        <a:pt x="219" y="15"/>
                      </a:cubicBezTo>
                      <a:cubicBezTo>
                        <a:pt x="0" y="84"/>
                        <a:pt x="20" y="263"/>
                        <a:pt x="53" y="496"/>
                      </a:cubicBezTo>
                      <a:cubicBezTo>
                        <a:pt x="73" y="489"/>
                        <a:pt x="94" y="486"/>
                        <a:pt x="114" y="486"/>
                      </a:cubicBezTo>
                      <a:cubicBezTo>
                        <a:pt x="239" y="486"/>
                        <a:pt x="352" y="600"/>
                        <a:pt x="479" y="600"/>
                      </a:cubicBezTo>
                      <a:cubicBezTo>
                        <a:pt x="531" y="600"/>
                        <a:pt x="586" y="581"/>
                        <a:pt x="644" y="526"/>
                      </a:cubicBezTo>
                      <a:cubicBezTo>
                        <a:pt x="747" y="430"/>
                        <a:pt x="647" y="320"/>
                        <a:pt x="591" y="231"/>
                      </a:cubicBezTo>
                      <a:cubicBezTo>
                        <a:pt x="519" y="117"/>
                        <a:pt x="440" y="0"/>
                        <a:pt x="30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69" name="Google Shape;4469;p75"/>
                <p:cNvSpPr/>
                <p:nvPr/>
              </p:nvSpPr>
              <p:spPr>
                <a:xfrm>
                  <a:off x="148922" y="4571245"/>
                  <a:ext cx="23993" cy="31438"/>
                </a:xfrm>
                <a:custGeom>
                  <a:rect b="b" l="l" r="r" t="t"/>
                  <a:pathLst>
                    <a:path extrusionOk="0" h="663" w="506">
                      <a:moveTo>
                        <a:pt x="323" y="0"/>
                      </a:moveTo>
                      <a:cubicBezTo>
                        <a:pt x="283" y="0"/>
                        <a:pt x="241" y="13"/>
                        <a:pt x="207" y="41"/>
                      </a:cubicBezTo>
                      <a:cubicBezTo>
                        <a:pt x="1" y="197"/>
                        <a:pt x="4" y="403"/>
                        <a:pt x="124" y="662"/>
                      </a:cubicBezTo>
                      <a:cubicBezTo>
                        <a:pt x="416" y="549"/>
                        <a:pt x="505" y="353"/>
                        <a:pt x="472" y="124"/>
                      </a:cubicBezTo>
                      <a:cubicBezTo>
                        <a:pt x="462" y="43"/>
                        <a:pt x="395" y="0"/>
                        <a:pt x="32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4470" name="Google Shape;4470;p75"/>
              <p:cNvSpPr/>
              <p:nvPr/>
            </p:nvSpPr>
            <p:spPr>
              <a:xfrm rot="1513411">
                <a:off x="424199" y="4842248"/>
                <a:ext cx="294118" cy="339891"/>
              </a:xfrm>
              <a:custGeom>
                <a:rect b="b" l="l" r="r" t="t"/>
                <a:pathLst>
                  <a:path extrusionOk="0" h="1567" w="1356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71" name="Google Shape;4471;p75"/>
              <p:cNvSpPr/>
              <p:nvPr/>
            </p:nvSpPr>
            <p:spPr>
              <a:xfrm rot="1513422">
                <a:off x="789050" y="4813234"/>
                <a:ext cx="99781" cy="80171"/>
              </a:xfrm>
              <a:custGeom>
                <a:rect b="b" l="l" r="r" t="t"/>
                <a:pathLst>
                  <a:path extrusionOk="0" h="601" w="748">
                    <a:moveTo>
                      <a:pt x="305" y="0"/>
                    </a:moveTo>
                    <a:cubicBezTo>
                      <a:pt x="279" y="0"/>
                      <a:pt x="250" y="5"/>
                      <a:pt x="219" y="15"/>
                    </a:cubicBezTo>
                    <a:cubicBezTo>
                      <a:pt x="0" y="84"/>
                      <a:pt x="20" y="263"/>
                      <a:pt x="53" y="496"/>
                    </a:cubicBezTo>
                    <a:cubicBezTo>
                      <a:pt x="73" y="489"/>
                      <a:pt x="94" y="486"/>
                      <a:pt x="114" y="486"/>
                    </a:cubicBezTo>
                    <a:cubicBezTo>
                      <a:pt x="239" y="486"/>
                      <a:pt x="352" y="600"/>
                      <a:pt x="479" y="600"/>
                    </a:cubicBezTo>
                    <a:cubicBezTo>
                      <a:pt x="531" y="600"/>
                      <a:pt x="586" y="581"/>
                      <a:pt x="644" y="526"/>
                    </a:cubicBezTo>
                    <a:cubicBezTo>
                      <a:pt x="747" y="430"/>
                      <a:pt x="647" y="320"/>
                      <a:pt x="591" y="231"/>
                    </a:cubicBezTo>
                    <a:cubicBezTo>
                      <a:pt x="519" y="117"/>
                      <a:pt x="440" y="0"/>
                      <a:pt x="3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72" name="Google Shape;4472;p75"/>
              <p:cNvSpPr/>
              <p:nvPr/>
            </p:nvSpPr>
            <p:spPr>
              <a:xfrm rot="1513411">
                <a:off x="2771898" y="6061002"/>
                <a:ext cx="294118" cy="339891"/>
              </a:xfrm>
              <a:custGeom>
                <a:rect b="b" l="l" r="r" t="t"/>
                <a:pathLst>
                  <a:path extrusionOk="0" h="1567" w="1356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473" name="Google Shape;4473;p75"/>
            <p:cNvSpPr/>
            <p:nvPr/>
          </p:nvSpPr>
          <p:spPr>
            <a:xfrm>
              <a:off x="-664950" y="-350812"/>
              <a:ext cx="1749000" cy="1781625"/>
            </a:xfrm>
            <a:custGeom>
              <a:rect b="b" l="l" r="r" t="t"/>
              <a:pathLst>
                <a:path extrusionOk="0" h="71265" w="6996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BLANK_1_1_1_1_1_1_2">
    <p:spTree>
      <p:nvGrpSpPr>
        <p:cNvPr id="4474" name="Shape 4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75" name="Google Shape;4475;p76"/>
          <p:cNvGrpSpPr/>
          <p:nvPr/>
        </p:nvGrpSpPr>
        <p:grpSpPr>
          <a:xfrm>
            <a:off x="-2660225" y="-997950"/>
            <a:ext cx="13611148" cy="7240787"/>
            <a:chOff x="-2660225" y="-997950"/>
            <a:chExt cx="13611148" cy="7240787"/>
          </a:xfrm>
        </p:grpSpPr>
        <p:sp>
          <p:nvSpPr>
            <p:cNvPr id="4476" name="Google Shape;4476;p76"/>
            <p:cNvSpPr/>
            <p:nvPr/>
          </p:nvSpPr>
          <p:spPr>
            <a:xfrm flipH="1">
              <a:off x="5121847" y="-997950"/>
              <a:ext cx="5829076" cy="4388935"/>
            </a:xfrm>
            <a:custGeom>
              <a:rect b="b" l="l" r="r" t="t"/>
              <a:pathLst>
                <a:path extrusionOk="0" h="68671" w="91204">
                  <a:moveTo>
                    <a:pt x="56246" y="0"/>
                  </a:moveTo>
                  <a:cubicBezTo>
                    <a:pt x="46995" y="0"/>
                    <a:pt x="37746" y="803"/>
                    <a:pt x="28633" y="2401"/>
                  </a:cubicBezTo>
                  <a:cubicBezTo>
                    <a:pt x="21361" y="3677"/>
                    <a:pt x="13674" y="5750"/>
                    <a:pt x="8867" y="11358"/>
                  </a:cubicBezTo>
                  <a:cubicBezTo>
                    <a:pt x="5768" y="14973"/>
                    <a:pt x="4241" y="19657"/>
                    <a:pt x="3113" y="24285"/>
                  </a:cubicBezTo>
                  <a:cubicBezTo>
                    <a:pt x="2016" y="28780"/>
                    <a:pt x="1229" y="33352"/>
                    <a:pt x="755" y="37953"/>
                  </a:cubicBezTo>
                  <a:cubicBezTo>
                    <a:pt x="1" y="45270"/>
                    <a:pt x="1016" y="51523"/>
                    <a:pt x="5237" y="57599"/>
                  </a:cubicBezTo>
                  <a:cubicBezTo>
                    <a:pt x="9588" y="63865"/>
                    <a:pt x="17019" y="68447"/>
                    <a:pt x="24726" y="68664"/>
                  </a:cubicBezTo>
                  <a:cubicBezTo>
                    <a:pt x="24894" y="68668"/>
                    <a:pt x="25062" y="68671"/>
                    <a:pt x="25231" y="68671"/>
                  </a:cubicBezTo>
                  <a:cubicBezTo>
                    <a:pt x="30937" y="68671"/>
                    <a:pt x="36669" y="66004"/>
                    <a:pt x="40303" y="61708"/>
                  </a:cubicBezTo>
                  <a:cubicBezTo>
                    <a:pt x="41924" y="59788"/>
                    <a:pt x="43128" y="57543"/>
                    <a:pt x="43727" y="55066"/>
                  </a:cubicBezTo>
                  <a:cubicBezTo>
                    <a:pt x="44361" y="52438"/>
                    <a:pt x="44332" y="49702"/>
                    <a:pt x="44354" y="46997"/>
                  </a:cubicBezTo>
                  <a:cubicBezTo>
                    <a:pt x="44393" y="41853"/>
                    <a:pt x="44992" y="35973"/>
                    <a:pt x="49154" y="32948"/>
                  </a:cubicBezTo>
                  <a:cubicBezTo>
                    <a:pt x="52116" y="30793"/>
                    <a:pt x="56593" y="30355"/>
                    <a:pt x="58196" y="27062"/>
                  </a:cubicBezTo>
                  <a:cubicBezTo>
                    <a:pt x="59303" y="24788"/>
                    <a:pt x="59697" y="22486"/>
                    <a:pt x="62467" y="21600"/>
                  </a:cubicBezTo>
                  <a:cubicBezTo>
                    <a:pt x="63291" y="21337"/>
                    <a:pt x="64180" y="21254"/>
                    <a:pt x="65096" y="21254"/>
                  </a:cubicBezTo>
                  <a:cubicBezTo>
                    <a:pt x="66680" y="21254"/>
                    <a:pt x="68346" y="21503"/>
                    <a:pt x="69893" y="21503"/>
                  </a:cubicBezTo>
                  <a:cubicBezTo>
                    <a:pt x="70242" y="21503"/>
                    <a:pt x="70585" y="21490"/>
                    <a:pt x="70919" y="21459"/>
                  </a:cubicBezTo>
                  <a:cubicBezTo>
                    <a:pt x="77125" y="20888"/>
                    <a:pt x="83114" y="18092"/>
                    <a:pt x="87503" y="13664"/>
                  </a:cubicBezTo>
                  <a:cubicBezTo>
                    <a:pt x="88933" y="12224"/>
                    <a:pt x="90229" y="10552"/>
                    <a:pt x="90717" y="8583"/>
                  </a:cubicBezTo>
                  <a:cubicBezTo>
                    <a:pt x="91203" y="6615"/>
                    <a:pt x="90710" y="4299"/>
                    <a:pt x="89095" y="3069"/>
                  </a:cubicBezTo>
                  <a:cubicBezTo>
                    <a:pt x="88252" y="2425"/>
                    <a:pt x="87200" y="2133"/>
                    <a:pt x="86170" y="1887"/>
                  </a:cubicBezTo>
                  <a:cubicBezTo>
                    <a:pt x="80745" y="599"/>
                    <a:pt x="74761" y="978"/>
                    <a:pt x="69177" y="525"/>
                  </a:cubicBezTo>
                  <a:cubicBezTo>
                    <a:pt x="64876" y="175"/>
                    <a:pt x="60561" y="0"/>
                    <a:pt x="562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7" name="Google Shape;4477;p76"/>
            <p:cNvSpPr/>
            <p:nvPr/>
          </p:nvSpPr>
          <p:spPr>
            <a:xfrm flipH="1">
              <a:off x="720004" y="732751"/>
              <a:ext cx="446621" cy="276358"/>
            </a:xfrm>
            <a:custGeom>
              <a:rect b="b" l="l" r="r" t="t"/>
              <a:pathLst>
                <a:path extrusionOk="0" h="4324" w="6988">
                  <a:moveTo>
                    <a:pt x="2923" y="0"/>
                  </a:moveTo>
                  <a:cubicBezTo>
                    <a:pt x="2038" y="0"/>
                    <a:pt x="1395" y="587"/>
                    <a:pt x="1037" y="1342"/>
                  </a:cubicBezTo>
                  <a:cubicBezTo>
                    <a:pt x="0" y="3529"/>
                    <a:pt x="840" y="4324"/>
                    <a:pt x="2058" y="4324"/>
                  </a:cubicBezTo>
                  <a:cubicBezTo>
                    <a:pt x="4028" y="4324"/>
                    <a:pt x="6988" y="2248"/>
                    <a:pt x="4619" y="619"/>
                  </a:cubicBezTo>
                  <a:cubicBezTo>
                    <a:pt x="3984" y="183"/>
                    <a:pt x="3416" y="0"/>
                    <a:pt x="29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8" name="Google Shape;4478;p76"/>
            <p:cNvSpPr/>
            <p:nvPr/>
          </p:nvSpPr>
          <p:spPr>
            <a:xfrm flipH="1">
              <a:off x="8124899" y="3576367"/>
              <a:ext cx="598221" cy="385265"/>
            </a:xfrm>
            <a:custGeom>
              <a:rect b="b" l="l" r="r" t="t"/>
              <a:pathLst>
                <a:path extrusionOk="0" h="6028" w="9360">
                  <a:moveTo>
                    <a:pt x="3928" y="0"/>
                  </a:moveTo>
                  <a:cubicBezTo>
                    <a:pt x="2889" y="0"/>
                    <a:pt x="1876" y="522"/>
                    <a:pt x="1241" y="1859"/>
                  </a:cubicBezTo>
                  <a:cubicBezTo>
                    <a:pt x="1" y="4475"/>
                    <a:pt x="1885" y="6028"/>
                    <a:pt x="4041" y="6028"/>
                  </a:cubicBezTo>
                  <a:cubicBezTo>
                    <a:pt x="4897" y="6028"/>
                    <a:pt x="5796" y="5783"/>
                    <a:pt x="6559" y="5263"/>
                  </a:cubicBezTo>
                  <a:cubicBezTo>
                    <a:pt x="9360" y="3352"/>
                    <a:pt x="6562" y="0"/>
                    <a:pt x="39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9" name="Google Shape;4479;p76"/>
            <p:cNvSpPr/>
            <p:nvPr/>
          </p:nvSpPr>
          <p:spPr>
            <a:xfrm flipH="1">
              <a:off x="1181391" y="847603"/>
              <a:ext cx="165725" cy="157928"/>
            </a:xfrm>
            <a:custGeom>
              <a:rect b="b" l="l" r="r" t="t"/>
              <a:pathLst>
                <a:path extrusionOk="0" h="2471" w="2593">
                  <a:moveTo>
                    <a:pt x="1319" y="1"/>
                  </a:moveTo>
                  <a:cubicBezTo>
                    <a:pt x="988" y="1"/>
                    <a:pt x="665" y="111"/>
                    <a:pt x="424" y="311"/>
                  </a:cubicBezTo>
                  <a:cubicBezTo>
                    <a:pt x="191" y="503"/>
                    <a:pt x="35" y="780"/>
                    <a:pt x="21" y="1126"/>
                  </a:cubicBezTo>
                  <a:cubicBezTo>
                    <a:pt x="0" y="1575"/>
                    <a:pt x="48" y="2102"/>
                    <a:pt x="426" y="2350"/>
                  </a:cubicBezTo>
                  <a:cubicBezTo>
                    <a:pt x="552" y="2433"/>
                    <a:pt x="691" y="2470"/>
                    <a:pt x="835" y="2470"/>
                  </a:cubicBezTo>
                  <a:cubicBezTo>
                    <a:pt x="1632" y="2470"/>
                    <a:pt x="2592" y="1351"/>
                    <a:pt x="2428" y="651"/>
                  </a:cubicBezTo>
                  <a:cubicBezTo>
                    <a:pt x="2373" y="414"/>
                    <a:pt x="2164" y="244"/>
                    <a:pt x="1944" y="141"/>
                  </a:cubicBezTo>
                  <a:cubicBezTo>
                    <a:pt x="1745" y="46"/>
                    <a:pt x="1530" y="1"/>
                    <a:pt x="13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0" name="Google Shape;4480;p76"/>
            <p:cNvSpPr/>
            <p:nvPr/>
          </p:nvSpPr>
          <p:spPr>
            <a:xfrm rot="-6937260">
              <a:off x="8511986" y="100484"/>
              <a:ext cx="2386906" cy="1168032"/>
            </a:xfrm>
            <a:custGeom>
              <a:rect b="b" l="l" r="r" t="t"/>
              <a:pathLst>
                <a:path extrusionOk="0" h="25845" w="52815">
                  <a:moveTo>
                    <a:pt x="16375" y="0"/>
                  </a:moveTo>
                  <a:cubicBezTo>
                    <a:pt x="11695" y="0"/>
                    <a:pt x="7254" y="3229"/>
                    <a:pt x="3763" y="6073"/>
                  </a:cubicBezTo>
                  <a:cubicBezTo>
                    <a:pt x="0" y="9142"/>
                    <a:pt x="168" y="13798"/>
                    <a:pt x="2552" y="17814"/>
                  </a:cubicBezTo>
                  <a:cubicBezTo>
                    <a:pt x="3929" y="20141"/>
                    <a:pt x="5671" y="22400"/>
                    <a:pt x="8128" y="23526"/>
                  </a:cubicBezTo>
                  <a:cubicBezTo>
                    <a:pt x="9637" y="24218"/>
                    <a:pt x="11314" y="24432"/>
                    <a:pt x="12962" y="24628"/>
                  </a:cubicBezTo>
                  <a:cubicBezTo>
                    <a:pt x="18541" y="25295"/>
                    <a:pt x="24190" y="25844"/>
                    <a:pt x="29805" y="25844"/>
                  </a:cubicBezTo>
                  <a:cubicBezTo>
                    <a:pt x="34398" y="25844"/>
                    <a:pt x="38968" y="25477"/>
                    <a:pt x="43460" y="24508"/>
                  </a:cubicBezTo>
                  <a:cubicBezTo>
                    <a:pt x="45588" y="24048"/>
                    <a:pt x="47733" y="23436"/>
                    <a:pt x="49518" y="22189"/>
                  </a:cubicBezTo>
                  <a:cubicBezTo>
                    <a:pt x="51304" y="20945"/>
                    <a:pt x="52692" y="18963"/>
                    <a:pt x="52739" y="16786"/>
                  </a:cubicBezTo>
                  <a:cubicBezTo>
                    <a:pt x="52814" y="13258"/>
                    <a:pt x="49505" y="10576"/>
                    <a:pt x="46204" y="9335"/>
                  </a:cubicBezTo>
                  <a:cubicBezTo>
                    <a:pt x="40195" y="7077"/>
                    <a:pt x="33327" y="7610"/>
                    <a:pt x="27545" y="4818"/>
                  </a:cubicBezTo>
                  <a:cubicBezTo>
                    <a:pt x="24511" y="3353"/>
                    <a:pt x="21856" y="999"/>
                    <a:pt x="18568" y="247"/>
                  </a:cubicBezTo>
                  <a:cubicBezTo>
                    <a:pt x="17833" y="78"/>
                    <a:pt x="17101" y="0"/>
                    <a:pt x="163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1" name="Google Shape;4481;p76"/>
            <p:cNvSpPr/>
            <p:nvPr/>
          </p:nvSpPr>
          <p:spPr>
            <a:xfrm flipH="1">
              <a:off x="7033455" y="-313537"/>
              <a:ext cx="3162367" cy="3221356"/>
            </a:xfrm>
            <a:custGeom>
              <a:rect b="b" l="l" r="r" t="t"/>
              <a:pathLst>
                <a:path extrusionOk="0" h="71265" w="6996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2" name="Google Shape;4482;p76"/>
            <p:cNvSpPr/>
            <p:nvPr/>
          </p:nvSpPr>
          <p:spPr>
            <a:xfrm flipH="1">
              <a:off x="6613779" y="4388750"/>
              <a:ext cx="2857070" cy="1415363"/>
            </a:xfrm>
            <a:custGeom>
              <a:rect b="b" l="l" r="r" t="t"/>
              <a:pathLst>
                <a:path extrusionOk="0" h="66621" w="134482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3" name="Google Shape;4483;p76"/>
            <p:cNvSpPr/>
            <p:nvPr/>
          </p:nvSpPr>
          <p:spPr>
            <a:xfrm flipH="1">
              <a:off x="-2660225" y="1295171"/>
              <a:ext cx="4770785" cy="4947666"/>
            </a:xfrm>
            <a:custGeom>
              <a:rect b="b" l="l" r="r" t="t"/>
              <a:pathLst>
                <a:path extrusionOk="0" h="106740" w="102924">
                  <a:moveTo>
                    <a:pt x="59886" y="1"/>
                  </a:moveTo>
                  <a:cubicBezTo>
                    <a:pt x="55848" y="1"/>
                    <a:pt x="51817" y="886"/>
                    <a:pt x="48323" y="2740"/>
                  </a:cubicBezTo>
                  <a:cubicBezTo>
                    <a:pt x="39634" y="7349"/>
                    <a:pt x="39644" y="14701"/>
                    <a:pt x="38283" y="23384"/>
                  </a:cubicBezTo>
                  <a:cubicBezTo>
                    <a:pt x="37227" y="30128"/>
                    <a:pt x="33264" y="37058"/>
                    <a:pt x="27052" y="40233"/>
                  </a:cubicBezTo>
                  <a:cubicBezTo>
                    <a:pt x="19968" y="43849"/>
                    <a:pt x="8700" y="48342"/>
                    <a:pt x="6745" y="57037"/>
                  </a:cubicBezTo>
                  <a:cubicBezTo>
                    <a:pt x="6228" y="59342"/>
                    <a:pt x="6657" y="61704"/>
                    <a:pt x="6028" y="64004"/>
                  </a:cubicBezTo>
                  <a:cubicBezTo>
                    <a:pt x="5383" y="66356"/>
                    <a:pt x="3275" y="68223"/>
                    <a:pt x="2274" y="70485"/>
                  </a:cubicBezTo>
                  <a:cubicBezTo>
                    <a:pt x="1256" y="72789"/>
                    <a:pt x="664" y="75289"/>
                    <a:pt x="570" y="77807"/>
                  </a:cubicBezTo>
                  <a:cubicBezTo>
                    <a:pt x="0" y="92886"/>
                    <a:pt x="15837" y="102490"/>
                    <a:pt x="28884" y="104967"/>
                  </a:cubicBezTo>
                  <a:cubicBezTo>
                    <a:pt x="29701" y="105121"/>
                    <a:pt x="30524" y="105271"/>
                    <a:pt x="31353" y="105406"/>
                  </a:cubicBezTo>
                  <a:cubicBezTo>
                    <a:pt x="36436" y="106246"/>
                    <a:pt x="41752" y="106739"/>
                    <a:pt x="46985" y="106739"/>
                  </a:cubicBezTo>
                  <a:cubicBezTo>
                    <a:pt x="49842" y="106739"/>
                    <a:pt x="52675" y="106592"/>
                    <a:pt x="55431" y="106275"/>
                  </a:cubicBezTo>
                  <a:cubicBezTo>
                    <a:pt x="66647" y="104980"/>
                    <a:pt x="77398" y="100434"/>
                    <a:pt x="85968" y="93052"/>
                  </a:cubicBezTo>
                  <a:cubicBezTo>
                    <a:pt x="90936" y="88772"/>
                    <a:pt x="95224" y="83615"/>
                    <a:pt x="98026" y="77685"/>
                  </a:cubicBezTo>
                  <a:cubicBezTo>
                    <a:pt x="102336" y="68560"/>
                    <a:pt x="102924" y="57959"/>
                    <a:pt x="100923" y="48069"/>
                  </a:cubicBezTo>
                  <a:cubicBezTo>
                    <a:pt x="98924" y="38180"/>
                    <a:pt x="94473" y="28926"/>
                    <a:pt x="89108" y="20379"/>
                  </a:cubicBezTo>
                  <a:cubicBezTo>
                    <a:pt x="84511" y="13057"/>
                    <a:pt x="78880" y="5900"/>
                    <a:pt x="71000" y="2342"/>
                  </a:cubicBezTo>
                  <a:cubicBezTo>
                    <a:pt x="67593" y="805"/>
                    <a:pt x="63736" y="1"/>
                    <a:pt x="598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84" name="Google Shape;4484;p76"/>
          <p:cNvSpPr txBox="1"/>
          <p:nvPr>
            <p:ph type="ctrTitle"/>
          </p:nvPr>
        </p:nvSpPr>
        <p:spPr>
          <a:xfrm>
            <a:off x="2298450" y="540000"/>
            <a:ext cx="4547100" cy="114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4485" name="Google Shape;4485;p76"/>
          <p:cNvSpPr txBox="1"/>
          <p:nvPr>
            <p:ph idx="1" type="subTitle"/>
          </p:nvPr>
        </p:nvSpPr>
        <p:spPr>
          <a:xfrm>
            <a:off x="2485800" y="2361450"/>
            <a:ext cx="4172400" cy="11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486" name="Google Shape;4486;p76"/>
          <p:cNvSpPr txBox="1"/>
          <p:nvPr>
            <p:ph idx="2" type="subTitle"/>
          </p:nvPr>
        </p:nvSpPr>
        <p:spPr>
          <a:xfrm>
            <a:off x="2485802" y="4230175"/>
            <a:ext cx="4172400" cy="373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4487" name="Google Shape;4487;p76"/>
          <p:cNvSpPr txBox="1"/>
          <p:nvPr/>
        </p:nvSpPr>
        <p:spPr>
          <a:xfrm>
            <a:off x="2485800" y="3482400"/>
            <a:ext cx="4172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100" u="sng" cap="none" strike="noStrike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CREDITS:</a:t>
            </a:r>
            <a:r>
              <a:rPr b="0" i="0" lang="en" sz="1100" u="none" cap="none" strike="noStrik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 This presentation template was created by </a:t>
            </a:r>
            <a:r>
              <a:rPr b="1" i="0" lang="en" sz="1100" u="sng" cap="none" strike="noStrike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b="1" i="0" lang="en" sz="1100" u="sng" cap="none" strike="noStrike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,</a:t>
            </a:r>
            <a:r>
              <a:rPr b="0" i="0" lang="en" sz="1100" u="none" cap="none" strike="noStrik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 including icons by </a:t>
            </a:r>
            <a:r>
              <a:rPr b="1" i="0" lang="en" sz="1100" u="sng" cap="none" strike="noStrike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b="1" i="0" lang="en" sz="1100" u="sng" cap="none" strike="noStrike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,</a:t>
            </a:r>
            <a:r>
              <a:rPr b="0" i="0" lang="en" sz="1100" u="none" cap="none" strike="noStrik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rPr>
              <a:t> and infographics &amp; images by </a:t>
            </a:r>
            <a:r>
              <a:rPr b="1" i="0" lang="en" sz="1100" u="sng" cap="none" strike="noStrike">
                <a:solidFill>
                  <a:schemeClr val="dk2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i="0" sz="1100" u="sng" cap="none" strike="noStrike">
              <a:solidFill>
                <a:schemeClr val="dk2"/>
              </a:solidFill>
              <a:latin typeface="Barlow Semi Condensed"/>
              <a:ea typeface="Barlow Semi Condensed"/>
              <a:cs typeface="Barlow Semi Condensed"/>
              <a:sym typeface="Barlow Semi Condensed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488" name="Shape 44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BLANK_1_1_1_1_1_1_1">
    <p:spTree>
      <p:nvGrpSpPr>
        <p:cNvPr id="4489" name="Shape 4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90" name="Google Shape;4490;p80"/>
          <p:cNvGrpSpPr/>
          <p:nvPr/>
        </p:nvGrpSpPr>
        <p:grpSpPr>
          <a:xfrm>
            <a:off x="-1030325" y="-997950"/>
            <a:ext cx="11981248" cy="7638225"/>
            <a:chOff x="-1030325" y="-997950"/>
            <a:chExt cx="11981248" cy="7638225"/>
          </a:xfrm>
        </p:grpSpPr>
        <p:sp>
          <p:nvSpPr>
            <p:cNvPr id="4491" name="Google Shape;4491;p80"/>
            <p:cNvSpPr/>
            <p:nvPr/>
          </p:nvSpPr>
          <p:spPr>
            <a:xfrm>
              <a:off x="-1030325" y="-997950"/>
              <a:ext cx="5829076" cy="4388935"/>
            </a:xfrm>
            <a:custGeom>
              <a:rect b="b" l="l" r="r" t="t"/>
              <a:pathLst>
                <a:path extrusionOk="0" h="68671" w="91204">
                  <a:moveTo>
                    <a:pt x="56246" y="0"/>
                  </a:moveTo>
                  <a:cubicBezTo>
                    <a:pt x="46995" y="0"/>
                    <a:pt x="37746" y="803"/>
                    <a:pt x="28633" y="2401"/>
                  </a:cubicBezTo>
                  <a:cubicBezTo>
                    <a:pt x="21361" y="3677"/>
                    <a:pt x="13674" y="5750"/>
                    <a:pt x="8867" y="11358"/>
                  </a:cubicBezTo>
                  <a:cubicBezTo>
                    <a:pt x="5768" y="14973"/>
                    <a:pt x="4241" y="19657"/>
                    <a:pt x="3113" y="24285"/>
                  </a:cubicBezTo>
                  <a:cubicBezTo>
                    <a:pt x="2016" y="28780"/>
                    <a:pt x="1229" y="33352"/>
                    <a:pt x="755" y="37953"/>
                  </a:cubicBezTo>
                  <a:cubicBezTo>
                    <a:pt x="1" y="45270"/>
                    <a:pt x="1016" y="51523"/>
                    <a:pt x="5237" y="57599"/>
                  </a:cubicBezTo>
                  <a:cubicBezTo>
                    <a:pt x="9588" y="63865"/>
                    <a:pt x="17019" y="68447"/>
                    <a:pt x="24726" y="68664"/>
                  </a:cubicBezTo>
                  <a:cubicBezTo>
                    <a:pt x="24894" y="68668"/>
                    <a:pt x="25062" y="68671"/>
                    <a:pt x="25231" y="68671"/>
                  </a:cubicBezTo>
                  <a:cubicBezTo>
                    <a:pt x="30937" y="68671"/>
                    <a:pt x="36669" y="66004"/>
                    <a:pt x="40303" y="61708"/>
                  </a:cubicBezTo>
                  <a:cubicBezTo>
                    <a:pt x="41924" y="59788"/>
                    <a:pt x="43128" y="57543"/>
                    <a:pt x="43727" y="55066"/>
                  </a:cubicBezTo>
                  <a:cubicBezTo>
                    <a:pt x="44361" y="52438"/>
                    <a:pt x="44332" y="49702"/>
                    <a:pt x="44354" y="46997"/>
                  </a:cubicBezTo>
                  <a:cubicBezTo>
                    <a:pt x="44393" y="41853"/>
                    <a:pt x="44992" y="35973"/>
                    <a:pt x="49154" y="32948"/>
                  </a:cubicBezTo>
                  <a:cubicBezTo>
                    <a:pt x="52116" y="30793"/>
                    <a:pt x="56593" y="30355"/>
                    <a:pt x="58196" y="27062"/>
                  </a:cubicBezTo>
                  <a:cubicBezTo>
                    <a:pt x="59303" y="24788"/>
                    <a:pt x="59697" y="22486"/>
                    <a:pt x="62467" y="21600"/>
                  </a:cubicBezTo>
                  <a:cubicBezTo>
                    <a:pt x="63291" y="21337"/>
                    <a:pt x="64180" y="21254"/>
                    <a:pt x="65096" y="21254"/>
                  </a:cubicBezTo>
                  <a:cubicBezTo>
                    <a:pt x="66680" y="21254"/>
                    <a:pt x="68346" y="21503"/>
                    <a:pt x="69893" y="21503"/>
                  </a:cubicBezTo>
                  <a:cubicBezTo>
                    <a:pt x="70242" y="21503"/>
                    <a:pt x="70585" y="21490"/>
                    <a:pt x="70919" y="21459"/>
                  </a:cubicBezTo>
                  <a:cubicBezTo>
                    <a:pt x="77125" y="20888"/>
                    <a:pt x="83114" y="18092"/>
                    <a:pt x="87503" y="13664"/>
                  </a:cubicBezTo>
                  <a:cubicBezTo>
                    <a:pt x="88933" y="12224"/>
                    <a:pt x="90229" y="10552"/>
                    <a:pt x="90717" y="8583"/>
                  </a:cubicBezTo>
                  <a:cubicBezTo>
                    <a:pt x="91203" y="6615"/>
                    <a:pt x="90710" y="4299"/>
                    <a:pt x="89095" y="3069"/>
                  </a:cubicBezTo>
                  <a:cubicBezTo>
                    <a:pt x="88252" y="2425"/>
                    <a:pt x="87200" y="2133"/>
                    <a:pt x="86170" y="1887"/>
                  </a:cubicBezTo>
                  <a:cubicBezTo>
                    <a:pt x="80745" y="599"/>
                    <a:pt x="74761" y="978"/>
                    <a:pt x="69177" y="525"/>
                  </a:cubicBezTo>
                  <a:cubicBezTo>
                    <a:pt x="64876" y="175"/>
                    <a:pt x="60561" y="0"/>
                    <a:pt x="562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2" name="Google Shape;4492;p80"/>
            <p:cNvSpPr/>
            <p:nvPr/>
          </p:nvSpPr>
          <p:spPr>
            <a:xfrm>
              <a:off x="5733522" y="401826"/>
              <a:ext cx="446621" cy="276358"/>
            </a:xfrm>
            <a:custGeom>
              <a:rect b="b" l="l" r="r" t="t"/>
              <a:pathLst>
                <a:path extrusionOk="0" h="4324" w="6988">
                  <a:moveTo>
                    <a:pt x="2923" y="0"/>
                  </a:moveTo>
                  <a:cubicBezTo>
                    <a:pt x="2038" y="0"/>
                    <a:pt x="1395" y="587"/>
                    <a:pt x="1037" y="1342"/>
                  </a:cubicBezTo>
                  <a:cubicBezTo>
                    <a:pt x="0" y="3529"/>
                    <a:pt x="840" y="4324"/>
                    <a:pt x="2058" y="4324"/>
                  </a:cubicBezTo>
                  <a:cubicBezTo>
                    <a:pt x="4028" y="4324"/>
                    <a:pt x="6988" y="2248"/>
                    <a:pt x="4619" y="619"/>
                  </a:cubicBezTo>
                  <a:cubicBezTo>
                    <a:pt x="3984" y="183"/>
                    <a:pt x="3416" y="0"/>
                    <a:pt x="29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3" name="Google Shape;4493;p80"/>
            <p:cNvSpPr/>
            <p:nvPr/>
          </p:nvSpPr>
          <p:spPr>
            <a:xfrm>
              <a:off x="152765" y="3627554"/>
              <a:ext cx="598221" cy="385265"/>
            </a:xfrm>
            <a:custGeom>
              <a:rect b="b" l="l" r="r" t="t"/>
              <a:pathLst>
                <a:path extrusionOk="0" h="6028" w="9360">
                  <a:moveTo>
                    <a:pt x="3928" y="0"/>
                  </a:moveTo>
                  <a:cubicBezTo>
                    <a:pt x="2889" y="0"/>
                    <a:pt x="1876" y="522"/>
                    <a:pt x="1241" y="1859"/>
                  </a:cubicBezTo>
                  <a:cubicBezTo>
                    <a:pt x="1" y="4475"/>
                    <a:pt x="1885" y="6028"/>
                    <a:pt x="4041" y="6028"/>
                  </a:cubicBezTo>
                  <a:cubicBezTo>
                    <a:pt x="4897" y="6028"/>
                    <a:pt x="5796" y="5783"/>
                    <a:pt x="6559" y="5263"/>
                  </a:cubicBezTo>
                  <a:cubicBezTo>
                    <a:pt x="9360" y="3352"/>
                    <a:pt x="6562" y="0"/>
                    <a:pt x="39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4" name="Google Shape;4494;p80"/>
            <p:cNvSpPr/>
            <p:nvPr/>
          </p:nvSpPr>
          <p:spPr>
            <a:xfrm>
              <a:off x="5567806" y="329153"/>
              <a:ext cx="165725" cy="157928"/>
            </a:xfrm>
            <a:custGeom>
              <a:rect b="b" l="l" r="r" t="t"/>
              <a:pathLst>
                <a:path extrusionOk="0" h="2471" w="2593">
                  <a:moveTo>
                    <a:pt x="1319" y="1"/>
                  </a:moveTo>
                  <a:cubicBezTo>
                    <a:pt x="988" y="1"/>
                    <a:pt x="665" y="111"/>
                    <a:pt x="424" y="311"/>
                  </a:cubicBezTo>
                  <a:cubicBezTo>
                    <a:pt x="191" y="503"/>
                    <a:pt x="35" y="780"/>
                    <a:pt x="21" y="1126"/>
                  </a:cubicBezTo>
                  <a:cubicBezTo>
                    <a:pt x="0" y="1575"/>
                    <a:pt x="48" y="2102"/>
                    <a:pt x="426" y="2350"/>
                  </a:cubicBezTo>
                  <a:cubicBezTo>
                    <a:pt x="552" y="2433"/>
                    <a:pt x="691" y="2470"/>
                    <a:pt x="835" y="2470"/>
                  </a:cubicBezTo>
                  <a:cubicBezTo>
                    <a:pt x="1632" y="2470"/>
                    <a:pt x="2592" y="1351"/>
                    <a:pt x="2428" y="651"/>
                  </a:cubicBezTo>
                  <a:cubicBezTo>
                    <a:pt x="2373" y="414"/>
                    <a:pt x="2164" y="244"/>
                    <a:pt x="1944" y="141"/>
                  </a:cubicBezTo>
                  <a:cubicBezTo>
                    <a:pt x="1745" y="46"/>
                    <a:pt x="1530" y="1"/>
                    <a:pt x="13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5" name="Google Shape;4495;p80"/>
            <p:cNvSpPr/>
            <p:nvPr/>
          </p:nvSpPr>
          <p:spPr>
            <a:xfrm flipH="1" rot="6937260">
              <a:off x="-978295" y="100484"/>
              <a:ext cx="2386906" cy="1168032"/>
            </a:xfrm>
            <a:custGeom>
              <a:rect b="b" l="l" r="r" t="t"/>
              <a:pathLst>
                <a:path extrusionOk="0" h="25845" w="52815">
                  <a:moveTo>
                    <a:pt x="16375" y="0"/>
                  </a:moveTo>
                  <a:cubicBezTo>
                    <a:pt x="11695" y="0"/>
                    <a:pt x="7254" y="3229"/>
                    <a:pt x="3763" y="6073"/>
                  </a:cubicBezTo>
                  <a:cubicBezTo>
                    <a:pt x="0" y="9142"/>
                    <a:pt x="168" y="13798"/>
                    <a:pt x="2552" y="17814"/>
                  </a:cubicBezTo>
                  <a:cubicBezTo>
                    <a:pt x="3929" y="20141"/>
                    <a:pt x="5671" y="22400"/>
                    <a:pt x="8128" y="23526"/>
                  </a:cubicBezTo>
                  <a:cubicBezTo>
                    <a:pt x="9637" y="24218"/>
                    <a:pt x="11314" y="24432"/>
                    <a:pt x="12962" y="24628"/>
                  </a:cubicBezTo>
                  <a:cubicBezTo>
                    <a:pt x="18541" y="25295"/>
                    <a:pt x="24190" y="25844"/>
                    <a:pt x="29805" y="25844"/>
                  </a:cubicBezTo>
                  <a:cubicBezTo>
                    <a:pt x="34398" y="25844"/>
                    <a:pt x="38968" y="25477"/>
                    <a:pt x="43460" y="24508"/>
                  </a:cubicBezTo>
                  <a:cubicBezTo>
                    <a:pt x="45588" y="24048"/>
                    <a:pt x="47733" y="23436"/>
                    <a:pt x="49518" y="22189"/>
                  </a:cubicBezTo>
                  <a:cubicBezTo>
                    <a:pt x="51304" y="20945"/>
                    <a:pt x="52692" y="18963"/>
                    <a:pt x="52739" y="16786"/>
                  </a:cubicBezTo>
                  <a:cubicBezTo>
                    <a:pt x="52814" y="13258"/>
                    <a:pt x="49505" y="10576"/>
                    <a:pt x="46204" y="9335"/>
                  </a:cubicBezTo>
                  <a:cubicBezTo>
                    <a:pt x="40195" y="7077"/>
                    <a:pt x="33327" y="7610"/>
                    <a:pt x="27545" y="4818"/>
                  </a:cubicBezTo>
                  <a:cubicBezTo>
                    <a:pt x="24511" y="3353"/>
                    <a:pt x="21856" y="999"/>
                    <a:pt x="18568" y="247"/>
                  </a:cubicBezTo>
                  <a:cubicBezTo>
                    <a:pt x="17833" y="78"/>
                    <a:pt x="17101" y="0"/>
                    <a:pt x="163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6" name="Google Shape;4496;p80"/>
            <p:cNvSpPr/>
            <p:nvPr/>
          </p:nvSpPr>
          <p:spPr>
            <a:xfrm>
              <a:off x="-275225" y="-313537"/>
              <a:ext cx="3162367" cy="3221356"/>
            </a:xfrm>
            <a:custGeom>
              <a:rect b="b" l="l" r="r" t="t"/>
              <a:pathLst>
                <a:path extrusionOk="0" h="71265" w="6996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7" name="Google Shape;4497;p80"/>
            <p:cNvSpPr/>
            <p:nvPr/>
          </p:nvSpPr>
          <p:spPr>
            <a:xfrm>
              <a:off x="1017925" y="4138550"/>
              <a:ext cx="3362050" cy="1665525"/>
            </a:xfrm>
            <a:custGeom>
              <a:rect b="b" l="l" r="r" t="t"/>
              <a:pathLst>
                <a:path extrusionOk="0" h="66621" w="134482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8" name="Google Shape;4498;p80"/>
            <p:cNvSpPr/>
            <p:nvPr/>
          </p:nvSpPr>
          <p:spPr>
            <a:xfrm>
              <a:off x="6180138" y="1692609"/>
              <a:ext cx="4770785" cy="4947666"/>
            </a:xfrm>
            <a:custGeom>
              <a:rect b="b" l="l" r="r" t="t"/>
              <a:pathLst>
                <a:path extrusionOk="0" h="106740" w="102924">
                  <a:moveTo>
                    <a:pt x="59886" y="1"/>
                  </a:moveTo>
                  <a:cubicBezTo>
                    <a:pt x="55848" y="1"/>
                    <a:pt x="51817" y="886"/>
                    <a:pt x="48323" y="2740"/>
                  </a:cubicBezTo>
                  <a:cubicBezTo>
                    <a:pt x="39634" y="7349"/>
                    <a:pt x="39644" y="14701"/>
                    <a:pt x="38283" y="23384"/>
                  </a:cubicBezTo>
                  <a:cubicBezTo>
                    <a:pt x="37227" y="30128"/>
                    <a:pt x="33264" y="37058"/>
                    <a:pt x="27052" y="40233"/>
                  </a:cubicBezTo>
                  <a:cubicBezTo>
                    <a:pt x="19968" y="43849"/>
                    <a:pt x="8700" y="48342"/>
                    <a:pt x="6745" y="57037"/>
                  </a:cubicBezTo>
                  <a:cubicBezTo>
                    <a:pt x="6228" y="59342"/>
                    <a:pt x="6657" y="61704"/>
                    <a:pt x="6028" y="64004"/>
                  </a:cubicBezTo>
                  <a:cubicBezTo>
                    <a:pt x="5383" y="66356"/>
                    <a:pt x="3275" y="68223"/>
                    <a:pt x="2274" y="70485"/>
                  </a:cubicBezTo>
                  <a:cubicBezTo>
                    <a:pt x="1256" y="72789"/>
                    <a:pt x="664" y="75289"/>
                    <a:pt x="570" y="77807"/>
                  </a:cubicBezTo>
                  <a:cubicBezTo>
                    <a:pt x="0" y="92886"/>
                    <a:pt x="15837" y="102490"/>
                    <a:pt x="28884" y="104967"/>
                  </a:cubicBezTo>
                  <a:cubicBezTo>
                    <a:pt x="29701" y="105121"/>
                    <a:pt x="30524" y="105271"/>
                    <a:pt x="31353" y="105406"/>
                  </a:cubicBezTo>
                  <a:cubicBezTo>
                    <a:pt x="36436" y="106246"/>
                    <a:pt x="41752" y="106739"/>
                    <a:pt x="46985" y="106739"/>
                  </a:cubicBezTo>
                  <a:cubicBezTo>
                    <a:pt x="49842" y="106739"/>
                    <a:pt x="52675" y="106592"/>
                    <a:pt x="55431" y="106275"/>
                  </a:cubicBezTo>
                  <a:cubicBezTo>
                    <a:pt x="66647" y="104980"/>
                    <a:pt x="77398" y="100434"/>
                    <a:pt x="85968" y="93052"/>
                  </a:cubicBezTo>
                  <a:cubicBezTo>
                    <a:pt x="90936" y="88772"/>
                    <a:pt x="95224" y="83615"/>
                    <a:pt x="98026" y="77685"/>
                  </a:cubicBezTo>
                  <a:cubicBezTo>
                    <a:pt x="102336" y="68560"/>
                    <a:pt x="102924" y="57959"/>
                    <a:pt x="100923" y="48069"/>
                  </a:cubicBezTo>
                  <a:cubicBezTo>
                    <a:pt x="98924" y="38180"/>
                    <a:pt x="94473" y="28926"/>
                    <a:pt x="89108" y="20379"/>
                  </a:cubicBezTo>
                  <a:cubicBezTo>
                    <a:pt x="84511" y="13057"/>
                    <a:pt x="78880" y="5900"/>
                    <a:pt x="71000" y="2342"/>
                  </a:cubicBezTo>
                  <a:cubicBezTo>
                    <a:pt x="67593" y="805"/>
                    <a:pt x="63736" y="1"/>
                    <a:pt x="598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2">
  <p:cSld name="TITLE_1">
    <p:bg>
      <p:bgPr>
        <a:solidFill>
          <a:schemeClr val="accent2"/>
        </a:solidFill>
      </p:bgPr>
    </p:bg>
    <p:spTree>
      <p:nvGrpSpPr>
        <p:cNvPr id="4499" name="Shape 449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3">
  <p:cSld name="TITLE_1_1">
    <p:bg>
      <p:bgPr>
        <a:solidFill>
          <a:schemeClr val="accent1"/>
        </a:solidFill>
      </p:bgPr>
    </p:bg>
    <p:spTree>
      <p:nvGrpSpPr>
        <p:cNvPr id="4500" name="Shape 450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4">
  <p:cSld name="TITLE_1_1_1">
    <p:bg>
      <p:bgPr>
        <a:solidFill>
          <a:schemeClr val="accent3"/>
        </a:solidFill>
      </p:bgPr>
    </p:bg>
    <p:spTree>
      <p:nvGrpSpPr>
        <p:cNvPr id="4501" name="Shape 450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5">
  <p:cSld name="TITLE_1_1_1_1">
    <p:bg>
      <p:bgPr>
        <a:solidFill>
          <a:schemeClr val="accent4"/>
        </a:solidFill>
      </p:bgPr>
    </p:bg>
    <p:spTree>
      <p:nvGrpSpPr>
        <p:cNvPr id="4502" name="Shape 45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BLANK_1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oogle Shape;39;p57"/>
          <p:cNvGrpSpPr/>
          <p:nvPr/>
        </p:nvGrpSpPr>
        <p:grpSpPr>
          <a:xfrm>
            <a:off x="-591264" y="-708544"/>
            <a:ext cx="9770787" cy="6375829"/>
            <a:chOff x="-591264" y="-708544"/>
            <a:chExt cx="9770787" cy="6375829"/>
          </a:xfrm>
        </p:grpSpPr>
        <p:sp>
          <p:nvSpPr>
            <p:cNvPr id="40" name="Google Shape;40;p57"/>
            <p:cNvSpPr/>
            <p:nvPr/>
          </p:nvSpPr>
          <p:spPr>
            <a:xfrm>
              <a:off x="6622698" y="-70880"/>
              <a:ext cx="2556825" cy="1562497"/>
            </a:xfrm>
            <a:custGeom>
              <a:rect b="b" l="l" r="r" t="t"/>
              <a:pathLst>
                <a:path extrusionOk="0" h="31437" w="5144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1" name="Google Shape;41;p57"/>
            <p:cNvGrpSpPr/>
            <p:nvPr/>
          </p:nvGrpSpPr>
          <p:grpSpPr>
            <a:xfrm flipH="1" rot="-5400000">
              <a:off x="8278955" y="4257254"/>
              <a:ext cx="971343" cy="829790"/>
              <a:chOff x="4137500" y="3664900"/>
              <a:chExt cx="1361950" cy="1163475"/>
            </a:xfrm>
          </p:grpSpPr>
          <p:sp>
            <p:nvSpPr>
              <p:cNvPr id="42" name="Google Shape;42;p57"/>
              <p:cNvSpPr/>
              <p:nvPr/>
            </p:nvSpPr>
            <p:spPr>
              <a:xfrm>
                <a:off x="5122425" y="4051825"/>
                <a:ext cx="376950" cy="776550"/>
              </a:xfrm>
              <a:custGeom>
                <a:rect b="b" l="l" r="r" t="t"/>
                <a:pathLst>
                  <a:path extrusionOk="0" h="31062" w="15078">
                    <a:moveTo>
                      <a:pt x="15077" y="1"/>
                    </a:moveTo>
                    <a:cubicBezTo>
                      <a:pt x="12971" y="1679"/>
                      <a:pt x="11020" y="3553"/>
                      <a:pt x="9286" y="5625"/>
                    </a:cubicBezTo>
                    <a:cubicBezTo>
                      <a:pt x="4726" y="11072"/>
                      <a:pt x="1700" y="17704"/>
                      <a:pt x="541" y="24709"/>
                    </a:cubicBezTo>
                    <a:cubicBezTo>
                      <a:pt x="192" y="26814"/>
                      <a:pt x="16" y="28937"/>
                      <a:pt x="1" y="31061"/>
                    </a:cubicBezTo>
                    <a:lnTo>
                      <a:pt x="711" y="31061"/>
                    </a:lnTo>
                    <a:cubicBezTo>
                      <a:pt x="748" y="25780"/>
                      <a:pt x="1836" y="20510"/>
                      <a:pt x="3921" y="15656"/>
                    </a:cubicBezTo>
                    <a:cubicBezTo>
                      <a:pt x="6388" y="9928"/>
                      <a:pt x="10267" y="4868"/>
                      <a:pt x="15077" y="912"/>
                    </a:cubicBezTo>
                    <a:lnTo>
                      <a:pt x="1507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" name="Google Shape;43;p57"/>
              <p:cNvSpPr/>
              <p:nvPr/>
            </p:nvSpPr>
            <p:spPr>
              <a:xfrm>
                <a:off x="5299775" y="4281625"/>
                <a:ext cx="199600" cy="546700"/>
              </a:xfrm>
              <a:custGeom>
                <a:rect b="b" l="l" r="r" t="t"/>
                <a:pathLst>
                  <a:path extrusionOk="0" h="21868" w="7984">
                    <a:moveTo>
                      <a:pt x="7983" y="0"/>
                    </a:moveTo>
                    <a:cubicBezTo>
                      <a:pt x="4455" y="4017"/>
                      <a:pt x="1840" y="8778"/>
                      <a:pt x="705" y="14179"/>
                    </a:cubicBezTo>
                    <a:cubicBezTo>
                      <a:pt x="174" y="16711"/>
                      <a:pt x="0" y="19298"/>
                      <a:pt x="201" y="21868"/>
                    </a:cubicBezTo>
                    <a:lnTo>
                      <a:pt x="914" y="21868"/>
                    </a:lnTo>
                    <a:cubicBezTo>
                      <a:pt x="506" y="16781"/>
                      <a:pt x="1660" y="11623"/>
                      <a:pt x="3965" y="7081"/>
                    </a:cubicBezTo>
                    <a:cubicBezTo>
                      <a:pt x="5062" y="4914"/>
                      <a:pt x="6430" y="2902"/>
                      <a:pt x="7983" y="1041"/>
                    </a:cubicBezTo>
                    <a:lnTo>
                      <a:pt x="798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" name="Google Shape;44;p57"/>
              <p:cNvSpPr/>
              <p:nvPr/>
            </p:nvSpPr>
            <p:spPr>
              <a:xfrm>
                <a:off x="4734475" y="4719850"/>
                <a:ext cx="187625" cy="108525"/>
              </a:xfrm>
              <a:custGeom>
                <a:rect b="b" l="l" r="r" t="t"/>
                <a:pathLst>
                  <a:path extrusionOk="0" h="4341" w="7505">
                    <a:moveTo>
                      <a:pt x="5541" y="0"/>
                    </a:moveTo>
                    <a:cubicBezTo>
                      <a:pt x="4913" y="0"/>
                      <a:pt x="4340" y="387"/>
                      <a:pt x="3828" y="718"/>
                    </a:cubicBezTo>
                    <a:cubicBezTo>
                      <a:pt x="3198" y="1125"/>
                      <a:pt x="2601" y="1583"/>
                      <a:pt x="2042" y="2080"/>
                    </a:cubicBezTo>
                    <a:cubicBezTo>
                      <a:pt x="1280" y="2755"/>
                      <a:pt x="604" y="3521"/>
                      <a:pt x="1" y="4340"/>
                    </a:cubicBezTo>
                    <a:lnTo>
                      <a:pt x="884" y="4340"/>
                    </a:lnTo>
                    <a:cubicBezTo>
                      <a:pt x="1443" y="3637"/>
                      <a:pt x="2068" y="2984"/>
                      <a:pt x="2757" y="2396"/>
                    </a:cubicBezTo>
                    <a:cubicBezTo>
                      <a:pt x="3427" y="1823"/>
                      <a:pt x="4188" y="1225"/>
                      <a:pt x="4994" y="855"/>
                    </a:cubicBezTo>
                    <a:cubicBezTo>
                      <a:pt x="5186" y="766"/>
                      <a:pt x="5361" y="727"/>
                      <a:pt x="5520" y="727"/>
                    </a:cubicBezTo>
                    <a:cubicBezTo>
                      <a:pt x="6330" y="727"/>
                      <a:pt x="6717" y="1748"/>
                      <a:pt x="6612" y="2557"/>
                    </a:cubicBezTo>
                    <a:cubicBezTo>
                      <a:pt x="6532" y="3163"/>
                      <a:pt x="6327" y="3751"/>
                      <a:pt x="6129" y="4339"/>
                    </a:cubicBezTo>
                    <a:lnTo>
                      <a:pt x="6868" y="4339"/>
                    </a:lnTo>
                    <a:cubicBezTo>
                      <a:pt x="6999" y="3938"/>
                      <a:pt x="7130" y="3536"/>
                      <a:pt x="7227" y="3127"/>
                    </a:cubicBezTo>
                    <a:cubicBezTo>
                      <a:pt x="7505" y="1944"/>
                      <a:pt x="7204" y="191"/>
                      <a:pt x="5722" y="11"/>
                    </a:cubicBezTo>
                    <a:cubicBezTo>
                      <a:pt x="5661" y="4"/>
                      <a:pt x="5601" y="0"/>
                      <a:pt x="554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" name="Google Shape;45;p57"/>
              <p:cNvSpPr/>
              <p:nvPr/>
            </p:nvSpPr>
            <p:spPr>
              <a:xfrm>
                <a:off x="4137500" y="3664900"/>
                <a:ext cx="1361950" cy="1163475"/>
              </a:xfrm>
              <a:custGeom>
                <a:rect b="b" l="l" r="r" t="t"/>
                <a:pathLst>
                  <a:path extrusionOk="0" h="46539" w="54478">
                    <a:moveTo>
                      <a:pt x="54478" y="0"/>
                    </a:moveTo>
                    <a:cubicBezTo>
                      <a:pt x="54411" y="54"/>
                      <a:pt x="54339" y="103"/>
                      <a:pt x="54270" y="159"/>
                    </a:cubicBezTo>
                    <a:cubicBezTo>
                      <a:pt x="51579" y="2339"/>
                      <a:pt x="49252" y="4866"/>
                      <a:pt x="47234" y="7678"/>
                    </a:cubicBezTo>
                    <a:cubicBezTo>
                      <a:pt x="43443" y="12957"/>
                      <a:pt x="40731" y="18897"/>
                      <a:pt x="37437" y="24480"/>
                    </a:cubicBezTo>
                    <a:cubicBezTo>
                      <a:pt x="34084" y="30158"/>
                      <a:pt x="30002" y="35430"/>
                      <a:pt x="24066" y="38570"/>
                    </a:cubicBezTo>
                    <a:cubicBezTo>
                      <a:pt x="16966" y="42327"/>
                      <a:pt x="8790" y="43095"/>
                      <a:pt x="1363" y="45974"/>
                    </a:cubicBezTo>
                    <a:cubicBezTo>
                      <a:pt x="908" y="46151"/>
                      <a:pt x="452" y="46340"/>
                      <a:pt x="1" y="46538"/>
                    </a:cubicBezTo>
                    <a:lnTo>
                      <a:pt x="1867" y="46538"/>
                    </a:lnTo>
                    <a:cubicBezTo>
                      <a:pt x="8659" y="43946"/>
                      <a:pt x="16019" y="43063"/>
                      <a:pt x="22669" y="40042"/>
                    </a:cubicBezTo>
                    <a:cubicBezTo>
                      <a:pt x="25793" y="38622"/>
                      <a:pt x="28623" y="36694"/>
                      <a:pt x="31052" y="34270"/>
                    </a:cubicBezTo>
                    <a:cubicBezTo>
                      <a:pt x="33235" y="32088"/>
                      <a:pt x="35082" y="29587"/>
                      <a:pt x="36734" y="26987"/>
                    </a:cubicBezTo>
                    <a:cubicBezTo>
                      <a:pt x="40168" y="21585"/>
                      <a:pt x="42811" y="15720"/>
                      <a:pt x="46282" y="10340"/>
                    </a:cubicBezTo>
                    <a:cubicBezTo>
                      <a:pt x="48052" y="7593"/>
                      <a:pt x="50045" y="4986"/>
                      <a:pt x="52417" y="2727"/>
                    </a:cubicBezTo>
                    <a:cubicBezTo>
                      <a:pt x="53079" y="2094"/>
                      <a:pt x="53773" y="1497"/>
                      <a:pt x="54478" y="915"/>
                    </a:cubicBezTo>
                    <a:lnTo>
                      <a:pt x="5447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6" name="Google Shape;46;p57"/>
            <p:cNvSpPr/>
            <p:nvPr/>
          </p:nvSpPr>
          <p:spPr>
            <a:xfrm>
              <a:off x="417429" y="-708544"/>
              <a:ext cx="2423101" cy="942684"/>
            </a:xfrm>
            <a:custGeom>
              <a:rect b="b" l="l" r="r" t="t"/>
              <a:pathLst>
                <a:path extrusionOk="0" h="177363" w="261674">
                  <a:moveTo>
                    <a:pt x="1300" y="102929"/>
                  </a:moveTo>
                  <a:cubicBezTo>
                    <a:pt x="-270" y="86533"/>
                    <a:pt x="-1110" y="65092"/>
                    <a:pt x="2927" y="51033"/>
                  </a:cubicBezTo>
                  <a:cubicBezTo>
                    <a:pt x="6964" y="36974"/>
                    <a:pt x="12851" y="26574"/>
                    <a:pt x="25524" y="18573"/>
                  </a:cubicBezTo>
                  <a:cubicBezTo>
                    <a:pt x="38197" y="10572"/>
                    <a:pt x="55473" y="5929"/>
                    <a:pt x="78966" y="3027"/>
                  </a:cubicBezTo>
                  <a:cubicBezTo>
                    <a:pt x="102459" y="125"/>
                    <a:pt x="140692" y="-1076"/>
                    <a:pt x="166483" y="1160"/>
                  </a:cubicBezTo>
                  <a:cubicBezTo>
                    <a:pt x="192274" y="3396"/>
                    <a:pt x="218505" y="8117"/>
                    <a:pt x="233710" y="16442"/>
                  </a:cubicBezTo>
                  <a:cubicBezTo>
                    <a:pt x="248915" y="24768"/>
                    <a:pt x="253136" y="38172"/>
                    <a:pt x="257713" y="51113"/>
                  </a:cubicBezTo>
                  <a:cubicBezTo>
                    <a:pt x="262290" y="64054"/>
                    <a:pt x="262031" y="79426"/>
                    <a:pt x="261173" y="94086"/>
                  </a:cubicBezTo>
                  <a:cubicBezTo>
                    <a:pt x="260315" y="108747"/>
                    <a:pt x="257840" y="127442"/>
                    <a:pt x="252564" y="139076"/>
                  </a:cubicBezTo>
                  <a:cubicBezTo>
                    <a:pt x="247288" y="150710"/>
                    <a:pt x="241252" y="157796"/>
                    <a:pt x="229519" y="163889"/>
                  </a:cubicBezTo>
                  <a:cubicBezTo>
                    <a:pt x="217786" y="169983"/>
                    <a:pt x="201711" y="173485"/>
                    <a:pt x="182166" y="175637"/>
                  </a:cubicBezTo>
                  <a:cubicBezTo>
                    <a:pt x="162621" y="177789"/>
                    <a:pt x="133946" y="177615"/>
                    <a:pt x="112247" y="176800"/>
                  </a:cubicBezTo>
                  <a:cubicBezTo>
                    <a:pt x="90548" y="175985"/>
                    <a:pt x="68623" y="175312"/>
                    <a:pt x="51973" y="170747"/>
                  </a:cubicBezTo>
                  <a:cubicBezTo>
                    <a:pt x="35323" y="166182"/>
                    <a:pt x="20795" y="160714"/>
                    <a:pt x="12349" y="149411"/>
                  </a:cubicBezTo>
                  <a:cubicBezTo>
                    <a:pt x="3904" y="138108"/>
                    <a:pt x="2870" y="119325"/>
                    <a:pt x="1300" y="102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" name="Google Shape;47;p57"/>
            <p:cNvSpPr/>
            <p:nvPr/>
          </p:nvSpPr>
          <p:spPr>
            <a:xfrm>
              <a:off x="-236700" y="3471193"/>
              <a:ext cx="1686707" cy="1426578"/>
            </a:xfrm>
            <a:custGeom>
              <a:rect b="b" l="l" r="r" t="t"/>
              <a:pathLst>
                <a:path extrusionOk="0" h="23537" w="27830">
                  <a:moveTo>
                    <a:pt x="17298" y="0"/>
                  </a:moveTo>
                  <a:cubicBezTo>
                    <a:pt x="14384" y="0"/>
                    <a:pt x="11355" y="1565"/>
                    <a:pt x="10215" y="4263"/>
                  </a:cubicBezTo>
                  <a:cubicBezTo>
                    <a:pt x="9067" y="6979"/>
                    <a:pt x="6990" y="6611"/>
                    <a:pt x="4625" y="7647"/>
                  </a:cubicBezTo>
                  <a:cubicBezTo>
                    <a:pt x="2959" y="8375"/>
                    <a:pt x="1386" y="9451"/>
                    <a:pt x="726" y="11215"/>
                  </a:cubicBezTo>
                  <a:cubicBezTo>
                    <a:pt x="1" y="13146"/>
                    <a:pt x="979" y="15440"/>
                    <a:pt x="2140" y="17005"/>
                  </a:cubicBezTo>
                  <a:cubicBezTo>
                    <a:pt x="4997" y="20853"/>
                    <a:pt x="9361" y="23010"/>
                    <a:pt x="14017" y="23450"/>
                  </a:cubicBezTo>
                  <a:cubicBezTo>
                    <a:pt x="14622" y="23508"/>
                    <a:pt x="15233" y="23537"/>
                    <a:pt x="15846" y="23537"/>
                  </a:cubicBezTo>
                  <a:cubicBezTo>
                    <a:pt x="16179" y="23537"/>
                    <a:pt x="16512" y="23528"/>
                    <a:pt x="16846" y="23511"/>
                  </a:cubicBezTo>
                  <a:cubicBezTo>
                    <a:pt x="18414" y="23430"/>
                    <a:pt x="20342" y="23086"/>
                    <a:pt x="21605" y="22071"/>
                  </a:cubicBezTo>
                  <a:cubicBezTo>
                    <a:pt x="22894" y="21034"/>
                    <a:pt x="22844" y="19262"/>
                    <a:pt x="23510" y="17874"/>
                  </a:cubicBezTo>
                  <a:cubicBezTo>
                    <a:pt x="23881" y="17099"/>
                    <a:pt x="24562" y="16489"/>
                    <a:pt x="25074" y="15777"/>
                  </a:cubicBezTo>
                  <a:cubicBezTo>
                    <a:pt x="26452" y="13867"/>
                    <a:pt x="27829" y="11289"/>
                    <a:pt x="27635" y="8858"/>
                  </a:cubicBezTo>
                  <a:cubicBezTo>
                    <a:pt x="27335" y="5106"/>
                    <a:pt x="22642" y="1118"/>
                    <a:pt x="19183" y="232"/>
                  </a:cubicBezTo>
                  <a:cubicBezTo>
                    <a:pt x="18574" y="76"/>
                    <a:pt x="17939" y="0"/>
                    <a:pt x="172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57"/>
            <p:cNvSpPr/>
            <p:nvPr/>
          </p:nvSpPr>
          <p:spPr>
            <a:xfrm rot="4234437">
              <a:off x="-1048388" y="3386351"/>
              <a:ext cx="3103544" cy="1226937"/>
            </a:xfrm>
            <a:custGeom>
              <a:rect b="b" l="l" r="r" t="t"/>
              <a:pathLst>
                <a:path extrusionOk="0" h="49076" w="124138">
                  <a:moveTo>
                    <a:pt x="124106" y="1"/>
                  </a:moveTo>
                  <a:lnTo>
                    <a:pt x="123857" y="2"/>
                  </a:lnTo>
                  <a:cubicBezTo>
                    <a:pt x="123886" y="4910"/>
                    <a:pt x="120994" y="9749"/>
                    <a:pt x="116660" y="12049"/>
                  </a:cubicBezTo>
                  <a:cubicBezTo>
                    <a:pt x="115776" y="12519"/>
                    <a:pt x="114824" y="12894"/>
                    <a:pt x="113903" y="13260"/>
                  </a:cubicBezTo>
                  <a:cubicBezTo>
                    <a:pt x="113005" y="13617"/>
                    <a:pt x="112073" y="13983"/>
                    <a:pt x="111200" y="14442"/>
                  </a:cubicBezTo>
                  <a:cubicBezTo>
                    <a:pt x="105054" y="17652"/>
                    <a:pt x="103273" y="23996"/>
                    <a:pt x="101554" y="30133"/>
                  </a:cubicBezTo>
                  <a:cubicBezTo>
                    <a:pt x="99950" y="35855"/>
                    <a:pt x="98290" y="41772"/>
                    <a:pt x="93127" y="45291"/>
                  </a:cubicBezTo>
                  <a:cubicBezTo>
                    <a:pt x="89656" y="47655"/>
                    <a:pt x="86237" y="48835"/>
                    <a:pt x="82815" y="48835"/>
                  </a:cubicBezTo>
                  <a:cubicBezTo>
                    <a:pt x="79912" y="48835"/>
                    <a:pt x="77007" y="47985"/>
                    <a:pt x="74066" y="46286"/>
                  </a:cubicBezTo>
                  <a:cubicBezTo>
                    <a:pt x="68472" y="43055"/>
                    <a:pt x="63532" y="37229"/>
                    <a:pt x="59170" y="32085"/>
                  </a:cubicBezTo>
                  <a:cubicBezTo>
                    <a:pt x="58088" y="30809"/>
                    <a:pt x="57064" y="29606"/>
                    <a:pt x="56052" y="28457"/>
                  </a:cubicBezTo>
                  <a:cubicBezTo>
                    <a:pt x="48334" y="19719"/>
                    <a:pt x="39183" y="14551"/>
                    <a:pt x="28856" y="13095"/>
                  </a:cubicBezTo>
                  <a:cubicBezTo>
                    <a:pt x="27553" y="12913"/>
                    <a:pt x="26235" y="12822"/>
                    <a:pt x="24911" y="12822"/>
                  </a:cubicBezTo>
                  <a:cubicBezTo>
                    <a:pt x="20841" y="12822"/>
                    <a:pt x="16716" y="13681"/>
                    <a:pt x="12796" y="15366"/>
                  </a:cubicBezTo>
                  <a:cubicBezTo>
                    <a:pt x="7637" y="17581"/>
                    <a:pt x="3212" y="21054"/>
                    <a:pt x="0" y="25408"/>
                  </a:cubicBezTo>
                  <a:lnTo>
                    <a:pt x="202" y="25556"/>
                  </a:lnTo>
                  <a:cubicBezTo>
                    <a:pt x="5919" y="17807"/>
                    <a:pt x="15517" y="13077"/>
                    <a:pt x="24981" y="13077"/>
                  </a:cubicBezTo>
                  <a:cubicBezTo>
                    <a:pt x="26267" y="13077"/>
                    <a:pt x="27550" y="13164"/>
                    <a:pt x="28821" y="13343"/>
                  </a:cubicBezTo>
                  <a:cubicBezTo>
                    <a:pt x="39089" y="14787"/>
                    <a:pt x="48186" y="19928"/>
                    <a:pt x="55864" y="28622"/>
                  </a:cubicBezTo>
                  <a:cubicBezTo>
                    <a:pt x="56877" y="29765"/>
                    <a:pt x="57898" y="30970"/>
                    <a:pt x="58979" y="32246"/>
                  </a:cubicBezTo>
                  <a:cubicBezTo>
                    <a:pt x="65520" y="39958"/>
                    <a:pt x="73250" y="49076"/>
                    <a:pt x="82825" y="49076"/>
                  </a:cubicBezTo>
                  <a:cubicBezTo>
                    <a:pt x="82826" y="49076"/>
                    <a:pt x="82827" y="49076"/>
                    <a:pt x="82828" y="49076"/>
                  </a:cubicBezTo>
                  <a:cubicBezTo>
                    <a:pt x="86084" y="49074"/>
                    <a:pt x="89559" y="48018"/>
                    <a:pt x="93266" y="45494"/>
                  </a:cubicBezTo>
                  <a:cubicBezTo>
                    <a:pt x="98506" y="41924"/>
                    <a:pt x="100180" y="35964"/>
                    <a:pt x="101794" y="30197"/>
                  </a:cubicBezTo>
                  <a:cubicBezTo>
                    <a:pt x="103578" y="23833"/>
                    <a:pt x="105265" y="17820"/>
                    <a:pt x="111315" y="14662"/>
                  </a:cubicBezTo>
                  <a:cubicBezTo>
                    <a:pt x="112176" y="14210"/>
                    <a:pt x="113101" y="13844"/>
                    <a:pt x="113996" y="13491"/>
                  </a:cubicBezTo>
                  <a:cubicBezTo>
                    <a:pt x="114922" y="13123"/>
                    <a:pt x="115882" y="12744"/>
                    <a:pt x="116779" y="12269"/>
                  </a:cubicBezTo>
                  <a:cubicBezTo>
                    <a:pt x="121194" y="9928"/>
                    <a:pt x="124138" y="4997"/>
                    <a:pt x="124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57"/>
            <p:cNvSpPr/>
            <p:nvPr/>
          </p:nvSpPr>
          <p:spPr>
            <a:xfrm>
              <a:off x="331478" y="3872323"/>
              <a:ext cx="639139" cy="731179"/>
            </a:xfrm>
            <a:custGeom>
              <a:rect b="b" l="l" r="r" t="t"/>
              <a:pathLst>
                <a:path extrusionOk="0" h="177363" w="261674">
                  <a:moveTo>
                    <a:pt x="1300" y="102929"/>
                  </a:moveTo>
                  <a:cubicBezTo>
                    <a:pt x="-270" y="86533"/>
                    <a:pt x="-1110" y="65092"/>
                    <a:pt x="2927" y="51033"/>
                  </a:cubicBezTo>
                  <a:cubicBezTo>
                    <a:pt x="6964" y="36974"/>
                    <a:pt x="12851" y="26574"/>
                    <a:pt x="25524" y="18573"/>
                  </a:cubicBezTo>
                  <a:cubicBezTo>
                    <a:pt x="38197" y="10572"/>
                    <a:pt x="55473" y="5929"/>
                    <a:pt x="78966" y="3027"/>
                  </a:cubicBezTo>
                  <a:cubicBezTo>
                    <a:pt x="102459" y="125"/>
                    <a:pt x="140692" y="-1076"/>
                    <a:pt x="166483" y="1160"/>
                  </a:cubicBezTo>
                  <a:cubicBezTo>
                    <a:pt x="192274" y="3396"/>
                    <a:pt x="218505" y="8117"/>
                    <a:pt x="233710" y="16442"/>
                  </a:cubicBezTo>
                  <a:cubicBezTo>
                    <a:pt x="248915" y="24768"/>
                    <a:pt x="253136" y="38172"/>
                    <a:pt x="257713" y="51113"/>
                  </a:cubicBezTo>
                  <a:cubicBezTo>
                    <a:pt x="262290" y="64054"/>
                    <a:pt x="262031" y="79426"/>
                    <a:pt x="261173" y="94086"/>
                  </a:cubicBezTo>
                  <a:cubicBezTo>
                    <a:pt x="260315" y="108747"/>
                    <a:pt x="257840" y="127442"/>
                    <a:pt x="252564" y="139076"/>
                  </a:cubicBezTo>
                  <a:cubicBezTo>
                    <a:pt x="247288" y="150710"/>
                    <a:pt x="241252" y="157796"/>
                    <a:pt x="229519" y="163889"/>
                  </a:cubicBezTo>
                  <a:cubicBezTo>
                    <a:pt x="217786" y="169983"/>
                    <a:pt x="201711" y="173485"/>
                    <a:pt x="182166" y="175637"/>
                  </a:cubicBezTo>
                  <a:cubicBezTo>
                    <a:pt x="162621" y="177789"/>
                    <a:pt x="133946" y="177615"/>
                    <a:pt x="112247" y="176800"/>
                  </a:cubicBezTo>
                  <a:cubicBezTo>
                    <a:pt x="90548" y="175985"/>
                    <a:pt x="68623" y="175312"/>
                    <a:pt x="51973" y="170747"/>
                  </a:cubicBezTo>
                  <a:cubicBezTo>
                    <a:pt x="35323" y="166182"/>
                    <a:pt x="20795" y="160714"/>
                    <a:pt x="12349" y="149411"/>
                  </a:cubicBezTo>
                  <a:cubicBezTo>
                    <a:pt x="3904" y="138108"/>
                    <a:pt x="2870" y="119325"/>
                    <a:pt x="1300" y="10292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0" name="Google Shape;50;p57"/>
          <p:cNvSpPr txBox="1"/>
          <p:nvPr>
            <p:ph type="title"/>
          </p:nvPr>
        </p:nvSpPr>
        <p:spPr>
          <a:xfrm>
            <a:off x="720000" y="1237075"/>
            <a:ext cx="2480400" cy="5277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1" name="Google Shape;51;p57"/>
          <p:cNvSpPr txBox="1"/>
          <p:nvPr>
            <p:ph idx="1" type="subTitle"/>
          </p:nvPr>
        </p:nvSpPr>
        <p:spPr>
          <a:xfrm>
            <a:off x="720000" y="1758125"/>
            <a:ext cx="2480400" cy="1084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57"/>
          <p:cNvSpPr txBox="1"/>
          <p:nvPr>
            <p:ph idx="2" type="title"/>
          </p:nvPr>
        </p:nvSpPr>
        <p:spPr>
          <a:xfrm>
            <a:off x="3326700" y="1237075"/>
            <a:ext cx="2480400" cy="5277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7"/>
          <p:cNvSpPr txBox="1"/>
          <p:nvPr>
            <p:ph idx="3" type="subTitle"/>
          </p:nvPr>
        </p:nvSpPr>
        <p:spPr>
          <a:xfrm>
            <a:off x="3326700" y="1758125"/>
            <a:ext cx="2480400" cy="1084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7"/>
          <p:cNvSpPr txBox="1"/>
          <p:nvPr>
            <p:ph idx="4" type="title"/>
          </p:nvPr>
        </p:nvSpPr>
        <p:spPr>
          <a:xfrm>
            <a:off x="5933400" y="1237075"/>
            <a:ext cx="2490600" cy="5277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5" name="Google Shape;55;p57"/>
          <p:cNvSpPr txBox="1"/>
          <p:nvPr>
            <p:ph idx="5" type="subTitle"/>
          </p:nvPr>
        </p:nvSpPr>
        <p:spPr>
          <a:xfrm>
            <a:off x="5933400" y="1758125"/>
            <a:ext cx="2490600" cy="1084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7"/>
          <p:cNvSpPr txBox="1"/>
          <p:nvPr>
            <p:ph idx="6" type="title"/>
          </p:nvPr>
        </p:nvSpPr>
        <p:spPr>
          <a:xfrm>
            <a:off x="2028450" y="2969225"/>
            <a:ext cx="2480400" cy="5277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7" name="Google Shape;57;p57"/>
          <p:cNvSpPr txBox="1"/>
          <p:nvPr>
            <p:ph idx="7" type="subTitle"/>
          </p:nvPr>
        </p:nvSpPr>
        <p:spPr>
          <a:xfrm>
            <a:off x="2028450" y="3490275"/>
            <a:ext cx="2480400" cy="1113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57"/>
          <p:cNvSpPr txBox="1"/>
          <p:nvPr>
            <p:ph idx="8" type="title"/>
          </p:nvPr>
        </p:nvSpPr>
        <p:spPr>
          <a:xfrm>
            <a:off x="4635150" y="2969225"/>
            <a:ext cx="2480400" cy="5277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9" name="Google Shape;59;p57"/>
          <p:cNvSpPr txBox="1"/>
          <p:nvPr>
            <p:ph idx="9" type="subTitle"/>
          </p:nvPr>
        </p:nvSpPr>
        <p:spPr>
          <a:xfrm>
            <a:off x="4635150" y="3490275"/>
            <a:ext cx="2480400" cy="1113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57"/>
          <p:cNvSpPr txBox="1"/>
          <p:nvPr>
            <p:ph idx="13"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8"/>
          <p:cNvGrpSpPr/>
          <p:nvPr/>
        </p:nvGrpSpPr>
        <p:grpSpPr>
          <a:xfrm>
            <a:off x="-1603775" y="1"/>
            <a:ext cx="11464067" cy="5870805"/>
            <a:chOff x="-1603775" y="1"/>
            <a:chExt cx="11464067" cy="5870805"/>
          </a:xfrm>
        </p:grpSpPr>
        <p:sp>
          <p:nvSpPr>
            <p:cNvPr id="63" name="Google Shape;63;p58"/>
            <p:cNvSpPr/>
            <p:nvPr/>
          </p:nvSpPr>
          <p:spPr>
            <a:xfrm>
              <a:off x="-1603775" y="4091175"/>
              <a:ext cx="3362050" cy="1665525"/>
            </a:xfrm>
            <a:custGeom>
              <a:rect b="b" l="l" r="r" t="t"/>
              <a:pathLst>
                <a:path extrusionOk="0" h="66621" w="134482">
                  <a:moveTo>
                    <a:pt x="51432" y="0"/>
                  </a:moveTo>
                  <a:cubicBezTo>
                    <a:pt x="43021" y="0"/>
                    <a:pt x="34599" y="2193"/>
                    <a:pt x="26846" y="6228"/>
                  </a:cubicBezTo>
                  <a:cubicBezTo>
                    <a:pt x="24151" y="7632"/>
                    <a:pt x="21536" y="9257"/>
                    <a:pt x="19034" y="11095"/>
                  </a:cubicBezTo>
                  <a:cubicBezTo>
                    <a:pt x="13567" y="15093"/>
                    <a:pt x="8236" y="20185"/>
                    <a:pt x="4689" y="25995"/>
                  </a:cubicBezTo>
                  <a:cubicBezTo>
                    <a:pt x="1603" y="31052"/>
                    <a:pt x="0" y="37324"/>
                    <a:pt x="1751" y="42982"/>
                  </a:cubicBezTo>
                  <a:cubicBezTo>
                    <a:pt x="3045" y="47161"/>
                    <a:pt x="6046" y="50642"/>
                    <a:pt x="9539" y="53275"/>
                  </a:cubicBezTo>
                  <a:cubicBezTo>
                    <a:pt x="15419" y="57704"/>
                    <a:pt x="21911" y="60189"/>
                    <a:pt x="29104" y="61374"/>
                  </a:cubicBezTo>
                  <a:cubicBezTo>
                    <a:pt x="37277" y="62722"/>
                    <a:pt x="45485" y="63861"/>
                    <a:pt x="53715" y="64791"/>
                  </a:cubicBezTo>
                  <a:cubicBezTo>
                    <a:pt x="63141" y="65856"/>
                    <a:pt x="72739" y="66621"/>
                    <a:pt x="82278" y="66621"/>
                  </a:cubicBezTo>
                  <a:cubicBezTo>
                    <a:pt x="97759" y="66621"/>
                    <a:pt x="113082" y="64606"/>
                    <a:pt x="127252" y="58584"/>
                  </a:cubicBezTo>
                  <a:cubicBezTo>
                    <a:pt x="130193" y="57334"/>
                    <a:pt x="133381" y="55548"/>
                    <a:pt x="134141" y="52443"/>
                  </a:cubicBezTo>
                  <a:cubicBezTo>
                    <a:pt x="134481" y="51051"/>
                    <a:pt x="134267" y="49570"/>
                    <a:pt x="133781" y="48224"/>
                  </a:cubicBezTo>
                  <a:cubicBezTo>
                    <a:pt x="132939" y="45887"/>
                    <a:pt x="131286" y="43851"/>
                    <a:pt x="129173" y="42551"/>
                  </a:cubicBezTo>
                  <a:cubicBezTo>
                    <a:pt x="127124" y="41292"/>
                    <a:pt x="124735" y="40739"/>
                    <a:pt x="122424" y="40079"/>
                  </a:cubicBezTo>
                  <a:cubicBezTo>
                    <a:pt x="112093" y="37124"/>
                    <a:pt x="102142" y="31607"/>
                    <a:pt x="94505" y="23996"/>
                  </a:cubicBezTo>
                  <a:cubicBezTo>
                    <a:pt x="88960" y="18469"/>
                    <a:pt x="84319" y="12523"/>
                    <a:pt x="77717" y="8066"/>
                  </a:cubicBezTo>
                  <a:cubicBezTo>
                    <a:pt x="69533" y="2543"/>
                    <a:pt x="60489" y="0"/>
                    <a:pt x="5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58"/>
            <p:cNvSpPr/>
            <p:nvPr/>
          </p:nvSpPr>
          <p:spPr>
            <a:xfrm>
              <a:off x="8667600" y="1063275"/>
              <a:ext cx="695750" cy="588425"/>
            </a:xfrm>
            <a:custGeom>
              <a:rect b="b" l="l" r="r" t="t"/>
              <a:pathLst>
                <a:path extrusionOk="0" h="23537" w="27830">
                  <a:moveTo>
                    <a:pt x="17298" y="0"/>
                  </a:moveTo>
                  <a:cubicBezTo>
                    <a:pt x="14384" y="0"/>
                    <a:pt x="11355" y="1565"/>
                    <a:pt x="10215" y="4263"/>
                  </a:cubicBezTo>
                  <a:cubicBezTo>
                    <a:pt x="9067" y="6979"/>
                    <a:pt x="6990" y="6611"/>
                    <a:pt x="4625" y="7647"/>
                  </a:cubicBezTo>
                  <a:cubicBezTo>
                    <a:pt x="2959" y="8375"/>
                    <a:pt x="1386" y="9451"/>
                    <a:pt x="726" y="11215"/>
                  </a:cubicBezTo>
                  <a:cubicBezTo>
                    <a:pt x="1" y="13146"/>
                    <a:pt x="979" y="15440"/>
                    <a:pt x="2140" y="17005"/>
                  </a:cubicBezTo>
                  <a:cubicBezTo>
                    <a:pt x="4997" y="20853"/>
                    <a:pt x="9361" y="23010"/>
                    <a:pt x="14017" y="23450"/>
                  </a:cubicBezTo>
                  <a:cubicBezTo>
                    <a:pt x="14622" y="23508"/>
                    <a:pt x="15233" y="23537"/>
                    <a:pt x="15846" y="23537"/>
                  </a:cubicBezTo>
                  <a:cubicBezTo>
                    <a:pt x="16179" y="23537"/>
                    <a:pt x="16512" y="23528"/>
                    <a:pt x="16846" y="23511"/>
                  </a:cubicBezTo>
                  <a:cubicBezTo>
                    <a:pt x="18414" y="23430"/>
                    <a:pt x="20342" y="23086"/>
                    <a:pt x="21605" y="22071"/>
                  </a:cubicBezTo>
                  <a:cubicBezTo>
                    <a:pt x="22894" y="21034"/>
                    <a:pt x="22844" y="19262"/>
                    <a:pt x="23510" y="17874"/>
                  </a:cubicBezTo>
                  <a:cubicBezTo>
                    <a:pt x="23881" y="17099"/>
                    <a:pt x="24562" y="16489"/>
                    <a:pt x="25074" y="15777"/>
                  </a:cubicBezTo>
                  <a:cubicBezTo>
                    <a:pt x="26452" y="13867"/>
                    <a:pt x="27829" y="11289"/>
                    <a:pt x="27635" y="8858"/>
                  </a:cubicBezTo>
                  <a:cubicBezTo>
                    <a:pt x="27335" y="5106"/>
                    <a:pt x="22642" y="1118"/>
                    <a:pt x="19183" y="232"/>
                  </a:cubicBezTo>
                  <a:cubicBezTo>
                    <a:pt x="18574" y="76"/>
                    <a:pt x="17939" y="0"/>
                    <a:pt x="172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58"/>
            <p:cNvSpPr/>
            <p:nvPr/>
          </p:nvSpPr>
          <p:spPr>
            <a:xfrm>
              <a:off x="8556075" y="1543200"/>
              <a:ext cx="184125" cy="134100"/>
            </a:xfrm>
            <a:custGeom>
              <a:rect b="b" l="l" r="r" t="t"/>
              <a:pathLst>
                <a:path extrusionOk="0" h="5364" w="7365">
                  <a:moveTo>
                    <a:pt x="4207" y="1"/>
                  </a:moveTo>
                  <a:cubicBezTo>
                    <a:pt x="3123" y="1"/>
                    <a:pt x="1986" y="345"/>
                    <a:pt x="1141" y="833"/>
                  </a:cubicBezTo>
                  <a:cubicBezTo>
                    <a:pt x="152" y="1397"/>
                    <a:pt x="0" y="2789"/>
                    <a:pt x="660" y="3667"/>
                  </a:cubicBezTo>
                  <a:cubicBezTo>
                    <a:pt x="1078" y="4224"/>
                    <a:pt x="1722" y="4573"/>
                    <a:pt x="2378" y="4808"/>
                  </a:cubicBezTo>
                  <a:cubicBezTo>
                    <a:pt x="3144" y="5084"/>
                    <a:pt x="3949" y="5364"/>
                    <a:pt x="4712" y="5364"/>
                  </a:cubicBezTo>
                  <a:cubicBezTo>
                    <a:pt x="5380" y="5364"/>
                    <a:pt x="6016" y="5150"/>
                    <a:pt x="6568" y="4531"/>
                  </a:cubicBezTo>
                  <a:cubicBezTo>
                    <a:pt x="7052" y="3983"/>
                    <a:pt x="7315" y="3255"/>
                    <a:pt x="7352" y="2525"/>
                  </a:cubicBezTo>
                  <a:cubicBezTo>
                    <a:pt x="7365" y="2247"/>
                    <a:pt x="7345" y="1964"/>
                    <a:pt x="7228" y="1711"/>
                  </a:cubicBezTo>
                  <a:cubicBezTo>
                    <a:pt x="6654" y="466"/>
                    <a:pt x="5466" y="1"/>
                    <a:pt x="42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58"/>
            <p:cNvSpPr/>
            <p:nvPr/>
          </p:nvSpPr>
          <p:spPr>
            <a:xfrm rot="-1156867">
              <a:off x="6641349" y="4165948"/>
              <a:ext cx="3103418" cy="1226887"/>
            </a:xfrm>
            <a:custGeom>
              <a:rect b="b" l="l" r="r" t="t"/>
              <a:pathLst>
                <a:path extrusionOk="0" h="49076" w="124138">
                  <a:moveTo>
                    <a:pt x="124106" y="1"/>
                  </a:moveTo>
                  <a:lnTo>
                    <a:pt x="123857" y="2"/>
                  </a:lnTo>
                  <a:cubicBezTo>
                    <a:pt x="123886" y="4910"/>
                    <a:pt x="120994" y="9749"/>
                    <a:pt x="116660" y="12049"/>
                  </a:cubicBezTo>
                  <a:cubicBezTo>
                    <a:pt x="115776" y="12519"/>
                    <a:pt x="114824" y="12894"/>
                    <a:pt x="113903" y="13260"/>
                  </a:cubicBezTo>
                  <a:cubicBezTo>
                    <a:pt x="113005" y="13617"/>
                    <a:pt x="112073" y="13983"/>
                    <a:pt x="111200" y="14442"/>
                  </a:cubicBezTo>
                  <a:cubicBezTo>
                    <a:pt x="105054" y="17652"/>
                    <a:pt x="103273" y="23996"/>
                    <a:pt x="101554" y="30133"/>
                  </a:cubicBezTo>
                  <a:cubicBezTo>
                    <a:pt x="99950" y="35855"/>
                    <a:pt x="98290" y="41772"/>
                    <a:pt x="93127" y="45291"/>
                  </a:cubicBezTo>
                  <a:cubicBezTo>
                    <a:pt x="89656" y="47655"/>
                    <a:pt x="86237" y="48835"/>
                    <a:pt x="82815" y="48835"/>
                  </a:cubicBezTo>
                  <a:cubicBezTo>
                    <a:pt x="79912" y="48835"/>
                    <a:pt x="77007" y="47985"/>
                    <a:pt x="74066" y="46286"/>
                  </a:cubicBezTo>
                  <a:cubicBezTo>
                    <a:pt x="68472" y="43055"/>
                    <a:pt x="63532" y="37229"/>
                    <a:pt x="59170" y="32085"/>
                  </a:cubicBezTo>
                  <a:cubicBezTo>
                    <a:pt x="58088" y="30809"/>
                    <a:pt x="57064" y="29606"/>
                    <a:pt x="56052" y="28457"/>
                  </a:cubicBezTo>
                  <a:cubicBezTo>
                    <a:pt x="48334" y="19719"/>
                    <a:pt x="39183" y="14551"/>
                    <a:pt x="28856" y="13095"/>
                  </a:cubicBezTo>
                  <a:cubicBezTo>
                    <a:pt x="27553" y="12913"/>
                    <a:pt x="26235" y="12822"/>
                    <a:pt x="24911" y="12822"/>
                  </a:cubicBezTo>
                  <a:cubicBezTo>
                    <a:pt x="20841" y="12822"/>
                    <a:pt x="16716" y="13681"/>
                    <a:pt x="12796" y="15366"/>
                  </a:cubicBezTo>
                  <a:cubicBezTo>
                    <a:pt x="7637" y="17581"/>
                    <a:pt x="3212" y="21054"/>
                    <a:pt x="0" y="25408"/>
                  </a:cubicBezTo>
                  <a:lnTo>
                    <a:pt x="202" y="25556"/>
                  </a:lnTo>
                  <a:cubicBezTo>
                    <a:pt x="5919" y="17807"/>
                    <a:pt x="15517" y="13077"/>
                    <a:pt x="24981" y="13077"/>
                  </a:cubicBezTo>
                  <a:cubicBezTo>
                    <a:pt x="26267" y="13077"/>
                    <a:pt x="27550" y="13164"/>
                    <a:pt x="28821" y="13343"/>
                  </a:cubicBezTo>
                  <a:cubicBezTo>
                    <a:pt x="39089" y="14787"/>
                    <a:pt x="48186" y="19928"/>
                    <a:pt x="55864" y="28622"/>
                  </a:cubicBezTo>
                  <a:cubicBezTo>
                    <a:pt x="56877" y="29765"/>
                    <a:pt x="57898" y="30970"/>
                    <a:pt x="58979" y="32246"/>
                  </a:cubicBezTo>
                  <a:cubicBezTo>
                    <a:pt x="65520" y="39958"/>
                    <a:pt x="73250" y="49076"/>
                    <a:pt x="82825" y="49076"/>
                  </a:cubicBezTo>
                  <a:cubicBezTo>
                    <a:pt x="82826" y="49076"/>
                    <a:pt x="82827" y="49076"/>
                    <a:pt x="82828" y="49076"/>
                  </a:cubicBezTo>
                  <a:cubicBezTo>
                    <a:pt x="86084" y="49074"/>
                    <a:pt x="89559" y="48018"/>
                    <a:pt x="93266" y="45494"/>
                  </a:cubicBezTo>
                  <a:cubicBezTo>
                    <a:pt x="98506" y="41924"/>
                    <a:pt x="100180" y="35964"/>
                    <a:pt x="101794" y="30197"/>
                  </a:cubicBezTo>
                  <a:cubicBezTo>
                    <a:pt x="103578" y="23833"/>
                    <a:pt x="105265" y="17820"/>
                    <a:pt x="111315" y="14662"/>
                  </a:cubicBezTo>
                  <a:cubicBezTo>
                    <a:pt x="112176" y="14210"/>
                    <a:pt x="113101" y="13844"/>
                    <a:pt x="113996" y="13491"/>
                  </a:cubicBezTo>
                  <a:cubicBezTo>
                    <a:pt x="114922" y="13123"/>
                    <a:pt x="115882" y="12744"/>
                    <a:pt x="116779" y="12269"/>
                  </a:cubicBezTo>
                  <a:cubicBezTo>
                    <a:pt x="121194" y="9928"/>
                    <a:pt x="124138" y="4997"/>
                    <a:pt x="124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58"/>
            <p:cNvSpPr/>
            <p:nvPr/>
          </p:nvSpPr>
          <p:spPr>
            <a:xfrm rot="-5400000">
              <a:off x="-335110" y="335106"/>
              <a:ext cx="1181851" cy="511642"/>
            </a:xfrm>
            <a:custGeom>
              <a:rect b="b" l="l" r="r" t="t"/>
              <a:pathLst>
                <a:path extrusionOk="0" h="6847" w="15816">
                  <a:moveTo>
                    <a:pt x="0" y="0"/>
                  </a:moveTo>
                  <a:cubicBezTo>
                    <a:pt x="1127" y="3927"/>
                    <a:pt x="5286" y="6846"/>
                    <a:pt x="10251" y="6846"/>
                  </a:cubicBezTo>
                  <a:cubicBezTo>
                    <a:pt x="12292" y="6846"/>
                    <a:pt x="14199" y="6352"/>
                    <a:pt x="15815" y="5495"/>
                  </a:cubicBezTo>
                  <a:lnTo>
                    <a:pt x="1581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8" name="Google Shape;68;p58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59"/>
          <p:cNvGrpSpPr/>
          <p:nvPr/>
        </p:nvGrpSpPr>
        <p:grpSpPr>
          <a:xfrm>
            <a:off x="-420050" y="-908375"/>
            <a:ext cx="10076735" cy="7902737"/>
            <a:chOff x="-420050" y="-908375"/>
            <a:chExt cx="10076735" cy="7902737"/>
          </a:xfrm>
        </p:grpSpPr>
        <p:sp>
          <p:nvSpPr>
            <p:cNvPr id="71" name="Google Shape;71;p59"/>
            <p:cNvSpPr/>
            <p:nvPr/>
          </p:nvSpPr>
          <p:spPr>
            <a:xfrm>
              <a:off x="-68050" y="3811717"/>
              <a:ext cx="614907" cy="1047811"/>
            </a:xfrm>
            <a:custGeom>
              <a:rect b="b" l="l" r="r" t="t"/>
              <a:pathLst>
                <a:path extrusionOk="0" h="35510" w="20839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59"/>
            <p:cNvSpPr/>
            <p:nvPr/>
          </p:nvSpPr>
          <p:spPr>
            <a:xfrm>
              <a:off x="7615427" y="-57773"/>
              <a:ext cx="1617153" cy="1423903"/>
            </a:xfrm>
            <a:custGeom>
              <a:rect b="b" l="l" r="r" t="t"/>
              <a:pathLst>
                <a:path extrusionOk="0" h="29377" w="33364">
                  <a:moveTo>
                    <a:pt x="445" y="1"/>
                  </a:moveTo>
                  <a:cubicBezTo>
                    <a:pt x="302" y="1"/>
                    <a:pt x="151" y="22"/>
                    <a:pt x="0" y="45"/>
                  </a:cubicBezTo>
                  <a:cubicBezTo>
                    <a:pt x="20" y="45"/>
                    <a:pt x="40" y="45"/>
                    <a:pt x="59" y="45"/>
                  </a:cubicBezTo>
                  <a:cubicBezTo>
                    <a:pt x="1683" y="45"/>
                    <a:pt x="3286" y="753"/>
                    <a:pt x="4752" y="1516"/>
                  </a:cubicBezTo>
                  <a:cubicBezTo>
                    <a:pt x="6898" y="2634"/>
                    <a:pt x="8961" y="4198"/>
                    <a:pt x="9958" y="6476"/>
                  </a:cubicBezTo>
                  <a:cubicBezTo>
                    <a:pt x="11006" y="8877"/>
                    <a:pt x="10827" y="11635"/>
                    <a:pt x="10366" y="14155"/>
                  </a:cubicBezTo>
                  <a:cubicBezTo>
                    <a:pt x="9736" y="17630"/>
                    <a:pt x="8407" y="21398"/>
                    <a:pt x="9345" y="24936"/>
                  </a:cubicBezTo>
                  <a:cubicBezTo>
                    <a:pt x="10154" y="27972"/>
                    <a:pt x="12727" y="29102"/>
                    <a:pt x="15471" y="29102"/>
                  </a:cubicBezTo>
                  <a:cubicBezTo>
                    <a:pt x="16424" y="29102"/>
                    <a:pt x="17398" y="28965"/>
                    <a:pt x="18326" y="28725"/>
                  </a:cubicBezTo>
                  <a:cubicBezTo>
                    <a:pt x="21248" y="27969"/>
                    <a:pt x="24215" y="26353"/>
                    <a:pt x="27227" y="26353"/>
                  </a:cubicBezTo>
                  <a:cubicBezTo>
                    <a:pt x="28335" y="26353"/>
                    <a:pt x="29450" y="26572"/>
                    <a:pt x="30570" y="27134"/>
                  </a:cubicBezTo>
                  <a:cubicBezTo>
                    <a:pt x="31647" y="27674"/>
                    <a:pt x="32599" y="28449"/>
                    <a:pt x="33364" y="29377"/>
                  </a:cubicBezTo>
                  <a:lnTo>
                    <a:pt x="33364" y="10"/>
                  </a:lnTo>
                  <a:lnTo>
                    <a:pt x="596" y="10"/>
                  </a:lnTo>
                  <a:cubicBezTo>
                    <a:pt x="547" y="4"/>
                    <a:pt x="496" y="1"/>
                    <a:pt x="4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59"/>
            <p:cNvSpPr/>
            <p:nvPr/>
          </p:nvSpPr>
          <p:spPr>
            <a:xfrm flipH="1">
              <a:off x="8233150" y="3499025"/>
              <a:ext cx="971410" cy="1673196"/>
            </a:xfrm>
            <a:custGeom>
              <a:rect b="b" l="l" r="r" t="t"/>
              <a:pathLst>
                <a:path extrusionOk="0" h="108140" w="62783">
                  <a:moveTo>
                    <a:pt x="5699" y="1"/>
                  </a:moveTo>
                  <a:cubicBezTo>
                    <a:pt x="3599" y="1"/>
                    <a:pt x="1440" y="820"/>
                    <a:pt x="0" y="2453"/>
                  </a:cubicBezTo>
                  <a:lnTo>
                    <a:pt x="0" y="108139"/>
                  </a:lnTo>
                  <a:lnTo>
                    <a:pt x="60641" y="108139"/>
                  </a:lnTo>
                  <a:cubicBezTo>
                    <a:pt x="62782" y="90176"/>
                    <a:pt x="55581" y="71699"/>
                    <a:pt x="42289" y="59369"/>
                  </a:cubicBezTo>
                  <a:cubicBezTo>
                    <a:pt x="34510" y="52155"/>
                    <a:pt x="25381" y="46379"/>
                    <a:pt x="19623" y="37235"/>
                  </a:cubicBezTo>
                  <a:cubicBezTo>
                    <a:pt x="13812" y="28009"/>
                    <a:pt x="11377" y="17474"/>
                    <a:pt x="12120" y="6634"/>
                  </a:cubicBezTo>
                  <a:cubicBezTo>
                    <a:pt x="12422" y="2202"/>
                    <a:pt x="9140" y="1"/>
                    <a:pt x="56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59"/>
            <p:cNvSpPr/>
            <p:nvPr/>
          </p:nvSpPr>
          <p:spPr>
            <a:xfrm rot="2700000">
              <a:off x="3363699" y="4610599"/>
              <a:ext cx="1999546" cy="1964513"/>
            </a:xfrm>
            <a:custGeom>
              <a:rect b="b" l="l" r="r" t="t"/>
              <a:pathLst>
                <a:path extrusionOk="0" h="43570" w="49385">
                  <a:moveTo>
                    <a:pt x="39467" y="1"/>
                  </a:moveTo>
                  <a:cubicBezTo>
                    <a:pt x="37216" y="1"/>
                    <a:pt x="35049" y="462"/>
                    <a:pt x="32886" y="989"/>
                  </a:cubicBezTo>
                  <a:cubicBezTo>
                    <a:pt x="30056" y="1680"/>
                    <a:pt x="27233" y="2367"/>
                    <a:pt x="24304" y="2517"/>
                  </a:cubicBezTo>
                  <a:cubicBezTo>
                    <a:pt x="22006" y="2636"/>
                    <a:pt x="19704" y="2696"/>
                    <a:pt x="17420" y="3038"/>
                  </a:cubicBezTo>
                  <a:cubicBezTo>
                    <a:pt x="10296" y="4107"/>
                    <a:pt x="5152" y="8009"/>
                    <a:pt x="1509" y="14060"/>
                  </a:cubicBezTo>
                  <a:cubicBezTo>
                    <a:pt x="526" y="15694"/>
                    <a:pt x="1" y="17481"/>
                    <a:pt x="300" y="19434"/>
                  </a:cubicBezTo>
                  <a:cubicBezTo>
                    <a:pt x="582" y="21273"/>
                    <a:pt x="559" y="23123"/>
                    <a:pt x="413" y="24966"/>
                  </a:cubicBezTo>
                  <a:cubicBezTo>
                    <a:pt x="270" y="26727"/>
                    <a:pt x="366" y="28453"/>
                    <a:pt x="725" y="30174"/>
                  </a:cubicBezTo>
                  <a:cubicBezTo>
                    <a:pt x="1246" y="32681"/>
                    <a:pt x="2558" y="34809"/>
                    <a:pt x="3873" y="36952"/>
                  </a:cubicBezTo>
                  <a:cubicBezTo>
                    <a:pt x="4976" y="38752"/>
                    <a:pt x="6421" y="40140"/>
                    <a:pt x="8303" y="41096"/>
                  </a:cubicBezTo>
                  <a:cubicBezTo>
                    <a:pt x="11574" y="42760"/>
                    <a:pt x="15028" y="43569"/>
                    <a:pt x="18163" y="43569"/>
                  </a:cubicBezTo>
                  <a:cubicBezTo>
                    <a:pt x="18346" y="43569"/>
                    <a:pt x="18528" y="43566"/>
                    <a:pt x="18708" y="43561"/>
                  </a:cubicBezTo>
                  <a:cubicBezTo>
                    <a:pt x="18874" y="43564"/>
                    <a:pt x="19039" y="43565"/>
                    <a:pt x="19203" y="43565"/>
                  </a:cubicBezTo>
                  <a:cubicBezTo>
                    <a:pt x="23825" y="43565"/>
                    <a:pt x="27699" y="42455"/>
                    <a:pt x="31560" y="41253"/>
                  </a:cubicBezTo>
                  <a:cubicBezTo>
                    <a:pt x="35217" y="40107"/>
                    <a:pt x="38243" y="38037"/>
                    <a:pt x="40703" y="35112"/>
                  </a:cubicBezTo>
                  <a:cubicBezTo>
                    <a:pt x="44147" y="31011"/>
                    <a:pt x="46581" y="26425"/>
                    <a:pt x="47747" y="21151"/>
                  </a:cubicBezTo>
                  <a:cubicBezTo>
                    <a:pt x="48670" y="16983"/>
                    <a:pt x="49384" y="12825"/>
                    <a:pt x="48986" y="8534"/>
                  </a:cubicBezTo>
                  <a:cubicBezTo>
                    <a:pt x="48554" y="3931"/>
                    <a:pt x="44333" y="62"/>
                    <a:pt x="39700" y="3"/>
                  </a:cubicBezTo>
                  <a:cubicBezTo>
                    <a:pt x="39622" y="2"/>
                    <a:pt x="39545" y="1"/>
                    <a:pt x="394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5" name="Google Shape;75;p59"/>
            <p:cNvGrpSpPr/>
            <p:nvPr/>
          </p:nvGrpSpPr>
          <p:grpSpPr>
            <a:xfrm>
              <a:off x="-420050" y="-204200"/>
              <a:ext cx="2280100" cy="1827450"/>
              <a:chOff x="-420050" y="-204200"/>
              <a:chExt cx="2280100" cy="1827450"/>
            </a:xfrm>
          </p:grpSpPr>
          <p:sp>
            <p:nvSpPr>
              <p:cNvPr id="76" name="Google Shape;76;p59"/>
              <p:cNvSpPr/>
              <p:nvPr/>
            </p:nvSpPr>
            <p:spPr>
              <a:xfrm>
                <a:off x="-420050" y="-204200"/>
                <a:ext cx="2280100" cy="1716775"/>
              </a:xfrm>
              <a:custGeom>
                <a:rect b="b" l="l" r="r" t="t"/>
                <a:pathLst>
                  <a:path extrusionOk="0" h="68671" w="91204">
                    <a:moveTo>
                      <a:pt x="56246" y="0"/>
                    </a:moveTo>
                    <a:cubicBezTo>
                      <a:pt x="46995" y="0"/>
                      <a:pt x="37746" y="803"/>
                      <a:pt x="28633" y="2401"/>
                    </a:cubicBezTo>
                    <a:cubicBezTo>
                      <a:pt x="21361" y="3677"/>
                      <a:pt x="13674" y="5750"/>
                      <a:pt x="8867" y="11358"/>
                    </a:cubicBezTo>
                    <a:cubicBezTo>
                      <a:pt x="5768" y="14973"/>
                      <a:pt x="4241" y="19657"/>
                      <a:pt x="3113" y="24285"/>
                    </a:cubicBezTo>
                    <a:cubicBezTo>
                      <a:pt x="2016" y="28780"/>
                      <a:pt x="1229" y="33352"/>
                      <a:pt x="755" y="37953"/>
                    </a:cubicBezTo>
                    <a:cubicBezTo>
                      <a:pt x="1" y="45270"/>
                      <a:pt x="1016" y="51523"/>
                      <a:pt x="5237" y="57599"/>
                    </a:cubicBezTo>
                    <a:cubicBezTo>
                      <a:pt x="9588" y="63865"/>
                      <a:pt x="17019" y="68447"/>
                      <a:pt x="24726" y="68664"/>
                    </a:cubicBezTo>
                    <a:cubicBezTo>
                      <a:pt x="24894" y="68668"/>
                      <a:pt x="25062" y="68671"/>
                      <a:pt x="25231" y="68671"/>
                    </a:cubicBezTo>
                    <a:cubicBezTo>
                      <a:pt x="30937" y="68671"/>
                      <a:pt x="36669" y="66004"/>
                      <a:pt x="40303" y="61708"/>
                    </a:cubicBezTo>
                    <a:cubicBezTo>
                      <a:pt x="41924" y="59788"/>
                      <a:pt x="43128" y="57543"/>
                      <a:pt x="43727" y="55066"/>
                    </a:cubicBezTo>
                    <a:cubicBezTo>
                      <a:pt x="44361" y="52438"/>
                      <a:pt x="44332" y="49702"/>
                      <a:pt x="44354" y="46997"/>
                    </a:cubicBezTo>
                    <a:cubicBezTo>
                      <a:pt x="44393" y="41853"/>
                      <a:pt x="44992" y="35973"/>
                      <a:pt x="49154" y="32948"/>
                    </a:cubicBezTo>
                    <a:cubicBezTo>
                      <a:pt x="52116" y="30793"/>
                      <a:pt x="56593" y="30355"/>
                      <a:pt x="58196" y="27062"/>
                    </a:cubicBezTo>
                    <a:cubicBezTo>
                      <a:pt x="59303" y="24788"/>
                      <a:pt x="59697" y="22486"/>
                      <a:pt x="62467" y="21600"/>
                    </a:cubicBezTo>
                    <a:cubicBezTo>
                      <a:pt x="63291" y="21337"/>
                      <a:pt x="64180" y="21254"/>
                      <a:pt x="65096" y="21254"/>
                    </a:cubicBezTo>
                    <a:cubicBezTo>
                      <a:pt x="66680" y="21254"/>
                      <a:pt x="68346" y="21503"/>
                      <a:pt x="69893" y="21503"/>
                    </a:cubicBezTo>
                    <a:cubicBezTo>
                      <a:pt x="70242" y="21503"/>
                      <a:pt x="70585" y="21490"/>
                      <a:pt x="70919" y="21459"/>
                    </a:cubicBezTo>
                    <a:cubicBezTo>
                      <a:pt x="77125" y="20888"/>
                      <a:pt x="83114" y="18092"/>
                      <a:pt x="87503" y="13664"/>
                    </a:cubicBezTo>
                    <a:cubicBezTo>
                      <a:pt x="88933" y="12224"/>
                      <a:pt x="90229" y="10552"/>
                      <a:pt x="90717" y="8583"/>
                    </a:cubicBezTo>
                    <a:cubicBezTo>
                      <a:pt x="91203" y="6615"/>
                      <a:pt x="90710" y="4299"/>
                      <a:pt x="89095" y="3069"/>
                    </a:cubicBezTo>
                    <a:cubicBezTo>
                      <a:pt x="88252" y="2425"/>
                      <a:pt x="87200" y="2133"/>
                      <a:pt x="86170" y="1887"/>
                    </a:cubicBezTo>
                    <a:cubicBezTo>
                      <a:pt x="80745" y="599"/>
                      <a:pt x="74761" y="978"/>
                      <a:pt x="69177" y="525"/>
                    </a:cubicBezTo>
                    <a:cubicBezTo>
                      <a:pt x="64876" y="175"/>
                      <a:pt x="60561" y="0"/>
                      <a:pt x="5624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7" name="Google Shape;77;p59"/>
              <p:cNvSpPr/>
              <p:nvPr/>
            </p:nvSpPr>
            <p:spPr>
              <a:xfrm>
                <a:off x="1105900" y="478550"/>
                <a:ext cx="174700" cy="108100"/>
              </a:xfrm>
              <a:custGeom>
                <a:rect b="b" l="l" r="r" t="t"/>
                <a:pathLst>
                  <a:path extrusionOk="0" h="4324" w="6988">
                    <a:moveTo>
                      <a:pt x="2923" y="0"/>
                    </a:moveTo>
                    <a:cubicBezTo>
                      <a:pt x="2038" y="0"/>
                      <a:pt x="1395" y="587"/>
                      <a:pt x="1037" y="1342"/>
                    </a:cubicBezTo>
                    <a:cubicBezTo>
                      <a:pt x="0" y="3529"/>
                      <a:pt x="840" y="4324"/>
                      <a:pt x="2058" y="4324"/>
                    </a:cubicBezTo>
                    <a:cubicBezTo>
                      <a:pt x="4028" y="4324"/>
                      <a:pt x="6988" y="2248"/>
                      <a:pt x="4619" y="619"/>
                    </a:cubicBezTo>
                    <a:cubicBezTo>
                      <a:pt x="3984" y="183"/>
                      <a:pt x="3416" y="0"/>
                      <a:pt x="292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8" name="Google Shape;78;p59"/>
              <p:cNvSpPr/>
              <p:nvPr/>
            </p:nvSpPr>
            <p:spPr>
              <a:xfrm>
                <a:off x="651050" y="1472550"/>
                <a:ext cx="234000" cy="150700"/>
              </a:xfrm>
              <a:custGeom>
                <a:rect b="b" l="l" r="r" t="t"/>
                <a:pathLst>
                  <a:path extrusionOk="0" h="6028" w="9360">
                    <a:moveTo>
                      <a:pt x="3928" y="0"/>
                    </a:moveTo>
                    <a:cubicBezTo>
                      <a:pt x="2889" y="0"/>
                      <a:pt x="1876" y="522"/>
                      <a:pt x="1241" y="1859"/>
                    </a:cubicBezTo>
                    <a:cubicBezTo>
                      <a:pt x="1" y="4475"/>
                      <a:pt x="1885" y="6028"/>
                      <a:pt x="4041" y="6028"/>
                    </a:cubicBezTo>
                    <a:cubicBezTo>
                      <a:pt x="4897" y="6028"/>
                      <a:pt x="5796" y="5783"/>
                      <a:pt x="6559" y="5263"/>
                    </a:cubicBezTo>
                    <a:cubicBezTo>
                      <a:pt x="9360" y="3352"/>
                      <a:pt x="6562" y="0"/>
                      <a:pt x="392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" name="Google Shape;79;p59"/>
              <p:cNvSpPr/>
              <p:nvPr/>
            </p:nvSpPr>
            <p:spPr>
              <a:xfrm>
                <a:off x="1035300" y="523475"/>
                <a:ext cx="64825" cy="61775"/>
              </a:xfrm>
              <a:custGeom>
                <a:rect b="b" l="l" r="r" t="t"/>
                <a:pathLst>
                  <a:path extrusionOk="0" h="2471" w="2593">
                    <a:moveTo>
                      <a:pt x="1319" y="1"/>
                    </a:moveTo>
                    <a:cubicBezTo>
                      <a:pt x="988" y="1"/>
                      <a:pt x="665" y="111"/>
                      <a:pt x="424" y="311"/>
                    </a:cubicBezTo>
                    <a:cubicBezTo>
                      <a:pt x="191" y="503"/>
                      <a:pt x="35" y="780"/>
                      <a:pt x="21" y="1126"/>
                    </a:cubicBezTo>
                    <a:cubicBezTo>
                      <a:pt x="0" y="1575"/>
                      <a:pt x="48" y="2102"/>
                      <a:pt x="426" y="2350"/>
                    </a:cubicBezTo>
                    <a:cubicBezTo>
                      <a:pt x="552" y="2433"/>
                      <a:pt x="691" y="2470"/>
                      <a:pt x="835" y="2470"/>
                    </a:cubicBezTo>
                    <a:cubicBezTo>
                      <a:pt x="1632" y="2470"/>
                      <a:pt x="2592" y="1351"/>
                      <a:pt x="2428" y="651"/>
                    </a:cubicBezTo>
                    <a:cubicBezTo>
                      <a:pt x="2373" y="414"/>
                      <a:pt x="2164" y="244"/>
                      <a:pt x="1944" y="141"/>
                    </a:cubicBezTo>
                    <a:cubicBezTo>
                      <a:pt x="1745" y="46"/>
                      <a:pt x="1530" y="1"/>
                      <a:pt x="131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80" name="Google Shape;80;p59"/>
            <p:cNvSpPr/>
            <p:nvPr/>
          </p:nvSpPr>
          <p:spPr>
            <a:xfrm>
              <a:off x="-68050" y="-51900"/>
              <a:ext cx="2343310" cy="2051185"/>
            </a:xfrm>
            <a:custGeom>
              <a:rect b="b" l="l" r="r" t="t"/>
              <a:pathLst>
                <a:path extrusionOk="0" h="71265" w="6996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59"/>
            <p:cNvSpPr/>
            <p:nvPr/>
          </p:nvSpPr>
          <p:spPr>
            <a:xfrm flipH="1">
              <a:off x="7313375" y="-908375"/>
              <a:ext cx="2343310" cy="2051185"/>
            </a:xfrm>
            <a:custGeom>
              <a:rect b="b" l="l" r="r" t="t"/>
              <a:pathLst>
                <a:path extrusionOk="0" h="71265" w="6996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2" name="Google Shape;82;p59"/>
          <p:cNvSpPr txBox="1"/>
          <p:nvPr>
            <p:ph type="title"/>
          </p:nvPr>
        </p:nvSpPr>
        <p:spPr>
          <a:xfrm>
            <a:off x="2048238" y="1313550"/>
            <a:ext cx="5047500" cy="18030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83" name="Google Shape;83;p59"/>
          <p:cNvSpPr txBox="1"/>
          <p:nvPr>
            <p:ph idx="1" type="subTitle"/>
          </p:nvPr>
        </p:nvSpPr>
        <p:spPr>
          <a:xfrm>
            <a:off x="2048266" y="3109149"/>
            <a:ext cx="5047500" cy="713400"/>
          </a:xfrm>
          <a:prstGeom prst="rect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dk2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60"/>
          <p:cNvGrpSpPr/>
          <p:nvPr/>
        </p:nvGrpSpPr>
        <p:grpSpPr>
          <a:xfrm>
            <a:off x="0" y="-1"/>
            <a:ext cx="9195470" cy="5143462"/>
            <a:chOff x="0" y="-1"/>
            <a:chExt cx="9195470" cy="5143462"/>
          </a:xfrm>
        </p:grpSpPr>
        <p:sp>
          <p:nvSpPr>
            <p:cNvPr id="86" name="Google Shape;86;p60"/>
            <p:cNvSpPr/>
            <p:nvPr/>
          </p:nvSpPr>
          <p:spPr>
            <a:xfrm>
              <a:off x="0" y="4270146"/>
              <a:ext cx="1633436" cy="873316"/>
            </a:xfrm>
            <a:custGeom>
              <a:rect b="b" l="l" r="r" t="t"/>
              <a:pathLst>
                <a:path extrusionOk="0" h="19635" w="36725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60"/>
            <p:cNvSpPr/>
            <p:nvPr/>
          </p:nvSpPr>
          <p:spPr>
            <a:xfrm rot="5400000">
              <a:off x="8712920" y="-50321"/>
              <a:ext cx="380758" cy="481399"/>
            </a:xfrm>
            <a:custGeom>
              <a:rect b="b" l="l" r="r" t="t"/>
              <a:pathLst>
                <a:path extrusionOk="0" h="5740" w="4540">
                  <a:moveTo>
                    <a:pt x="4217" y="0"/>
                  </a:moveTo>
                  <a:cubicBezTo>
                    <a:pt x="4454" y="1466"/>
                    <a:pt x="4405" y="3034"/>
                    <a:pt x="3377" y="4181"/>
                  </a:cubicBezTo>
                  <a:cubicBezTo>
                    <a:pt x="2821" y="4794"/>
                    <a:pt x="2054" y="5140"/>
                    <a:pt x="1266" y="5348"/>
                  </a:cubicBezTo>
                  <a:cubicBezTo>
                    <a:pt x="850" y="5459"/>
                    <a:pt x="424" y="5520"/>
                    <a:pt x="0" y="5581"/>
                  </a:cubicBezTo>
                  <a:lnTo>
                    <a:pt x="0" y="5740"/>
                  </a:lnTo>
                  <a:cubicBezTo>
                    <a:pt x="62" y="5732"/>
                    <a:pt x="119" y="5724"/>
                    <a:pt x="176" y="5715"/>
                  </a:cubicBezTo>
                  <a:cubicBezTo>
                    <a:pt x="584" y="5655"/>
                    <a:pt x="988" y="5577"/>
                    <a:pt x="1385" y="5471"/>
                  </a:cubicBezTo>
                  <a:cubicBezTo>
                    <a:pt x="2148" y="5259"/>
                    <a:pt x="2891" y="4916"/>
                    <a:pt x="3437" y="4328"/>
                  </a:cubicBezTo>
                  <a:cubicBezTo>
                    <a:pt x="4006" y="3724"/>
                    <a:pt x="4324" y="2923"/>
                    <a:pt x="4438" y="2111"/>
                  </a:cubicBezTo>
                  <a:cubicBezTo>
                    <a:pt x="4540" y="1408"/>
                    <a:pt x="4491" y="698"/>
                    <a:pt x="43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60"/>
            <p:cNvSpPr/>
            <p:nvPr/>
          </p:nvSpPr>
          <p:spPr>
            <a:xfrm rot="5400000">
              <a:off x="8428861" y="-43611"/>
              <a:ext cx="671527" cy="758749"/>
            </a:xfrm>
            <a:custGeom>
              <a:rect b="b" l="l" r="r" t="t"/>
              <a:pathLst>
                <a:path extrusionOk="0" h="9047" w="8007">
                  <a:moveTo>
                    <a:pt x="7467" y="0"/>
                  </a:moveTo>
                  <a:cubicBezTo>
                    <a:pt x="7712" y="865"/>
                    <a:pt x="7822" y="1768"/>
                    <a:pt x="7782" y="2666"/>
                  </a:cubicBezTo>
                  <a:cubicBezTo>
                    <a:pt x="7724" y="3842"/>
                    <a:pt x="7394" y="5026"/>
                    <a:pt x="6695" y="5989"/>
                  </a:cubicBezTo>
                  <a:cubicBezTo>
                    <a:pt x="5896" y="7091"/>
                    <a:pt x="4679" y="7716"/>
                    <a:pt x="3401" y="8100"/>
                  </a:cubicBezTo>
                  <a:cubicBezTo>
                    <a:pt x="2286" y="8434"/>
                    <a:pt x="1127" y="8606"/>
                    <a:pt x="0" y="8892"/>
                  </a:cubicBezTo>
                  <a:lnTo>
                    <a:pt x="0" y="9047"/>
                  </a:lnTo>
                  <a:cubicBezTo>
                    <a:pt x="1082" y="8770"/>
                    <a:pt x="2193" y="8598"/>
                    <a:pt x="3266" y="8291"/>
                  </a:cubicBezTo>
                  <a:cubicBezTo>
                    <a:pt x="4540" y="7933"/>
                    <a:pt x="5781" y="7353"/>
                    <a:pt x="6634" y="6307"/>
                  </a:cubicBezTo>
                  <a:cubicBezTo>
                    <a:pt x="7381" y="5397"/>
                    <a:pt x="7782" y="4250"/>
                    <a:pt x="7900" y="3087"/>
                  </a:cubicBezTo>
                  <a:cubicBezTo>
                    <a:pt x="8006" y="2054"/>
                    <a:pt x="7900" y="1001"/>
                    <a:pt x="76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60"/>
            <p:cNvSpPr/>
            <p:nvPr/>
          </p:nvSpPr>
          <p:spPr>
            <a:xfrm rot="5400000">
              <a:off x="8107187" y="-69149"/>
              <a:ext cx="967663" cy="1105961"/>
            </a:xfrm>
            <a:custGeom>
              <a:rect b="b" l="l" r="r" t="t"/>
              <a:pathLst>
                <a:path extrusionOk="0" h="13187" w="11538">
                  <a:moveTo>
                    <a:pt x="10565" y="0"/>
                  </a:moveTo>
                  <a:cubicBezTo>
                    <a:pt x="11129" y="1061"/>
                    <a:pt x="11349" y="2303"/>
                    <a:pt x="11256" y="3503"/>
                  </a:cubicBezTo>
                  <a:cubicBezTo>
                    <a:pt x="11117" y="5259"/>
                    <a:pt x="10284" y="6879"/>
                    <a:pt x="9125" y="8182"/>
                  </a:cubicBezTo>
                  <a:cubicBezTo>
                    <a:pt x="7871" y="9586"/>
                    <a:pt x="6271" y="10611"/>
                    <a:pt x="4573" y="11390"/>
                  </a:cubicBezTo>
                  <a:cubicBezTo>
                    <a:pt x="3642" y="11815"/>
                    <a:pt x="2678" y="12170"/>
                    <a:pt x="1707" y="12497"/>
                  </a:cubicBezTo>
                  <a:cubicBezTo>
                    <a:pt x="1144" y="12685"/>
                    <a:pt x="571" y="12852"/>
                    <a:pt x="0" y="13032"/>
                  </a:cubicBezTo>
                  <a:lnTo>
                    <a:pt x="0" y="13186"/>
                  </a:lnTo>
                  <a:cubicBezTo>
                    <a:pt x="539" y="13019"/>
                    <a:pt x="1082" y="12856"/>
                    <a:pt x="1621" y="12681"/>
                  </a:cubicBezTo>
                  <a:cubicBezTo>
                    <a:pt x="2576" y="12366"/>
                    <a:pt x="3524" y="12023"/>
                    <a:pt x="4442" y="11611"/>
                  </a:cubicBezTo>
                  <a:cubicBezTo>
                    <a:pt x="6156" y="10848"/>
                    <a:pt x="7782" y="9843"/>
                    <a:pt x="9071" y="8459"/>
                  </a:cubicBezTo>
                  <a:cubicBezTo>
                    <a:pt x="10243" y="7202"/>
                    <a:pt x="11125" y="5638"/>
                    <a:pt x="11358" y="3916"/>
                  </a:cubicBezTo>
                  <a:cubicBezTo>
                    <a:pt x="11537" y="2593"/>
                    <a:pt x="11349" y="1193"/>
                    <a:pt x="107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0" name="Google Shape;90;p60"/>
            <p:cNvGrpSpPr/>
            <p:nvPr/>
          </p:nvGrpSpPr>
          <p:grpSpPr>
            <a:xfrm>
              <a:off x="7457246" y="1517839"/>
              <a:ext cx="1738223" cy="1315334"/>
              <a:chOff x="365798" y="4214438"/>
              <a:chExt cx="4336884" cy="3281771"/>
            </a:xfrm>
          </p:grpSpPr>
          <p:sp>
            <p:nvSpPr>
              <p:cNvPr id="91" name="Google Shape;91;p60"/>
              <p:cNvSpPr/>
              <p:nvPr/>
            </p:nvSpPr>
            <p:spPr>
              <a:xfrm rot="2700000">
                <a:off x="1094547" y="4463877"/>
                <a:ext cx="1301111" cy="1437882"/>
              </a:xfrm>
              <a:custGeom>
                <a:rect b="b" l="l" r="r" t="t"/>
                <a:pathLst>
                  <a:path extrusionOk="0" h="9262" w="8381">
                    <a:moveTo>
                      <a:pt x="4431" y="0"/>
                    </a:moveTo>
                    <a:cubicBezTo>
                      <a:pt x="4060" y="0"/>
                      <a:pt x="3680" y="67"/>
                      <a:pt x="3302" y="203"/>
                    </a:cubicBezTo>
                    <a:cubicBezTo>
                      <a:pt x="2213" y="598"/>
                      <a:pt x="1645" y="1452"/>
                      <a:pt x="1256" y="2468"/>
                    </a:cubicBezTo>
                    <a:cubicBezTo>
                      <a:pt x="1113" y="2843"/>
                      <a:pt x="941" y="3195"/>
                      <a:pt x="705" y="3520"/>
                    </a:cubicBezTo>
                    <a:cubicBezTo>
                      <a:pt x="151" y="4285"/>
                      <a:pt x="1" y="5128"/>
                      <a:pt x="214" y="6044"/>
                    </a:cubicBezTo>
                    <a:cubicBezTo>
                      <a:pt x="609" y="7752"/>
                      <a:pt x="2004" y="8960"/>
                      <a:pt x="3857" y="9219"/>
                    </a:cubicBezTo>
                    <a:cubicBezTo>
                      <a:pt x="4055" y="9247"/>
                      <a:pt x="4251" y="9262"/>
                      <a:pt x="4443" y="9262"/>
                    </a:cubicBezTo>
                    <a:cubicBezTo>
                      <a:pt x="5009" y="9262"/>
                      <a:pt x="5547" y="9133"/>
                      <a:pt x="6065" y="8831"/>
                    </a:cubicBezTo>
                    <a:cubicBezTo>
                      <a:pt x="7675" y="7897"/>
                      <a:pt x="8360" y="6466"/>
                      <a:pt x="8363" y="4909"/>
                    </a:cubicBezTo>
                    <a:cubicBezTo>
                      <a:pt x="8380" y="3919"/>
                      <a:pt x="8253" y="3218"/>
                      <a:pt x="7825" y="2600"/>
                    </a:cubicBezTo>
                    <a:cubicBezTo>
                      <a:pt x="7507" y="2145"/>
                      <a:pt x="7191" y="1691"/>
                      <a:pt x="6859" y="1245"/>
                    </a:cubicBezTo>
                    <a:cubicBezTo>
                      <a:pt x="6249" y="430"/>
                      <a:pt x="5372" y="0"/>
                      <a:pt x="44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92" name="Google Shape;92;p60"/>
              <p:cNvGrpSpPr/>
              <p:nvPr/>
            </p:nvGrpSpPr>
            <p:grpSpPr>
              <a:xfrm rot="1513453">
                <a:off x="639078" y="5031218"/>
                <a:ext cx="3882251" cy="1719749"/>
                <a:chOff x="-1207072" y="4254396"/>
                <a:chExt cx="1379987" cy="611303"/>
              </a:xfrm>
            </p:grpSpPr>
            <p:sp>
              <p:nvSpPr>
                <p:cNvPr id="93" name="Google Shape;93;p60"/>
                <p:cNvSpPr/>
                <p:nvPr/>
              </p:nvSpPr>
              <p:spPr>
                <a:xfrm>
                  <a:off x="-160216" y="4791396"/>
                  <a:ext cx="64298" cy="74303"/>
                </a:xfrm>
                <a:custGeom>
                  <a:rect b="b" l="l" r="r" t="t"/>
                  <a:pathLst>
                    <a:path extrusionOk="0" h="1567" w="1356">
                      <a:moveTo>
                        <a:pt x="685" y="1"/>
                      </a:moveTo>
                      <a:cubicBezTo>
                        <a:pt x="353" y="1"/>
                        <a:pt x="71" y="270"/>
                        <a:pt x="37" y="635"/>
                      </a:cubicBezTo>
                      <a:cubicBezTo>
                        <a:pt x="0" y="1040"/>
                        <a:pt x="362" y="1542"/>
                        <a:pt x="707" y="1565"/>
                      </a:cubicBezTo>
                      <a:cubicBezTo>
                        <a:pt x="715" y="1566"/>
                        <a:pt x="723" y="1566"/>
                        <a:pt x="731" y="1566"/>
                      </a:cubicBezTo>
                      <a:cubicBezTo>
                        <a:pt x="1017" y="1566"/>
                        <a:pt x="1274" y="1217"/>
                        <a:pt x="1315" y="765"/>
                      </a:cubicBezTo>
                      <a:cubicBezTo>
                        <a:pt x="1355" y="363"/>
                        <a:pt x="1116" y="44"/>
                        <a:pt x="747" y="4"/>
                      </a:cubicBezTo>
                      <a:cubicBezTo>
                        <a:pt x="726" y="2"/>
                        <a:pt x="706" y="1"/>
                        <a:pt x="685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4" name="Google Shape;94;p60"/>
                <p:cNvSpPr/>
                <p:nvPr/>
              </p:nvSpPr>
              <p:spPr>
                <a:xfrm>
                  <a:off x="-551519" y="4545246"/>
                  <a:ext cx="46469" cy="59130"/>
                </a:xfrm>
                <a:custGeom>
                  <a:rect b="b" l="l" r="r" t="t"/>
                  <a:pathLst>
                    <a:path extrusionOk="0" h="1247" w="980">
                      <a:moveTo>
                        <a:pt x="543" y="1"/>
                      </a:moveTo>
                      <a:cubicBezTo>
                        <a:pt x="216" y="1"/>
                        <a:pt x="55" y="205"/>
                        <a:pt x="0" y="533"/>
                      </a:cubicBezTo>
                      <a:cubicBezTo>
                        <a:pt x="83" y="809"/>
                        <a:pt x="60" y="1157"/>
                        <a:pt x="446" y="1243"/>
                      </a:cubicBezTo>
                      <a:cubicBezTo>
                        <a:pt x="455" y="1245"/>
                        <a:pt x="465" y="1246"/>
                        <a:pt x="474" y="1246"/>
                      </a:cubicBezTo>
                      <a:cubicBezTo>
                        <a:pt x="683" y="1246"/>
                        <a:pt x="980" y="776"/>
                        <a:pt x="977" y="443"/>
                      </a:cubicBezTo>
                      <a:cubicBezTo>
                        <a:pt x="977" y="180"/>
                        <a:pt x="844" y="15"/>
                        <a:pt x="575" y="1"/>
                      </a:cubicBezTo>
                      <a:cubicBezTo>
                        <a:pt x="564" y="1"/>
                        <a:pt x="553" y="1"/>
                        <a:pt x="54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5" name="Google Shape;95;p60"/>
                <p:cNvSpPr/>
                <p:nvPr/>
              </p:nvSpPr>
              <p:spPr>
                <a:xfrm>
                  <a:off x="-1207072" y="4254396"/>
                  <a:ext cx="43387" cy="44620"/>
                </a:xfrm>
                <a:custGeom>
                  <a:rect b="b" l="l" r="r" t="t"/>
                  <a:pathLst>
                    <a:path extrusionOk="0" h="941" w="915">
                      <a:moveTo>
                        <a:pt x="412" y="1"/>
                      </a:moveTo>
                      <a:cubicBezTo>
                        <a:pt x="136" y="1"/>
                        <a:pt x="4" y="186"/>
                        <a:pt x="1" y="489"/>
                      </a:cubicBezTo>
                      <a:cubicBezTo>
                        <a:pt x="17" y="765"/>
                        <a:pt x="174" y="938"/>
                        <a:pt x="476" y="941"/>
                      </a:cubicBezTo>
                      <a:cubicBezTo>
                        <a:pt x="768" y="941"/>
                        <a:pt x="914" y="775"/>
                        <a:pt x="905" y="486"/>
                      </a:cubicBezTo>
                      <a:cubicBezTo>
                        <a:pt x="894" y="187"/>
                        <a:pt x="721" y="7"/>
                        <a:pt x="426" y="1"/>
                      </a:cubicBezTo>
                      <a:cubicBezTo>
                        <a:pt x="422" y="1"/>
                        <a:pt x="417" y="1"/>
                        <a:pt x="41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6" name="Google Shape;96;p60"/>
                <p:cNvSpPr/>
                <p:nvPr/>
              </p:nvSpPr>
              <p:spPr>
                <a:xfrm>
                  <a:off x="-595937" y="4647767"/>
                  <a:ext cx="35468" cy="28498"/>
                </a:xfrm>
                <a:custGeom>
                  <a:rect b="b" l="l" r="r" t="t"/>
                  <a:pathLst>
                    <a:path extrusionOk="0" h="601" w="748">
                      <a:moveTo>
                        <a:pt x="305" y="0"/>
                      </a:moveTo>
                      <a:cubicBezTo>
                        <a:pt x="279" y="0"/>
                        <a:pt x="250" y="5"/>
                        <a:pt x="219" y="15"/>
                      </a:cubicBezTo>
                      <a:cubicBezTo>
                        <a:pt x="0" y="84"/>
                        <a:pt x="20" y="263"/>
                        <a:pt x="53" y="496"/>
                      </a:cubicBezTo>
                      <a:cubicBezTo>
                        <a:pt x="73" y="489"/>
                        <a:pt x="94" y="486"/>
                        <a:pt x="114" y="486"/>
                      </a:cubicBezTo>
                      <a:cubicBezTo>
                        <a:pt x="239" y="486"/>
                        <a:pt x="352" y="600"/>
                        <a:pt x="479" y="600"/>
                      </a:cubicBezTo>
                      <a:cubicBezTo>
                        <a:pt x="531" y="600"/>
                        <a:pt x="586" y="581"/>
                        <a:pt x="644" y="526"/>
                      </a:cubicBezTo>
                      <a:cubicBezTo>
                        <a:pt x="747" y="430"/>
                        <a:pt x="647" y="320"/>
                        <a:pt x="591" y="231"/>
                      </a:cubicBezTo>
                      <a:cubicBezTo>
                        <a:pt x="519" y="117"/>
                        <a:pt x="440" y="0"/>
                        <a:pt x="30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7" name="Google Shape;97;p60"/>
                <p:cNvSpPr/>
                <p:nvPr/>
              </p:nvSpPr>
              <p:spPr>
                <a:xfrm>
                  <a:off x="148922" y="4571245"/>
                  <a:ext cx="23993" cy="31438"/>
                </a:xfrm>
                <a:custGeom>
                  <a:rect b="b" l="l" r="r" t="t"/>
                  <a:pathLst>
                    <a:path extrusionOk="0" h="663" w="506">
                      <a:moveTo>
                        <a:pt x="323" y="0"/>
                      </a:moveTo>
                      <a:cubicBezTo>
                        <a:pt x="283" y="0"/>
                        <a:pt x="241" y="13"/>
                        <a:pt x="207" y="41"/>
                      </a:cubicBezTo>
                      <a:cubicBezTo>
                        <a:pt x="1" y="197"/>
                        <a:pt x="4" y="403"/>
                        <a:pt x="124" y="662"/>
                      </a:cubicBezTo>
                      <a:cubicBezTo>
                        <a:pt x="416" y="549"/>
                        <a:pt x="505" y="353"/>
                        <a:pt x="472" y="124"/>
                      </a:cubicBezTo>
                      <a:cubicBezTo>
                        <a:pt x="462" y="43"/>
                        <a:pt x="395" y="0"/>
                        <a:pt x="32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98" name="Google Shape;98;p60"/>
              <p:cNvSpPr/>
              <p:nvPr/>
            </p:nvSpPr>
            <p:spPr>
              <a:xfrm rot="1513411">
                <a:off x="424199" y="4842248"/>
                <a:ext cx="294118" cy="339891"/>
              </a:xfrm>
              <a:custGeom>
                <a:rect b="b" l="l" r="r" t="t"/>
                <a:pathLst>
                  <a:path extrusionOk="0" h="1567" w="1356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9" name="Google Shape;99;p60"/>
              <p:cNvSpPr/>
              <p:nvPr/>
            </p:nvSpPr>
            <p:spPr>
              <a:xfrm rot="1513422">
                <a:off x="789050" y="4813234"/>
                <a:ext cx="99781" cy="80171"/>
              </a:xfrm>
              <a:custGeom>
                <a:rect b="b" l="l" r="r" t="t"/>
                <a:pathLst>
                  <a:path extrusionOk="0" h="601" w="748">
                    <a:moveTo>
                      <a:pt x="305" y="0"/>
                    </a:moveTo>
                    <a:cubicBezTo>
                      <a:pt x="279" y="0"/>
                      <a:pt x="250" y="5"/>
                      <a:pt x="219" y="15"/>
                    </a:cubicBezTo>
                    <a:cubicBezTo>
                      <a:pt x="0" y="84"/>
                      <a:pt x="20" y="263"/>
                      <a:pt x="53" y="496"/>
                    </a:cubicBezTo>
                    <a:cubicBezTo>
                      <a:pt x="73" y="489"/>
                      <a:pt x="94" y="486"/>
                      <a:pt x="114" y="486"/>
                    </a:cubicBezTo>
                    <a:cubicBezTo>
                      <a:pt x="239" y="486"/>
                      <a:pt x="352" y="600"/>
                      <a:pt x="479" y="600"/>
                    </a:cubicBezTo>
                    <a:cubicBezTo>
                      <a:pt x="531" y="600"/>
                      <a:pt x="586" y="581"/>
                      <a:pt x="644" y="526"/>
                    </a:cubicBezTo>
                    <a:cubicBezTo>
                      <a:pt x="747" y="430"/>
                      <a:pt x="647" y="320"/>
                      <a:pt x="591" y="231"/>
                    </a:cubicBezTo>
                    <a:cubicBezTo>
                      <a:pt x="519" y="117"/>
                      <a:pt x="440" y="0"/>
                      <a:pt x="30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0" name="Google Shape;100;p60"/>
              <p:cNvSpPr/>
              <p:nvPr/>
            </p:nvSpPr>
            <p:spPr>
              <a:xfrm rot="1513411">
                <a:off x="2771898" y="6061002"/>
                <a:ext cx="294118" cy="339891"/>
              </a:xfrm>
              <a:custGeom>
                <a:rect b="b" l="l" r="r" t="t"/>
                <a:pathLst>
                  <a:path extrusionOk="0" h="1567" w="1356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01" name="Google Shape;101;p60"/>
          <p:cNvSpPr txBox="1"/>
          <p:nvPr>
            <p:ph type="title"/>
          </p:nvPr>
        </p:nvSpPr>
        <p:spPr>
          <a:xfrm>
            <a:off x="4900475" y="3279600"/>
            <a:ext cx="3523500" cy="1323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1">
  <p:cSld name="BLANK_1_1_1_2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1"/>
          <p:cNvSpPr/>
          <p:nvPr/>
        </p:nvSpPr>
        <p:spPr>
          <a:xfrm>
            <a:off x="5000225" y="1237050"/>
            <a:ext cx="3423900" cy="3366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4" name="Google Shape;104;p61"/>
          <p:cNvGrpSpPr/>
          <p:nvPr/>
        </p:nvGrpSpPr>
        <p:grpSpPr>
          <a:xfrm>
            <a:off x="-664950" y="-350812"/>
            <a:ext cx="9855811" cy="6188785"/>
            <a:chOff x="-664950" y="-350812"/>
            <a:chExt cx="9855811" cy="6188785"/>
          </a:xfrm>
        </p:grpSpPr>
        <p:sp>
          <p:nvSpPr>
            <p:cNvPr id="105" name="Google Shape;105;p61"/>
            <p:cNvSpPr/>
            <p:nvPr/>
          </p:nvSpPr>
          <p:spPr>
            <a:xfrm>
              <a:off x="6639101" y="4372113"/>
              <a:ext cx="2551744" cy="1016382"/>
            </a:xfrm>
            <a:custGeom>
              <a:rect b="b" l="l" r="r" t="t"/>
              <a:pathLst>
                <a:path extrusionOk="0" h="19404" w="48716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61"/>
            <p:cNvSpPr/>
            <p:nvPr/>
          </p:nvSpPr>
          <p:spPr>
            <a:xfrm flipH="1" rot="5400000">
              <a:off x="8344115" y="284181"/>
              <a:ext cx="1181851" cy="511642"/>
            </a:xfrm>
            <a:custGeom>
              <a:rect b="b" l="l" r="r" t="t"/>
              <a:pathLst>
                <a:path extrusionOk="0" h="6847" w="15816">
                  <a:moveTo>
                    <a:pt x="0" y="0"/>
                  </a:moveTo>
                  <a:cubicBezTo>
                    <a:pt x="1127" y="3927"/>
                    <a:pt x="5286" y="6846"/>
                    <a:pt x="10251" y="6846"/>
                  </a:cubicBezTo>
                  <a:cubicBezTo>
                    <a:pt x="12292" y="6846"/>
                    <a:pt x="14199" y="6352"/>
                    <a:pt x="15815" y="5495"/>
                  </a:cubicBezTo>
                  <a:lnTo>
                    <a:pt x="158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61"/>
            <p:cNvSpPr/>
            <p:nvPr/>
          </p:nvSpPr>
          <p:spPr>
            <a:xfrm rot="5400000">
              <a:off x="-32194" y="32189"/>
              <a:ext cx="656726" cy="592350"/>
            </a:xfrm>
            <a:custGeom>
              <a:rect b="b" l="l" r="r" t="t"/>
              <a:pathLst>
                <a:path extrusionOk="0" h="9321" w="10334">
                  <a:moveTo>
                    <a:pt x="421" y="1"/>
                  </a:moveTo>
                  <a:cubicBezTo>
                    <a:pt x="278" y="1"/>
                    <a:pt x="139" y="8"/>
                    <a:pt x="0" y="25"/>
                  </a:cubicBezTo>
                  <a:lnTo>
                    <a:pt x="0" y="9320"/>
                  </a:lnTo>
                  <a:lnTo>
                    <a:pt x="10325" y="9320"/>
                  </a:lnTo>
                  <a:cubicBezTo>
                    <a:pt x="10333" y="7928"/>
                    <a:pt x="10035" y="6573"/>
                    <a:pt x="9182" y="5393"/>
                  </a:cubicBezTo>
                  <a:cubicBezTo>
                    <a:pt x="8219" y="4058"/>
                    <a:pt x="6781" y="3217"/>
                    <a:pt x="5410" y="2364"/>
                  </a:cubicBezTo>
                  <a:cubicBezTo>
                    <a:pt x="4128" y="1563"/>
                    <a:pt x="2727" y="384"/>
                    <a:pt x="1213" y="82"/>
                  </a:cubicBezTo>
                  <a:cubicBezTo>
                    <a:pt x="939" y="25"/>
                    <a:pt x="674" y="1"/>
                    <a:pt x="4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8" name="Google Shape;108;p61"/>
            <p:cNvGrpSpPr/>
            <p:nvPr/>
          </p:nvGrpSpPr>
          <p:grpSpPr>
            <a:xfrm>
              <a:off x="-226979" y="4522639"/>
              <a:ext cx="1738223" cy="1315334"/>
              <a:chOff x="365798" y="4214438"/>
              <a:chExt cx="4336884" cy="3281771"/>
            </a:xfrm>
          </p:grpSpPr>
          <p:sp>
            <p:nvSpPr>
              <p:cNvPr id="109" name="Google Shape;109;p61"/>
              <p:cNvSpPr/>
              <p:nvPr/>
            </p:nvSpPr>
            <p:spPr>
              <a:xfrm rot="2700000">
                <a:off x="1094547" y="4463877"/>
                <a:ext cx="1301111" cy="1437882"/>
              </a:xfrm>
              <a:custGeom>
                <a:rect b="b" l="l" r="r" t="t"/>
                <a:pathLst>
                  <a:path extrusionOk="0" h="9262" w="8381">
                    <a:moveTo>
                      <a:pt x="4431" y="0"/>
                    </a:moveTo>
                    <a:cubicBezTo>
                      <a:pt x="4060" y="0"/>
                      <a:pt x="3680" y="67"/>
                      <a:pt x="3302" y="203"/>
                    </a:cubicBezTo>
                    <a:cubicBezTo>
                      <a:pt x="2213" y="598"/>
                      <a:pt x="1645" y="1452"/>
                      <a:pt x="1256" y="2468"/>
                    </a:cubicBezTo>
                    <a:cubicBezTo>
                      <a:pt x="1113" y="2843"/>
                      <a:pt x="941" y="3195"/>
                      <a:pt x="705" y="3520"/>
                    </a:cubicBezTo>
                    <a:cubicBezTo>
                      <a:pt x="151" y="4285"/>
                      <a:pt x="1" y="5128"/>
                      <a:pt x="214" y="6044"/>
                    </a:cubicBezTo>
                    <a:cubicBezTo>
                      <a:pt x="609" y="7752"/>
                      <a:pt x="2004" y="8960"/>
                      <a:pt x="3857" y="9219"/>
                    </a:cubicBezTo>
                    <a:cubicBezTo>
                      <a:pt x="4055" y="9247"/>
                      <a:pt x="4251" y="9262"/>
                      <a:pt x="4443" y="9262"/>
                    </a:cubicBezTo>
                    <a:cubicBezTo>
                      <a:pt x="5009" y="9262"/>
                      <a:pt x="5547" y="9133"/>
                      <a:pt x="6065" y="8831"/>
                    </a:cubicBezTo>
                    <a:cubicBezTo>
                      <a:pt x="7675" y="7897"/>
                      <a:pt x="8360" y="6466"/>
                      <a:pt x="8363" y="4909"/>
                    </a:cubicBezTo>
                    <a:cubicBezTo>
                      <a:pt x="8380" y="3919"/>
                      <a:pt x="8253" y="3218"/>
                      <a:pt x="7825" y="2600"/>
                    </a:cubicBezTo>
                    <a:cubicBezTo>
                      <a:pt x="7507" y="2145"/>
                      <a:pt x="7191" y="1691"/>
                      <a:pt x="6859" y="1245"/>
                    </a:cubicBezTo>
                    <a:cubicBezTo>
                      <a:pt x="6249" y="430"/>
                      <a:pt x="5372" y="0"/>
                      <a:pt x="44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10" name="Google Shape;110;p61"/>
              <p:cNvGrpSpPr/>
              <p:nvPr/>
            </p:nvGrpSpPr>
            <p:grpSpPr>
              <a:xfrm rot="1513453">
                <a:off x="639078" y="5031218"/>
                <a:ext cx="3882251" cy="1719749"/>
                <a:chOff x="-1207072" y="4254396"/>
                <a:chExt cx="1379987" cy="611303"/>
              </a:xfrm>
            </p:grpSpPr>
            <p:sp>
              <p:nvSpPr>
                <p:cNvPr id="111" name="Google Shape;111;p61"/>
                <p:cNvSpPr/>
                <p:nvPr/>
              </p:nvSpPr>
              <p:spPr>
                <a:xfrm>
                  <a:off x="-160216" y="4791396"/>
                  <a:ext cx="64298" cy="74303"/>
                </a:xfrm>
                <a:custGeom>
                  <a:rect b="b" l="l" r="r" t="t"/>
                  <a:pathLst>
                    <a:path extrusionOk="0" h="1567" w="1356">
                      <a:moveTo>
                        <a:pt x="685" y="1"/>
                      </a:moveTo>
                      <a:cubicBezTo>
                        <a:pt x="353" y="1"/>
                        <a:pt x="71" y="270"/>
                        <a:pt x="37" y="635"/>
                      </a:cubicBezTo>
                      <a:cubicBezTo>
                        <a:pt x="0" y="1040"/>
                        <a:pt x="362" y="1542"/>
                        <a:pt x="707" y="1565"/>
                      </a:cubicBezTo>
                      <a:cubicBezTo>
                        <a:pt x="715" y="1566"/>
                        <a:pt x="723" y="1566"/>
                        <a:pt x="731" y="1566"/>
                      </a:cubicBezTo>
                      <a:cubicBezTo>
                        <a:pt x="1017" y="1566"/>
                        <a:pt x="1274" y="1217"/>
                        <a:pt x="1315" y="765"/>
                      </a:cubicBezTo>
                      <a:cubicBezTo>
                        <a:pt x="1355" y="363"/>
                        <a:pt x="1116" y="44"/>
                        <a:pt x="747" y="4"/>
                      </a:cubicBezTo>
                      <a:cubicBezTo>
                        <a:pt x="726" y="2"/>
                        <a:pt x="706" y="1"/>
                        <a:pt x="685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2" name="Google Shape;112;p61"/>
                <p:cNvSpPr/>
                <p:nvPr/>
              </p:nvSpPr>
              <p:spPr>
                <a:xfrm>
                  <a:off x="-551519" y="4545246"/>
                  <a:ext cx="46469" cy="59130"/>
                </a:xfrm>
                <a:custGeom>
                  <a:rect b="b" l="l" r="r" t="t"/>
                  <a:pathLst>
                    <a:path extrusionOk="0" h="1247" w="980">
                      <a:moveTo>
                        <a:pt x="543" y="1"/>
                      </a:moveTo>
                      <a:cubicBezTo>
                        <a:pt x="216" y="1"/>
                        <a:pt x="55" y="205"/>
                        <a:pt x="0" y="533"/>
                      </a:cubicBezTo>
                      <a:cubicBezTo>
                        <a:pt x="83" y="809"/>
                        <a:pt x="60" y="1157"/>
                        <a:pt x="446" y="1243"/>
                      </a:cubicBezTo>
                      <a:cubicBezTo>
                        <a:pt x="455" y="1245"/>
                        <a:pt x="465" y="1246"/>
                        <a:pt x="474" y="1246"/>
                      </a:cubicBezTo>
                      <a:cubicBezTo>
                        <a:pt x="683" y="1246"/>
                        <a:pt x="980" y="776"/>
                        <a:pt x="977" y="443"/>
                      </a:cubicBezTo>
                      <a:cubicBezTo>
                        <a:pt x="977" y="180"/>
                        <a:pt x="844" y="15"/>
                        <a:pt x="575" y="1"/>
                      </a:cubicBezTo>
                      <a:cubicBezTo>
                        <a:pt x="564" y="1"/>
                        <a:pt x="553" y="1"/>
                        <a:pt x="543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3" name="Google Shape;113;p61"/>
                <p:cNvSpPr/>
                <p:nvPr/>
              </p:nvSpPr>
              <p:spPr>
                <a:xfrm>
                  <a:off x="-1207072" y="4254396"/>
                  <a:ext cx="43387" cy="44620"/>
                </a:xfrm>
                <a:custGeom>
                  <a:rect b="b" l="l" r="r" t="t"/>
                  <a:pathLst>
                    <a:path extrusionOk="0" h="941" w="915">
                      <a:moveTo>
                        <a:pt x="412" y="1"/>
                      </a:moveTo>
                      <a:cubicBezTo>
                        <a:pt x="136" y="1"/>
                        <a:pt x="4" y="186"/>
                        <a:pt x="1" y="489"/>
                      </a:cubicBezTo>
                      <a:cubicBezTo>
                        <a:pt x="17" y="765"/>
                        <a:pt x="174" y="938"/>
                        <a:pt x="476" y="941"/>
                      </a:cubicBezTo>
                      <a:cubicBezTo>
                        <a:pt x="768" y="941"/>
                        <a:pt x="914" y="775"/>
                        <a:pt x="905" y="486"/>
                      </a:cubicBezTo>
                      <a:cubicBezTo>
                        <a:pt x="894" y="187"/>
                        <a:pt x="721" y="7"/>
                        <a:pt x="426" y="1"/>
                      </a:cubicBezTo>
                      <a:cubicBezTo>
                        <a:pt x="422" y="1"/>
                        <a:pt x="417" y="1"/>
                        <a:pt x="412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" name="Google Shape;114;p61"/>
                <p:cNvSpPr/>
                <p:nvPr/>
              </p:nvSpPr>
              <p:spPr>
                <a:xfrm>
                  <a:off x="-595937" y="4647767"/>
                  <a:ext cx="35468" cy="28498"/>
                </a:xfrm>
                <a:custGeom>
                  <a:rect b="b" l="l" r="r" t="t"/>
                  <a:pathLst>
                    <a:path extrusionOk="0" h="601" w="748">
                      <a:moveTo>
                        <a:pt x="305" y="0"/>
                      </a:moveTo>
                      <a:cubicBezTo>
                        <a:pt x="279" y="0"/>
                        <a:pt x="250" y="5"/>
                        <a:pt x="219" y="15"/>
                      </a:cubicBezTo>
                      <a:cubicBezTo>
                        <a:pt x="0" y="84"/>
                        <a:pt x="20" y="263"/>
                        <a:pt x="53" y="496"/>
                      </a:cubicBezTo>
                      <a:cubicBezTo>
                        <a:pt x="73" y="489"/>
                        <a:pt x="94" y="486"/>
                        <a:pt x="114" y="486"/>
                      </a:cubicBezTo>
                      <a:cubicBezTo>
                        <a:pt x="239" y="486"/>
                        <a:pt x="352" y="600"/>
                        <a:pt x="479" y="600"/>
                      </a:cubicBezTo>
                      <a:cubicBezTo>
                        <a:pt x="531" y="600"/>
                        <a:pt x="586" y="581"/>
                        <a:pt x="644" y="526"/>
                      </a:cubicBezTo>
                      <a:cubicBezTo>
                        <a:pt x="747" y="430"/>
                        <a:pt x="647" y="320"/>
                        <a:pt x="591" y="231"/>
                      </a:cubicBezTo>
                      <a:cubicBezTo>
                        <a:pt x="519" y="117"/>
                        <a:pt x="440" y="0"/>
                        <a:pt x="30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5" name="Google Shape;115;p61"/>
                <p:cNvSpPr/>
                <p:nvPr/>
              </p:nvSpPr>
              <p:spPr>
                <a:xfrm>
                  <a:off x="148922" y="4571245"/>
                  <a:ext cx="23993" cy="31438"/>
                </a:xfrm>
                <a:custGeom>
                  <a:rect b="b" l="l" r="r" t="t"/>
                  <a:pathLst>
                    <a:path extrusionOk="0" h="663" w="506">
                      <a:moveTo>
                        <a:pt x="323" y="0"/>
                      </a:moveTo>
                      <a:cubicBezTo>
                        <a:pt x="283" y="0"/>
                        <a:pt x="241" y="13"/>
                        <a:pt x="207" y="41"/>
                      </a:cubicBezTo>
                      <a:cubicBezTo>
                        <a:pt x="1" y="197"/>
                        <a:pt x="4" y="403"/>
                        <a:pt x="124" y="662"/>
                      </a:cubicBezTo>
                      <a:cubicBezTo>
                        <a:pt x="416" y="549"/>
                        <a:pt x="505" y="353"/>
                        <a:pt x="472" y="124"/>
                      </a:cubicBezTo>
                      <a:cubicBezTo>
                        <a:pt x="462" y="43"/>
                        <a:pt x="395" y="0"/>
                        <a:pt x="32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16" name="Google Shape;116;p61"/>
              <p:cNvSpPr/>
              <p:nvPr/>
            </p:nvSpPr>
            <p:spPr>
              <a:xfrm rot="1513411">
                <a:off x="424199" y="4842248"/>
                <a:ext cx="294118" cy="339891"/>
              </a:xfrm>
              <a:custGeom>
                <a:rect b="b" l="l" r="r" t="t"/>
                <a:pathLst>
                  <a:path extrusionOk="0" h="1567" w="1356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" name="Google Shape;117;p61"/>
              <p:cNvSpPr/>
              <p:nvPr/>
            </p:nvSpPr>
            <p:spPr>
              <a:xfrm rot="1513422">
                <a:off x="789050" y="4813234"/>
                <a:ext cx="99781" cy="80171"/>
              </a:xfrm>
              <a:custGeom>
                <a:rect b="b" l="l" r="r" t="t"/>
                <a:pathLst>
                  <a:path extrusionOk="0" h="601" w="748">
                    <a:moveTo>
                      <a:pt x="305" y="0"/>
                    </a:moveTo>
                    <a:cubicBezTo>
                      <a:pt x="279" y="0"/>
                      <a:pt x="250" y="5"/>
                      <a:pt x="219" y="15"/>
                    </a:cubicBezTo>
                    <a:cubicBezTo>
                      <a:pt x="0" y="84"/>
                      <a:pt x="20" y="263"/>
                      <a:pt x="53" y="496"/>
                    </a:cubicBezTo>
                    <a:cubicBezTo>
                      <a:pt x="73" y="489"/>
                      <a:pt x="94" y="486"/>
                      <a:pt x="114" y="486"/>
                    </a:cubicBezTo>
                    <a:cubicBezTo>
                      <a:pt x="239" y="486"/>
                      <a:pt x="352" y="600"/>
                      <a:pt x="479" y="600"/>
                    </a:cubicBezTo>
                    <a:cubicBezTo>
                      <a:pt x="531" y="600"/>
                      <a:pt x="586" y="581"/>
                      <a:pt x="644" y="526"/>
                    </a:cubicBezTo>
                    <a:cubicBezTo>
                      <a:pt x="747" y="430"/>
                      <a:pt x="647" y="320"/>
                      <a:pt x="591" y="231"/>
                    </a:cubicBezTo>
                    <a:cubicBezTo>
                      <a:pt x="519" y="117"/>
                      <a:pt x="440" y="0"/>
                      <a:pt x="3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8" name="Google Shape;118;p61"/>
              <p:cNvSpPr/>
              <p:nvPr/>
            </p:nvSpPr>
            <p:spPr>
              <a:xfrm rot="1513411">
                <a:off x="2771898" y="6061002"/>
                <a:ext cx="294118" cy="339891"/>
              </a:xfrm>
              <a:custGeom>
                <a:rect b="b" l="l" r="r" t="t"/>
                <a:pathLst>
                  <a:path extrusionOk="0" h="1567" w="1356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9" name="Google Shape;119;p61"/>
            <p:cNvSpPr/>
            <p:nvPr/>
          </p:nvSpPr>
          <p:spPr>
            <a:xfrm>
              <a:off x="-664950" y="-350812"/>
              <a:ext cx="1749000" cy="1781625"/>
            </a:xfrm>
            <a:custGeom>
              <a:rect b="b" l="l" r="r" t="t"/>
              <a:pathLst>
                <a:path extrusionOk="0" h="71265" w="69960">
                  <a:moveTo>
                    <a:pt x="69719" y="0"/>
                  </a:moveTo>
                  <a:cubicBezTo>
                    <a:pt x="68440" y="4497"/>
                    <a:pt x="67114" y="9148"/>
                    <a:pt x="64603" y="13195"/>
                  </a:cubicBezTo>
                  <a:cubicBezTo>
                    <a:pt x="61822" y="17675"/>
                    <a:pt x="57828" y="20684"/>
                    <a:pt x="53642" y="21451"/>
                  </a:cubicBezTo>
                  <a:cubicBezTo>
                    <a:pt x="52117" y="21733"/>
                    <a:pt x="50466" y="21761"/>
                    <a:pt x="48844" y="21761"/>
                  </a:cubicBezTo>
                  <a:cubicBezTo>
                    <a:pt x="48639" y="21761"/>
                    <a:pt x="48434" y="21760"/>
                    <a:pt x="48230" y="21760"/>
                  </a:cubicBezTo>
                  <a:cubicBezTo>
                    <a:pt x="48017" y="21759"/>
                    <a:pt x="47805" y="21759"/>
                    <a:pt x="47592" y="21759"/>
                  </a:cubicBezTo>
                  <a:cubicBezTo>
                    <a:pt x="44134" y="21759"/>
                    <a:pt x="40640" y="21899"/>
                    <a:pt x="38369" y="24424"/>
                  </a:cubicBezTo>
                  <a:cubicBezTo>
                    <a:pt x="35565" y="27544"/>
                    <a:pt x="36547" y="32218"/>
                    <a:pt x="37416" y="36341"/>
                  </a:cubicBezTo>
                  <a:cubicBezTo>
                    <a:pt x="37557" y="37011"/>
                    <a:pt x="37692" y="37647"/>
                    <a:pt x="37812" y="38281"/>
                  </a:cubicBezTo>
                  <a:cubicBezTo>
                    <a:pt x="39735" y="48405"/>
                    <a:pt x="35935" y="59353"/>
                    <a:pt x="28356" y="65521"/>
                  </a:cubicBezTo>
                  <a:cubicBezTo>
                    <a:pt x="23874" y="69170"/>
                    <a:pt x="18203" y="71038"/>
                    <a:pt x="12621" y="71038"/>
                  </a:cubicBezTo>
                  <a:cubicBezTo>
                    <a:pt x="8190" y="71038"/>
                    <a:pt x="3816" y="69861"/>
                    <a:pt x="138" y="67463"/>
                  </a:cubicBezTo>
                  <a:lnTo>
                    <a:pt x="1" y="67672"/>
                  </a:lnTo>
                  <a:cubicBezTo>
                    <a:pt x="3595" y="70014"/>
                    <a:pt x="8007" y="71264"/>
                    <a:pt x="12593" y="71264"/>
                  </a:cubicBezTo>
                  <a:cubicBezTo>
                    <a:pt x="13223" y="71264"/>
                    <a:pt x="13859" y="71238"/>
                    <a:pt x="14503" y="71192"/>
                  </a:cubicBezTo>
                  <a:cubicBezTo>
                    <a:pt x="19680" y="70804"/>
                    <a:pt x="24656" y="68859"/>
                    <a:pt x="28519" y="65715"/>
                  </a:cubicBezTo>
                  <a:cubicBezTo>
                    <a:pt x="32346" y="62600"/>
                    <a:pt x="35268" y="58310"/>
                    <a:pt x="36963" y="53312"/>
                  </a:cubicBezTo>
                  <a:cubicBezTo>
                    <a:pt x="38626" y="48419"/>
                    <a:pt x="39005" y="43205"/>
                    <a:pt x="38060" y="38233"/>
                  </a:cubicBezTo>
                  <a:cubicBezTo>
                    <a:pt x="37940" y="37599"/>
                    <a:pt x="37801" y="36933"/>
                    <a:pt x="37664" y="36290"/>
                  </a:cubicBezTo>
                  <a:cubicBezTo>
                    <a:pt x="36765" y="32026"/>
                    <a:pt x="35837" y="27616"/>
                    <a:pt x="38555" y="24591"/>
                  </a:cubicBezTo>
                  <a:cubicBezTo>
                    <a:pt x="40780" y="22116"/>
                    <a:pt x="44121" y="22007"/>
                    <a:pt x="47693" y="22007"/>
                  </a:cubicBezTo>
                  <a:cubicBezTo>
                    <a:pt x="47871" y="22007"/>
                    <a:pt x="48050" y="22007"/>
                    <a:pt x="48230" y="22008"/>
                  </a:cubicBezTo>
                  <a:cubicBezTo>
                    <a:pt x="48460" y="22008"/>
                    <a:pt x="48691" y="22009"/>
                    <a:pt x="48923" y="22009"/>
                  </a:cubicBezTo>
                  <a:cubicBezTo>
                    <a:pt x="50531" y="22009"/>
                    <a:pt x="52167" y="21977"/>
                    <a:pt x="53688" y="21699"/>
                  </a:cubicBezTo>
                  <a:cubicBezTo>
                    <a:pt x="57941" y="20917"/>
                    <a:pt x="61998" y="17866"/>
                    <a:pt x="64816" y="13326"/>
                  </a:cubicBezTo>
                  <a:cubicBezTo>
                    <a:pt x="67345" y="9251"/>
                    <a:pt x="68675" y="4584"/>
                    <a:pt x="69960" y="69"/>
                  </a:cubicBezTo>
                  <a:lnTo>
                    <a:pt x="697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0" name="Google Shape;120;p61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1" name="Google Shape;121;p61"/>
          <p:cNvSpPr txBox="1"/>
          <p:nvPr>
            <p:ph idx="2" type="title"/>
          </p:nvPr>
        </p:nvSpPr>
        <p:spPr>
          <a:xfrm>
            <a:off x="720000" y="1237050"/>
            <a:ext cx="4156800" cy="5277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22" name="Google Shape;122;p61"/>
          <p:cNvSpPr txBox="1"/>
          <p:nvPr>
            <p:ph idx="1" type="subTitle"/>
          </p:nvPr>
        </p:nvSpPr>
        <p:spPr>
          <a:xfrm>
            <a:off x="720000" y="1757349"/>
            <a:ext cx="4156800" cy="1092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1"/>
          <p:cNvSpPr txBox="1"/>
          <p:nvPr>
            <p:ph idx="3" type="title"/>
          </p:nvPr>
        </p:nvSpPr>
        <p:spPr>
          <a:xfrm>
            <a:off x="720000" y="2988243"/>
            <a:ext cx="4156800" cy="5277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24" name="Google Shape;124;p61"/>
          <p:cNvSpPr txBox="1"/>
          <p:nvPr>
            <p:ph idx="4" type="subTitle"/>
          </p:nvPr>
        </p:nvSpPr>
        <p:spPr>
          <a:xfrm>
            <a:off x="720000" y="3508550"/>
            <a:ext cx="4156800" cy="1092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61"/>
          <p:cNvSpPr txBox="1"/>
          <p:nvPr>
            <p:ph idx="5" type="title"/>
          </p:nvPr>
        </p:nvSpPr>
        <p:spPr>
          <a:xfrm>
            <a:off x="5000225" y="1237050"/>
            <a:ext cx="3423600" cy="52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26" name="Google Shape;126;p61"/>
          <p:cNvSpPr txBox="1"/>
          <p:nvPr>
            <p:ph idx="6" type="subTitle"/>
          </p:nvPr>
        </p:nvSpPr>
        <p:spPr>
          <a:xfrm>
            <a:off x="5525025" y="2496509"/>
            <a:ext cx="2814300" cy="40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61"/>
          <p:cNvSpPr txBox="1"/>
          <p:nvPr>
            <p:ph idx="7" type="subTitle"/>
          </p:nvPr>
        </p:nvSpPr>
        <p:spPr>
          <a:xfrm>
            <a:off x="5525025" y="2900009"/>
            <a:ext cx="2814300" cy="40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61"/>
          <p:cNvSpPr txBox="1"/>
          <p:nvPr>
            <p:ph idx="8" type="subTitle"/>
          </p:nvPr>
        </p:nvSpPr>
        <p:spPr>
          <a:xfrm>
            <a:off x="5525025" y="2093009"/>
            <a:ext cx="2814300" cy="40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1"/>
          <p:cNvSpPr txBox="1"/>
          <p:nvPr>
            <p:ph idx="9" type="subTitle"/>
          </p:nvPr>
        </p:nvSpPr>
        <p:spPr>
          <a:xfrm>
            <a:off x="5525025" y="3303509"/>
            <a:ext cx="2814300" cy="40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61"/>
          <p:cNvSpPr txBox="1"/>
          <p:nvPr>
            <p:ph idx="13" type="subTitle"/>
          </p:nvPr>
        </p:nvSpPr>
        <p:spPr>
          <a:xfrm>
            <a:off x="5525025" y="3707009"/>
            <a:ext cx="2814300" cy="40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61"/>
          <p:cNvSpPr txBox="1"/>
          <p:nvPr>
            <p:ph idx="14" type="subTitle"/>
          </p:nvPr>
        </p:nvSpPr>
        <p:spPr>
          <a:xfrm>
            <a:off x="5525025" y="4110509"/>
            <a:ext cx="2814300" cy="40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61"/>
          <p:cNvSpPr txBox="1"/>
          <p:nvPr>
            <p:ph idx="15" type="subTitle"/>
          </p:nvPr>
        </p:nvSpPr>
        <p:spPr>
          <a:xfrm>
            <a:off x="5525025" y="1689509"/>
            <a:ext cx="2814300" cy="40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2">
  <p:cSld name="SECTION_HEADER_1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oogle Shape;134;p62"/>
          <p:cNvGrpSpPr/>
          <p:nvPr/>
        </p:nvGrpSpPr>
        <p:grpSpPr>
          <a:xfrm>
            <a:off x="-839421" y="-561370"/>
            <a:ext cx="10088219" cy="6803882"/>
            <a:chOff x="-839421" y="-561370"/>
            <a:chExt cx="10088219" cy="6803882"/>
          </a:xfrm>
        </p:grpSpPr>
        <p:sp>
          <p:nvSpPr>
            <p:cNvPr id="135" name="Google Shape;135;p62"/>
            <p:cNvSpPr/>
            <p:nvPr/>
          </p:nvSpPr>
          <p:spPr>
            <a:xfrm>
              <a:off x="6691973" y="-80655"/>
              <a:ext cx="2556825" cy="1562497"/>
            </a:xfrm>
            <a:custGeom>
              <a:rect b="b" l="l" r="r" t="t"/>
              <a:pathLst>
                <a:path extrusionOk="0" h="31437" w="5144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62"/>
            <p:cNvSpPr/>
            <p:nvPr/>
          </p:nvSpPr>
          <p:spPr>
            <a:xfrm rot="-5400000">
              <a:off x="-335098" y="335106"/>
              <a:ext cx="1181851" cy="511642"/>
            </a:xfrm>
            <a:custGeom>
              <a:rect b="b" l="l" r="r" t="t"/>
              <a:pathLst>
                <a:path extrusionOk="0" h="6847" w="15816">
                  <a:moveTo>
                    <a:pt x="0" y="0"/>
                  </a:moveTo>
                  <a:cubicBezTo>
                    <a:pt x="1127" y="3927"/>
                    <a:pt x="5286" y="6846"/>
                    <a:pt x="10251" y="6846"/>
                  </a:cubicBezTo>
                  <a:cubicBezTo>
                    <a:pt x="12292" y="6846"/>
                    <a:pt x="14199" y="6352"/>
                    <a:pt x="15815" y="5495"/>
                  </a:cubicBezTo>
                  <a:lnTo>
                    <a:pt x="1581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62"/>
            <p:cNvSpPr/>
            <p:nvPr/>
          </p:nvSpPr>
          <p:spPr>
            <a:xfrm rot="2700000">
              <a:off x="-437688" y="3858749"/>
              <a:ext cx="1999546" cy="1964513"/>
            </a:xfrm>
            <a:custGeom>
              <a:rect b="b" l="l" r="r" t="t"/>
              <a:pathLst>
                <a:path extrusionOk="0" h="43570" w="49385">
                  <a:moveTo>
                    <a:pt x="39467" y="1"/>
                  </a:moveTo>
                  <a:cubicBezTo>
                    <a:pt x="37216" y="1"/>
                    <a:pt x="35049" y="462"/>
                    <a:pt x="32886" y="989"/>
                  </a:cubicBezTo>
                  <a:cubicBezTo>
                    <a:pt x="30056" y="1680"/>
                    <a:pt x="27233" y="2367"/>
                    <a:pt x="24304" y="2517"/>
                  </a:cubicBezTo>
                  <a:cubicBezTo>
                    <a:pt x="22006" y="2636"/>
                    <a:pt x="19704" y="2696"/>
                    <a:pt x="17420" y="3038"/>
                  </a:cubicBezTo>
                  <a:cubicBezTo>
                    <a:pt x="10296" y="4107"/>
                    <a:pt x="5152" y="8009"/>
                    <a:pt x="1509" y="14060"/>
                  </a:cubicBezTo>
                  <a:cubicBezTo>
                    <a:pt x="526" y="15694"/>
                    <a:pt x="1" y="17481"/>
                    <a:pt x="300" y="19434"/>
                  </a:cubicBezTo>
                  <a:cubicBezTo>
                    <a:pt x="582" y="21273"/>
                    <a:pt x="559" y="23123"/>
                    <a:pt x="413" y="24966"/>
                  </a:cubicBezTo>
                  <a:cubicBezTo>
                    <a:pt x="270" y="26727"/>
                    <a:pt x="366" y="28453"/>
                    <a:pt x="725" y="30174"/>
                  </a:cubicBezTo>
                  <a:cubicBezTo>
                    <a:pt x="1246" y="32681"/>
                    <a:pt x="2558" y="34809"/>
                    <a:pt x="3873" y="36952"/>
                  </a:cubicBezTo>
                  <a:cubicBezTo>
                    <a:pt x="4976" y="38752"/>
                    <a:pt x="6421" y="40140"/>
                    <a:pt x="8303" y="41096"/>
                  </a:cubicBezTo>
                  <a:cubicBezTo>
                    <a:pt x="11574" y="42760"/>
                    <a:pt x="15028" y="43569"/>
                    <a:pt x="18163" y="43569"/>
                  </a:cubicBezTo>
                  <a:cubicBezTo>
                    <a:pt x="18346" y="43569"/>
                    <a:pt x="18528" y="43566"/>
                    <a:pt x="18708" y="43561"/>
                  </a:cubicBezTo>
                  <a:cubicBezTo>
                    <a:pt x="18874" y="43564"/>
                    <a:pt x="19039" y="43565"/>
                    <a:pt x="19203" y="43565"/>
                  </a:cubicBezTo>
                  <a:cubicBezTo>
                    <a:pt x="23825" y="43565"/>
                    <a:pt x="27699" y="42455"/>
                    <a:pt x="31560" y="41253"/>
                  </a:cubicBezTo>
                  <a:cubicBezTo>
                    <a:pt x="35217" y="40107"/>
                    <a:pt x="38243" y="38037"/>
                    <a:pt x="40703" y="35112"/>
                  </a:cubicBezTo>
                  <a:cubicBezTo>
                    <a:pt x="44147" y="31011"/>
                    <a:pt x="46581" y="26425"/>
                    <a:pt x="47747" y="21151"/>
                  </a:cubicBezTo>
                  <a:cubicBezTo>
                    <a:pt x="48670" y="16983"/>
                    <a:pt x="49384" y="12825"/>
                    <a:pt x="48986" y="8534"/>
                  </a:cubicBezTo>
                  <a:cubicBezTo>
                    <a:pt x="48554" y="3931"/>
                    <a:pt x="44333" y="62"/>
                    <a:pt x="39700" y="3"/>
                  </a:cubicBezTo>
                  <a:cubicBezTo>
                    <a:pt x="39622" y="2"/>
                    <a:pt x="39545" y="1"/>
                    <a:pt x="394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62"/>
            <p:cNvSpPr/>
            <p:nvPr/>
          </p:nvSpPr>
          <p:spPr>
            <a:xfrm rot="1513357">
              <a:off x="627935" y="891031"/>
              <a:ext cx="235164" cy="271749"/>
            </a:xfrm>
            <a:custGeom>
              <a:rect b="b" l="l" r="r" t="t"/>
              <a:pathLst>
                <a:path extrusionOk="0" h="1567" w="1356">
                  <a:moveTo>
                    <a:pt x="685" y="1"/>
                  </a:moveTo>
                  <a:cubicBezTo>
                    <a:pt x="353" y="1"/>
                    <a:pt x="71" y="270"/>
                    <a:pt x="37" y="635"/>
                  </a:cubicBezTo>
                  <a:cubicBezTo>
                    <a:pt x="0" y="1040"/>
                    <a:pt x="362" y="1542"/>
                    <a:pt x="707" y="1565"/>
                  </a:cubicBezTo>
                  <a:cubicBezTo>
                    <a:pt x="715" y="1566"/>
                    <a:pt x="723" y="1566"/>
                    <a:pt x="731" y="1566"/>
                  </a:cubicBezTo>
                  <a:cubicBezTo>
                    <a:pt x="1017" y="1566"/>
                    <a:pt x="1274" y="1217"/>
                    <a:pt x="1315" y="765"/>
                  </a:cubicBezTo>
                  <a:cubicBezTo>
                    <a:pt x="1355" y="363"/>
                    <a:pt x="1116" y="44"/>
                    <a:pt x="747" y="4"/>
                  </a:cubicBezTo>
                  <a:cubicBezTo>
                    <a:pt x="726" y="2"/>
                    <a:pt x="706" y="1"/>
                    <a:pt x="6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9" name="Google Shape;139;p62"/>
            <p:cNvGrpSpPr/>
            <p:nvPr/>
          </p:nvGrpSpPr>
          <p:grpSpPr>
            <a:xfrm rot="6103998">
              <a:off x="7169555" y="3945872"/>
              <a:ext cx="1738111" cy="1315249"/>
              <a:chOff x="365798" y="4214438"/>
              <a:chExt cx="4336884" cy="3281771"/>
            </a:xfrm>
          </p:grpSpPr>
          <p:sp>
            <p:nvSpPr>
              <p:cNvPr id="140" name="Google Shape;140;p62"/>
              <p:cNvSpPr/>
              <p:nvPr/>
            </p:nvSpPr>
            <p:spPr>
              <a:xfrm rot="2700000">
                <a:off x="1094547" y="4463877"/>
                <a:ext cx="1301111" cy="1437882"/>
              </a:xfrm>
              <a:custGeom>
                <a:rect b="b" l="l" r="r" t="t"/>
                <a:pathLst>
                  <a:path extrusionOk="0" h="9262" w="8381">
                    <a:moveTo>
                      <a:pt x="4431" y="0"/>
                    </a:moveTo>
                    <a:cubicBezTo>
                      <a:pt x="4060" y="0"/>
                      <a:pt x="3680" y="67"/>
                      <a:pt x="3302" y="203"/>
                    </a:cubicBezTo>
                    <a:cubicBezTo>
                      <a:pt x="2213" y="598"/>
                      <a:pt x="1645" y="1452"/>
                      <a:pt x="1256" y="2468"/>
                    </a:cubicBezTo>
                    <a:cubicBezTo>
                      <a:pt x="1113" y="2843"/>
                      <a:pt x="941" y="3195"/>
                      <a:pt x="705" y="3520"/>
                    </a:cubicBezTo>
                    <a:cubicBezTo>
                      <a:pt x="151" y="4285"/>
                      <a:pt x="1" y="5128"/>
                      <a:pt x="214" y="6044"/>
                    </a:cubicBezTo>
                    <a:cubicBezTo>
                      <a:pt x="609" y="7752"/>
                      <a:pt x="2004" y="8960"/>
                      <a:pt x="3857" y="9219"/>
                    </a:cubicBezTo>
                    <a:cubicBezTo>
                      <a:pt x="4055" y="9247"/>
                      <a:pt x="4251" y="9262"/>
                      <a:pt x="4443" y="9262"/>
                    </a:cubicBezTo>
                    <a:cubicBezTo>
                      <a:pt x="5009" y="9262"/>
                      <a:pt x="5547" y="9133"/>
                      <a:pt x="6065" y="8831"/>
                    </a:cubicBezTo>
                    <a:cubicBezTo>
                      <a:pt x="7675" y="7897"/>
                      <a:pt x="8360" y="6466"/>
                      <a:pt x="8363" y="4909"/>
                    </a:cubicBezTo>
                    <a:cubicBezTo>
                      <a:pt x="8380" y="3919"/>
                      <a:pt x="8253" y="3218"/>
                      <a:pt x="7825" y="2600"/>
                    </a:cubicBezTo>
                    <a:cubicBezTo>
                      <a:pt x="7507" y="2145"/>
                      <a:pt x="7191" y="1691"/>
                      <a:pt x="6859" y="1245"/>
                    </a:cubicBezTo>
                    <a:cubicBezTo>
                      <a:pt x="6249" y="430"/>
                      <a:pt x="5372" y="0"/>
                      <a:pt x="44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41" name="Google Shape;141;p62"/>
              <p:cNvGrpSpPr/>
              <p:nvPr/>
            </p:nvGrpSpPr>
            <p:grpSpPr>
              <a:xfrm rot="1513453">
                <a:off x="639078" y="5031218"/>
                <a:ext cx="3882251" cy="1719749"/>
                <a:chOff x="-1207072" y="4254396"/>
                <a:chExt cx="1379987" cy="611303"/>
              </a:xfrm>
            </p:grpSpPr>
            <p:sp>
              <p:nvSpPr>
                <p:cNvPr id="142" name="Google Shape;142;p62"/>
                <p:cNvSpPr/>
                <p:nvPr/>
              </p:nvSpPr>
              <p:spPr>
                <a:xfrm>
                  <a:off x="-160216" y="4791396"/>
                  <a:ext cx="64298" cy="74303"/>
                </a:xfrm>
                <a:custGeom>
                  <a:rect b="b" l="l" r="r" t="t"/>
                  <a:pathLst>
                    <a:path extrusionOk="0" h="1567" w="1356">
                      <a:moveTo>
                        <a:pt x="685" y="1"/>
                      </a:moveTo>
                      <a:cubicBezTo>
                        <a:pt x="353" y="1"/>
                        <a:pt x="71" y="270"/>
                        <a:pt x="37" y="635"/>
                      </a:cubicBezTo>
                      <a:cubicBezTo>
                        <a:pt x="0" y="1040"/>
                        <a:pt x="362" y="1542"/>
                        <a:pt x="707" y="1565"/>
                      </a:cubicBezTo>
                      <a:cubicBezTo>
                        <a:pt x="715" y="1566"/>
                        <a:pt x="723" y="1566"/>
                        <a:pt x="731" y="1566"/>
                      </a:cubicBezTo>
                      <a:cubicBezTo>
                        <a:pt x="1017" y="1566"/>
                        <a:pt x="1274" y="1217"/>
                        <a:pt x="1315" y="765"/>
                      </a:cubicBezTo>
                      <a:cubicBezTo>
                        <a:pt x="1355" y="363"/>
                        <a:pt x="1116" y="44"/>
                        <a:pt x="747" y="4"/>
                      </a:cubicBezTo>
                      <a:cubicBezTo>
                        <a:pt x="726" y="2"/>
                        <a:pt x="706" y="1"/>
                        <a:pt x="685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3" name="Google Shape;143;p62"/>
                <p:cNvSpPr/>
                <p:nvPr/>
              </p:nvSpPr>
              <p:spPr>
                <a:xfrm>
                  <a:off x="-551519" y="4545246"/>
                  <a:ext cx="46469" cy="59130"/>
                </a:xfrm>
                <a:custGeom>
                  <a:rect b="b" l="l" r="r" t="t"/>
                  <a:pathLst>
                    <a:path extrusionOk="0" h="1247" w="980">
                      <a:moveTo>
                        <a:pt x="543" y="1"/>
                      </a:moveTo>
                      <a:cubicBezTo>
                        <a:pt x="216" y="1"/>
                        <a:pt x="55" y="205"/>
                        <a:pt x="0" y="533"/>
                      </a:cubicBezTo>
                      <a:cubicBezTo>
                        <a:pt x="83" y="809"/>
                        <a:pt x="60" y="1157"/>
                        <a:pt x="446" y="1243"/>
                      </a:cubicBezTo>
                      <a:cubicBezTo>
                        <a:pt x="455" y="1245"/>
                        <a:pt x="465" y="1246"/>
                        <a:pt x="474" y="1246"/>
                      </a:cubicBezTo>
                      <a:cubicBezTo>
                        <a:pt x="683" y="1246"/>
                        <a:pt x="980" y="776"/>
                        <a:pt x="977" y="443"/>
                      </a:cubicBezTo>
                      <a:cubicBezTo>
                        <a:pt x="977" y="180"/>
                        <a:pt x="844" y="15"/>
                        <a:pt x="575" y="1"/>
                      </a:cubicBezTo>
                      <a:cubicBezTo>
                        <a:pt x="564" y="1"/>
                        <a:pt x="553" y="1"/>
                        <a:pt x="543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" name="Google Shape;144;p62"/>
                <p:cNvSpPr/>
                <p:nvPr/>
              </p:nvSpPr>
              <p:spPr>
                <a:xfrm>
                  <a:off x="-1207072" y="4254396"/>
                  <a:ext cx="43387" cy="44620"/>
                </a:xfrm>
                <a:custGeom>
                  <a:rect b="b" l="l" r="r" t="t"/>
                  <a:pathLst>
                    <a:path extrusionOk="0" h="941" w="915">
                      <a:moveTo>
                        <a:pt x="412" y="1"/>
                      </a:moveTo>
                      <a:cubicBezTo>
                        <a:pt x="136" y="1"/>
                        <a:pt x="4" y="186"/>
                        <a:pt x="1" y="489"/>
                      </a:cubicBezTo>
                      <a:cubicBezTo>
                        <a:pt x="17" y="765"/>
                        <a:pt x="174" y="938"/>
                        <a:pt x="476" y="941"/>
                      </a:cubicBezTo>
                      <a:cubicBezTo>
                        <a:pt x="768" y="941"/>
                        <a:pt x="914" y="775"/>
                        <a:pt x="905" y="486"/>
                      </a:cubicBezTo>
                      <a:cubicBezTo>
                        <a:pt x="894" y="187"/>
                        <a:pt x="721" y="7"/>
                        <a:pt x="426" y="1"/>
                      </a:cubicBezTo>
                      <a:cubicBezTo>
                        <a:pt x="422" y="1"/>
                        <a:pt x="417" y="1"/>
                        <a:pt x="412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" name="Google Shape;145;p62"/>
                <p:cNvSpPr/>
                <p:nvPr/>
              </p:nvSpPr>
              <p:spPr>
                <a:xfrm>
                  <a:off x="-595937" y="4647767"/>
                  <a:ext cx="35468" cy="28498"/>
                </a:xfrm>
                <a:custGeom>
                  <a:rect b="b" l="l" r="r" t="t"/>
                  <a:pathLst>
                    <a:path extrusionOk="0" h="601" w="748">
                      <a:moveTo>
                        <a:pt x="305" y="0"/>
                      </a:moveTo>
                      <a:cubicBezTo>
                        <a:pt x="279" y="0"/>
                        <a:pt x="250" y="5"/>
                        <a:pt x="219" y="15"/>
                      </a:cubicBezTo>
                      <a:cubicBezTo>
                        <a:pt x="0" y="84"/>
                        <a:pt x="20" y="263"/>
                        <a:pt x="53" y="496"/>
                      </a:cubicBezTo>
                      <a:cubicBezTo>
                        <a:pt x="73" y="489"/>
                        <a:pt x="94" y="486"/>
                        <a:pt x="114" y="486"/>
                      </a:cubicBezTo>
                      <a:cubicBezTo>
                        <a:pt x="239" y="486"/>
                        <a:pt x="352" y="600"/>
                        <a:pt x="479" y="600"/>
                      </a:cubicBezTo>
                      <a:cubicBezTo>
                        <a:pt x="531" y="600"/>
                        <a:pt x="586" y="581"/>
                        <a:pt x="644" y="526"/>
                      </a:cubicBezTo>
                      <a:cubicBezTo>
                        <a:pt x="747" y="430"/>
                        <a:pt x="647" y="320"/>
                        <a:pt x="591" y="231"/>
                      </a:cubicBezTo>
                      <a:cubicBezTo>
                        <a:pt x="519" y="117"/>
                        <a:pt x="440" y="0"/>
                        <a:pt x="30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6" name="Google Shape;146;p62"/>
                <p:cNvSpPr/>
                <p:nvPr/>
              </p:nvSpPr>
              <p:spPr>
                <a:xfrm>
                  <a:off x="148922" y="4571245"/>
                  <a:ext cx="23993" cy="31438"/>
                </a:xfrm>
                <a:custGeom>
                  <a:rect b="b" l="l" r="r" t="t"/>
                  <a:pathLst>
                    <a:path extrusionOk="0" h="663" w="506">
                      <a:moveTo>
                        <a:pt x="323" y="0"/>
                      </a:moveTo>
                      <a:cubicBezTo>
                        <a:pt x="283" y="0"/>
                        <a:pt x="241" y="13"/>
                        <a:pt x="207" y="41"/>
                      </a:cubicBezTo>
                      <a:cubicBezTo>
                        <a:pt x="1" y="197"/>
                        <a:pt x="4" y="403"/>
                        <a:pt x="124" y="662"/>
                      </a:cubicBezTo>
                      <a:cubicBezTo>
                        <a:pt x="416" y="549"/>
                        <a:pt x="505" y="353"/>
                        <a:pt x="472" y="124"/>
                      </a:cubicBezTo>
                      <a:cubicBezTo>
                        <a:pt x="462" y="43"/>
                        <a:pt x="395" y="0"/>
                        <a:pt x="32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47" name="Google Shape;147;p62"/>
              <p:cNvSpPr/>
              <p:nvPr/>
            </p:nvSpPr>
            <p:spPr>
              <a:xfrm rot="1513411">
                <a:off x="424199" y="4842248"/>
                <a:ext cx="294118" cy="339891"/>
              </a:xfrm>
              <a:custGeom>
                <a:rect b="b" l="l" r="r" t="t"/>
                <a:pathLst>
                  <a:path extrusionOk="0" h="1567" w="1356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Google Shape;148;p62"/>
              <p:cNvSpPr/>
              <p:nvPr/>
            </p:nvSpPr>
            <p:spPr>
              <a:xfrm rot="1513422">
                <a:off x="789050" y="4813234"/>
                <a:ext cx="99781" cy="80171"/>
              </a:xfrm>
              <a:custGeom>
                <a:rect b="b" l="l" r="r" t="t"/>
                <a:pathLst>
                  <a:path extrusionOk="0" h="601" w="748">
                    <a:moveTo>
                      <a:pt x="305" y="0"/>
                    </a:moveTo>
                    <a:cubicBezTo>
                      <a:pt x="279" y="0"/>
                      <a:pt x="250" y="5"/>
                      <a:pt x="219" y="15"/>
                    </a:cubicBezTo>
                    <a:cubicBezTo>
                      <a:pt x="0" y="84"/>
                      <a:pt x="20" y="263"/>
                      <a:pt x="53" y="496"/>
                    </a:cubicBezTo>
                    <a:cubicBezTo>
                      <a:pt x="73" y="489"/>
                      <a:pt x="94" y="486"/>
                      <a:pt x="114" y="486"/>
                    </a:cubicBezTo>
                    <a:cubicBezTo>
                      <a:pt x="239" y="486"/>
                      <a:pt x="352" y="600"/>
                      <a:pt x="479" y="600"/>
                    </a:cubicBezTo>
                    <a:cubicBezTo>
                      <a:pt x="531" y="600"/>
                      <a:pt x="586" y="581"/>
                      <a:pt x="644" y="526"/>
                    </a:cubicBezTo>
                    <a:cubicBezTo>
                      <a:pt x="747" y="430"/>
                      <a:pt x="647" y="320"/>
                      <a:pt x="591" y="231"/>
                    </a:cubicBezTo>
                    <a:cubicBezTo>
                      <a:pt x="519" y="117"/>
                      <a:pt x="440" y="0"/>
                      <a:pt x="3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Google Shape;149;p62"/>
              <p:cNvSpPr/>
              <p:nvPr/>
            </p:nvSpPr>
            <p:spPr>
              <a:xfrm rot="1513411">
                <a:off x="2771898" y="6061002"/>
                <a:ext cx="294118" cy="339891"/>
              </a:xfrm>
              <a:custGeom>
                <a:rect b="b" l="l" r="r" t="t"/>
                <a:pathLst>
                  <a:path extrusionOk="0" h="1567" w="1356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50" name="Google Shape;150;p62"/>
            <p:cNvSpPr/>
            <p:nvPr/>
          </p:nvSpPr>
          <p:spPr>
            <a:xfrm>
              <a:off x="1648182" y="-561370"/>
              <a:ext cx="3103454" cy="1181681"/>
            </a:xfrm>
            <a:custGeom>
              <a:rect b="b" l="l" r="r" t="t"/>
              <a:pathLst>
                <a:path extrusionOk="0" h="177363" w="261674">
                  <a:moveTo>
                    <a:pt x="1300" y="102929"/>
                  </a:moveTo>
                  <a:cubicBezTo>
                    <a:pt x="-270" y="86533"/>
                    <a:pt x="-1110" y="65092"/>
                    <a:pt x="2927" y="51033"/>
                  </a:cubicBezTo>
                  <a:cubicBezTo>
                    <a:pt x="6964" y="36974"/>
                    <a:pt x="12851" y="26574"/>
                    <a:pt x="25524" y="18573"/>
                  </a:cubicBezTo>
                  <a:cubicBezTo>
                    <a:pt x="38197" y="10572"/>
                    <a:pt x="55473" y="5929"/>
                    <a:pt x="78966" y="3027"/>
                  </a:cubicBezTo>
                  <a:cubicBezTo>
                    <a:pt x="102459" y="125"/>
                    <a:pt x="140692" y="-1076"/>
                    <a:pt x="166483" y="1160"/>
                  </a:cubicBezTo>
                  <a:cubicBezTo>
                    <a:pt x="192274" y="3396"/>
                    <a:pt x="218505" y="8117"/>
                    <a:pt x="233710" y="16442"/>
                  </a:cubicBezTo>
                  <a:cubicBezTo>
                    <a:pt x="248915" y="24768"/>
                    <a:pt x="253136" y="38172"/>
                    <a:pt x="257713" y="51113"/>
                  </a:cubicBezTo>
                  <a:cubicBezTo>
                    <a:pt x="262290" y="64054"/>
                    <a:pt x="262031" y="79426"/>
                    <a:pt x="261173" y="94086"/>
                  </a:cubicBezTo>
                  <a:cubicBezTo>
                    <a:pt x="260315" y="108747"/>
                    <a:pt x="257840" y="127442"/>
                    <a:pt x="252564" y="139076"/>
                  </a:cubicBezTo>
                  <a:cubicBezTo>
                    <a:pt x="247288" y="150710"/>
                    <a:pt x="241252" y="157796"/>
                    <a:pt x="229519" y="163889"/>
                  </a:cubicBezTo>
                  <a:cubicBezTo>
                    <a:pt x="217786" y="169983"/>
                    <a:pt x="201711" y="173485"/>
                    <a:pt x="182166" y="175637"/>
                  </a:cubicBezTo>
                  <a:cubicBezTo>
                    <a:pt x="162621" y="177789"/>
                    <a:pt x="133946" y="177615"/>
                    <a:pt x="112247" y="176800"/>
                  </a:cubicBezTo>
                  <a:cubicBezTo>
                    <a:pt x="90548" y="175985"/>
                    <a:pt x="68623" y="175312"/>
                    <a:pt x="51973" y="170747"/>
                  </a:cubicBezTo>
                  <a:cubicBezTo>
                    <a:pt x="35323" y="166182"/>
                    <a:pt x="20795" y="160714"/>
                    <a:pt x="12349" y="149411"/>
                  </a:cubicBezTo>
                  <a:cubicBezTo>
                    <a:pt x="3904" y="138108"/>
                    <a:pt x="2870" y="119325"/>
                    <a:pt x="1300" y="102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1" name="Google Shape;151;p62"/>
          <p:cNvSpPr txBox="1"/>
          <p:nvPr>
            <p:ph type="title"/>
          </p:nvPr>
        </p:nvSpPr>
        <p:spPr>
          <a:xfrm>
            <a:off x="2048238" y="1313550"/>
            <a:ext cx="5047500" cy="180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2" name="Google Shape;152;p62"/>
          <p:cNvSpPr txBox="1"/>
          <p:nvPr>
            <p:ph idx="1" type="subTitle"/>
          </p:nvPr>
        </p:nvSpPr>
        <p:spPr>
          <a:xfrm>
            <a:off x="2048266" y="3116550"/>
            <a:ext cx="5047500" cy="71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oogle Shape;154;p63"/>
          <p:cNvGrpSpPr/>
          <p:nvPr/>
        </p:nvGrpSpPr>
        <p:grpSpPr>
          <a:xfrm>
            <a:off x="-221600" y="-210475"/>
            <a:ext cx="9660145" cy="6787812"/>
            <a:chOff x="-221600" y="-210475"/>
            <a:chExt cx="9660145" cy="6787812"/>
          </a:xfrm>
        </p:grpSpPr>
        <p:sp>
          <p:nvSpPr>
            <p:cNvPr id="155" name="Google Shape;155;p63"/>
            <p:cNvSpPr/>
            <p:nvPr/>
          </p:nvSpPr>
          <p:spPr>
            <a:xfrm rot="10800000">
              <a:off x="2" y="3719602"/>
              <a:ext cx="1617153" cy="1423903"/>
            </a:xfrm>
            <a:custGeom>
              <a:rect b="b" l="l" r="r" t="t"/>
              <a:pathLst>
                <a:path extrusionOk="0" h="29377" w="33364">
                  <a:moveTo>
                    <a:pt x="445" y="1"/>
                  </a:moveTo>
                  <a:cubicBezTo>
                    <a:pt x="302" y="1"/>
                    <a:pt x="151" y="22"/>
                    <a:pt x="0" y="45"/>
                  </a:cubicBezTo>
                  <a:cubicBezTo>
                    <a:pt x="20" y="45"/>
                    <a:pt x="40" y="45"/>
                    <a:pt x="59" y="45"/>
                  </a:cubicBezTo>
                  <a:cubicBezTo>
                    <a:pt x="1683" y="45"/>
                    <a:pt x="3286" y="753"/>
                    <a:pt x="4752" y="1516"/>
                  </a:cubicBezTo>
                  <a:cubicBezTo>
                    <a:pt x="6898" y="2634"/>
                    <a:pt x="8961" y="4198"/>
                    <a:pt x="9958" y="6476"/>
                  </a:cubicBezTo>
                  <a:cubicBezTo>
                    <a:pt x="11006" y="8877"/>
                    <a:pt x="10827" y="11635"/>
                    <a:pt x="10366" y="14155"/>
                  </a:cubicBezTo>
                  <a:cubicBezTo>
                    <a:pt x="9736" y="17630"/>
                    <a:pt x="8407" y="21398"/>
                    <a:pt x="9345" y="24936"/>
                  </a:cubicBezTo>
                  <a:cubicBezTo>
                    <a:pt x="10154" y="27972"/>
                    <a:pt x="12727" y="29102"/>
                    <a:pt x="15471" y="29102"/>
                  </a:cubicBezTo>
                  <a:cubicBezTo>
                    <a:pt x="16424" y="29102"/>
                    <a:pt x="17398" y="28965"/>
                    <a:pt x="18326" y="28725"/>
                  </a:cubicBezTo>
                  <a:cubicBezTo>
                    <a:pt x="21248" y="27969"/>
                    <a:pt x="24215" y="26353"/>
                    <a:pt x="27227" y="26353"/>
                  </a:cubicBezTo>
                  <a:cubicBezTo>
                    <a:pt x="28335" y="26353"/>
                    <a:pt x="29450" y="26572"/>
                    <a:pt x="30570" y="27134"/>
                  </a:cubicBezTo>
                  <a:cubicBezTo>
                    <a:pt x="31647" y="27674"/>
                    <a:pt x="32599" y="28449"/>
                    <a:pt x="33364" y="29377"/>
                  </a:cubicBezTo>
                  <a:lnTo>
                    <a:pt x="33364" y="10"/>
                  </a:lnTo>
                  <a:lnTo>
                    <a:pt x="596" y="10"/>
                  </a:lnTo>
                  <a:cubicBezTo>
                    <a:pt x="547" y="4"/>
                    <a:pt x="496" y="1"/>
                    <a:pt x="4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63"/>
            <p:cNvSpPr/>
            <p:nvPr/>
          </p:nvSpPr>
          <p:spPr>
            <a:xfrm rot="5400000">
              <a:off x="-69181" y="69183"/>
              <a:ext cx="1411547" cy="1273179"/>
            </a:xfrm>
            <a:custGeom>
              <a:rect b="b" l="l" r="r" t="t"/>
              <a:pathLst>
                <a:path extrusionOk="0" h="9321" w="10334">
                  <a:moveTo>
                    <a:pt x="421" y="1"/>
                  </a:moveTo>
                  <a:cubicBezTo>
                    <a:pt x="278" y="1"/>
                    <a:pt x="139" y="8"/>
                    <a:pt x="0" y="25"/>
                  </a:cubicBezTo>
                  <a:lnTo>
                    <a:pt x="0" y="9320"/>
                  </a:lnTo>
                  <a:lnTo>
                    <a:pt x="10325" y="9320"/>
                  </a:lnTo>
                  <a:cubicBezTo>
                    <a:pt x="10333" y="7928"/>
                    <a:pt x="10035" y="6573"/>
                    <a:pt x="9182" y="5393"/>
                  </a:cubicBezTo>
                  <a:cubicBezTo>
                    <a:pt x="8219" y="4058"/>
                    <a:pt x="6781" y="3217"/>
                    <a:pt x="5410" y="2364"/>
                  </a:cubicBezTo>
                  <a:cubicBezTo>
                    <a:pt x="4128" y="1563"/>
                    <a:pt x="2727" y="384"/>
                    <a:pt x="1213" y="82"/>
                  </a:cubicBezTo>
                  <a:cubicBezTo>
                    <a:pt x="939" y="25"/>
                    <a:pt x="674" y="1"/>
                    <a:pt x="4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57" name="Google Shape;157;p63"/>
            <p:cNvGrpSpPr/>
            <p:nvPr/>
          </p:nvGrpSpPr>
          <p:grpSpPr>
            <a:xfrm flipH="1" rot="10800000">
              <a:off x="8265291" y="-4130"/>
              <a:ext cx="878458" cy="750441"/>
              <a:chOff x="4137500" y="3664900"/>
              <a:chExt cx="1361950" cy="1163475"/>
            </a:xfrm>
          </p:grpSpPr>
          <p:sp>
            <p:nvSpPr>
              <p:cNvPr id="158" name="Google Shape;158;p63"/>
              <p:cNvSpPr/>
              <p:nvPr/>
            </p:nvSpPr>
            <p:spPr>
              <a:xfrm>
                <a:off x="5122425" y="4051825"/>
                <a:ext cx="376950" cy="776550"/>
              </a:xfrm>
              <a:custGeom>
                <a:rect b="b" l="l" r="r" t="t"/>
                <a:pathLst>
                  <a:path extrusionOk="0" h="31062" w="15078">
                    <a:moveTo>
                      <a:pt x="15077" y="1"/>
                    </a:moveTo>
                    <a:cubicBezTo>
                      <a:pt x="12971" y="1679"/>
                      <a:pt x="11020" y="3553"/>
                      <a:pt x="9286" y="5625"/>
                    </a:cubicBezTo>
                    <a:cubicBezTo>
                      <a:pt x="4726" y="11072"/>
                      <a:pt x="1700" y="17704"/>
                      <a:pt x="541" y="24709"/>
                    </a:cubicBezTo>
                    <a:cubicBezTo>
                      <a:pt x="192" y="26814"/>
                      <a:pt x="16" y="28937"/>
                      <a:pt x="1" y="31061"/>
                    </a:cubicBezTo>
                    <a:lnTo>
                      <a:pt x="711" y="31061"/>
                    </a:lnTo>
                    <a:cubicBezTo>
                      <a:pt x="748" y="25780"/>
                      <a:pt x="1836" y="20510"/>
                      <a:pt x="3921" y="15656"/>
                    </a:cubicBezTo>
                    <a:cubicBezTo>
                      <a:pt x="6388" y="9928"/>
                      <a:pt x="10267" y="4868"/>
                      <a:pt x="15077" y="912"/>
                    </a:cubicBezTo>
                    <a:lnTo>
                      <a:pt x="1507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Google Shape;159;p63"/>
              <p:cNvSpPr/>
              <p:nvPr/>
            </p:nvSpPr>
            <p:spPr>
              <a:xfrm>
                <a:off x="5299775" y="4281625"/>
                <a:ext cx="199600" cy="546700"/>
              </a:xfrm>
              <a:custGeom>
                <a:rect b="b" l="l" r="r" t="t"/>
                <a:pathLst>
                  <a:path extrusionOk="0" h="21868" w="7984">
                    <a:moveTo>
                      <a:pt x="7983" y="0"/>
                    </a:moveTo>
                    <a:cubicBezTo>
                      <a:pt x="4455" y="4017"/>
                      <a:pt x="1840" y="8778"/>
                      <a:pt x="705" y="14179"/>
                    </a:cubicBezTo>
                    <a:cubicBezTo>
                      <a:pt x="174" y="16711"/>
                      <a:pt x="0" y="19298"/>
                      <a:pt x="201" y="21868"/>
                    </a:cubicBezTo>
                    <a:lnTo>
                      <a:pt x="914" y="21868"/>
                    </a:lnTo>
                    <a:cubicBezTo>
                      <a:pt x="506" y="16781"/>
                      <a:pt x="1660" y="11623"/>
                      <a:pt x="3965" y="7081"/>
                    </a:cubicBezTo>
                    <a:cubicBezTo>
                      <a:pt x="5062" y="4914"/>
                      <a:pt x="6430" y="2902"/>
                      <a:pt x="7983" y="1041"/>
                    </a:cubicBezTo>
                    <a:lnTo>
                      <a:pt x="798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Google Shape;160;p63"/>
              <p:cNvSpPr/>
              <p:nvPr/>
            </p:nvSpPr>
            <p:spPr>
              <a:xfrm>
                <a:off x="4734475" y="4719850"/>
                <a:ext cx="187625" cy="108525"/>
              </a:xfrm>
              <a:custGeom>
                <a:rect b="b" l="l" r="r" t="t"/>
                <a:pathLst>
                  <a:path extrusionOk="0" h="4341" w="7505">
                    <a:moveTo>
                      <a:pt x="5541" y="0"/>
                    </a:moveTo>
                    <a:cubicBezTo>
                      <a:pt x="4913" y="0"/>
                      <a:pt x="4340" y="387"/>
                      <a:pt x="3828" y="718"/>
                    </a:cubicBezTo>
                    <a:cubicBezTo>
                      <a:pt x="3198" y="1125"/>
                      <a:pt x="2601" y="1583"/>
                      <a:pt x="2042" y="2080"/>
                    </a:cubicBezTo>
                    <a:cubicBezTo>
                      <a:pt x="1280" y="2755"/>
                      <a:pt x="604" y="3521"/>
                      <a:pt x="1" y="4340"/>
                    </a:cubicBezTo>
                    <a:lnTo>
                      <a:pt x="884" y="4340"/>
                    </a:lnTo>
                    <a:cubicBezTo>
                      <a:pt x="1443" y="3637"/>
                      <a:pt x="2068" y="2984"/>
                      <a:pt x="2757" y="2396"/>
                    </a:cubicBezTo>
                    <a:cubicBezTo>
                      <a:pt x="3427" y="1823"/>
                      <a:pt x="4188" y="1225"/>
                      <a:pt x="4994" y="855"/>
                    </a:cubicBezTo>
                    <a:cubicBezTo>
                      <a:pt x="5186" y="766"/>
                      <a:pt x="5361" y="727"/>
                      <a:pt x="5520" y="727"/>
                    </a:cubicBezTo>
                    <a:cubicBezTo>
                      <a:pt x="6330" y="727"/>
                      <a:pt x="6717" y="1748"/>
                      <a:pt x="6612" y="2557"/>
                    </a:cubicBezTo>
                    <a:cubicBezTo>
                      <a:pt x="6532" y="3163"/>
                      <a:pt x="6327" y="3751"/>
                      <a:pt x="6129" y="4339"/>
                    </a:cubicBezTo>
                    <a:lnTo>
                      <a:pt x="6868" y="4339"/>
                    </a:lnTo>
                    <a:cubicBezTo>
                      <a:pt x="6999" y="3938"/>
                      <a:pt x="7130" y="3536"/>
                      <a:pt x="7227" y="3127"/>
                    </a:cubicBezTo>
                    <a:cubicBezTo>
                      <a:pt x="7505" y="1944"/>
                      <a:pt x="7204" y="191"/>
                      <a:pt x="5722" y="11"/>
                    </a:cubicBezTo>
                    <a:cubicBezTo>
                      <a:pt x="5661" y="4"/>
                      <a:pt x="5601" y="0"/>
                      <a:pt x="554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Google Shape;161;p63"/>
              <p:cNvSpPr/>
              <p:nvPr/>
            </p:nvSpPr>
            <p:spPr>
              <a:xfrm>
                <a:off x="4137500" y="3664900"/>
                <a:ext cx="1361950" cy="1163475"/>
              </a:xfrm>
              <a:custGeom>
                <a:rect b="b" l="l" r="r" t="t"/>
                <a:pathLst>
                  <a:path extrusionOk="0" h="46539" w="54478">
                    <a:moveTo>
                      <a:pt x="54478" y="0"/>
                    </a:moveTo>
                    <a:cubicBezTo>
                      <a:pt x="54411" y="54"/>
                      <a:pt x="54339" y="103"/>
                      <a:pt x="54270" y="159"/>
                    </a:cubicBezTo>
                    <a:cubicBezTo>
                      <a:pt x="51579" y="2339"/>
                      <a:pt x="49252" y="4866"/>
                      <a:pt x="47234" y="7678"/>
                    </a:cubicBezTo>
                    <a:cubicBezTo>
                      <a:pt x="43443" y="12957"/>
                      <a:pt x="40731" y="18897"/>
                      <a:pt x="37437" y="24480"/>
                    </a:cubicBezTo>
                    <a:cubicBezTo>
                      <a:pt x="34084" y="30158"/>
                      <a:pt x="30002" y="35430"/>
                      <a:pt x="24066" y="38570"/>
                    </a:cubicBezTo>
                    <a:cubicBezTo>
                      <a:pt x="16966" y="42327"/>
                      <a:pt x="8790" y="43095"/>
                      <a:pt x="1363" y="45974"/>
                    </a:cubicBezTo>
                    <a:cubicBezTo>
                      <a:pt x="908" y="46151"/>
                      <a:pt x="452" y="46340"/>
                      <a:pt x="1" y="46538"/>
                    </a:cubicBezTo>
                    <a:lnTo>
                      <a:pt x="1867" y="46538"/>
                    </a:lnTo>
                    <a:cubicBezTo>
                      <a:pt x="8659" y="43946"/>
                      <a:pt x="16019" y="43063"/>
                      <a:pt x="22669" y="40042"/>
                    </a:cubicBezTo>
                    <a:cubicBezTo>
                      <a:pt x="25793" y="38622"/>
                      <a:pt x="28623" y="36694"/>
                      <a:pt x="31052" y="34270"/>
                    </a:cubicBezTo>
                    <a:cubicBezTo>
                      <a:pt x="33235" y="32088"/>
                      <a:pt x="35082" y="29587"/>
                      <a:pt x="36734" y="26987"/>
                    </a:cubicBezTo>
                    <a:cubicBezTo>
                      <a:pt x="40168" y="21585"/>
                      <a:pt x="42811" y="15720"/>
                      <a:pt x="46282" y="10340"/>
                    </a:cubicBezTo>
                    <a:cubicBezTo>
                      <a:pt x="48052" y="7593"/>
                      <a:pt x="50045" y="4986"/>
                      <a:pt x="52417" y="2727"/>
                    </a:cubicBezTo>
                    <a:cubicBezTo>
                      <a:pt x="53079" y="2094"/>
                      <a:pt x="53773" y="1497"/>
                      <a:pt x="54478" y="915"/>
                    </a:cubicBezTo>
                    <a:lnTo>
                      <a:pt x="5447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2" name="Google Shape;162;p63"/>
            <p:cNvSpPr/>
            <p:nvPr/>
          </p:nvSpPr>
          <p:spPr>
            <a:xfrm rot="2700000">
              <a:off x="4398837" y="4193574"/>
              <a:ext cx="1999546" cy="1964513"/>
            </a:xfrm>
            <a:custGeom>
              <a:rect b="b" l="l" r="r" t="t"/>
              <a:pathLst>
                <a:path extrusionOk="0" h="43570" w="49385">
                  <a:moveTo>
                    <a:pt x="39467" y="1"/>
                  </a:moveTo>
                  <a:cubicBezTo>
                    <a:pt x="37216" y="1"/>
                    <a:pt x="35049" y="462"/>
                    <a:pt x="32886" y="989"/>
                  </a:cubicBezTo>
                  <a:cubicBezTo>
                    <a:pt x="30056" y="1680"/>
                    <a:pt x="27233" y="2367"/>
                    <a:pt x="24304" y="2517"/>
                  </a:cubicBezTo>
                  <a:cubicBezTo>
                    <a:pt x="22006" y="2636"/>
                    <a:pt x="19704" y="2696"/>
                    <a:pt x="17420" y="3038"/>
                  </a:cubicBezTo>
                  <a:cubicBezTo>
                    <a:pt x="10296" y="4107"/>
                    <a:pt x="5152" y="8009"/>
                    <a:pt x="1509" y="14060"/>
                  </a:cubicBezTo>
                  <a:cubicBezTo>
                    <a:pt x="526" y="15694"/>
                    <a:pt x="1" y="17481"/>
                    <a:pt x="300" y="19434"/>
                  </a:cubicBezTo>
                  <a:cubicBezTo>
                    <a:pt x="582" y="21273"/>
                    <a:pt x="559" y="23123"/>
                    <a:pt x="413" y="24966"/>
                  </a:cubicBezTo>
                  <a:cubicBezTo>
                    <a:pt x="270" y="26727"/>
                    <a:pt x="366" y="28453"/>
                    <a:pt x="725" y="30174"/>
                  </a:cubicBezTo>
                  <a:cubicBezTo>
                    <a:pt x="1246" y="32681"/>
                    <a:pt x="2558" y="34809"/>
                    <a:pt x="3873" y="36952"/>
                  </a:cubicBezTo>
                  <a:cubicBezTo>
                    <a:pt x="4976" y="38752"/>
                    <a:pt x="6421" y="40140"/>
                    <a:pt x="8303" y="41096"/>
                  </a:cubicBezTo>
                  <a:cubicBezTo>
                    <a:pt x="11574" y="42760"/>
                    <a:pt x="15028" y="43569"/>
                    <a:pt x="18163" y="43569"/>
                  </a:cubicBezTo>
                  <a:cubicBezTo>
                    <a:pt x="18346" y="43569"/>
                    <a:pt x="18528" y="43566"/>
                    <a:pt x="18708" y="43561"/>
                  </a:cubicBezTo>
                  <a:cubicBezTo>
                    <a:pt x="18874" y="43564"/>
                    <a:pt x="19039" y="43565"/>
                    <a:pt x="19203" y="43565"/>
                  </a:cubicBezTo>
                  <a:cubicBezTo>
                    <a:pt x="23825" y="43565"/>
                    <a:pt x="27699" y="42455"/>
                    <a:pt x="31560" y="41253"/>
                  </a:cubicBezTo>
                  <a:cubicBezTo>
                    <a:pt x="35217" y="40107"/>
                    <a:pt x="38243" y="38037"/>
                    <a:pt x="40703" y="35112"/>
                  </a:cubicBezTo>
                  <a:cubicBezTo>
                    <a:pt x="44147" y="31011"/>
                    <a:pt x="46581" y="26425"/>
                    <a:pt x="47747" y="21151"/>
                  </a:cubicBezTo>
                  <a:cubicBezTo>
                    <a:pt x="48670" y="16983"/>
                    <a:pt x="49384" y="12825"/>
                    <a:pt x="48986" y="8534"/>
                  </a:cubicBezTo>
                  <a:cubicBezTo>
                    <a:pt x="48554" y="3931"/>
                    <a:pt x="44333" y="62"/>
                    <a:pt x="39700" y="3"/>
                  </a:cubicBezTo>
                  <a:cubicBezTo>
                    <a:pt x="39622" y="2"/>
                    <a:pt x="39545" y="1"/>
                    <a:pt x="394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63"/>
            <p:cNvSpPr/>
            <p:nvPr/>
          </p:nvSpPr>
          <p:spPr>
            <a:xfrm flipH="1" rot="-6905291">
              <a:off x="8735154" y="3629620"/>
              <a:ext cx="68470" cy="79124"/>
            </a:xfrm>
            <a:custGeom>
              <a:rect b="b" l="l" r="r" t="t"/>
              <a:pathLst>
                <a:path extrusionOk="0" h="1567" w="1356">
                  <a:moveTo>
                    <a:pt x="685" y="1"/>
                  </a:moveTo>
                  <a:cubicBezTo>
                    <a:pt x="353" y="1"/>
                    <a:pt x="71" y="270"/>
                    <a:pt x="37" y="635"/>
                  </a:cubicBezTo>
                  <a:cubicBezTo>
                    <a:pt x="0" y="1040"/>
                    <a:pt x="362" y="1542"/>
                    <a:pt x="707" y="1565"/>
                  </a:cubicBezTo>
                  <a:cubicBezTo>
                    <a:pt x="715" y="1566"/>
                    <a:pt x="723" y="1566"/>
                    <a:pt x="731" y="1566"/>
                  </a:cubicBezTo>
                  <a:cubicBezTo>
                    <a:pt x="1017" y="1566"/>
                    <a:pt x="1274" y="1217"/>
                    <a:pt x="1315" y="765"/>
                  </a:cubicBezTo>
                  <a:cubicBezTo>
                    <a:pt x="1355" y="363"/>
                    <a:pt x="1116" y="44"/>
                    <a:pt x="747" y="4"/>
                  </a:cubicBezTo>
                  <a:cubicBezTo>
                    <a:pt x="726" y="2"/>
                    <a:pt x="706" y="1"/>
                    <a:pt x="6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63"/>
            <p:cNvSpPr/>
            <p:nvPr/>
          </p:nvSpPr>
          <p:spPr>
            <a:xfrm flipH="1" rot="-6905291">
              <a:off x="8722500" y="3904805"/>
              <a:ext cx="49484" cy="62966"/>
            </a:xfrm>
            <a:custGeom>
              <a:rect b="b" l="l" r="r" t="t"/>
              <a:pathLst>
                <a:path extrusionOk="0" h="1247" w="980">
                  <a:moveTo>
                    <a:pt x="543" y="1"/>
                  </a:moveTo>
                  <a:cubicBezTo>
                    <a:pt x="216" y="1"/>
                    <a:pt x="55" y="205"/>
                    <a:pt x="0" y="533"/>
                  </a:cubicBezTo>
                  <a:cubicBezTo>
                    <a:pt x="83" y="809"/>
                    <a:pt x="60" y="1157"/>
                    <a:pt x="446" y="1243"/>
                  </a:cubicBezTo>
                  <a:cubicBezTo>
                    <a:pt x="455" y="1245"/>
                    <a:pt x="465" y="1246"/>
                    <a:pt x="474" y="1246"/>
                  </a:cubicBezTo>
                  <a:cubicBezTo>
                    <a:pt x="683" y="1246"/>
                    <a:pt x="980" y="776"/>
                    <a:pt x="977" y="443"/>
                  </a:cubicBezTo>
                  <a:cubicBezTo>
                    <a:pt x="977" y="180"/>
                    <a:pt x="844" y="15"/>
                    <a:pt x="575" y="1"/>
                  </a:cubicBezTo>
                  <a:cubicBezTo>
                    <a:pt x="564" y="1"/>
                    <a:pt x="553" y="1"/>
                    <a:pt x="5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63"/>
            <p:cNvSpPr/>
            <p:nvPr/>
          </p:nvSpPr>
          <p:spPr>
            <a:xfrm flipH="1" rot="-6905291">
              <a:off x="8637768" y="1290383"/>
              <a:ext cx="46202" cy="47515"/>
            </a:xfrm>
            <a:custGeom>
              <a:rect b="b" l="l" r="r" t="t"/>
              <a:pathLst>
                <a:path extrusionOk="0" h="941" w="915">
                  <a:moveTo>
                    <a:pt x="412" y="1"/>
                  </a:moveTo>
                  <a:cubicBezTo>
                    <a:pt x="136" y="1"/>
                    <a:pt x="4" y="186"/>
                    <a:pt x="1" y="489"/>
                  </a:cubicBezTo>
                  <a:cubicBezTo>
                    <a:pt x="17" y="765"/>
                    <a:pt x="174" y="938"/>
                    <a:pt x="476" y="941"/>
                  </a:cubicBezTo>
                  <a:cubicBezTo>
                    <a:pt x="768" y="941"/>
                    <a:pt x="914" y="775"/>
                    <a:pt x="905" y="486"/>
                  </a:cubicBezTo>
                  <a:cubicBezTo>
                    <a:pt x="894" y="187"/>
                    <a:pt x="721" y="7"/>
                    <a:pt x="426" y="1"/>
                  </a:cubicBezTo>
                  <a:cubicBezTo>
                    <a:pt x="422" y="1"/>
                    <a:pt x="417" y="1"/>
                    <a:pt x="4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63"/>
            <p:cNvSpPr/>
            <p:nvPr/>
          </p:nvSpPr>
          <p:spPr>
            <a:xfrm flipH="1" rot="-6905291">
              <a:off x="8789920" y="3833600"/>
              <a:ext cx="37769" cy="30347"/>
            </a:xfrm>
            <a:custGeom>
              <a:rect b="b" l="l" r="r" t="t"/>
              <a:pathLst>
                <a:path extrusionOk="0" h="601" w="748">
                  <a:moveTo>
                    <a:pt x="305" y="0"/>
                  </a:moveTo>
                  <a:cubicBezTo>
                    <a:pt x="279" y="0"/>
                    <a:pt x="250" y="5"/>
                    <a:pt x="219" y="15"/>
                  </a:cubicBezTo>
                  <a:cubicBezTo>
                    <a:pt x="0" y="84"/>
                    <a:pt x="20" y="263"/>
                    <a:pt x="53" y="496"/>
                  </a:cubicBezTo>
                  <a:cubicBezTo>
                    <a:pt x="73" y="489"/>
                    <a:pt x="94" y="486"/>
                    <a:pt x="114" y="486"/>
                  </a:cubicBezTo>
                  <a:cubicBezTo>
                    <a:pt x="239" y="486"/>
                    <a:pt x="352" y="600"/>
                    <a:pt x="479" y="600"/>
                  </a:cubicBezTo>
                  <a:cubicBezTo>
                    <a:pt x="531" y="600"/>
                    <a:pt x="586" y="581"/>
                    <a:pt x="644" y="526"/>
                  </a:cubicBezTo>
                  <a:cubicBezTo>
                    <a:pt x="747" y="430"/>
                    <a:pt x="647" y="320"/>
                    <a:pt x="591" y="231"/>
                  </a:cubicBezTo>
                  <a:cubicBezTo>
                    <a:pt x="519" y="117"/>
                    <a:pt x="440" y="0"/>
                    <a:pt x="3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63"/>
            <p:cNvSpPr/>
            <p:nvPr/>
          </p:nvSpPr>
          <p:spPr>
            <a:xfrm flipH="1" rot="-6905291">
              <a:off x="8756621" y="4133650"/>
              <a:ext cx="25550" cy="33477"/>
            </a:xfrm>
            <a:custGeom>
              <a:rect b="b" l="l" r="r" t="t"/>
              <a:pathLst>
                <a:path extrusionOk="0" h="663" w="506">
                  <a:moveTo>
                    <a:pt x="323" y="0"/>
                  </a:moveTo>
                  <a:cubicBezTo>
                    <a:pt x="283" y="0"/>
                    <a:pt x="241" y="13"/>
                    <a:pt x="207" y="41"/>
                  </a:cubicBezTo>
                  <a:cubicBezTo>
                    <a:pt x="1" y="197"/>
                    <a:pt x="4" y="403"/>
                    <a:pt x="124" y="662"/>
                  </a:cubicBezTo>
                  <a:cubicBezTo>
                    <a:pt x="416" y="549"/>
                    <a:pt x="505" y="353"/>
                    <a:pt x="472" y="124"/>
                  </a:cubicBezTo>
                  <a:cubicBezTo>
                    <a:pt x="462" y="43"/>
                    <a:pt x="395" y="0"/>
                    <a:pt x="32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63"/>
            <p:cNvSpPr/>
            <p:nvPr/>
          </p:nvSpPr>
          <p:spPr>
            <a:xfrm rot="1513371">
              <a:off x="8775797" y="1121883"/>
              <a:ext cx="111324" cy="128647"/>
            </a:xfrm>
            <a:custGeom>
              <a:rect b="b" l="l" r="r" t="t"/>
              <a:pathLst>
                <a:path extrusionOk="0" h="1567" w="1356">
                  <a:moveTo>
                    <a:pt x="685" y="1"/>
                  </a:moveTo>
                  <a:cubicBezTo>
                    <a:pt x="353" y="1"/>
                    <a:pt x="71" y="270"/>
                    <a:pt x="37" y="635"/>
                  </a:cubicBezTo>
                  <a:cubicBezTo>
                    <a:pt x="0" y="1040"/>
                    <a:pt x="362" y="1542"/>
                    <a:pt x="707" y="1565"/>
                  </a:cubicBezTo>
                  <a:cubicBezTo>
                    <a:pt x="715" y="1566"/>
                    <a:pt x="723" y="1566"/>
                    <a:pt x="731" y="1566"/>
                  </a:cubicBezTo>
                  <a:cubicBezTo>
                    <a:pt x="1017" y="1566"/>
                    <a:pt x="1274" y="1217"/>
                    <a:pt x="1315" y="765"/>
                  </a:cubicBezTo>
                  <a:cubicBezTo>
                    <a:pt x="1355" y="363"/>
                    <a:pt x="1116" y="44"/>
                    <a:pt x="747" y="4"/>
                  </a:cubicBezTo>
                  <a:cubicBezTo>
                    <a:pt x="726" y="2"/>
                    <a:pt x="706" y="1"/>
                    <a:pt x="6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63"/>
            <p:cNvSpPr/>
            <p:nvPr/>
          </p:nvSpPr>
          <p:spPr>
            <a:xfrm>
              <a:off x="-221600" y="-210475"/>
              <a:ext cx="687600" cy="750475"/>
            </a:xfrm>
            <a:custGeom>
              <a:rect b="b" l="l" r="r" t="t"/>
              <a:pathLst>
                <a:path extrusionOk="0" h="30019" w="27504">
                  <a:moveTo>
                    <a:pt x="12111" y="0"/>
                  </a:moveTo>
                  <a:cubicBezTo>
                    <a:pt x="11000" y="0"/>
                    <a:pt x="9863" y="292"/>
                    <a:pt x="8793" y="877"/>
                  </a:cubicBezTo>
                  <a:cubicBezTo>
                    <a:pt x="7511" y="1578"/>
                    <a:pt x="6715" y="2780"/>
                    <a:pt x="6402" y="4181"/>
                  </a:cubicBezTo>
                  <a:cubicBezTo>
                    <a:pt x="5143" y="9849"/>
                    <a:pt x="1" y="16618"/>
                    <a:pt x="3240" y="22241"/>
                  </a:cubicBezTo>
                  <a:cubicBezTo>
                    <a:pt x="5203" y="25648"/>
                    <a:pt x="9419" y="30018"/>
                    <a:pt x="13735" y="30018"/>
                  </a:cubicBezTo>
                  <a:cubicBezTo>
                    <a:pt x="13810" y="30018"/>
                    <a:pt x="13885" y="30017"/>
                    <a:pt x="13961" y="30014"/>
                  </a:cubicBezTo>
                  <a:cubicBezTo>
                    <a:pt x="16307" y="29931"/>
                    <a:pt x="18646" y="29580"/>
                    <a:pt x="20913" y="28969"/>
                  </a:cubicBezTo>
                  <a:cubicBezTo>
                    <a:pt x="22783" y="28468"/>
                    <a:pt x="24772" y="27647"/>
                    <a:pt x="25645" y="25919"/>
                  </a:cubicBezTo>
                  <a:cubicBezTo>
                    <a:pt x="27503" y="22241"/>
                    <a:pt x="24741" y="19168"/>
                    <a:pt x="22193" y="16100"/>
                  </a:cubicBezTo>
                  <a:cubicBezTo>
                    <a:pt x="20675" y="14271"/>
                    <a:pt x="19231" y="12448"/>
                    <a:pt x="18887" y="10499"/>
                  </a:cubicBezTo>
                  <a:cubicBezTo>
                    <a:pt x="18388" y="7678"/>
                    <a:pt x="18911" y="4803"/>
                    <a:pt x="16979" y="2388"/>
                  </a:cubicBezTo>
                  <a:cubicBezTo>
                    <a:pt x="15706" y="796"/>
                    <a:pt x="13944" y="0"/>
                    <a:pt x="121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63"/>
            <p:cNvSpPr/>
            <p:nvPr/>
          </p:nvSpPr>
          <p:spPr>
            <a:xfrm rot="-6299960">
              <a:off x="8295474" y="2262120"/>
              <a:ext cx="1320336" cy="646106"/>
            </a:xfrm>
            <a:custGeom>
              <a:rect b="b" l="l" r="r" t="t"/>
              <a:pathLst>
                <a:path extrusionOk="0" h="25845" w="52815">
                  <a:moveTo>
                    <a:pt x="16375" y="0"/>
                  </a:moveTo>
                  <a:cubicBezTo>
                    <a:pt x="11695" y="0"/>
                    <a:pt x="7254" y="3229"/>
                    <a:pt x="3763" y="6073"/>
                  </a:cubicBezTo>
                  <a:cubicBezTo>
                    <a:pt x="0" y="9142"/>
                    <a:pt x="168" y="13798"/>
                    <a:pt x="2552" y="17814"/>
                  </a:cubicBezTo>
                  <a:cubicBezTo>
                    <a:pt x="3929" y="20141"/>
                    <a:pt x="5671" y="22400"/>
                    <a:pt x="8128" y="23526"/>
                  </a:cubicBezTo>
                  <a:cubicBezTo>
                    <a:pt x="9637" y="24218"/>
                    <a:pt x="11314" y="24432"/>
                    <a:pt x="12962" y="24628"/>
                  </a:cubicBezTo>
                  <a:cubicBezTo>
                    <a:pt x="18541" y="25295"/>
                    <a:pt x="24190" y="25844"/>
                    <a:pt x="29805" y="25844"/>
                  </a:cubicBezTo>
                  <a:cubicBezTo>
                    <a:pt x="34398" y="25844"/>
                    <a:pt x="38968" y="25477"/>
                    <a:pt x="43460" y="24508"/>
                  </a:cubicBezTo>
                  <a:cubicBezTo>
                    <a:pt x="45588" y="24048"/>
                    <a:pt x="47733" y="23436"/>
                    <a:pt x="49518" y="22189"/>
                  </a:cubicBezTo>
                  <a:cubicBezTo>
                    <a:pt x="51304" y="20945"/>
                    <a:pt x="52692" y="18963"/>
                    <a:pt x="52739" y="16786"/>
                  </a:cubicBezTo>
                  <a:cubicBezTo>
                    <a:pt x="52814" y="13258"/>
                    <a:pt x="49505" y="10576"/>
                    <a:pt x="46204" y="9335"/>
                  </a:cubicBezTo>
                  <a:cubicBezTo>
                    <a:pt x="40195" y="7077"/>
                    <a:pt x="33327" y="7610"/>
                    <a:pt x="27545" y="4818"/>
                  </a:cubicBezTo>
                  <a:cubicBezTo>
                    <a:pt x="24511" y="3353"/>
                    <a:pt x="21856" y="999"/>
                    <a:pt x="18568" y="247"/>
                  </a:cubicBezTo>
                  <a:cubicBezTo>
                    <a:pt x="17833" y="78"/>
                    <a:pt x="17101" y="0"/>
                    <a:pt x="163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1" name="Google Shape;171;p63"/>
          <p:cNvGrpSpPr/>
          <p:nvPr/>
        </p:nvGrpSpPr>
        <p:grpSpPr>
          <a:xfrm>
            <a:off x="720150" y="1237200"/>
            <a:ext cx="7704000" cy="3366300"/>
            <a:chOff x="720150" y="1237200"/>
            <a:chExt cx="7704000" cy="3366300"/>
          </a:xfrm>
        </p:grpSpPr>
        <p:sp>
          <p:nvSpPr>
            <p:cNvPr id="172" name="Google Shape;172;p63"/>
            <p:cNvSpPr/>
            <p:nvPr/>
          </p:nvSpPr>
          <p:spPr>
            <a:xfrm>
              <a:off x="720150" y="1237200"/>
              <a:ext cx="7704000" cy="33663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63"/>
            <p:cNvSpPr/>
            <p:nvPr/>
          </p:nvSpPr>
          <p:spPr>
            <a:xfrm>
              <a:off x="6465144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63"/>
            <p:cNvSpPr/>
            <p:nvPr/>
          </p:nvSpPr>
          <p:spPr>
            <a:xfrm>
              <a:off x="6553933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63"/>
            <p:cNvSpPr/>
            <p:nvPr/>
          </p:nvSpPr>
          <p:spPr>
            <a:xfrm>
              <a:off x="6642723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63"/>
            <p:cNvSpPr/>
            <p:nvPr/>
          </p:nvSpPr>
          <p:spPr>
            <a:xfrm>
              <a:off x="6731512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63"/>
            <p:cNvSpPr/>
            <p:nvPr/>
          </p:nvSpPr>
          <p:spPr>
            <a:xfrm>
              <a:off x="6820301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63"/>
            <p:cNvSpPr/>
            <p:nvPr/>
          </p:nvSpPr>
          <p:spPr>
            <a:xfrm>
              <a:off x="6909090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63"/>
            <p:cNvSpPr/>
            <p:nvPr/>
          </p:nvSpPr>
          <p:spPr>
            <a:xfrm>
              <a:off x="6465144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63"/>
            <p:cNvSpPr/>
            <p:nvPr/>
          </p:nvSpPr>
          <p:spPr>
            <a:xfrm>
              <a:off x="6553933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63"/>
            <p:cNvSpPr/>
            <p:nvPr/>
          </p:nvSpPr>
          <p:spPr>
            <a:xfrm>
              <a:off x="6642723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63"/>
            <p:cNvSpPr/>
            <p:nvPr/>
          </p:nvSpPr>
          <p:spPr>
            <a:xfrm>
              <a:off x="6731512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63"/>
            <p:cNvSpPr/>
            <p:nvPr/>
          </p:nvSpPr>
          <p:spPr>
            <a:xfrm>
              <a:off x="6820301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63"/>
            <p:cNvSpPr/>
            <p:nvPr/>
          </p:nvSpPr>
          <p:spPr>
            <a:xfrm>
              <a:off x="6909090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63"/>
            <p:cNvSpPr/>
            <p:nvPr/>
          </p:nvSpPr>
          <p:spPr>
            <a:xfrm>
              <a:off x="6465144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63"/>
            <p:cNvSpPr/>
            <p:nvPr/>
          </p:nvSpPr>
          <p:spPr>
            <a:xfrm>
              <a:off x="6553933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63"/>
            <p:cNvSpPr/>
            <p:nvPr/>
          </p:nvSpPr>
          <p:spPr>
            <a:xfrm>
              <a:off x="6642723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63"/>
            <p:cNvSpPr/>
            <p:nvPr/>
          </p:nvSpPr>
          <p:spPr>
            <a:xfrm>
              <a:off x="6731512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63"/>
            <p:cNvSpPr/>
            <p:nvPr/>
          </p:nvSpPr>
          <p:spPr>
            <a:xfrm>
              <a:off x="6820301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63"/>
            <p:cNvSpPr/>
            <p:nvPr/>
          </p:nvSpPr>
          <p:spPr>
            <a:xfrm>
              <a:off x="6909090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63"/>
            <p:cNvSpPr/>
            <p:nvPr/>
          </p:nvSpPr>
          <p:spPr>
            <a:xfrm>
              <a:off x="6465144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63"/>
            <p:cNvSpPr/>
            <p:nvPr/>
          </p:nvSpPr>
          <p:spPr>
            <a:xfrm>
              <a:off x="6553933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63"/>
            <p:cNvSpPr/>
            <p:nvPr/>
          </p:nvSpPr>
          <p:spPr>
            <a:xfrm>
              <a:off x="6642723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63"/>
            <p:cNvSpPr/>
            <p:nvPr/>
          </p:nvSpPr>
          <p:spPr>
            <a:xfrm>
              <a:off x="6731512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63"/>
            <p:cNvSpPr/>
            <p:nvPr/>
          </p:nvSpPr>
          <p:spPr>
            <a:xfrm>
              <a:off x="6820301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63"/>
            <p:cNvSpPr/>
            <p:nvPr/>
          </p:nvSpPr>
          <p:spPr>
            <a:xfrm>
              <a:off x="6909090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63"/>
            <p:cNvSpPr/>
            <p:nvPr/>
          </p:nvSpPr>
          <p:spPr>
            <a:xfrm>
              <a:off x="6465144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63"/>
            <p:cNvSpPr/>
            <p:nvPr/>
          </p:nvSpPr>
          <p:spPr>
            <a:xfrm>
              <a:off x="6553933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63"/>
            <p:cNvSpPr/>
            <p:nvPr/>
          </p:nvSpPr>
          <p:spPr>
            <a:xfrm>
              <a:off x="6642723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63"/>
            <p:cNvSpPr/>
            <p:nvPr/>
          </p:nvSpPr>
          <p:spPr>
            <a:xfrm>
              <a:off x="6731512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63"/>
            <p:cNvSpPr/>
            <p:nvPr/>
          </p:nvSpPr>
          <p:spPr>
            <a:xfrm>
              <a:off x="6820301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63"/>
            <p:cNvSpPr/>
            <p:nvPr/>
          </p:nvSpPr>
          <p:spPr>
            <a:xfrm>
              <a:off x="6909090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63"/>
            <p:cNvSpPr/>
            <p:nvPr/>
          </p:nvSpPr>
          <p:spPr>
            <a:xfrm>
              <a:off x="6465144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63"/>
            <p:cNvSpPr/>
            <p:nvPr/>
          </p:nvSpPr>
          <p:spPr>
            <a:xfrm>
              <a:off x="6553933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63"/>
            <p:cNvSpPr/>
            <p:nvPr/>
          </p:nvSpPr>
          <p:spPr>
            <a:xfrm>
              <a:off x="6642723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63"/>
            <p:cNvSpPr/>
            <p:nvPr/>
          </p:nvSpPr>
          <p:spPr>
            <a:xfrm>
              <a:off x="6731512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63"/>
            <p:cNvSpPr/>
            <p:nvPr/>
          </p:nvSpPr>
          <p:spPr>
            <a:xfrm>
              <a:off x="6820301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63"/>
            <p:cNvSpPr/>
            <p:nvPr/>
          </p:nvSpPr>
          <p:spPr>
            <a:xfrm>
              <a:off x="6909090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63"/>
            <p:cNvSpPr/>
            <p:nvPr/>
          </p:nvSpPr>
          <p:spPr>
            <a:xfrm>
              <a:off x="6465144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63"/>
            <p:cNvSpPr/>
            <p:nvPr/>
          </p:nvSpPr>
          <p:spPr>
            <a:xfrm>
              <a:off x="6553933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63"/>
            <p:cNvSpPr/>
            <p:nvPr/>
          </p:nvSpPr>
          <p:spPr>
            <a:xfrm>
              <a:off x="6642723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63"/>
            <p:cNvSpPr/>
            <p:nvPr/>
          </p:nvSpPr>
          <p:spPr>
            <a:xfrm>
              <a:off x="6731512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63"/>
            <p:cNvSpPr/>
            <p:nvPr/>
          </p:nvSpPr>
          <p:spPr>
            <a:xfrm>
              <a:off x="6820301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63"/>
            <p:cNvSpPr/>
            <p:nvPr/>
          </p:nvSpPr>
          <p:spPr>
            <a:xfrm>
              <a:off x="6909090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63"/>
            <p:cNvSpPr/>
            <p:nvPr/>
          </p:nvSpPr>
          <p:spPr>
            <a:xfrm>
              <a:off x="6465144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63"/>
            <p:cNvSpPr/>
            <p:nvPr/>
          </p:nvSpPr>
          <p:spPr>
            <a:xfrm>
              <a:off x="6553933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63"/>
            <p:cNvSpPr/>
            <p:nvPr/>
          </p:nvSpPr>
          <p:spPr>
            <a:xfrm>
              <a:off x="6642723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63"/>
            <p:cNvSpPr/>
            <p:nvPr/>
          </p:nvSpPr>
          <p:spPr>
            <a:xfrm>
              <a:off x="6731512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63"/>
            <p:cNvSpPr/>
            <p:nvPr/>
          </p:nvSpPr>
          <p:spPr>
            <a:xfrm>
              <a:off x="6820301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63"/>
            <p:cNvSpPr/>
            <p:nvPr/>
          </p:nvSpPr>
          <p:spPr>
            <a:xfrm>
              <a:off x="6909090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63"/>
            <p:cNvSpPr/>
            <p:nvPr/>
          </p:nvSpPr>
          <p:spPr>
            <a:xfrm>
              <a:off x="6465144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63"/>
            <p:cNvSpPr/>
            <p:nvPr/>
          </p:nvSpPr>
          <p:spPr>
            <a:xfrm>
              <a:off x="6553933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63"/>
            <p:cNvSpPr/>
            <p:nvPr/>
          </p:nvSpPr>
          <p:spPr>
            <a:xfrm>
              <a:off x="6642723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63"/>
            <p:cNvSpPr/>
            <p:nvPr/>
          </p:nvSpPr>
          <p:spPr>
            <a:xfrm>
              <a:off x="6731512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63"/>
            <p:cNvSpPr/>
            <p:nvPr/>
          </p:nvSpPr>
          <p:spPr>
            <a:xfrm>
              <a:off x="6820301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63"/>
            <p:cNvSpPr/>
            <p:nvPr/>
          </p:nvSpPr>
          <p:spPr>
            <a:xfrm>
              <a:off x="6909090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63"/>
            <p:cNvSpPr/>
            <p:nvPr/>
          </p:nvSpPr>
          <p:spPr>
            <a:xfrm>
              <a:off x="6465144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63"/>
            <p:cNvSpPr/>
            <p:nvPr/>
          </p:nvSpPr>
          <p:spPr>
            <a:xfrm>
              <a:off x="6553933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63"/>
            <p:cNvSpPr/>
            <p:nvPr/>
          </p:nvSpPr>
          <p:spPr>
            <a:xfrm>
              <a:off x="6642723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63"/>
            <p:cNvSpPr/>
            <p:nvPr/>
          </p:nvSpPr>
          <p:spPr>
            <a:xfrm>
              <a:off x="6731512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63"/>
            <p:cNvSpPr/>
            <p:nvPr/>
          </p:nvSpPr>
          <p:spPr>
            <a:xfrm>
              <a:off x="6820301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63"/>
            <p:cNvSpPr/>
            <p:nvPr/>
          </p:nvSpPr>
          <p:spPr>
            <a:xfrm>
              <a:off x="6909090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63"/>
            <p:cNvSpPr/>
            <p:nvPr/>
          </p:nvSpPr>
          <p:spPr>
            <a:xfrm>
              <a:off x="6465144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63"/>
            <p:cNvSpPr/>
            <p:nvPr/>
          </p:nvSpPr>
          <p:spPr>
            <a:xfrm>
              <a:off x="6553933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63"/>
            <p:cNvSpPr/>
            <p:nvPr/>
          </p:nvSpPr>
          <p:spPr>
            <a:xfrm>
              <a:off x="6642723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63"/>
            <p:cNvSpPr/>
            <p:nvPr/>
          </p:nvSpPr>
          <p:spPr>
            <a:xfrm>
              <a:off x="6731512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63"/>
            <p:cNvSpPr/>
            <p:nvPr/>
          </p:nvSpPr>
          <p:spPr>
            <a:xfrm>
              <a:off x="6820301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63"/>
            <p:cNvSpPr/>
            <p:nvPr/>
          </p:nvSpPr>
          <p:spPr>
            <a:xfrm>
              <a:off x="6909090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63"/>
            <p:cNvSpPr/>
            <p:nvPr/>
          </p:nvSpPr>
          <p:spPr>
            <a:xfrm>
              <a:off x="6465144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63"/>
            <p:cNvSpPr/>
            <p:nvPr/>
          </p:nvSpPr>
          <p:spPr>
            <a:xfrm>
              <a:off x="6553933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63"/>
            <p:cNvSpPr/>
            <p:nvPr/>
          </p:nvSpPr>
          <p:spPr>
            <a:xfrm>
              <a:off x="6642723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63"/>
            <p:cNvSpPr/>
            <p:nvPr/>
          </p:nvSpPr>
          <p:spPr>
            <a:xfrm>
              <a:off x="6731512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63"/>
            <p:cNvSpPr/>
            <p:nvPr/>
          </p:nvSpPr>
          <p:spPr>
            <a:xfrm>
              <a:off x="6820301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63"/>
            <p:cNvSpPr/>
            <p:nvPr/>
          </p:nvSpPr>
          <p:spPr>
            <a:xfrm>
              <a:off x="6909090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63"/>
            <p:cNvSpPr/>
            <p:nvPr/>
          </p:nvSpPr>
          <p:spPr>
            <a:xfrm>
              <a:off x="6465144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63"/>
            <p:cNvSpPr/>
            <p:nvPr/>
          </p:nvSpPr>
          <p:spPr>
            <a:xfrm>
              <a:off x="6553933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63"/>
            <p:cNvSpPr/>
            <p:nvPr/>
          </p:nvSpPr>
          <p:spPr>
            <a:xfrm>
              <a:off x="6642723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63"/>
            <p:cNvSpPr/>
            <p:nvPr/>
          </p:nvSpPr>
          <p:spPr>
            <a:xfrm>
              <a:off x="6731512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63"/>
            <p:cNvSpPr/>
            <p:nvPr/>
          </p:nvSpPr>
          <p:spPr>
            <a:xfrm>
              <a:off x="6820301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63"/>
            <p:cNvSpPr/>
            <p:nvPr/>
          </p:nvSpPr>
          <p:spPr>
            <a:xfrm>
              <a:off x="6909090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63"/>
            <p:cNvSpPr/>
            <p:nvPr/>
          </p:nvSpPr>
          <p:spPr>
            <a:xfrm>
              <a:off x="6997879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63"/>
            <p:cNvSpPr/>
            <p:nvPr/>
          </p:nvSpPr>
          <p:spPr>
            <a:xfrm>
              <a:off x="6997879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63"/>
            <p:cNvSpPr/>
            <p:nvPr/>
          </p:nvSpPr>
          <p:spPr>
            <a:xfrm>
              <a:off x="6997879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63"/>
            <p:cNvSpPr/>
            <p:nvPr/>
          </p:nvSpPr>
          <p:spPr>
            <a:xfrm>
              <a:off x="6997879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63"/>
            <p:cNvSpPr/>
            <p:nvPr/>
          </p:nvSpPr>
          <p:spPr>
            <a:xfrm>
              <a:off x="6997879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63"/>
            <p:cNvSpPr/>
            <p:nvPr/>
          </p:nvSpPr>
          <p:spPr>
            <a:xfrm>
              <a:off x="6997879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63"/>
            <p:cNvSpPr/>
            <p:nvPr/>
          </p:nvSpPr>
          <p:spPr>
            <a:xfrm>
              <a:off x="6997879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63"/>
            <p:cNvSpPr/>
            <p:nvPr/>
          </p:nvSpPr>
          <p:spPr>
            <a:xfrm>
              <a:off x="6997879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63"/>
            <p:cNvSpPr/>
            <p:nvPr/>
          </p:nvSpPr>
          <p:spPr>
            <a:xfrm>
              <a:off x="6997879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63"/>
            <p:cNvSpPr/>
            <p:nvPr/>
          </p:nvSpPr>
          <p:spPr>
            <a:xfrm>
              <a:off x="6997879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63"/>
            <p:cNvSpPr/>
            <p:nvPr/>
          </p:nvSpPr>
          <p:spPr>
            <a:xfrm>
              <a:off x="6997879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63"/>
            <p:cNvSpPr/>
            <p:nvPr/>
          </p:nvSpPr>
          <p:spPr>
            <a:xfrm>
              <a:off x="6997879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63"/>
            <p:cNvSpPr/>
            <p:nvPr/>
          </p:nvSpPr>
          <p:spPr>
            <a:xfrm>
              <a:off x="6997879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63"/>
            <p:cNvSpPr/>
            <p:nvPr/>
          </p:nvSpPr>
          <p:spPr>
            <a:xfrm>
              <a:off x="7086668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63"/>
            <p:cNvSpPr/>
            <p:nvPr/>
          </p:nvSpPr>
          <p:spPr>
            <a:xfrm>
              <a:off x="7086668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63"/>
            <p:cNvSpPr/>
            <p:nvPr/>
          </p:nvSpPr>
          <p:spPr>
            <a:xfrm>
              <a:off x="7086668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63"/>
            <p:cNvSpPr/>
            <p:nvPr/>
          </p:nvSpPr>
          <p:spPr>
            <a:xfrm>
              <a:off x="7086668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63"/>
            <p:cNvSpPr/>
            <p:nvPr/>
          </p:nvSpPr>
          <p:spPr>
            <a:xfrm>
              <a:off x="7086668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63"/>
            <p:cNvSpPr/>
            <p:nvPr/>
          </p:nvSpPr>
          <p:spPr>
            <a:xfrm>
              <a:off x="7086668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63"/>
            <p:cNvSpPr/>
            <p:nvPr/>
          </p:nvSpPr>
          <p:spPr>
            <a:xfrm>
              <a:off x="7086668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63"/>
            <p:cNvSpPr/>
            <p:nvPr/>
          </p:nvSpPr>
          <p:spPr>
            <a:xfrm>
              <a:off x="7086668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63"/>
            <p:cNvSpPr/>
            <p:nvPr/>
          </p:nvSpPr>
          <p:spPr>
            <a:xfrm>
              <a:off x="7086668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63"/>
            <p:cNvSpPr/>
            <p:nvPr/>
          </p:nvSpPr>
          <p:spPr>
            <a:xfrm>
              <a:off x="7086668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63"/>
            <p:cNvSpPr/>
            <p:nvPr/>
          </p:nvSpPr>
          <p:spPr>
            <a:xfrm>
              <a:off x="7086668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63"/>
            <p:cNvSpPr/>
            <p:nvPr/>
          </p:nvSpPr>
          <p:spPr>
            <a:xfrm>
              <a:off x="7086668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63"/>
            <p:cNvSpPr/>
            <p:nvPr/>
          </p:nvSpPr>
          <p:spPr>
            <a:xfrm>
              <a:off x="7086668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63"/>
            <p:cNvSpPr/>
            <p:nvPr/>
          </p:nvSpPr>
          <p:spPr>
            <a:xfrm>
              <a:off x="7175458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63"/>
            <p:cNvSpPr/>
            <p:nvPr/>
          </p:nvSpPr>
          <p:spPr>
            <a:xfrm>
              <a:off x="7175458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63"/>
            <p:cNvSpPr/>
            <p:nvPr/>
          </p:nvSpPr>
          <p:spPr>
            <a:xfrm>
              <a:off x="7175458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63"/>
            <p:cNvSpPr/>
            <p:nvPr/>
          </p:nvSpPr>
          <p:spPr>
            <a:xfrm>
              <a:off x="7175458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63"/>
            <p:cNvSpPr/>
            <p:nvPr/>
          </p:nvSpPr>
          <p:spPr>
            <a:xfrm>
              <a:off x="7175458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63"/>
            <p:cNvSpPr/>
            <p:nvPr/>
          </p:nvSpPr>
          <p:spPr>
            <a:xfrm>
              <a:off x="7175458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63"/>
            <p:cNvSpPr/>
            <p:nvPr/>
          </p:nvSpPr>
          <p:spPr>
            <a:xfrm>
              <a:off x="7175458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63"/>
            <p:cNvSpPr/>
            <p:nvPr/>
          </p:nvSpPr>
          <p:spPr>
            <a:xfrm>
              <a:off x="7175458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63"/>
            <p:cNvSpPr/>
            <p:nvPr/>
          </p:nvSpPr>
          <p:spPr>
            <a:xfrm>
              <a:off x="7175458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63"/>
            <p:cNvSpPr/>
            <p:nvPr/>
          </p:nvSpPr>
          <p:spPr>
            <a:xfrm>
              <a:off x="7175458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63"/>
            <p:cNvSpPr/>
            <p:nvPr/>
          </p:nvSpPr>
          <p:spPr>
            <a:xfrm>
              <a:off x="7175458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63"/>
            <p:cNvSpPr/>
            <p:nvPr/>
          </p:nvSpPr>
          <p:spPr>
            <a:xfrm>
              <a:off x="7175458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63"/>
            <p:cNvSpPr/>
            <p:nvPr/>
          </p:nvSpPr>
          <p:spPr>
            <a:xfrm>
              <a:off x="7175458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63"/>
            <p:cNvSpPr/>
            <p:nvPr/>
          </p:nvSpPr>
          <p:spPr>
            <a:xfrm>
              <a:off x="7264247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63"/>
            <p:cNvSpPr/>
            <p:nvPr/>
          </p:nvSpPr>
          <p:spPr>
            <a:xfrm>
              <a:off x="7264247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63"/>
            <p:cNvSpPr/>
            <p:nvPr/>
          </p:nvSpPr>
          <p:spPr>
            <a:xfrm>
              <a:off x="7264247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63"/>
            <p:cNvSpPr/>
            <p:nvPr/>
          </p:nvSpPr>
          <p:spPr>
            <a:xfrm>
              <a:off x="7264247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63"/>
            <p:cNvSpPr/>
            <p:nvPr/>
          </p:nvSpPr>
          <p:spPr>
            <a:xfrm>
              <a:off x="7264247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63"/>
            <p:cNvSpPr/>
            <p:nvPr/>
          </p:nvSpPr>
          <p:spPr>
            <a:xfrm>
              <a:off x="7264247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63"/>
            <p:cNvSpPr/>
            <p:nvPr/>
          </p:nvSpPr>
          <p:spPr>
            <a:xfrm>
              <a:off x="7264247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63"/>
            <p:cNvSpPr/>
            <p:nvPr/>
          </p:nvSpPr>
          <p:spPr>
            <a:xfrm>
              <a:off x="7264247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63"/>
            <p:cNvSpPr/>
            <p:nvPr/>
          </p:nvSpPr>
          <p:spPr>
            <a:xfrm>
              <a:off x="7264247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63"/>
            <p:cNvSpPr/>
            <p:nvPr/>
          </p:nvSpPr>
          <p:spPr>
            <a:xfrm>
              <a:off x="7264247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0;p63"/>
            <p:cNvSpPr/>
            <p:nvPr/>
          </p:nvSpPr>
          <p:spPr>
            <a:xfrm>
              <a:off x="7264247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63"/>
            <p:cNvSpPr/>
            <p:nvPr/>
          </p:nvSpPr>
          <p:spPr>
            <a:xfrm>
              <a:off x="7264247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63"/>
            <p:cNvSpPr/>
            <p:nvPr/>
          </p:nvSpPr>
          <p:spPr>
            <a:xfrm>
              <a:off x="7264247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63"/>
            <p:cNvSpPr/>
            <p:nvPr/>
          </p:nvSpPr>
          <p:spPr>
            <a:xfrm>
              <a:off x="7353036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63"/>
            <p:cNvSpPr/>
            <p:nvPr/>
          </p:nvSpPr>
          <p:spPr>
            <a:xfrm>
              <a:off x="7353036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63"/>
            <p:cNvSpPr/>
            <p:nvPr/>
          </p:nvSpPr>
          <p:spPr>
            <a:xfrm>
              <a:off x="7353036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63"/>
            <p:cNvSpPr/>
            <p:nvPr/>
          </p:nvSpPr>
          <p:spPr>
            <a:xfrm>
              <a:off x="7353036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63"/>
            <p:cNvSpPr/>
            <p:nvPr/>
          </p:nvSpPr>
          <p:spPr>
            <a:xfrm>
              <a:off x="7353036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63"/>
            <p:cNvSpPr/>
            <p:nvPr/>
          </p:nvSpPr>
          <p:spPr>
            <a:xfrm>
              <a:off x="7353036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63"/>
            <p:cNvSpPr/>
            <p:nvPr/>
          </p:nvSpPr>
          <p:spPr>
            <a:xfrm>
              <a:off x="7353036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63"/>
            <p:cNvSpPr/>
            <p:nvPr/>
          </p:nvSpPr>
          <p:spPr>
            <a:xfrm>
              <a:off x="7353036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63"/>
            <p:cNvSpPr/>
            <p:nvPr/>
          </p:nvSpPr>
          <p:spPr>
            <a:xfrm>
              <a:off x="7353036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63"/>
            <p:cNvSpPr/>
            <p:nvPr/>
          </p:nvSpPr>
          <p:spPr>
            <a:xfrm>
              <a:off x="7353036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63"/>
            <p:cNvSpPr/>
            <p:nvPr/>
          </p:nvSpPr>
          <p:spPr>
            <a:xfrm>
              <a:off x="7353036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63"/>
            <p:cNvSpPr/>
            <p:nvPr/>
          </p:nvSpPr>
          <p:spPr>
            <a:xfrm>
              <a:off x="7353036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63"/>
            <p:cNvSpPr/>
            <p:nvPr/>
          </p:nvSpPr>
          <p:spPr>
            <a:xfrm>
              <a:off x="7353036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63"/>
            <p:cNvSpPr/>
            <p:nvPr/>
          </p:nvSpPr>
          <p:spPr>
            <a:xfrm>
              <a:off x="7441825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63"/>
            <p:cNvSpPr/>
            <p:nvPr/>
          </p:nvSpPr>
          <p:spPr>
            <a:xfrm>
              <a:off x="7441825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63"/>
            <p:cNvSpPr/>
            <p:nvPr/>
          </p:nvSpPr>
          <p:spPr>
            <a:xfrm>
              <a:off x="7441825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63"/>
            <p:cNvSpPr/>
            <p:nvPr/>
          </p:nvSpPr>
          <p:spPr>
            <a:xfrm>
              <a:off x="7441825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63"/>
            <p:cNvSpPr/>
            <p:nvPr/>
          </p:nvSpPr>
          <p:spPr>
            <a:xfrm>
              <a:off x="7441825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63"/>
            <p:cNvSpPr/>
            <p:nvPr/>
          </p:nvSpPr>
          <p:spPr>
            <a:xfrm>
              <a:off x="7441825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63"/>
            <p:cNvSpPr/>
            <p:nvPr/>
          </p:nvSpPr>
          <p:spPr>
            <a:xfrm>
              <a:off x="7441825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63"/>
            <p:cNvSpPr/>
            <p:nvPr/>
          </p:nvSpPr>
          <p:spPr>
            <a:xfrm>
              <a:off x="7441825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63"/>
            <p:cNvSpPr/>
            <p:nvPr/>
          </p:nvSpPr>
          <p:spPr>
            <a:xfrm>
              <a:off x="7441825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63"/>
            <p:cNvSpPr/>
            <p:nvPr/>
          </p:nvSpPr>
          <p:spPr>
            <a:xfrm>
              <a:off x="7441825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63"/>
            <p:cNvSpPr/>
            <p:nvPr/>
          </p:nvSpPr>
          <p:spPr>
            <a:xfrm>
              <a:off x="7441825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63"/>
            <p:cNvSpPr/>
            <p:nvPr/>
          </p:nvSpPr>
          <p:spPr>
            <a:xfrm>
              <a:off x="7441825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63"/>
            <p:cNvSpPr/>
            <p:nvPr/>
          </p:nvSpPr>
          <p:spPr>
            <a:xfrm>
              <a:off x="7441825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63"/>
            <p:cNvSpPr/>
            <p:nvPr/>
          </p:nvSpPr>
          <p:spPr>
            <a:xfrm>
              <a:off x="7530614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63"/>
            <p:cNvSpPr/>
            <p:nvPr/>
          </p:nvSpPr>
          <p:spPr>
            <a:xfrm>
              <a:off x="7530614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63"/>
            <p:cNvSpPr/>
            <p:nvPr/>
          </p:nvSpPr>
          <p:spPr>
            <a:xfrm>
              <a:off x="7530614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" name="Google Shape;332;p63"/>
            <p:cNvSpPr/>
            <p:nvPr/>
          </p:nvSpPr>
          <p:spPr>
            <a:xfrm>
              <a:off x="7530614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63"/>
            <p:cNvSpPr/>
            <p:nvPr/>
          </p:nvSpPr>
          <p:spPr>
            <a:xfrm>
              <a:off x="7530614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63"/>
            <p:cNvSpPr/>
            <p:nvPr/>
          </p:nvSpPr>
          <p:spPr>
            <a:xfrm>
              <a:off x="7530614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63"/>
            <p:cNvSpPr/>
            <p:nvPr/>
          </p:nvSpPr>
          <p:spPr>
            <a:xfrm>
              <a:off x="7530614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63"/>
            <p:cNvSpPr/>
            <p:nvPr/>
          </p:nvSpPr>
          <p:spPr>
            <a:xfrm>
              <a:off x="7530614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63"/>
            <p:cNvSpPr/>
            <p:nvPr/>
          </p:nvSpPr>
          <p:spPr>
            <a:xfrm>
              <a:off x="7530614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63"/>
            <p:cNvSpPr/>
            <p:nvPr/>
          </p:nvSpPr>
          <p:spPr>
            <a:xfrm>
              <a:off x="7530614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63"/>
            <p:cNvSpPr/>
            <p:nvPr/>
          </p:nvSpPr>
          <p:spPr>
            <a:xfrm>
              <a:off x="7530614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Google Shape;340;p63"/>
            <p:cNvSpPr/>
            <p:nvPr/>
          </p:nvSpPr>
          <p:spPr>
            <a:xfrm>
              <a:off x="7530614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63"/>
            <p:cNvSpPr/>
            <p:nvPr/>
          </p:nvSpPr>
          <p:spPr>
            <a:xfrm>
              <a:off x="7530614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63"/>
            <p:cNvSpPr/>
            <p:nvPr/>
          </p:nvSpPr>
          <p:spPr>
            <a:xfrm>
              <a:off x="7619404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63"/>
            <p:cNvSpPr/>
            <p:nvPr/>
          </p:nvSpPr>
          <p:spPr>
            <a:xfrm>
              <a:off x="7619404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63"/>
            <p:cNvSpPr/>
            <p:nvPr/>
          </p:nvSpPr>
          <p:spPr>
            <a:xfrm>
              <a:off x="7619404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63"/>
            <p:cNvSpPr/>
            <p:nvPr/>
          </p:nvSpPr>
          <p:spPr>
            <a:xfrm>
              <a:off x="7619404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63"/>
            <p:cNvSpPr/>
            <p:nvPr/>
          </p:nvSpPr>
          <p:spPr>
            <a:xfrm>
              <a:off x="7619404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63"/>
            <p:cNvSpPr/>
            <p:nvPr/>
          </p:nvSpPr>
          <p:spPr>
            <a:xfrm>
              <a:off x="7619404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63"/>
            <p:cNvSpPr/>
            <p:nvPr/>
          </p:nvSpPr>
          <p:spPr>
            <a:xfrm>
              <a:off x="7619404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63"/>
            <p:cNvSpPr/>
            <p:nvPr/>
          </p:nvSpPr>
          <p:spPr>
            <a:xfrm>
              <a:off x="7619404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63"/>
            <p:cNvSpPr/>
            <p:nvPr/>
          </p:nvSpPr>
          <p:spPr>
            <a:xfrm>
              <a:off x="7619404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63"/>
            <p:cNvSpPr/>
            <p:nvPr/>
          </p:nvSpPr>
          <p:spPr>
            <a:xfrm>
              <a:off x="7619404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63"/>
            <p:cNvSpPr/>
            <p:nvPr/>
          </p:nvSpPr>
          <p:spPr>
            <a:xfrm>
              <a:off x="7619404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63"/>
            <p:cNvSpPr/>
            <p:nvPr/>
          </p:nvSpPr>
          <p:spPr>
            <a:xfrm>
              <a:off x="7619404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63"/>
            <p:cNvSpPr/>
            <p:nvPr/>
          </p:nvSpPr>
          <p:spPr>
            <a:xfrm>
              <a:off x="7619404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63"/>
            <p:cNvSpPr/>
            <p:nvPr/>
          </p:nvSpPr>
          <p:spPr>
            <a:xfrm>
              <a:off x="7708193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63"/>
            <p:cNvSpPr/>
            <p:nvPr/>
          </p:nvSpPr>
          <p:spPr>
            <a:xfrm>
              <a:off x="7708193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63"/>
            <p:cNvSpPr/>
            <p:nvPr/>
          </p:nvSpPr>
          <p:spPr>
            <a:xfrm>
              <a:off x="7708193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63"/>
            <p:cNvSpPr/>
            <p:nvPr/>
          </p:nvSpPr>
          <p:spPr>
            <a:xfrm>
              <a:off x="7708193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63"/>
            <p:cNvSpPr/>
            <p:nvPr/>
          </p:nvSpPr>
          <p:spPr>
            <a:xfrm>
              <a:off x="7708193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Google Shape;360;p63"/>
            <p:cNvSpPr/>
            <p:nvPr/>
          </p:nvSpPr>
          <p:spPr>
            <a:xfrm>
              <a:off x="7708193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" name="Google Shape;361;p63"/>
            <p:cNvSpPr/>
            <p:nvPr/>
          </p:nvSpPr>
          <p:spPr>
            <a:xfrm>
              <a:off x="7708193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63"/>
            <p:cNvSpPr/>
            <p:nvPr/>
          </p:nvSpPr>
          <p:spPr>
            <a:xfrm>
              <a:off x="7708193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63"/>
            <p:cNvSpPr/>
            <p:nvPr/>
          </p:nvSpPr>
          <p:spPr>
            <a:xfrm>
              <a:off x="7708193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63"/>
            <p:cNvSpPr/>
            <p:nvPr/>
          </p:nvSpPr>
          <p:spPr>
            <a:xfrm>
              <a:off x="7708193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Google Shape;365;p63"/>
            <p:cNvSpPr/>
            <p:nvPr/>
          </p:nvSpPr>
          <p:spPr>
            <a:xfrm>
              <a:off x="7708193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63"/>
            <p:cNvSpPr/>
            <p:nvPr/>
          </p:nvSpPr>
          <p:spPr>
            <a:xfrm>
              <a:off x="7708193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63"/>
            <p:cNvSpPr/>
            <p:nvPr/>
          </p:nvSpPr>
          <p:spPr>
            <a:xfrm>
              <a:off x="7708193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63"/>
            <p:cNvSpPr/>
            <p:nvPr/>
          </p:nvSpPr>
          <p:spPr>
            <a:xfrm>
              <a:off x="7796982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63"/>
            <p:cNvSpPr/>
            <p:nvPr/>
          </p:nvSpPr>
          <p:spPr>
            <a:xfrm>
              <a:off x="7796982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63"/>
            <p:cNvSpPr/>
            <p:nvPr/>
          </p:nvSpPr>
          <p:spPr>
            <a:xfrm>
              <a:off x="7796982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63"/>
            <p:cNvSpPr/>
            <p:nvPr/>
          </p:nvSpPr>
          <p:spPr>
            <a:xfrm>
              <a:off x="7796982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63"/>
            <p:cNvSpPr/>
            <p:nvPr/>
          </p:nvSpPr>
          <p:spPr>
            <a:xfrm>
              <a:off x="7796982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63"/>
            <p:cNvSpPr/>
            <p:nvPr/>
          </p:nvSpPr>
          <p:spPr>
            <a:xfrm>
              <a:off x="7796982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63"/>
            <p:cNvSpPr/>
            <p:nvPr/>
          </p:nvSpPr>
          <p:spPr>
            <a:xfrm>
              <a:off x="7796982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63"/>
            <p:cNvSpPr/>
            <p:nvPr/>
          </p:nvSpPr>
          <p:spPr>
            <a:xfrm>
              <a:off x="7796982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63"/>
            <p:cNvSpPr/>
            <p:nvPr/>
          </p:nvSpPr>
          <p:spPr>
            <a:xfrm>
              <a:off x="7796982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63"/>
            <p:cNvSpPr/>
            <p:nvPr/>
          </p:nvSpPr>
          <p:spPr>
            <a:xfrm>
              <a:off x="7796982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63"/>
            <p:cNvSpPr/>
            <p:nvPr/>
          </p:nvSpPr>
          <p:spPr>
            <a:xfrm>
              <a:off x="7796982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63"/>
            <p:cNvSpPr/>
            <p:nvPr/>
          </p:nvSpPr>
          <p:spPr>
            <a:xfrm>
              <a:off x="7796982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63"/>
            <p:cNvSpPr/>
            <p:nvPr/>
          </p:nvSpPr>
          <p:spPr>
            <a:xfrm>
              <a:off x="7796982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63"/>
            <p:cNvSpPr/>
            <p:nvPr/>
          </p:nvSpPr>
          <p:spPr>
            <a:xfrm>
              <a:off x="7885771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63"/>
            <p:cNvSpPr/>
            <p:nvPr/>
          </p:nvSpPr>
          <p:spPr>
            <a:xfrm>
              <a:off x="7885771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63"/>
            <p:cNvSpPr/>
            <p:nvPr/>
          </p:nvSpPr>
          <p:spPr>
            <a:xfrm>
              <a:off x="7885771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63"/>
            <p:cNvSpPr/>
            <p:nvPr/>
          </p:nvSpPr>
          <p:spPr>
            <a:xfrm>
              <a:off x="7885771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63"/>
            <p:cNvSpPr/>
            <p:nvPr/>
          </p:nvSpPr>
          <p:spPr>
            <a:xfrm>
              <a:off x="7885771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63"/>
            <p:cNvSpPr/>
            <p:nvPr/>
          </p:nvSpPr>
          <p:spPr>
            <a:xfrm>
              <a:off x="7885771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63"/>
            <p:cNvSpPr/>
            <p:nvPr/>
          </p:nvSpPr>
          <p:spPr>
            <a:xfrm>
              <a:off x="7885771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63"/>
            <p:cNvSpPr/>
            <p:nvPr/>
          </p:nvSpPr>
          <p:spPr>
            <a:xfrm>
              <a:off x="7885771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63"/>
            <p:cNvSpPr/>
            <p:nvPr/>
          </p:nvSpPr>
          <p:spPr>
            <a:xfrm>
              <a:off x="7885771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Google Shape;390;p63"/>
            <p:cNvSpPr/>
            <p:nvPr/>
          </p:nvSpPr>
          <p:spPr>
            <a:xfrm>
              <a:off x="7885771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1" name="Google Shape;391;p63"/>
            <p:cNvSpPr/>
            <p:nvPr/>
          </p:nvSpPr>
          <p:spPr>
            <a:xfrm>
              <a:off x="7885771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63"/>
            <p:cNvSpPr/>
            <p:nvPr/>
          </p:nvSpPr>
          <p:spPr>
            <a:xfrm>
              <a:off x="7885771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63"/>
            <p:cNvSpPr/>
            <p:nvPr/>
          </p:nvSpPr>
          <p:spPr>
            <a:xfrm>
              <a:off x="7885771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63"/>
            <p:cNvSpPr/>
            <p:nvPr/>
          </p:nvSpPr>
          <p:spPr>
            <a:xfrm>
              <a:off x="7974560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63"/>
            <p:cNvSpPr/>
            <p:nvPr/>
          </p:nvSpPr>
          <p:spPr>
            <a:xfrm>
              <a:off x="7974560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63"/>
            <p:cNvSpPr/>
            <p:nvPr/>
          </p:nvSpPr>
          <p:spPr>
            <a:xfrm>
              <a:off x="7974560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63"/>
            <p:cNvSpPr/>
            <p:nvPr/>
          </p:nvSpPr>
          <p:spPr>
            <a:xfrm>
              <a:off x="7974560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63"/>
            <p:cNvSpPr/>
            <p:nvPr/>
          </p:nvSpPr>
          <p:spPr>
            <a:xfrm>
              <a:off x="7974560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63"/>
            <p:cNvSpPr/>
            <p:nvPr/>
          </p:nvSpPr>
          <p:spPr>
            <a:xfrm>
              <a:off x="7974560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63"/>
            <p:cNvSpPr/>
            <p:nvPr/>
          </p:nvSpPr>
          <p:spPr>
            <a:xfrm>
              <a:off x="7974560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63"/>
            <p:cNvSpPr/>
            <p:nvPr/>
          </p:nvSpPr>
          <p:spPr>
            <a:xfrm>
              <a:off x="7974560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63"/>
            <p:cNvSpPr/>
            <p:nvPr/>
          </p:nvSpPr>
          <p:spPr>
            <a:xfrm>
              <a:off x="7974560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63"/>
            <p:cNvSpPr/>
            <p:nvPr/>
          </p:nvSpPr>
          <p:spPr>
            <a:xfrm>
              <a:off x="7974560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63"/>
            <p:cNvSpPr/>
            <p:nvPr/>
          </p:nvSpPr>
          <p:spPr>
            <a:xfrm>
              <a:off x="7974560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63"/>
            <p:cNvSpPr/>
            <p:nvPr/>
          </p:nvSpPr>
          <p:spPr>
            <a:xfrm>
              <a:off x="7974560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63"/>
            <p:cNvSpPr/>
            <p:nvPr/>
          </p:nvSpPr>
          <p:spPr>
            <a:xfrm>
              <a:off x="7974560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63"/>
            <p:cNvSpPr/>
            <p:nvPr/>
          </p:nvSpPr>
          <p:spPr>
            <a:xfrm>
              <a:off x="8063349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63"/>
            <p:cNvSpPr/>
            <p:nvPr/>
          </p:nvSpPr>
          <p:spPr>
            <a:xfrm>
              <a:off x="8063349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63"/>
            <p:cNvSpPr/>
            <p:nvPr/>
          </p:nvSpPr>
          <p:spPr>
            <a:xfrm>
              <a:off x="8063349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63"/>
            <p:cNvSpPr/>
            <p:nvPr/>
          </p:nvSpPr>
          <p:spPr>
            <a:xfrm>
              <a:off x="8063349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63"/>
            <p:cNvSpPr/>
            <p:nvPr/>
          </p:nvSpPr>
          <p:spPr>
            <a:xfrm>
              <a:off x="8063349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63"/>
            <p:cNvSpPr/>
            <p:nvPr/>
          </p:nvSpPr>
          <p:spPr>
            <a:xfrm>
              <a:off x="8063349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63"/>
            <p:cNvSpPr/>
            <p:nvPr/>
          </p:nvSpPr>
          <p:spPr>
            <a:xfrm>
              <a:off x="8063349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63"/>
            <p:cNvSpPr/>
            <p:nvPr/>
          </p:nvSpPr>
          <p:spPr>
            <a:xfrm>
              <a:off x="8063349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63"/>
            <p:cNvSpPr/>
            <p:nvPr/>
          </p:nvSpPr>
          <p:spPr>
            <a:xfrm>
              <a:off x="8063349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63"/>
            <p:cNvSpPr/>
            <p:nvPr/>
          </p:nvSpPr>
          <p:spPr>
            <a:xfrm>
              <a:off x="8063349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63"/>
            <p:cNvSpPr/>
            <p:nvPr/>
          </p:nvSpPr>
          <p:spPr>
            <a:xfrm>
              <a:off x="8063349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63"/>
            <p:cNvSpPr/>
            <p:nvPr/>
          </p:nvSpPr>
          <p:spPr>
            <a:xfrm>
              <a:off x="8063349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63"/>
            <p:cNvSpPr/>
            <p:nvPr/>
          </p:nvSpPr>
          <p:spPr>
            <a:xfrm>
              <a:off x="8063349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63"/>
            <p:cNvSpPr/>
            <p:nvPr/>
          </p:nvSpPr>
          <p:spPr>
            <a:xfrm>
              <a:off x="8152139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63"/>
            <p:cNvSpPr/>
            <p:nvPr/>
          </p:nvSpPr>
          <p:spPr>
            <a:xfrm>
              <a:off x="8152139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63"/>
            <p:cNvSpPr/>
            <p:nvPr/>
          </p:nvSpPr>
          <p:spPr>
            <a:xfrm>
              <a:off x="8152139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63"/>
            <p:cNvSpPr/>
            <p:nvPr/>
          </p:nvSpPr>
          <p:spPr>
            <a:xfrm>
              <a:off x="8152139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63"/>
            <p:cNvSpPr/>
            <p:nvPr/>
          </p:nvSpPr>
          <p:spPr>
            <a:xfrm>
              <a:off x="8152139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63"/>
            <p:cNvSpPr/>
            <p:nvPr/>
          </p:nvSpPr>
          <p:spPr>
            <a:xfrm>
              <a:off x="8152139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63"/>
            <p:cNvSpPr/>
            <p:nvPr/>
          </p:nvSpPr>
          <p:spPr>
            <a:xfrm>
              <a:off x="8152139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63"/>
            <p:cNvSpPr/>
            <p:nvPr/>
          </p:nvSpPr>
          <p:spPr>
            <a:xfrm>
              <a:off x="8152139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63"/>
            <p:cNvSpPr/>
            <p:nvPr/>
          </p:nvSpPr>
          <p:spPr>
            <a:xfrm>
              <a:off x="8152139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63"/>
            <p:cNvSpPr/>
            <p:nvPr/>
          </p:nvSpPr>
          <p:spPr>
            <a:xfrm>
              <a:off x="8152139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63"/>
            <p:cNvSpPr/>
            <p:nvPr/>
          </p:nvSpPr>
          <p:spPr>
            <a:xfrm>
              <a:off x="8152139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63"/>
            <p:cNvSpPr/>
            <p:nvPr/>
          </p:nvSpPr>
          <p:spPr>
            <a:xfrm>
              <a:off x="8152139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63"/>
            <p:cNvSpPr/>
            <p:nvPr/>
          </p:nvSpPr>
          <p:spPr>
            <a:xfrm>
              <a:off x="8152139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63"/>
            <p:cNvSpPr/>
            <p:nvPr/>
          </p:nvSpPr>
          <p:spPr>
            <a:xfrm>
              <a:off x="8240928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63"/>
            <p:cNvSpPr/>
            <p:nvPr/>
          </p:nvSpPr>
          <p:spPr>
            <a:xfrm>
              <a:off x="8240928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63"/>
            <p:cNvSpPr/>
            <p:nvPr/>
          </p:nvSpPr>
          <p:spPr>
            <a:xfrm>
              <a:off x="8240928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6" name="Google Shape;436;p63"/>
            <p:cNvSpPr/>
            <p:nvPr/>
          </p:nvSpPr>
          <p:spPr>
            <a:xfrm>
              <a:off x="8240928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7" name="Google Shape;437;p63"/>
            <p:cNvSpPr/>
            <p:nvPr/>
          </p:nvSpPr>
          <p:spPr>
            <a:xfrm>
              <a:off x="8240928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63"/>
            <p:cNvSpPr/>
            <p:nvPr/>
          </p:nvSpPr>
          <p:spPr>
            <a:xfrm>
              <a:off x="8240928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63"/>
            <p:cNvSpPr/>
            <p:nvPr/>
          </p:nvSpPr>
          <p:spPr>
            <a:xfrm>
              <a:off x="8240928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63"/>
            <p:cNvSpPr/>
            <p:nvPr/>
          </p:nvSpPr>
          <p:spPr>
            <a:xfrm>
              <a:off x="8240928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63"/>
            <p:cNvSpPr/>
            <p:nvPr/>
          </p:nvSpPr>
          <p:spPr>
            <a:xfrm>
              <a:off x="8240928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63"/>
            <p:cNvSpPr/>
            <p:nvPr/>
          </p:nvSpPr>
          <p:spPr>
            <a:xfrm>
              <a:off x="8240928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63"/>
            <p:cNvSpPr/>
            <p:nvPr/>
          </p:nvSpPr>
          <p:spPr>
            <a:xfrm>
              <a:off x="8240928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63"/>
            <p:cNvSpPr/>
            <p:nvPr/>
          </p:nvSpPr>
          <p:spPr>
            <a:xfrm>
              <a:off x="8240928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63"/>
            <p:cNvSpPr/>
            <p:nvPr/>
          </p:nvSpPr>
          <p:spPr>
            <a:xfrm>
              <a:off x="8240928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63"/>
            <p:cNvSpPr/>
            <p:nvPr/>
          </p:nvSpPr>
          <p:spPr>
            <a:xfrm>
              <a:off x="6465144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63"/>
            <p:cNvSpPr/>
            <p:nvPr/>
          </p:nvSpPr>
          <p:spPr>
            <a:xfrm>
              <a:off x="6553933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63"/>
            <p:cNvSpPr/>
            <p:nvPr/>
          </p:nvSpPr>
          <p:spPr>
            <a:xfrm>
              <a:off x="6642723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63"/>
            <p:cNvSpPr/>
            <p:nvPr/>
          </p:nvSpPr>
          <p:spPr>
            <a:xfrm>
              <a:off x="6731512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63"/>
            <p:cNvSpPr/>
            <p:nvPr/>
          </p:nvSpPr>
          <p:spPr>
            <a:xfrm>
              <a:off x="6820301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63"/>
            <p:cNvSpPr/>
            <p:nvPr/>
          </p:nvSpPr>
          <p:spPr>
            <a:xfrm>
              <a:off x="6909090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63"/>
            <p:cNvSpPr/>
            <p:nvPr/>
          </p:nvSpPr>
          <p:spPr>
            <a:xfrm>
              <a:off x="6997879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63"/>
            <p:cNvSpPr/>
            <p:nvPr/>
          </p:nvSpPr>
          <p:spPr>
            <a:xfrm>
              <a:off x="7086668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4" name="Google Shape;454;p63"/>
            <p:cNvSpPr/>
            <p:nvPr/>
          </p:nvSpPr>
          <p:spPr>
            <a:xfrm>
              <a:off x="7175458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5" name="Google Shape;455;p63"/>
            <p:cNvSpPr/>
            <p:nvPr/>
          </p:nvSpPr>
          <p:spPr>
            <a:xfrm>
              <a:off x="7264247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6" name="Google Shape;456;p63"/>
            <p:cNvSpPr/>
            <p:nvPr/>
          </p:nvSpPr>
          <p:spPr>
            <a:xfrm>
              <a:off x="7353036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63"/>
            <p:cNvSpPr/>
            <p:nvPr/>
          </p:nvSpPr>
          <p:spPr>
            <a:xfrm>
              <a:off x="7441825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8" name="Google Shape;458;p63"/>
            <p:cNvSpPr/>
            <p:nvPr/>
          </p:nvSpPr>
          <p:spPr>
            <a:xfrm>
              <a:off x="7530614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9" name="Google Shape;459;p63"/>
            <p:cNvSpPr/>
            <p:nvPr/>
          </p:nvSpPr>
          <p:spPr>
            <a:xfrm>
              <a:off x="7619404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0" name="Google Shape;460;p63"/>
            <p:cNvSpPr/>
            <p:nvPr/>
          </p:nvSpPr>
          <p:spPr>
            <a:xfrm>
              <a:off x="7708193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1" name="Google Shape;461;p63"/>
            <p:cNvSpPr/>
            <p:nvPr/>
          </p:nvSpPr>
          <p:spPr>
            <a:xfrm>
              <a:off x="7796982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2" name="Google Shape;462;p63"/>
            <p:cNvSpPr/>
            <p:nvPr/>
          </p:nvSpPr>
          <p:spPr>
            <a:xfrm>
              <a:off x="7885771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63"/>
            <p:cNvSpPr/>
            <p:nvPr/>
          </p:nvSpPr>
          <p:spPr>
            <a:xfrm>
              <a:off x="7974560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63"/>
            <p:cNvSpPr/>
            <p:nvPr/>
          </p:nvSpPr>
          <p:spPr>
            <a:xfrm>
              <a:off x="8063349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63"/>
            <p:cNvSpPr/>
            <p:nvPr/>
          </p:nvSpPr>
          <p:spPr>
            <a:xfrm>
              <a:off x="8152139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6" name="Google Shape;466;p63"/>
            <p:cNvSpPr/>
            <p:nvPr/>
          </p:nvSpPr>
          <p:spPr>
            <a:xfrm>
              <a:off x="8240928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7" name="Google Shape;467;p63"/>
            <p:cNvSpPr/>
            <p:nvPr/>
          </p:nvSpPr>
          <p:spPr>
            <a:xfrm>
              <a:off x="6465144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8" name="Google Shape;468;p63"/>
            <p:cNvSpPr/>
            <p:nvPr/>
          </p:nvSpPr>
          <p:spPr>
            <a:xfrm>
              <a:off x="6553933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9" name="Google Shape;469;p63"/>
            <p:cNvSpPr/>
            <p:nvPr/>
          </p:nvSpPr>
          <p:spPr>
            <a:xfrm>
              <a:off x="6642723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0" name="Google Shape;470;p63"/>
            <p:cNvSpPr/>
            <p:nvPr/>
          </p:nvSpPr>
          <p:spPr>
            <a:xfrm>
              <a:off x="6731512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1" name="Google Shape;471;p63"/>
            <p:cNvSpPr/>
            <p:nvPr/>
          </p:nvSpPr>
          <p:spPr>
            <a:xfrm>
              <a:off x="6820301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Google Shape;472;p63"/>
            <p:cNvSpPr/>
            <p:nvPr/>
          </p:nvSpPr>
          <p:spPr>
            <a:xfrm>
              <a:off x="6909090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63"/>
            <p:cNvSpPr/>
            <p:nvPr/>
          </p:nvSpPr>
          <p:spPr>
            <a:xfrm>
              <a:off x="6997879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63"/>
            <p:cNvSpPr/>
            <p:nvPr/>
          </p:nvSpPr>
          <p:spPr>
            <a:xfrm>
              <a:off x="7086668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63"/>
            <p:cNvSpPr/>
            <p:nvPr/>
          </p:nvSpPr>
          <p:spPr>
            <a:xfrm>
              <a:off x="7175458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63"/>
            <p:cNvSpPr/>
            <p:nvPr/>
          </p:nvSpPr>
          <p:spPr>
            <a:xfrm>
              <a:off x="7264247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63"/>
            <p:cNvSpPr/>
            <p:nvPr/>
          </p:nvSpPr>
          <p:spPr>
            <a:xfrm>
              <a:off x="7353036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8" name="Google Shape;478;p63"/>
            <p:cNvSpPr/>
            <p:nvPr/>
          </p:nvSpPr>
          <p:spPr>
            <a:xfrm>
              <a:off x="7441825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63"/>
            <p:cNvSpPr/>
            <p:nvPr/>
          </p:nvSpPr>
          <p:spPr>
            <a:xfrm>
              <a:off x="7530614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63"/>
            <p:cNvSpPr/>
            <p:nvPr/>
          </p:nvSpPr>
          <p:spPr>
            <a:xfrm>
              <a:off x="7619404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63"/>
            <p:cNvSpPr/>
            <p:nvPr/>
          </p:nvSpPr>
          <p:spPr>
            <a:xfrm>
              <a:off x="7708193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63"/>
            <p:cNvSpPr/>
            <p:nvPr/>
          </p:nvSpPr>
          <p:spPr>
            <a:xfrm>
              <a:off x="7796982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63"/>
            <p:cNvSpPr/>
            <p:nvPr/>
          </p:nvSpPr>
          <p:spPr>
            <a:xfrm>
              <a:off x="7885771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4" name="Google Shape;484;p63"/>
            <p:cNvSpPr/>
            <p:nvPr/>
          </p:nvSpPr>
          <p:spPr>
            <a:xfrm>
              <a:off x="7974560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5" name="Google Shape;485;p63"/>
            <p:cNvSpPr/>
            <p:nvPr/>
          </p:nvSpPr>
          <p:spPr>
            <a:xfrm>
              <a:off x="8063349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6" name="Google Shape;486;p63"/>
            <p:cNvSpPr/>
            <p:nvPr/>
          </p:nvSpPr>
          <p:spPr>
            <a:xfrm>
              <a:off x="8152139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7" name="Google Shape;487;p63"/>
            <p:cNvSpPr/>
            <p:nvPr/>
          </p:nvSpPr>
          <p:spPr>
            <a:xfrm>
              <a:off x="8240928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63"/>
            <p:cNvSpPr/>
            <p:nvPr/>
          </p:nvSpPr>
          <p:spPr>
            <a:xfrm>
              <a:off x="8333217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63"/>
            <p:cNvSpPr/>
            <p:nvPr/>
          </p:nvSpPr>
          <p:spPr>
            <a:xfrm>
              <a:off x="8333217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0" name="Google Shape;490;p63"/>
            <p:cNvSpPr/>
            <p:nvPr/>
          </p:nvSpPr>
          <p:spPr>
            <a:xfrm>
              <a:off x="8333217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63"/>
            <p:cNvSpPr/>
            <p:nvPr/>
          </p:nvSpPr>
          <p:spPr>
            <a:xfrm>
              <a:off x="8333217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63"/>
            <p:cNvSpPr/>
            <p:nvPr/>
          </p:nvSpPr>
          <p:spPr>
            <a:xfrm>
              <a:off x="8333217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63"/>
            <p:cNvSpPr/>
            <p:nvPr/>
          </p:nvSpPr>
          <p:spPr>
            <a:xfrm>
              <a:off x="8333217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63"/>
            <p:cNvSpPr/>
            <p:nvPr/>
          </p:nvSpPr>
          <p:spPr>
            <a:xfrm>
              <a:off x="8333217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63"/>
            <p:cNvSpPr/>
            <p:nvPr/>
          </p:nvSpPr>
          <p:spPr>
            <a:xfrm>
              <a:off x="8333217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6" name="Google Shape;496;p63"/>
            <p:cNvSpPr/>
            <p:nvPr/>
          </p:nvSpPr>
          <p:spPr>
            <a:xfrm>
              <a:off x="8333217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Google Shape;497;p63"/>
            <p:cNvSpPr/>
            <p:nvPr/>
          </p:nvSpPr>
          <p:spPr>
            <a:xfrm>
              <a:off x="8333217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Google Shape;498;p63"/>
            <p:cNvSpPr/>
            <p:nvPr/>
          </p:nvSpPr>
          <p:spPr>
            <a:xfrm>
              <a:off x="8333217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Google Shape;499;p63"/>
            <p:cNvSpPr/>
            <p:nvPr/>
          </p:nvSpPr>
          <p:spPr>
            <a:xfrm>
              <a:off x="8333217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63"/>
            <p:cNvSpPr/>
            <p:nvPr/>
          </p:nvSpPr>
          <p:spPr>
            <a:xfrm>
              <a:off x="8333217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63"/>
            <p:cNvSpPr/>
            <p:nvPr/>
          </p:nvSpPr>
          <p:spPr>
            <a:xfrm>
              <a:off x="8333217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63"/>
            <p:cNvSpPr/>
            <p:nvPr/>
          </p:nvSpPr>
          <p:spPr>
            <a:xfrm>
              <a:off x="8333217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63"/>
            <p:cNvSpPr/>
            <p:nvPr/>
          </p:nvSpPr>
          <p:spPr>
            <a:xfrm>
              <a:off x="6376355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63"/>
            <p:cNvSpPr/>
            <p:nvPr/>
          </p:nvSpPr>
          <p:spPr>
            <a:xfrm>
              <a:off x="6376355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5" name="Google Shape;505;p63"/>
            <p:cNvSpPr/>
            <p:nvPr/>
          </p:nvSpPr>
          <p:spPr>
            <a:xfrm>
              <a:off x="6376355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63"/>
            <p:cNvSpPr/>
            <p:nvPr/>
          </p:nvSpPr>
          <p:spPr>
            <a:xfrm>
              <a:off x="6376355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7" name="Google Shape;507;p63"/>
            <p:cNvSpPr/>
            <p:nvPr/>
          </p:nvSpPr>
          <p:spPr>
            <a:xfrm>
              <a:off x="6376355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8" name="Google Shape;508;p63"/>
            <p:cNvSpPr/>
            <p:nvPr/>
          </p:nvSpPr>
          <p:spPr>
            <a:xfrm>
              <a:off x="6376355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9" name="Google Shape;509;p63"/>
            <p:cNvSpPr/>
            <p:nvPr/>
          </p:nvSpPr>
          <p:spPr>
            <a:xfrm>
              <a:off x="6376355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0" name="Google Shape;510;p63"/>
            <p:cNvSpPr/>
            <p:nvPr/>
          </p:nvSpPr>
          <p:spPr>
            <a:xfrm>
              <a:off x="6376355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1" name="Google Shape;511;p63"/>
            <p:cNvSpPr/>
            <p:nvPr/>
          </p:nvSpPr>
          <p:spPr>
            <a:xfrm>
              <a:off x="6376355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2" name="Google Shape;512;p63"/>
            <p:cNvSpPr/>
            <p:nvPr/>
          </p:nvSpPr>
          <p:spPr>
            <a:xfrm>
              <a:off x="6376355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3" name="Google Shape;513;p63"/>
            <p:cNvSpPr/>
            <p:nvPr/>
          </p:nvSpPr>
          <p:spPr>
            <a:xfrm>
              <a:off x="6376355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4" name="Google Shape;514;p63"/>
            <p:cNvSpPr/>
            <p:nvPr/>
          </p:nvSpPr>
          <p:spPr>
            <a:xfrm>
              <a:off x="6376355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5" name="Google Shape;515;p63"/>
            <p:cNvSpPr/>
            <p:nvPr/>
          </p:nvSpPr>
          <p:spPr>
            <a:xfrm>
              <a:off x="6376355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6" name="Google Shape;516;p63"/>
            <p:cNvSpPr/>
            <p:nvPr/>
          </p:nvSpPr>
          <p:spPr>
            <a:xfrm>
              <a:off x="6376355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7" name="Google Shape;517;p63"/>
            <p:cNvSpPr/>
            <p:nvPr/>
          </p:nvSpPr>
          <p:spPr>
            <a:xfrm>
              <a:off x="6376355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63"/>
            <p:cNvSpPr/>
            <p:nvPr/>
          </p:nvSpPr>
          <p:spPr>
            <a:xfrm>
              <a:off x="6287566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9" name="Google Shape;519;p63"/>
            <p:cNvSpPr/>
            <p:nvPr/>
          </p:nvSpPr>
          <p:spPr>
            <a:xfrm>
              <a:off x="6287566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0" name="Google Shape;520;p63"/>
            <p:cNvSpPr/>
            <p:nvPr/>
          </p:nvSpPr>
          <p:spPr>
            <a:xfrm>
              <a:off x="6287566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1" name="Google Shape;521;p63"/>
            <p:cNvSpPr/>
            <p:nvPr/>
          </p:nvSpPr>
          <p:spPr>
            <a:xfrm>
              <a:off x="6287566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2" name="Google Shape;522;p63"/>
            <p:cNvSpPr/>
            <p:nvPr/>
          </p:nvSpPr>
          <p:spPr>
            <a:xfrm>
              <a:off x="6287566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63"/>
            <p:cNvSpPr/>
            <p:nvPr/>
          </p:nvSpPr>
          <p:spPr>
            <a:xfrm>
              <a:off x="6287566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63"/>
            <p:cNvSpPr/>
            <p:nvPr/>
          </p:nvSpPr>
          <p:spPr>
            <a:xfrm>
              <a:off x="6287566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5" name="Google Shape;525;p63"/>
            <p:cNvSpPr/>
            <p:nvPr/>
          </p:nvSpPr>
          <p:spPr>
            <a:xfrm>
              <a:off x="6287566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6" name="Google Shape;526;p63"/>
            <p:cNvSpPr/>
            <p:nvPr/>
          </p:nvSpPr>
          <p:spPr>
            <a:xfrm>
              <a:off x="6287566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7" name="Google Shape;527;p63"/>
            <p:cNvSpPr/>
            <p:nvPr/>
          </p:nvSpPr>
          <p:spPr>
            <a:xfrm>
              <a:off x="6287566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8" name="Google Shape;528;p63"/>
            <p:cNvSpPr/>
            <p:nvPr/>
          </p:nvSpPr>
          <p:spPr>
            <a:xfrm>
              <a:off x="6287566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63"/>
            <p:cNvSpPr/>
            <p:nvPr/>
          </p:nvSpPr>
          <p:spPr>
            <a:xfrm>
              <a:off x="6287566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63"/>
            <p:cNvSpPr/>
            <p:nvPr/>
          </p:nvSpPr>
          <p:spPr>
            <a:xfrm>
              <a:off x="6287566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1" name="Google Shape;531;p63"/>
            <p:cNvSpPr/>
            <p:nvPr/>
          </p:nvSpPr>
          <p:spPr>
            <a:xfrm>
              <a:off x="6287566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2" name="Google Shape;532;p63"/>
            <p:cNvSpPr/>
            <p:nvPr/>
          </p:nvSpPr>
          <p:spPr>
            <a:xfrm>
              <a:off x="6287566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3" name="Google Shape;533;p63"/>
            <p:cNvSpPr/>
            <p:nvPr/>
          </p:nvSpPr>
          <p:spPr>
            <a:xfrm>
              <a:off x="6198777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4" name="Google Shape;534;p63"/>
            <p:cNvSpPr/>
            <p:nvPr/>
          </p:nvSpPr>
          <p:spPr>
            <a:xfrm>
              <a:off x="6198777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5" name="Google Shape;535;p63"/>
            <p:cNvSpPr/>
            <p:nvPr/>
          </p:nvSpPr>
          <p:spPr>
            <a:xfrm>
              <a:off x="6198777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63"/>
            <p:cNvSpPr/>
            <p:nvPr/>
          </p:nvSpPr>
          <p:spPr>
            <a:xfrm>
              <a:off x="6198777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7" name="Google Shape;537;p63"/>
            <p:cNvSpPr/>
            <p:nvPr/>
          </p:nvSpPr>
          <p:spPr>
            <a:xfrm>
              <a:off x="6198777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8" name="Google Shape;538;p63"/>
            <p:cNvSpPr/>
            <p:nvPr/>
          </p:nvSpPr>
          <p:spPr>
            <a:xfrm>
              <a:off x="6198777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9" name="Google Shape;539;p63"/>
            <p:cNvSpPr/>
            <p:nvPr/>
          </p:nvSpPr>
          <p:spPr>
            <a:xfrm>
              <a:off x="6198777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0" name="Google Shape;540;p63"/>
            <p:cNvSpPr/>
            <p:nvPr/>
          </p:nvSpPr>
          <p:spPr>
            <a:xfrm>
              <a:off x="6198777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63"/>
            <p:cNvSpPr/>
            <p:nvPr/>
          </p:nvSpPr>
          <p:spPr>
            <a:xfrm>
              <a:off x="6198777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63"/>
            <p:cNvSpPr/>
            <p:nvPr/>
          </p:nvSpPr>
          <p:spPr>
            <a:xfrm>
              <a:off x="6198777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3" name="Google Shape;543;p63"/>
            <p:cNvSpPr/>
            <p:nvPr/>
          </p:nvSpPr>
          <p:spPr>
            <a:xfrm>
              <a:off x="6198777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4" name="Google Shape;544;p63"/>
            <p:cNvSpPr/>
            <p:nvPr/>
          </p:nvSpPr>
          <p:spPr>
            <a:xfrm>
              <a:off x="6198777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5" name="Google Shape;545;p63"/>
            <p:cNvSpPr/>
            <p:nvPr/>
          </p:nvSpPr>
          <p:spPr>
            <a:xfrm>
              <a:off x="6198777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6" name="Google Shape;546;p63"/>
            <p:cNvSpPr/>
            <p:nvPr/>
          </p:nvSpPr>
          <p:spPr>
            <a:xfrm>
              <a:off x="6198777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63"/>
            <p:cNvSpPr/>
            <p:nvPr/>
          </p:nvSpPr>
          <p:spPr>
            <a:xfrm>
              <a:off x="6198777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8" name="Google Shape;548;p63"/>
            <p:cNvSpPr/>
            <p:nvPr/>
          </p:nvSpPr>
          <p:spPr>
            <a:xfrm>
              <a:off x="6465144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9" name="Google Shape;549;p63"/>
            <p:cNvSpPr/>
            <p:nvPr/>
          </p:nvSpPr>
          <p:spPr>
            <a:xfrm>
              <a:off x="6553933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0" name="Google Shape;550;p63"/>
            <p:cNvSpPr/>
            <p:nvPr/>
          </p:nvSpPr>
          <p:spPr>
            <a:xfrm>
              <a:off x="6642723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1" name="Google Shape;551;p63"/>
            <p:cNvSpPr/>
            <p:nvPr/>
          </p:nvSpPr>
          <p:spPr>
            <a:xfrm>
              <a:off x="6731512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2" name="Google Shape;552;p63"/>
            <p:cNvSpPr/>
            <p:nvPr/>
          </p:nvSpPr>
          <p:spPr>
            <a:xfrm>
              <a:off x="6820301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3" name="Google Shape;553;p63"/>
            <p:cNvSpPr/>
            <p:nvPr/>
          </p:nvSpPr>
          <p:spPr>
            <a:xfrm>
              <a:off x="6909090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4" name="Google Shape;554;p63"/>
            <p:cNvSpPr/>
            <p:nvPr/>
          </p:nvSpPr>
          <p:spPr>
            <a:xfrm>
              <a:off x="6465144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5" name="Google Shape;555;p63"/>
            <p:cNvSpPr/>
            <p:nvPr/>
          </p:nvSpPr>
          <p:spPr>
            <a:xfrm>
              <a:off x="6553933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6" name="Google Shape;556;p63"/>
            <p:cNvSpPr/>
            <p:nvPr/>
          </p:nvSpPr>
          <p:spPr>
            <a:xfrm>
              <a:off x="6642723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7" name="Google Shape;557;p63"/>
            <p:cNvSpPr/>
            <p:nvPr/>
          </p:nvSpPr>
          <p:spPr>
            <a:xfrm>
              <a:off x="6731512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8" name="Google Shape;558;p63"/>
            <p:cNvSpPr/>
            <p:nvPr/>
          </p:nvSpPr>
          <p:spPr>
            <a:xfrm>
              <a:off x="6820301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9" name="Google Shape;559;p63"/>
            <p:cNvSpPr/>
            <p:nvPr/>
          </p:nvSpPr>
          <p:spPr>
            <a:xfrm>
              <a:off x="6909090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0" name="Google Shape;560;p63"/>
            <p:cNvSpPr/>
            <p:nvPr/>
          </p:nvSpPr>
          <p:spPr>
            <a:xfrm>
              <a:off x="6465144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1" name="Google Shape;561;p63"/>
            <p:cNvSpPr/>
            <p:nvPr/>
          </p:nvSpPr>
          <p:spPr>
            <a:xfrm>
              <a:off x="6553933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2" name="Google Shape;562;p63"/>
            <p:cNvSpPr/>
            <p:nvPr/>
          </p:nvSpPr>
          <p:spPr>
            <a:xfrm>
              <a:off x="6642723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3" name="Google Shape;563;p63"/>
            <p:cNvSpPr/>
            <p:nvPr/>
          </p:nvSpPr>
          <p:spPr>
            <a:xfrm>
              <a:off x="6731512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4" name="Google Shape;564;p63"/>
            <p:cNvSpPr/>
            <p:nvPr/>
          </p:nvSpPr>
          <p:spPr>
            <a:xfrm>
              <a:off x="6820301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5" name="Google Shape;565;p63"/>
            <p:cNvSpPr/>
            <p:nvPr/>
          </p:nvSpPr>
          <p:spPr>
            <a:xfrm>
              <a:off x="6909090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6" name="Google Shape;566;p63"/>
            <p:cNvSpPr/>
            <p:nvPr/>
          </p:nvSpPr>
          <p:spPr>
            <a:xfrm>
              <a:off x="6465144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7" name="Google Shape;567;p63"/>
            <p:cNvSpPr/>
            <p:nvPr/>
          </p:nvSpPr>
          <p:spPr>
            <a:xfrm>
              <a:off x="6553933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8" name="Google Shape;568;p63"/>
            <p:cNvSpPr/>
            <p:nvPr/>
          </p:nvSpPr>
          <p:spPr>
            <a:xfrm>
              <a:off x="6642723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9" name="Google Shape;569;p63"/>
            <p:cNvSpPr/>
            <p:nvPr/>
          </p:nvSpPr>
          <p:spPr>
            <a:xfrm>
              <a:off x="6731512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0" name="Google Shape;570;p63"/>
            <p:cNvSpPr/>
            <p:nvPr/>
          </p:nvSpPr>
          <p:spPr>
            <a:xfrm>
              <a:off x="6820301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1" name="Google Shape;571;p63"/>
            <p:cNvSpPr/>
            <p:nvPr/>
          </p:nvSpPr>
          <p:spPr>
            <a:xfrm>
              <a:off x="6909090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2" name="Google Shape;572;p63"/>
            <p:cNvSpPr/>
            <p:nvPr/>
          </p:nvSpPr>
          <p:spPr>
            <a:xfrm>
              <a:off x="6465144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3" name="Google Shape;573;p63"/>
            <p:cNvSpPr/>
            <p:nvPr/>
          </p:nvSpPr>
          <p:spPr>
            <a:xfrm>
              <a:off x="6553933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4" name="Google Shape;574;p63"/>
            <p:cNvSpPr/>
            <p:nvPr/>
          </p:nvSpPr>
          <p:spPr>
            <a:xfrm>
              <a:off x="6642723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5" name="Google Shape;575;p63"/>
            <p:cNvSpPr/>
            <p:nvPr/>
          </p:nvSpPr>
          <p:spPr>
            <a:xfrm>
              <a:off x="6731512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6" name="Google Shape;576;p63"/>
            <p:cNvSpPr/>
            <p:nvPr/>
          </p:nvSpPr>
          <p:spPr>
            <a:xfrm>
              <a:off x="6820301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7" name="Google Shape;577;p63"/>
            <p:cNvSpPr/>
            <p:nvPr/>
          </p:nvSpPr>
          <p:spPr>
            <a:xfrm>
              <a:off x="6909090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8" name="Google Shape;578;p63"/>
            <p:cNvSpPr/>
            <p:nvPr/>
          </p:nvSpPr>
          <p:spPr>
            <a:xfrm>
              <a:off x="6465144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9" name="Google Shape;579;p63"/>
            <p:cNvSpPr/>
            <p:nvPr/>
          </p:nvSpPr>
          <p:spPr>
            <a:xfrm>
              <a:off x="6553933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0" name="Google Shape;580;p63"/>
            <p:cNvSpPr/>
            <p:nvPr/>
          </p:nvSpPr>
          <p:spPr>
            <a:xfrm>
              <a:off x="6642723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1" name="Google Shape;581;p63"/>
            <p:cNvSpPr/>
            <p:nvPr/>
          </p:nvSpPr>
          <p:spPr>
            <a:xfrm>
              <a:off x="6731512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2" name="Google Shape;582;p63"/>
            <p:cNvSpPr/>
            <p:nvPr/>
          </p:nvSpPr>
          <p:spPr>
            <a:xfrm>
              <a:off x="6820301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3" name="Google Shape;583;p63"/>
            <p:cNvSpPr/>
            <p:nvPr/>
          </p:nvSpPr>
          <p:spPr>
            <a:xfrm>
              <a:off x="6909090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63"/>
            <p:cNvSpPr/>
            <p:nvPr/>
          </p:nvSpPr>
          <p:spPr>
            <a:xfrm>
              <a:off x="6465144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5" name="Google Shape;585;p63"/>
            <p:cNvSpPr/>
            <p:nvPr/>
          </p:nvSpPr>
          <p:spPr>
            <a:xfrm>
              <a:off x="6553933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6" name="Google Shape;586;p63"/>
            <p:cNvSpPr/>
            <p:nvPr/>
          </p:nvSpPr>
          <p:spPr>
            <a:xfrm>
              <a:off x="6642723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7" name="Google Shape;587;p63"/>
            <p:cNvSpPr/>
            <p:nvPr/>
          </p:nvSpPr>
          <p:spPr>
            <a:xfrm>
              <a:off x="6731512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8" name="Google Shape;588;p63"/>
            <p:cNvSpPr/>
            <p:nvPr/>
          </p:nvSpPr>
          <p:spPr>
            <a:xfrm>
              <a:off x="6820301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9" name="Google Shape;589;p63"/>
            <p:cNvSpPr/>
            <p:nvPr/>
          </p:nvSpPr>
          <p:spPr>
            <a:xfrm>
              <a:off x="6909090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0" name="Google Shape;590;p63"/>
            <p:cNvSpPr/>
            <p:nvPr/>
          </p:nvSpPr>
          <p:spPr>
            <a:xfrm>
              <a:off x="6465144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1" name="Google Shape;591;p63"/>
            <p:cNvSpPr/>
            <p:nvPr/>
          </p:nvSpPr>
          <p:spPr>
            <a:xfrm>
              <a:off x="6553933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2" name="Google Shape;592;p63"/>
            <p:cNvSpPr/>
            <p:nvPr/>
          </p:nvSpPr>
          <p:spPr>
            <a:xfrm>
              <a:off x="6642723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3" name="Google Shape;593;p63"/>
            <p:cNvSpPr/>
            <p:nvPr/>
          </p:nvSpPr>
          <p:spPr>
            <a:xfrm>
              <a:off x="6731512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4" name="Google Shape;594;p63"/>
            <p:cNvSpPr/>
            <p:nvPr/>
          </p:nvSpPr>
          <p:spPr>
            <a:xfrm>
              <a:off x="6820301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5" name="Google Shape;595;p63"/>
            <p:cNvSpPr/>
            <p:nvPr/>
          </p:nvSpPr>
          <p:spPr>
            <a:xfrm>
              <a:off x="6909090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6" name="Google Shape;596;p63"/>
            <p:cNvSpPr/>
            <p:nvPr/>
          </p:nvSpPr>
          <p:spPr>
            <a:xfrm>
              <a:off x="6465144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7" name="Google Shape;597;p63"/>
            <p:cNvSpPr/>
            <p:nvPr/>
          </p:nvSpPr>
          <p:spPr>
            <a:xfrm>
              <a:off x="6553933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8" name="Google Shape;598;p63"/>
            <p:cNvSpPr/>
            <p:nvPr/>
          </p:nvSpPr>
          <p:spPr>
            <a:xfrm>
              <a:off x="6642723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9" name="Google Shape;599;p63"/>
            <p:cNvSpPr/>
            <p:nvPr/>
          </p:nvSpPr>
          <p:spPr>
            <a:xfrm>
              <a:off x="6731512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0" name="Google Shape;600;p63"/>
            <p:cNvSpPr/>
            <p:nvPr/>
          </p:nvSpPr>
          <p:spPr>
            <a:xfrm>
              <a:off x="6820301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63"/>
            <p:cNvSpPr/>
            <p:nvPr/>
          </p:nvSpPr>
          <p:spPr>
            <a:xfrm>
              <a:off x="6909090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2" name="Google Shape;602;p63"/>
            <p:cNvSpPr/>
            <p:nvPr/>
          </p:nvSpPr>
          <p:spPr>
            <a:xfrm>
              <a:off x="6465144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3" name="Google Shape;603;p63"/>
            <p:cNvSpPr/>
            <p:nvPr/>
          </p:nvSpPr>
          <p:spPr>
            <a:xfrm>
              <a:off x="6553933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4" name="Google Shape;604;p63"/>
            <p:cNvSpPr/>
            <p:nvPr/>
          </p:nvSpPr>
          <p:spPr>
            <a:xfrm>
              <a:off x="6642723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5" name="Google Shape;605;p63"/>
            <p:cNvSpPr/>
            <p:nvPr/>
          </p:nvSpPr>
          <p:spPr>
            <a:xfrm>
              <a:off x="6731512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6" name="Google Shape;606;p63"/>
            <p:cNvSpPr/>
            <p:nvPr/>
          </p:nvSpPr>
          <p:spPr>
            <a:xfrm>
              <a:off x="6820301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7" name="Google Shape;607;p63"/>
            <p:cNvSpPr/>
            <p:nvPr/>
          </p:nvSpPr>
          <p:spPr>
            <a:xfrm>
              <a:off x="6909090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8" name="Google Shape;608;p63"/>
            <p:cNvSpPr/>
            <p:nvPr/>
          </p:nvSpPr>
          <p:spPr>
            <a:xfrm>
              <a:off x="6465144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9" name="Google Shape;609;p63"/>
            <p:cNvSpPr/>
            <p:nvPr/>
          </p:nvSpPr>
          <p:spPr>
            <a:xfrm>
              <a:off x="6553933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0" name="Google Shape;610;p63"/>
            <p:cNvSpPr/>
            <p:nvPr/>
          </p:nvSpPr>
          <p:spPr>
            <a:xfrm>
              <a:off x="6642723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1" name="Google Shape;611;p63"/>
            <p:cNvSpPr/>
            <p:nvPr/>
          </p:nvSpPr>
          <p:spPr>
            <a:xfrm>
              <a:off x="6731512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2" name="Google Shape;612;p63"/>
            <p:cNvSpPr/>
            <p:nvPr/>
          </p:nvSpPr>
          <p:spPr>
            <a:xfrm>
              <a:off x="6820301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3" name="Google Shape;613;p63"/>
            <p:cNvSpPr/>
            <p:nvPr/>
          </p:nvSpPr>
          <p:spPr>
            <a:xfrm>
              <a:off x="6909090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4" name="Google Shape;614;p63"/>
            <p:cNvSpPr/>
            <p:nvPr/>
          </p:nvSpPr>
          <p:spPr>
            <a:xfrm>
              <a:off x="6465144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5" name="Google Shape;615;p63"/>
            <p:cNvSpPr/>
            <p:nvPr/>
          </p:nvSpPr>
          <p:spPr>
            <a:xfrm>
              <a:off x="6553933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6" name="Google Shape;616;p63"/>
            <p:cNvSpPr/>
            <p:nvPr/>
          </p:nvSpPr>
          <p:spPr>
            <a:xfrm>
              <a:off x="6642723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7" name="Google Shape;617;p63"/>
            <p:cNvSpPr/>
            <p:nvPr/>
          </p:nvSpPr>
          <p:spPr>
            <a:xfrm>
              <a:off x="6731512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8" name="Google Shape;618;p63"/>
            <p:cNvSpPr/>
            <p:nvPr/>
          </p:nvSpPr>
          <p:spPr>
            <a:xfrm>
              <a:off x="6820301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9" name="Google Shape;619;p63"/>
            <p:cNvSpPr/>
            <p:nvPr/>
          </p:nvSpPr>
          <p:spPr>
            <a:xfrm>
              <a:off x="6909090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0" name="Google Shape;620;p63"/>
            <p:cNvSpPr/>
            <p:nvPr/>
          </p:nvSpPr>
          <p:spPr>
            <a:xfrm>
              <a:off x="6465144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1" name="Google Shape;621;p63"/>
            <p:cNvSpPr/>
            <p:nvPr/>
          </p:nvSpPr>
          <p:spPr>
            <a:xfrm>
              <a:off x="6553933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2" name="Google Shape;622;p63"/>
            <p:cNvSpPr/>
            <p:nvPr/>
          </p:nvSpPr>
          <p:spPr>
            <a:xfrm>
              <a:off x="6642723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3" name="Google Shape;623;p63"/>
            <p:cNvSpPr/>
            <p:nvPr/>
          </p:nvSpPr>
          <p:spPr>
            <a:xfrm>
              <a:off x="6731512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4" name="Google Shape;624;p63"/>
            <p:cNvSpPr/>
            <p:nvPr/>
          </p:nvSpPr>
          <p:spPr>
            <a:xfrm>
              <a:off x="6820301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63"/>
            <p:cNvSpPr/>
            <p:nvPr/>
          </p:nvSpPr>
          <p:spPr>
            <a:xfrm>
              <a:off x="6909090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6" name="Google Shape;626;p63"/>
            <p:cNvSpPr/>
            <p:nvPr/>
          </p:nvSpPr>
          <p:spPr>
            <a:xfrm>
              <a:off x="6997879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7" name="Google Shape;627;p63"/>
            <p:cNvSpPr/>
            <p:nvPr/>
          </p:nvSpPr>
          <p:spPr>
            <a:xfrm>
              <a:off x="6997879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8" name="Google Shape;628;p63"/>
            <p:cNvSpPr/>
            <p:nvPr/>
          </p:nvSpPr>
          <p:spPr>
            <a:xfrm>
              <a:off x="6997879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9" name="Google Shape;629;p63"/>
            <p:cNvSpPr/>
            <p:nvPr/>
          </p:nvSpPr>
          <p:spPr>
            <a:xfrm>
              <a:off x="6997879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0" name="Google Shape;630;p63"/>
            <p:cNvSpPr/>
            <p:nvPr/>
          </p:nvSpPr>
          <p:spPr>
            <a:xfrm>
              <a:off x="6997879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1" name="Google Shape;631;p63"/>
            <p:cNvSpPr/>
            <p:nvPr/>
          </p:nvSpPr>
          <p:spPr>
            <a:xfrm>
              <a:off x="6997879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2" name="Google Shape;632;p63"/>
            <p:cNvSpPr/>
            <p:nvPr/>
          </p:nvSpPr>
          <p:spPr>
            <a:xfrm>
              <a:off x="6997879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3" name="Google Shape;633;p63"/>
            <p:cNvSpPr/>
            <p:nvPr/>
          </p:nvSpPr>
          <p:spPr>
            <a:xfrm>
              <a:off x="6997879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4" name="Google Shape;634;p63"/>
            <p:cNvSpPr/>
            <p:nvPr/>
          </p:nvSpPr>
          <p:spPr>
            <a:xfrm>
              <a:off x="6997879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5" name="Google Shape;635;p63"/>
            <p:cNvSpPr/>
            <p:nvPr/>
          </p:nvSpPr>
          <p:spPr>
            <a:xfrm>
              <a:off x="6997879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6" name="Google Shape;636;p63"/>
            <p:cNvSpPr/>
            <p:nvPr/>
          </p:nvSpPr>
          <p:spPr>
            <a:xfrm>
              <a:off x="6997879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7" name="Google Shape;637;p63"/>
            <p:cNvSpPr/>
            <p:nvPr/>
          </p:nvSpPr>
          <p:spPr>
            <a:xfrm>
              <a:off x="6997879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8" name="Google Shape;638;p63"/>
            <p:cNvSpPr/>
            <p:nvPr/>
          </p:nvSpPr>
          <p:spPr>
            <a:xfrm>
              <a:off x="6997879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9" name="Google Shape;639;p63"/>
            <p:cNvSpPr/>
            <p:nvPr/>
          </p:nvSpPr>
          <p:spPr>
            <a:xfrm>
              <a:off x="7086668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0" name="Google Shape;640;p63"/>
            <p:cNvSpPr/>
            <p:nvPr/>
          </p:nvSpPr>
          <p:spPr>
            <a:xfrm>
              <a:off x="7086668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1" name="Google Shape;641;p63"/>
            <p:cNvSpPr/>
            <p:nvPr/>
          </p:nvSpPr>
          <p:spPr>
            <a:xfrm>
              <a:off x="7086668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2" name="Google Shape;642;p63"/>
            <p:cNvSpPr/>
            <p:nvPr/>
          </p:nvSpPr>
          <p:spPr>
            <a:xfrm>
              <a:off x="7086668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3" name="Google Shape;643;p63"/>
            <p:cNvSpPr/>
            <p:nvPr/>
          </p:nvSpPr>
          <p:spPr>
            <a:xfrm>
              <a:off x="7086668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4" name="Google Shape;644;p63"/>
            <p:cNvSpPr/>
            <p:nvPr/>
          </p:nvSpPr>
          <p:spPr>
            <a:xfrm>
              <a:off x="7086668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5" name="Google Shape;645;p63"/>
            <p:cNvSpPr/>
            <p:nvPr/>
          </p:nvSpPr>
          <p:spPr>
            <a:xfrm>
              <a:off x="7086668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6" name="Google Shape;646;p63"/>
            <p:cNvSpPr/>
            <p:nvPr/>
          </p:nvSpPr>
          <p:spPr>
            <a:xfrm>
              <a:off x="7086668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7" name="Google Shape;647;p63"/>
            <p:cNvSpPr/>
            <p:nvPr/>
          </p:nvSpPr>
          <p:spPr>
            <a:xfrm>
              <a:off x="7086668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8" name="Google Shape;648;p63"/>
            <p:cNvSpPr/>
            <p:nvPr/>
          </p:nvSpPr>
          <p:spPr>
            <a:xfrm>
              <a:off x="7086668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9" name="Google Shape;649;p63"/>
            <p:cNvSpPr/>
            <p:nvPr/>
          </p:nvSpPr>
          <p:spPr>
            <a:xfrm>
              <a:off x="7086668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0" name="Google Shape;650;p63"/>
            <p:cNvSpPr/>
            <p:nvPr/>
          </p:nvSpPr>
          <p:spPr>
            <a:xfrm>
              <a:off x="7086668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1" name="Google Shape;651;p63"/>
            <p:cNvSpPr/>
            <p:nvPr/>
          </p:nvSpPr>
          <p:spPr>
            <a:xfrm>
              <a:off x="7086668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2" name="Google Shape;652;p63"/>
            <p:cNvSpPr/>
            <p:nvPr/>
          </p:nvSpPr>
          <p:spPr>
            <a:xfrm>
              <a:off x="7175458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3" name="Google Shape;653;p63"/>
            <p:cNvSpPr/>
            <p:nvPr/>
          </p:nvSpPr>
          <p:spPr>
            <a:xfrm>
              <a:off x="7175458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4" name="Google Shape;654;p63"/>
            <p:cNvSpPr/>
            <p:nvPr/>
          </p:nvSpPr>
          <p:spPr>
            <a:xfrm>
              <a:off x="7175458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5" name="Google Shape;655;p63"/>
            <p:cNvSpPr/>
            <p:nvPr/>
          </p:nvSpPr>
          <p:spPr>
            <a:xfrm>
              <a:off x="7175458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6" name="Google Shape;656;p63"/>
            <p:cNvSpPr/>
            <p:nvPr/>
          </p:nvSpPr>
          <p:spPr>
            <a:xfrm>
              <a:off x="7175458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7" name="Google Shape;657;p63"/>
            <p:cNvSpPr/>
            <p:nvPr/>
          </p:nvSpPr>
          <p:spPr>
            <a:xfrm>
              <a:off x="7175458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8" name="Google Shape;658;p63"/>
            <p:cNvSpPr/>
            <p:nvPr/>
          </p:nvSpPr>
          <p:spPr>
            <a:xfrm>
              <a:off x="7175458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9" name="Google Shape;659;p63"/>
            <p:cNvSpPr/>
            <p:nvPr/>
          </p:nvSpPr>
          <p:spPr>
            <a:xfrm>
              <a:off x="7175458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0" name="Google Shape;660;p63"/>
            <p:cNvSpPr/>
            <p:nvPr/>
          </p:nvSpPr>
          <p:spPr>
            <a:xfrm>
              <a:off x="7175458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1" name="Google Shape;661;p63"/>
            <p:cNvSpPr/>
            <p:nvPr/>
          </p:nvSpPr>
          <p:spPr>
            <a:xfrm>
              <a:off x="7175458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2" name="Google Shape;662;p63"/>
            <p:cNvSpPr/>
            <p:nvPr/>
          </p:nvSpPr>
          <p:spPr>
            <a:xfrm>
              <a:off x="7175458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3" name="Google Shape;663;p63"/>
            <p:cNvSpPr/>
            <p:nvPr/>
          </p:nvSpPr>
          <p:spPr>
            <a:xfrm>
              <a:off x="7175458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4" name="Google Shape;664;p63"/>
            <p:cNvSpPr/>
            <p:nvPr/>
          </p:nvSpPr>
          <p:spPr>
            <a:xfrm>
              <a:off x="7175458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5" name="Google Shape;665;p63"/>
            <p:cNvSpPr/>
            <p:nvPr/>
          </p:nvSpPr>
          <p:spPr>
            <a:xfrm>
              <a:off x="7264247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6" name="Google Shape;666;p63"/>
            <p:cNvSpPr/>
            <p:nvPr/>
          </p:nvSpPr>
          <p:spPr>
            <a:xfrm>
              <a:off x="7264247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7" name="Google Shape;667;p63"/>
            <p:cNvSpPr/>
            <p:nvPr/>
          </p:nvSpPr>
          <p:spPr>
            <a:xfrm>
              <a:off x="7264247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8" name="Google Shape;668;p63"/>
            <p:cNvSpPr/>
            <p:nvPr/>
          </p:nvSpPr>
          <p:spPr>
            <a:xfrm>
              <a:off x="7264247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9" name="Google Shape;669;p63"/>
            <p:cNvSpPr/>
            <p:nvPr/>
          </p:nvSpPr>
          <p:spPr>
            <a:xfrm>
              <a:off x="7264247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0" name="Google Shape;670;p63"/>
            <p:cNvSpPr/>
            <p:nvPr/>
          </p:nvSpPr>
          <p:spPr>
            <a:xfrm>
              <a:off x="7264247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1" name="Google Shape;671;p63"/>
            <p:cNvSpPr/>
            <p:nvPr/>
          </p:nvSpPr>
          <p:spPr>
            <a:xfrm>
              <a:off x="7264247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2" name="Google Shape;672;p63"/>
            <p:cNvSpPr/>
            <p:nvPr/>
          </p:nvSpPr>
          <p:spPr>
            <a:xfrm>
              <a:off x="7264247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3" name="Google Shape;673;p63"/>
            <p:cNvSpPr/>
            <p:nvPr/>
          </p:nvSpPr>
          <p:spPr>
            <a:xfrm>
              <a:off x="7264247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4" name="Google Shape;674;p63"/>
            <p:cNvSpPr/>
            <p:nvPr/>
          </p:nvSpPr>
          <p:spPr>
            <a:xfrm>
              <a:off x="7264247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5" name="Google Shape;675;p63"/>
            <p:cNvSpPr/>
            <p:nvPr/>
          </p:nvSpPr>
          <p:spPr>
            <a:xfrm>
              <a:off x="7264247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6" name="Google Shape;676;p63"/>
            <p:cNvSpPr/>
            <p:nvPr/>
          </p:nvSpPr>
          <p:spPr>
            <a:xfrm>
              <a:off x="7264247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7" name="Google Shape;677;p63"/>
            <p:cNvSpPr/>
            <p:nvPr/>
          </p:nvSpPr>
          <p:spPr>
            <a:xfrm>
              <a:off x="7264247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8" name="Google Shape;678;p63"/>
            <p:cNvSpPr/>
            <p:nvPr/>
          </p:nvSpPr>
          <p:spPr>
            <a:xfrm>
              <a:off x="7353036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9" name="Google Shape;679;p63"/>
            <p:cNvSpPr/>
            <p:nvPr/>
          </p:nvSpPr>
          <p:spPr>
            <a:xfrm>
              <a:off x="7353036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0" name="Google Shape;680;p63"/>
            <p:cNvSpPr/>
            <p:nvPr/>
          </p:nvSpPr>
          <p:spPr>
            <a:xfrm>
              <a:off x="7353036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1" name="Google Shape;681;p63"/>
            <p:cNvSpPr/>
            <p:nvPr/>
          </p:nvSpPr>
          <p:spPr>
            <a:xfrm>
              <a:off x="7353036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2" name="Google Shape;682;p63"/>
            <p:cNvSpPr/>
            <p:nvPr/>
          </p:nvSpPr>
          <p:spPr>
            <a:xfrm>
              <a:off x="7353036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3" name="Google Shape;683;p63"/>
            <p:cNvSpPr/>
            <p:nvPr/>
          </p:nvSpPr>
          <p:spPr>
            <a:xfrm>
              <a:off x="7353036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4" name="Google Shape;684;p63"/>
            <p:cNvSpPr/>
            <p:nvPr/>
          </p:nvSpPr>
          <p:spPr>
            <a:xfrm>
              <a:off x="7353036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5" name="Google Shape;685;p63"/>
            <p:cNvSpPr/>
            <p:nvPr/>
          </p:nvSpPr>
          <p:spPr>
            <a:xfrm>
              <a:off x="7353036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6" name="Google Shape;686;p63"/>
            <p:cNvSpPr/>
            <p:nvPr/>
          </p:nvSpPr>
          <p:spPr>
            <a:xfrm>
              <a:off x="7353036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7" name="Google Shape;687;p63"/>
            <p:cNvSpPr/>
            <p:nvPr/>
          </p:nvSpPr>
          <p:spPr>
            <a:xfrm>
              <a:off x="7353036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8" name="Google Shape;688;p63"/>
            <p:cNvSpPr/>
            <p:nvPr/>
          </p:nvSpPr>
          <p:spPr>
            <a:xfrm>
              <a:off x="7353036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9" name="Google Shape;689;p63"/>
            <p:cNvSpPr/>
            <p:nvPr/>
          </p:nvSpPr>
          <p:spPr>
            <a:xfrm>
              <a:off x="7353036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0" name="Google Shape;690;p63"/>
            <p:cNvSpPr/>
            <p:nvPr/>
          </p:nvSpPr>
          <p:spPr>
            <a:xfrm>
              <a:off x="7353036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1" name="Google Shape;691;p63"/>
            <p:cNvSpPr/>
            <p:nvPr/>
          </p:nvSpPr>
          <p:spPr>
            <a:xfrm>
              <a:off x="7441825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2" name="Google Shape;692;p63"/>
            <p:cNvSpPr/>
            <p:nvPr/>
          </p:nvSpPr>
          <p:spPr>
            <a:xfrm>
              <a:off x="7441825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3" name="Google Shape;693;p63"/>
            <p:cNvSpPr/>
            <p:nvPr/>
          </p:nvSpPr>
          <p:spPr>
            <a:xfrm>
              <a:off x="7441825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4" name="Google Shape;694;p63"/>
            <p:cNvSpPr/>
            <p:nvPr/>
          </p:nvSpPr>
          <p:spPr>
            <a:xfrm>
              <a:off x="7441825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5" name="Google Shape;695;p63"/>
            <p:cNvSpPr/>
            <p:nvPr/>
          </p:nvSpPr>
          <p:spPr>
            <a:xfrm>
              <a:off x="7441825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6" name="Google Shape;696;p63"/>
            <p:cNvSpPr/>
            <p:nvPr/>
          </p:nvSpPr>
          <p:spPr>
            <a:xfrm>
              <a:off x="7441825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7" name="Google Shape;697;p63"/>
            <p:cNvSpPr/>
            <p:nvPr/>
          </p:nvSpPr>
          <p:spPr>
            <a:xfrm>
              <a:off x="7441825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8" name="Google Shape;698;p63"/>
            <p:cNvSpPr/>
            <p:nvPr/>
          </p:nvSpPr>
          <p:spPr>
            <a:xfrm>
              <a:off x="7441825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9" name="Google Shape;699;p63"/>
            <p:cNvSpPr/>
            <p:nvPr/>
          </p:nvSpPr>
          <p:spPr>
            <a:xfrm>
              <a:off x="7441825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0" name="Google Shape;700;p63"/>
            <p:cNvSpPr/>
            <p:nvPr/>
          </p:nvSpPr>
          <p:spPr>
            <a:xfrm>
              <a:off x="7441825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1" name="Google Shape;701;p63"/>
            <p:cNvSpPr/>
            <p:nvPr/>
          </p:nvSpPr>
          <p:spPr>
            <a:xfrm>
              <a:off x="7441825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2" name="Google Shape;702;p63"/>
            <p:cNvSpPr/>
            <p:nvPr/>
          </p:nvSpPr>
          <p:spPr>
            <a:xfrm>
              <a:off x="7441825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3" name="Google Shape;703;p63"/>
            <p:cNvSpPr/>
            <p:nvPr/>
          </p:nvSpPr>
          <p:spPr>
            <a:xfrm>
              <a:off x="7441825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4" name="Google Shape;704;p63"/>
            <p:cNvSpPr/>
            <p:nvPr/>
          </p:nvSpPr>
          <p:spPr>
            <a:xfrm>
              <a:off x="7530614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5" name="Google Shape;705;p63"/>
            <p:cNvSpPr/>
            <p:nvPr/>
          </p:nvSpPr>
          <p:spPr>
            <a:xfrm>
              <a:off x="7530614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6" name="Google Shape;706;p63"/>
            <p:cNvSpPr/>
            <p:nvPr/>
          </p:nvSpPr>
          <p:spPr>
            <a:xfrm>
              <a:off x="7530614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7" name="Google Shape;707;p63"/>
            <p:cNvSpPr/>
            <p:nvPr/>
          </p:nvSpPr>
          <p:spPr>
            <a:xfrm>
              <a:off x="7530614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8" name="Google Shape;708;p63"/>
            <p:cNvSpPr/>
            <p:nvPr/>
          </p:nvSpPr>
          <p:spPr>
            <a:xfrm>
              <a:off x="7530614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9" name="Google Shape;709;p63"/>
            <p:cNvSpPr/>
            <p:nvPr/>
          </p:nvSpPr>
          <p:spPr>
            <a:xfrm>
              <a:off x="7530614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0" name="Google Shape;710;p63"/>
            <p:cNvSpPr/>
            <p:nvPr/>
          </p:nvSpPr>
          <p:spPr>
            <a:xfrm>
              <a:off x="7530614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1" name="Google Shape;711;p63"/>
            <p:cNvSpPr/>
            <p:nvPr/>
          </p:nvSpPr>
          <p:spPr>
            <a:xfrm>
              <a:off x="7530614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2" name="Google Shape;712;p63"/>
            <p:cNvSpPr/>
            <p:nvPr/>
          </p:nvSpPr>
          <p:spPr>
            <a:xfrm>
              <a:off x="7530614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3" name="Google Shape;713;p63"/>
            <p:cNvSpPr/>
            <p:nvPr/>
          </p:nvSpPr>
          <p:spPr>
            <a:xfrm>
              <a:off x="7530614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4" name="Google Shape;714;p63"/>
            <p:cNvSpPr/>
            <p:nvPr/>
          </p:nvSpPr>
          <p:spPr>
            <a:xfrm>
              <a:off x="7530614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5" name="Google Shape;715;p63"/>
            <p:cNvSpPr/>
            <p:nvPr/>
          </p:nvSpPr>
          <p:spPr>
            <a:xfrm>
              <a:off x="7530614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6" name="Google Shape;716;p63"/>
            <p:cNvSpPr/>
            <p:nvPr/>
          </p:nvSpPr>
          <p:spPr>
            <a:xfrm>
              <a:off x="7530614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7" name="Google Shape;717;p63"/>
            <p:cNvSpPr/>
            <p:nvPr/>
          </p:nvSpPr>
          <p:spPr>
            <a:xfrm>
              <a:off x="7619404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8" name="Google Shape;718;p63"/>
            <p:cNvSpPr/>
            <p:nvPr/>
          </p:nvSpPr>
          <p:spPr>
            <a:xfrm>
              <a:off x="7619404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9" name="Google Shape;719;p63"/>
            <p:cNvSpPr/>
            <p:nvPr/>
          </p:nvSpPr>
          <p:spPr>
            <a:xfrm>
              <a:off x="7619404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0" name="Google Shape;720;p63"/>
            <p:cNvSpPr/>
            <p:nvPr/>
          </p:nvSpPr>
          <p:spPr>
            <a:xfrm>
              <a:off x="7619404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1" name="Google Shape;721;p63"/>
            <p:cNvSpPr/>
            <p:nvPr/>
          </p:nvSpPr>
          <p:spPr>
            <a:xfrm>
              <a:off x="7619404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2" name="Google Shape;722;p63"/>
            <p:cNvSpPr/>
            <p:nvPr/>
          </p:nvSpPr>
          <p:spPr>
            <a:xfrm>
              <a:off x="7619404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3" name="Google Shape;723;p63"/>
            <p:cNvSpPr/>
            <p:nvPr/>
          </p:nvSpPr>
          <p:spPr>
            <a:xfrm>
              <a:off x="7619404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4" name="Google Shape;724;p63"/>
            <p:cNvSpPr/>
            <p:nvPr/>
          </p:nvSpPr>
          <p:spPr>
            <a:xfrm>
              <a:off x="7619404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5" name="Google Shape;725;p63"/>
            <p:cNvSpPr/>
            <p:nvPr/>
          </p:nvSpPr>
          <p:spPr>
            <a:xfrm>
              <a:off x="7619404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6" name="Google Shape;726;p63"/>
            <p:cNvSpPr/>
            <p:nvPr/>
          </p:nvSpPr>
          <p:spPr>
            <a:xfrm>
              <a:off x="7619404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7" name="Google Shape;727;p63"/>
            <p:cNvSpPr/>
            <p:nvPr/>
          </p:nvSpPr>
          <p:spPr>
            <a:xfrm>
              <a:off x="7619404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8" name="Google Shape;728;p63"/>
            <p:cNvSpPr/>
            <p:nvPr/>
          </p:nvSpPr>
          <p:spPr>
            <a:xfrm>
              <a:off x="7619404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9" name="Google Shape;729;p63"/>
            <p:cNvSpPr/>
            <p:nvPr/>
          </p:nvSpPr>
          <p:spPr>
            <a:xfrm>
              <a:off x="7619404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0" name="Google Shape;730;p63"/>
            <p:cNvSpPr/>
            <p:nvPr/>
          </p:nvSpPr>
          <p:spPr>
            <a:xfrm>
              <a:off x="7708193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1" name="Google Shape;731;p63"/>
            <p:cNvSpPr/>
            <p:nvPr/>
          </p:nvSpPr>
          <p:spPr>
            <a:xfrm>
              <a:off x="7708193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2" name="Google Shape;732;p63"/>
            <p:cNvSpPr/>
            <p:nvPr/>
          </p:nvSpPr>
          <p:spPr>
            <a:xfrm>
              <a:off x="7708193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3" name="Google Shape;733;p63"/>
            <p:cNvSpPr/>
            <p:nvPr/>
          </p:nvSpPr>
          <p:spPr>
            <a:xfrm>
              <a:off x="7708193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4" name="Google Shape;734;p63"/>
            <p:cNvSpPr/>
            <p:nvPr/>
          </p:nvSpPr>
          <p:spPr>
            <a:xfrm>
              <a:off x="7708193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5" name="Google Shape;735;p63"/>
            <p:cNvSpPr/>
            <p:nvPr/>
          </p:nvSpPr>
          <p:spPr>
            <a:xfrm>
              <a:off x="7708193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6" name="Google Shape;736;p63"/>
            <p:cNvSpPr/>
            <p:nvPr/>
          </p:nvSpPr>
          <p:spPr>
            <a:xfrm>
              <a:off x="7708193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7" name="Google Shape;737;p63"/>
            <p:cNvSpPr/>
            <p:nvPr/>
          </p:nvSpPr>
          <p:spPr>
            <a:xfrm>
              <a:off x="7708193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8" name="Google Shape;738;p63"/>
            <p:cNvSpPr/>
            <p:nvPr/>
          </p:nvSpPr>
          <p:spPr>
            <a:xfrm>
              <a:off x="7708193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9" name="Google Shape;739;p63"/>
            <p:cNvSpPr/>
            <p:nvPr/>
          </p:nvSpPr>
          <p:spPr>
            <a:xfrm>
              <a:off x="7708193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0" name="Google Shape;740;p63"/>
            <p:cNvSpPr/>
            <p:nvPr/>
          </p:nvSpPr>
          <p:spPr>
            <a:xfrm>
              <a:off x="7708193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1" name="Google Shape;741;p63"/>
            <p:cNvSpPr/>
            <p:nvPr/>
          </p:nvSpPr>
          <p:spPr>
            <a:xfrm>
              <a:off x="7708193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2" name="Google Shape;742;p63"/>
            <p:cNvSpPr/>
            <p:nvPr/>
          </p:nvSpPr>
          <p:spPr>
            <a:xfrm>
              <a:off x="7708193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3" name="Google Shape;743;p63"/>
            <p:cNvSpPr/>
            <p:nvPr/>
          </p:nvSpPr>
          <p:spPr>
            <a:xfrm>
              <a:off x="7796982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4" name="Google Shape;744;p63"/>
            <p:cNvSpPr/>
            <p:nvPr/>
          </p:nvSpPr>
          <p:spPr>
            <a:xfrm>
              <a:off x="7796982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5" name="Google Shape;745;p63"/>
            <p:cNvSpPr/>
            <p:nvPr/>
          </p:nvSpPr>
          <p:spPr>
            <a:xfrm>
              <a:off x="7796982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6" name="Google Shape;746;p63"/>
            <p:cNvSpPr/>
            <p:nvPr/>
          </p:nvSpPr>
          <p:spPr>
            <a:xfrm>
              <a:off x="7796982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7" name="Google Shape;747;p63"/>
            <p:cNvSpPr/>
            <p:nvPr/>
          </p:nvSpPr>
          <p:spPr>
            <a:xfrm>
              <a:off x="7796982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8" name="Google Shape;748;p63"/>
            <p:cNvSpPr/>
            <p:nvPr/>
          </p:nvSpPr>
          <p:spPr>
            <a:xfrm>
              <a:off x="7796982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9" name="Google Shape;749;p63"/>
            <p:cNvSpPr/>
            <p:nvPr/>
          </p:nvSpPr>
          <p:spPr>
            <a:xfrm>
              <a:off x="7796982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0" name="Google Shape;750;p63"/>
            <p:cNvSpPr/>
            <p:nvPr/>
          </p:nvSpPr>
          <p:spPr>
            <a:xfrm>
              <a:off x="7796982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1" name="Google Shape;751;p63"/>
            <p:cNvSpPr/>
            <p:nvPr/>
          </p:nvSpPr>
          <p:spPr>
            <a:xfrm>
              <a:off x="7796982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2" name="Google Shape;752;p63"/>
            <p:cNvSpPr/>
            <p:nvPr/>
          </p:nvSpPr>
          <p:spPr>
            <a:xfrm>
              <a:off x="7796982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3" name="Google Shape;753;p63"/>
            <p:cNvSpPr/>
            <p:nvPr/>
          </p:nvSpPr>
          <p:spPr>
            <a:xfrm>
              <a:off x="7796982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4" name="Google Shape;754;p63"/>
            <p:cNvSpPr/>
            <p:nvPr/>
          </p:nvSpPr>
          <p:spPr>
            <a:xfrm>
              <a:off x="7796982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5" name="Google Shape;755;p63"/>
            <p:cNvSpPr/>
            <p:nvPr/>
          </p:nvSpPr>
          <p:spPr>
            <a:xfrm>
              <a:off x="7796982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6" name="Google Shape;756;p63"/>
            <p:cNvSpPr/>
            <p:nvPr/>
          </p:nvSpPr>
          <p:spPr>
            <a:xfrm>
              <a:off x="7885771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7" name="Google Shape;757;p63"/>
            <p:cNvSpPr/>
            <p:nvPr/>
          </p:nvSpPr>
          <p:spPr>
            <a:xfrm>
              <a:off x="7885771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8" name="Google Shape;758;p63"/>
            <p:cNvSpPr/>
            <p:nvPr/>
          </p:nvSpPr>
          <p:spPr>
            <a:xfrm>
              <a:off x="7885771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9" name="Google Shape;759;p63"/>
            <p:cNvSpPr/>
            <p:nvPr/>
          </p:nvSpPr>
          <p:spPr>
            <a:xfrm>
              <a:off x="7885771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0" name="Google Shape;760;p63"/>
            <p:cNvSpPr/>
            <p:nvPr/>
          </p:nvSpPr>
          <p:spPr>
            <a:xfrm>
              <a:off x="7885771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1" name="Google Shape;761;p63"/>
            <p:cNvSpPr/>
            <p:nvPr/>
          </p:nvSpPr>
          <p:spPr>
            <a:xfrm>
              <a:off x="7885771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2" name="Google Shape;762;p63"/>
            <p:cNvSpPr/>
            <p:nvPr/>
          </p:nvSpPr>
          <p:spPr>
            <a:xfrm>
              <a:off x="7885771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3" name="Google Shape;763;p63"/>
            <p:cNvSpPr/>
            <p:nvPr/>
          </p:nvSpPr>
          <p:spPr>
            <a:xfrm>
              <a:off x="7885771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4" name="Google Shape;764;p63"/>
            <p:cNvSpPr/>
            <p:nvPr/>
          </p:nvSpPr>
          <p:spPr>
            <a:xfrm>
              <a:off x="7885771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5" name="Google Shape;765;p63"/>
            <p:cNvSpPr/>
            <p:nvPr/>
          </p:nvSpPr>
          <p:spPr>
            <a:xfrm>
              <a:off x="7885771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6" name="Google Shape;766;p63"/>
            <p:cNvSpPr/>
            <p:nvPr/>
          </p:nvSpPr>
          <p:spPr>
            <a:xfrm>
              <a:off x="7885771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7" name="Google Shape;767;p63"/>
            <p:cNvSpPr/>
            <p:nvPr/>
          </p:nvSpPr>
          <p:spPr>
            <a:xfrm>
              <a:off x="7885771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8" name="Google Shape;768;p63"/>
            <p:cNvSpPr/>
            <p:nvPr/>
          </p:nvSpPr>
          <p:spPr>
            <a:xfrm>
              <a:off x="7885771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9" name="Google Shape;769;p63"/>
            <p:cNvSpPr/>
            <p:nvPr/>
          </p:nvSpPr>
          <p:spPr>
            <a:xfrm>
              <a:off x="7974560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0" name="Google Shape;770;p63"/>
            <p:cNvSpPr/>
            <p:nvPr/>
          </p:nvSpPr>
          <p:spPr>
            <a:xfrm>
              <a:off x="7974560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1" name="Google Shape;771;p63"/>
            <p:cNvSpPr/>
            <p:nvPr/>
          </p:nvSpPr>
          <p:spPr>
            <a:xfrm>
              <a:off x="7974560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2" name="Google Shape;772;p63"/>
            <p:cNvSpPr/>
            <p:nvPr/>
          </p:nvSpPr>
          <p:spPr>
            <a:xfrm>
              <a:off x="7974560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3" name="Google Shape;773;p63"/>
            <p:cNvSpPr/>
            <p:nvPr/>
          </p:nvSpPr>
          <p:spPr>
            <a:xfrm>
              <a:off x="7974560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4" name="Google Shape;774;p63"/>
            <p:cNvSpPr/>
            <p:nvPr/>
          </p:nvSpPr>
          <p:spPr>
            <a:xfrm>
              <a:off x="7974560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5" name="Google Shape;775;p63"/>
            <p:cNvSpPr/>
            <p:nvPr/>
          </p:nvSpPr>
          <p:spPr>
            <a:xfrm>
              <a:off x="7974560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6" name="Google Shape;776;p63"/>
            <p:cNvSpPr/>
            <p:nvPr/>
          </p:nvSpPr>
          <p:spPr>
            <a:xfrm>
              <a:off x="7974560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7" name="Google Shape;777;p63"/>
            <p:cNvSpPr/>
            <p:nvPr/>
          </p:nvSpPr>
          <p:spPr>
            <a:xfrm>
              <a:off x="7974560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8" name="Google Shape;778;p63"/>
            <p:cNvSpPr/>
            <p:nvPr/>
          </p:nvSpPr>
          <p:spPr>
            <a:xfrm>
              <a:off x="7974560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9" name="Google Shape;779;p63"/>
            <p:cNvSpPr/>
            <p:nvPr/>
          </p:nvSpPr>
          <p:spPr>
            <a:xfrm>
              <a:off x="7974560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0" name="Google Shape;780;p63"/>
            <p:cNvSpPr/>
            <p:nvPr/>
          </p:nvSpPr>
          <p:spPr>
            <a:xfrm>
              <a:off x="7974560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1" name="Google Shape;781;p63"/>
            <p:cNvSpPr/>
            <p:nvPr/>
          </p:nvSpPr>
          <p:spPr>
            <a:xfrm>
              <a:off x="7974560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2" name="Google Shape;782;p63"/>
            <p:cNvSpPr/>
            <p:nvPr/>
          </p:nvSpPr>
          <p:spPr>
            <a:xfrm>
              <a:off x="8063349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3" name="Google Shape;783;p63"/>
            <p:cNvSpPr/>
            <p:nvPr/>
          </p:nvSpPr>
          <p:spPr>
            <a:xfrm>
              <a:off x="8063349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4" name="Google Shape;784;p63"/>
            <p:cNvSpPr/>
            <p:nvPr/>
          </p:nvSpPr>
          <p:spPr>
            <a:xfrm>
              <a:off x="8063349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5" name="Google Shape;785;p63"/>
            <p:cNvSpPr/>
            <p:nvPr/>
          </p:nvSpPr>
          <p:spPr>
            <a:xfrm>
              <a:off x="8063349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6" name="Google Shape;786;p63"/>
            <p:cNvSpPr/>
            <p:nvPr/>
          </p:nvSpPr>
          <p:spPr>
            <a:xfrm>
              <a:off x="8063349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7" name="Google Shape;787;p63"/>
            <p:cNvSpPr/>
            <p:nvPr/>
          </p:nvSpPr>
          <p:spPr>
            <a:xfrm>
              <a:off x="8063349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8" name="Google Shape;788;p63"/>
            <p:cNvSpPr/>
            <p:nvPr/>
          </p:nvSpPr>
          <p:spPr>
            <a:xfrm>
              <a:off x="8063349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9" name="Google Shape;789;p63"/>
            <p:cNvSpPr/>
            <p:nvPr/>
          </p:nvSpPr>
          <p:spPr>
            <a:xfrm>
              <a:off x="8063349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0" name="Google Shape;790;p63"/>
            <p:cNvSpPr/>
            <p:nvPr/>
          </p:nvSpPr>
          <p:spPr>
            <a:xfrm>
              <a:off x="8063349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1" name="Google Shape;791;p63"/>
            <p:cNvSpPr/>
            <p:nvPr/>
          </p:nvSpPr>
          <p:spPr>
            <a:xfrm>
              <a:off x="8063349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2" name="Google Shape;792;p63"/>
            <p:cNvSpPr/>
            <p:nvPr/>
          </p:nvSpPr>
          <p:spPr>
            <a:xfrm>
              <a:off x="8063349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3" name="Google Shape;793;p63"/>
            <p:cNvSpPr/>
            <p:nvPr/>
          </p:nvSpPr>
          <p:spPr>
            <a:xfrm>
              <a:off x="8063349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4" name="Google Shape;794;p63"/>
            <p:cNvSpPr/>
            <p:nvPr/>
          </p:nvSpPr>
          <p:spPr>
            <a:xfrm>
              <a:off x="8063349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5" name="Google Shape;795;p63"/>
            <p:cNvSpPr/>
            <p:nvPr/>
          </p:nvSpPr>
          <p:spPr>
            <a:xfrm>
              <a:off x="8152139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6" name="Google Shape;796;p63"/>
            <p:cNvSpPr/>
            <p:nvPr/>
          </p:nvSpPr>
          <p:spPr>
            <a:xfrm>
              <a:off x="8152139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7" name="Google Shape;797;p63"/>
            <p:cNvSpPr/>
            <p:nvPr/>
          </p:nvSpPr>
          <p:spPr>
            <a:xfrm>
              <a:off x="8152139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8" name="Google Shape;798;p63"/>
            <p:cNvSpPr/>
            <p:nvPr/>
          </p:nvSpPr>
          <p:spPr>
            <a:xfrm>
              <a:off x="8152139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9" name="Google Shape;799;p63"/>
            <p:cNvSpPr/>
            <p:nvPr/>
          </p:nvSpPr>
          <p:spPr>
            <a:xfrm>
              <a:off x="8152139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0" name="Google Shape;800;p63"/>
            <p:cNvSpPr/>
            <p:nvPr/>
          </p:nvSpPr>
          <p:spPr>
            <a:xfrm>
              <a:off x="8152139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1" name="Google Shape;801;p63"/>
            <p:cNvSpPr/>
            <p:nvPr/>
          </p:nvSpPr>
          <p:spPr>
            <a:xfrm>
              <a:off x="8152139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2" name="Google Shape;802;p63"/>
            <p:cNvSpPr/>
            <p:nvPr/>
          </p:nvSpPr>
          <p:spPr>
            <a:xfrm>
              <a:off x="8152139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3" name="Google Shape;803;p63"/>
            <p:cNvSpPr/>
            <p:nvPr/>
          </p:nvSpPr>
          <p:spPr>
            <a:xfrm>
              <a:off x="8152139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4" name="Google Shape;804;p63"/>
            <p:cNvSpPr/>
            <p:nvPr/>
          </p:nvSpPr>
          <p:spPr>
            <a:xfrm>
              <a:off x="8152139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5" name="Google Shape;805;p63"/>
            <p:cNvSpPr/>
            <p:nvPr/>
          </p:nvSpPr>
          <p:spPr>
            <a:xfrm>
              <a:off x="8152139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6" name="Google Shape;806;p63"/>
            <p:cNvSpPr/>
            <p:nvPr/>
          </p:nvSpPr>
          <p:spPr>
            <a:xfrm>
              <a:off x="8152139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7" name="Google Shape;807;p63"/>
            <p:cNvSpPr/>
            <p:nvPr/>
          </p:nvSpPr>
          <p:spPr>
            <a:xfrm>
              <a:off x="8152139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8" name="Google Shape;808;p63"/>
            <p:cNvSpPr/>
            <p:nvPr/>
          </p:nvSpPr>
          <p:spPr>
            <a:xfrm>
              <a:off x="8240928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9" name="Google Shape;809;p63"/>
            <p:cNvSpPr/>
            <p:nvPr/>
          </p:nvSpPr>
          <p:spPr>
            <a:xfrm>
              <a:off x="8240928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0" name="Google Shape;810;p63"/>
            <p:cNvSpPr/>
            <p:nvPr/>
          </p:nvSpPr>
          <p:spPr>
            <a:xfrm>
              <a:off x="8240928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1" name="Google Shape;811;p63"/>
            <p:cNvSpPr/>
            <p:nvPr/>
          </p:nvSpPr>
          <p:spPr>
            <a:xfrm>
              <a:off x="8240928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2" name="Google Shape;812;p63"/>
            <p:cNvSpPr/>
            <p:nvPr/>
          </p:nvSpPr>
          <p:spPr>
            <a:xfrm>
              <a:off x="8240928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3" name="Google Shape;813;p63"/>
            <p:cNvSpPr/>
            <p:nvPr/>
          </p:nvSpPr>
          <p:spPr>
            <a:xfrm>
              <a:off x="8240928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4" name="Google Shape;814;p63"/>
            <p:cNvSpPr/>
            <p:nvPr/>
          </p:nvSpPr>
          <p:spPr>
            <a:xfrm>
              <a:off x="8240928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5" name="Google Shape;815;p63"/>
            <p:cNvSpPr/>
            <p:nvPr/>
          </p:nvSpPr>
          <p:spPr>
            <a:xfrm>
              <a:off x="8240928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6" name="Google Shape;816;p63"/>
            <p:cNvSpPr/>
            <p:nvPr/>
          </p:nvSpPr>
          <p:spPr>
            <a:xfrm>
              <a:off x="8240928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7" name="Google Shape;817;p63"/>
            <p:cNvSpPr/>
            <p:nvPr/>
          </p:nvSpPr>
          <p:spPr>
            <a:xfrm>
              <a:off x="8240928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8" name="Google Shape;818;p63"/>
            <p:cNvSpPr/>
            <p:nvPr/>
          </p:nvSpPr>
          <p:spPr>
            <a:xfrm>
              <a:off x="8240928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9" name="Google Shape;819;p63"/>
            <p:cNvSpPr/>
            <p:nvPr/>
          </p:nvSpPr>
          <p:spPr>
            <a:xfrm>
              <a:off x="8240928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0" name="Google Shape;820;p63"/>
            <p:cNvSpPr/>
            <p:nvPr/>
          </p:nvSpPr>
          <p:spPr>
            <a:xfrm>
              <a:off x="8240928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1" name="Google Shape;821;p63"/>
            <p:cNvSpPr/>
            <p:nvPr/>
          </p:nvSpPr>
          <p:spPr>
            <a:xfrm>
              <a:off x="6465144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2" name="Google Shape;822;p63"/>
            <p:cNvSpPr/>
            <p:nvPr/>
          </p:nvSpPr>
          <p:spPr>
            <a:xfrm>
              <a:off x="6553933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3" name="Google Shape;823;p63"/>
            <p:cNvSpPr/>
            <p:nvPr/>
          </p:nvSpPr>
          <p:spPr>
            <a:xfrm>
              <a:off x="6642723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4" name="Google Shape;824;p63"/>
            <p:cNvSpPr/>
            <p:nvPr/>
          </p:nvSpPr>
          <p:spPr>
            <a:xfrm>
              <a:off x="6731512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5" name="Google Shape;825;p63"/>
            <p:cNvSpPr/>
            <p:nvPr/>
          </p:nvSpPr>
          <p:spPr>
            <a:xfrm>
              <a:off x="6820301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6" name="Google Shape;826;p63"/>
            <p:cNvSpPr/>
            <p:nvPr/>
          </p:nvSpPr>
          <p:spPr>
            <a:xfrm>
              <a:off x="6909090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7" name="Google Shape;827;p63"/>
            <p:cNvSpPr/>
            <p:nvPr/>
          </p:nvSpPr>
          <p:spPr>
            <a:xfrm>
              <a:off x="6997879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8" name="Google Shape;828;p63"/>
            <p:cNvSpPr/>
            <p:nvPr/>
          </p:nvSpPr>
          <p:spPr>
            <a:xfrm>
              <a:off x="7086668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9" name="Google Shape;829;p63"/>
            <p:cNvSpPr/>
            <p:nvPr/>
          </p:nvSpPr>
          <p:spPr>
            <a:xfrm>
              <a:off x="7175458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0" name="Google Shape;830;p63"/>
            <p:cNvSpPr/>
            <p:nvPr/>
          </p:nvSpPr>
          <p:spPr>
            <a:xfrm>
              <a:off x="7264247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1" name="Google Shape;831;p63"/>
            <p:cNvSpPr/>
            <p:nvPr/>
          </p:nvSpPr>
          <p:spPr>
            <a:xfrm>
              <a:off x="7353036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2" name="Google Shape;832;p63"/>
            <p:cNvSpPr/>
            <p:nvPr/>
          </p:nvSpPr>
          <p:spPr>
            <a:xfrm>
              <a:off x="7441825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3" name="Google Shape;833;p63"/>
            <p:cNvSpPr/>
            <p:nvPr/>
          </p:nvSpPr>
          <p:spPr>
            <a:xfrm>
              <a:off x="7530614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4" name="Google Shape;834;p63"/>
            <p:cNvSpPr/>
            <p:nvPr/>
          </p:nvSpPr>
          <p:spPr>
            <a:xfrm>
              <a:off x="7619404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5" name="Google Shape;835;p63"/>
            <p:cNvSpPr/>
            <p:nvPr/>
          </p:nvSpPr>
          <p:spPr>
            <a:xfrm>
              <a:off x="7708193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6" name="Google Shape;836;p63"/>
            <p:cNvSpPr/>
            <p:nvPr/>
          </p:nvSpPr>
          <p:spPr>
            <a:xfrm>
              <a:off x="7796982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7" name="Google Shape;837;p63"/>
            <p:cNvSpPr/>
            <p:nvPr/>
          </p:nvSpPr>
          <p:spPr>
            <a:xfrm>
              <a:off x="7885771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8" name="Google Shape;838;p63"/>
            <p:cNvSpPr/>
            <p:nvPr/>
          </p:nvSpPr>
          <p:spPr>
            <a:xfrm>
              <a:off x="7974560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9" name="Google Shape;839;p63"/>
            <p:cNvSpPr/>
            <p:nvPr/>
          </p:nvSpPr>
          <p:spPr>
            <a:xfrm>
              <a:off x="8063349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0" name="Google Shape;840;p63"/>
            <p:cNvSpPr/>
            <p:nvPr/>
          </p:nvSpPr>
          <p:spPr>
            <a:xfrm>
              <a:off x="8152139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1" name="Google Shape;841;p63"/>
            <p:cNvSpPr/>
            <p:nvPr/>
          </p:nvSpPr>
          <p:spPr>
            <a:xfrm>
              <a:off x="8240928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2" name="Google Shape;842;p63"/>
            <p:cNvSpPr/>
            <p:nvPr/>
          </p:nvSpPr>
          <p:spPr>
            <a:xfrm>
              <a:off x="6465144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3" name="Google Shape;843;p63"/>
            <p:cNvSpPr/>
            <p:nvPr/>
          </p:nvSpPr>
          <p:spPr>
            <a:xfrm>
              <a:off x="6553933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4" name="Google Shape;844;p63"/>
            <p:cNvSpPr/>
            <p:nvPr/>
          </p:nvSpPr>
          <p:spPr>
            <a:xfrm>
              <a:off x="6642723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5" name="Google Shape;845;p63"/>
            <p:cNvSpPr/>
            <p:nvPr/>
          </p:nvSpPr>
          <p:spPr>
            <a:xfrm>
              <a:off x="6731512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6" name="Google Shape;846;p63"/>
            <p:cNvSpPr/>
            <p:nvPr/>
          </p:nvSpPr>
          <p:spPr>
            <a:xfrm>
              <a:off x="6820301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7" name="Google Shape;847;p63"/>
            <p:cNvSpPr/>
            <p:nvPr/>
          </p:nvSpPr>
          <p:spPr>
            <a:xfrm>
              <a:off x="6909090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8" name="Google Shape;848;p63"/>
            <p:cNvSpPr/>
            <p:nvPr/>
          </p:nvSpPr>
          <p:spPr>
            <a:xfrm>
              <a:off x="6997879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9" name="Google Shape;849;p63"/>
            <p:cNvSpPr/>
            <p:nvPr/>
          </p:nvSpPr>
          <p:spPr>
            <a:xfrm>
              <a:off x="7086668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0" name="Google Shape;850;p63"/>
            <p:cNvSpPr/>
            <p:nvPr/>
          </p:nvSpPr>
          <p:spPr>
            <a:xfrm>
              <a:off x="7175458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1" name="Google Shape;851;p63"/>
            <p:cNvSpPr/>
            <p:nvPr/>
          </p:nvSpPr>
          <p:spPr>
            <a:xfrm>
              <a:off x="7264247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2" name="Google Shape;852;p63"/>
            <p:cNvSpPr/>
            <p:nvPr/>
          </p:nvSpPr>
          <p:spPr>
            <a:xfrm>
              <a:off x="7353036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3" name="Google Shape;853;p63"/>
            <p:cNvSpPr/>
            <p:nvPr/>
          </p:nvSpPr>
          <p:spPr>
            <a:xfrm>
              <a:off x="7441825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4" name="Google Shape;854;p63"/>
            <p:cNvSpPr/>
            <p:nvPr/>
          </p:nvSpPr>
          <p:spPr>
            <a:xfrm>
              <a:off x="7530614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5" name="Google Shape;855;p63"/>
            <p:cNvSpPr/>
            <p:nvPr/>
          </p:nvSpPr>
          <p:spPr>
            <a:xfrm>
              <a:off x="7619404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6" name="Google Shape;856;p63"/>
            <p:cNvSpPr/>
            <p:nvPr/>
          </p:nvSpPr>
          <p:spPr>
            <a:xfrm>
              <a:off x="7708193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7" name="Google Shape;857;p63"/>
            <p:cNvSpPr/>
            <p:nvPr/>
          </p:nvSpPr>
          <p:spPr>
            <a:xfrm>
              <a:off x="7796982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8" name="Google Shape;858;p63"/>
            <p:cNvSpPr/>
            <p:nvPr/>
          </p:nvSpPr>
          <p:spPr>
            <a:xfrm>
              <a:off x="7885771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9" name="Google Shape;859;p63"/>
            <p:cNvSpPr/>
            <p:nvPr/>
          </p:nvSpPr>
          <p:spPr>
            <a:xfrm>
              <a:off x="7974560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0" name="Google Shape;860;p63"/>
            <p:cNvSpPr/>
            <p:nvPr/>
          </p:nvSpPr>
          <p:spPr>
            <a:xfrm>
              <a:off x="8063349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1" name="Google Shape;861;p63"/>
            <p:cNvSpPr/>
            <p:nvPr/>
          </p:nvSpPr>
          <p:spPr>
            <a:xfrm>
              <a:off x="8152139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2" name="Google Shape;862;p63"/>
            <p:cNvSpPr/>
            <p:nvPr/>
          </p:nvSpPr>
          <p:spPr>
            <a:xfrm>
              <a:off x="8240928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3" name="Google Shape;863;p63"/>
            <p:cNvSpPr/>
            <p:nvPr/>
          </p:nvSpPr>
          <p:spPr>
            <a:xfrm>
              <a:off x="8333217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4" name="Google Shape;864;p63"/>
            <p:cNvSpPr/>
            <p:nvPr/>
          </p:nvSpPr>
          <p:spPr>
            <a:xfrm>
              <a:off x="8333217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5" name="Google Shape;865;p63"/>
            <p:cNvSpPr/>
            <p:nvPr/>
          </p:nvSpPr>
          <p:spPr>
            <a:xfrm>
              <a:off x="8333217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6" name="Google Shape;866;p63"/>
            <p:cNvSpPr/>
            <p:nvPr/>
          </p:nvSpPr>
          <p:spPr>
            <a:xfrm>
              <a:off x="8333217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7" name="Google Shape;867;p63"/>
            <p:cNvSpPr/>
            <p:nvPr/>
          </p:nvSpPr>
          <p:spPr>
            <a:xfrm>
              <a:off x="8333217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8" name="Google Shape;868;p63"/>
            <p:cNvSpPr/>
            <p:nvPr/>
          </p:nvSpPr>
          <p:spPr>
            <a:xfrm>
              <a:off x="8333217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9" name="Google Shape;869;p63"/>
            <p:cNvSpPr/>
            <p:nvPr/>
          </p:nvSpPr>
          <p:spPr>
            <a:xfrm>
              <a:off x="8333217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0" name="Google Shape;870;p63"/>
            <p:cNvSpPr/>
            <p:nvPr/>
          </p:nvSpPr>
          <p:spPr>
            <a:xfrm>
              <a:off x="8333217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1" name="Google Shape;871;p63"/>
            <p:cNvSpPr/>
            <p:nvPr/>
          </p:nvSpPr>
          <p:spPr>
            <a:xfrm>
              <a:off x="8333217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2" name="Google Shape;872;p63"/>
            <p:cNvSpPr/>
            <p:nvPr/>
          </p:nvSpPr>
          <p:spPr>
            <a:xfrm>
              <a:off x="8333217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3" name="Google Shape;873;p63"/>
            <p:cNvSpPr/>
            <p:nvPr/>
          </p:nvSpPr>
          <p:spPr>
            <a:xfrm>
              <a:off x="8333217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4" name="Google Shape;874;p63"/>
            <p:cNvSpPr/>
            <p:nvPr/>
          </p:nvSpPr>
          <p:spPr>
            <a:xfrm>
              <a:off x="8333217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5" name="Google Shape;875;p63"/>
            <p:cNvSpPr/>
            <p:nvPr/>
          </p:nvSpPr>
          <p:spPr>
            <a:xfrm>
              <a:off x="8333217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6" name="Google Shape;876;p63"/>
            <p:cNvSpPr/>
            <p:nvPr/>
          </p:nvSpPr>
          <p:spPr>
            <a:xfrm>
              <a:off x="8333217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7" name="Google Shape;877;p63"/>
            <p:cNvSpPr/>
            <p:nvPr/>
          </p:nvSpPr>
          <p:spPr>
            <a:xfrm>
              <a:off x="8333217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8" name="Google Shape;878;p63"/>
            <p:cNvSpPr/>
            <p:nvPr/>
          </p:nvSpPr>
          <p:spPr>
            <a:xfrm>
              <a:off x="6376355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9" name="Google Shape;879;p63"/>
            <p:cNvSpPr/>
            <p:nvPr/>
          </p:nvSpPr>
          <p:spPr>
            <a:xfrm>
              <a:off x="6376355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0" name="Google Shape;880;p63"/>
            <p:cNvSpPr/>
            <p:nvPr/>
          </p:nvSpPr>
          <p:spPr>
            <a:xfrm>
              <a:off x="6376355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1" name="Google Shape;881;p63"/>
            <p:cNvSpPr/>
            <p:nvPr/>
          </p:nvSpPr>
          <p:spPr>
            <a:xfrm>
              <a:off x="6376355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2" name="Google Shape;882;p63"/>
            <p:cNvSpPr/>
            <p:nvPr/>
          </p:nvSpPr>
          <p:spPr>
            <a:xfrm>
              <a:off x="6376355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3" name="Google Shape;883;p63"/>
            <p:cNvSpPr/>
            <p:nvPr/>
          </p:nvSpPr>
          <p:spPr>
            <a:xfrm>
              <a:off x="6376355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4" name="Google Shape;884;p63"/>
            <p:cNvSpPr/>
            <p:nvPr/>
          </p:nvSpPr>
          <p:spPr>
            <a:xfrm>
              <a:off x="6376355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5" name="Google Shape;885;p63"/>
            <p:cNvSpPr/>
            <p:nvPr/>
          </p:nvSpPr>
          <p:spPr>
            <a:xfrm>
              <a:off x="6376355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6" name="Google Shape;886;p63"/>
            <p:cNvSpPr/>
            <p:nvPr/>
          </p:nvSpPr>
          <p:spPr>
            <a:xfrm>
              <a:off x="6376355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7" name="Google Shape;887;p63"/>
            <p:cNvSpPr/>
            <p:nvPr/>
          </p:nvSpPr>
          <p:spPr>
            <a:xfrm>
              <a:off x="6376355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8" name="Google Shape;888;p63"/>
            <p:cNvSpPr/>
            <p:nvPr/>
          </p:nvSpPr>
          <p:spPr>
            <a:xfrm>
              <a:off x="6376355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9" name="Google Shape;889;p63"/>
            <p:cNvSpPr/>
            <p:nvPr/>
          </p:nvSpPr>
          <p:spPr>
            <a:xfrm>
              <a:off x="6376355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0" name="Google Shape;890;p63"/>
            <p:cNvSpPr/>
            <p:nvPr/>
          </p:nvSpPr>
          <p:spPr>
            <a:xfrm>
              <a:off x="6376355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1" name="Google Shape;891;p63"/>
            <p:cNvSpPr/>
            <p:nvPr/>
          </p:nvSpPr>
          <p:spPr>
            <a:xfrm>
              <a:off x="6376355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2" name="Google Shape;892;p63"/>
            <p:cNvSpPr/>
            <p:nvPr/>
          </p:nvSpPr>
          <p:spPr>
            <a:xfrm>
              <a:off x="6376355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3" name="Google Shape;893;p63"/>
            <p:cNvSpPr/>
            <p:nvPr/>
          </p:nvSpPr>
          <p:spPr>
            <a:xfrm>
              <a:off x="6287566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4" name="Google Shape;894;p63"/>
            <p:cNvSpPr/>
            <p:nvPr/>
          </p:nvSpPr>
          <p:spPr>
            <a:xfrm>
              <a:off x="6287566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5" name="Google Shape;895;p63"/>
            <p:cNvSpPr/>
            <p:nvPr/>
          </p:nvSpPr>
          <p:spPr>
            <a:xfrm>
              <a:off x="6287566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6" name="Google Shape;896;p63"/>
            <p:cNvSpPr/>
            <p:nvPr/>
          </p:nvSpPr>
          <p:spPr>
            <a:xfrm>
              <a:off x="6287566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7" name="Google Shape;897;p63"/>
            <p:cNvSpPr/>
            <p:nvPr/>
          </p:nvSpPr>
          <p:spPr>
            <a:xfrm>
              <a:off x="6287566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8" name="Google Shape;898;p63"/>
            <p:cNvSpPr/>
            <p:nvPr/>
          </p:nvSpPr>
          <p:spPr>
            <a:xfrm>
              <a:off x="6287566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9" name="Google Shape;899;p63"/>
            <p:cNvSpPr/>
            <p:nvPr/>
          </p:nvSpPr>
          <p:spPr>
            <a:xfrm>
              <a:off x="6287566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0" name="Google Shape;900;p63"/>
            <p:cNvSpPr/>
            <p:nvPr/>
          </p:nvSpPr>
          <p:spPr>
            <a:xfrm>
              <a:off x="6287566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1" name="Google Shape;901;p63"/>
            <p:cNvSpPr/>
            <p:nvPr/>
          </p:nvSpPr>
          <p:spPr>
            <a:xfrm>
              <a:off x="6287566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2" name="Google Shape;902;p63"/>
            <p:cNvSpPr/>
            <p:nvPr/>
          </p:nvSpPr>
          <p:spPr>
            <a:xfrm>
              <a:off x="6287566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3" name="Google Shape;903;p63"/>
            <p:cNvSpPr/>
            <p:nvPr/>
          </p:nvSpPr>
          <p:spPr>
            <a:xfrm>
              <a:off x="6287566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4" name="Google Shape;904;p63"/>
            <p:cNvSpPr/>
            <p:nvPr/>
          </p:nvSpPr>
          <p:spPr>
            <a:xfrm>
              <a:off x="6287566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5" name="Google Shape;905;p63"/>
            <p:cNvSpPr/>
            <p:nvPr/>
          </p:nvSpPr>
          <p:spPr>
            <a:xfrm>
              <a:off x="6287566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6" name="Google Shape;906;p63"/>
            <p:cNvSpPr/>
            <p:nvPr/>
          </p:nvSpPr>
          <p:spPr>
            <a:xfrm>
              <a:off x="6287566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7" name="Google Shape;907;p63"/>
            <p:cNvSpPr/>
            <p:nvPr/>
          </p:nvSpPr>
          <p:spPr>
            <a:xfrm>
              <a:off x="6287566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8" name="Google Shape;908;p63"/>
            <p:cNvSpPr/>
            <p:nvPr/>
          </p:nvSpPr>
          <p:spPr>
            <a:xfrm>
              <a:off x="6198777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9" name="Google Shape;909;p63"/>
            <p:cNvSpPr/>
            <p:nvPr/>
          </p:nvSpPr>
          <p:spPr>
            <a:xfrm>
              <a:off x="6198777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0" name="Google Shape;910;p63"/>
            <p:cNvSpPr/>
            <p:nvPr/>
          </p:nvSpPr>
          <p:spPr>
            <a:xfrm>
              <a:off x="6198777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1" name="Google Shape;911;p63"/>
            <p:cNvSpPr/>
            <p:nvPr/>
          </p:nvSpPr>
          <p:spPr>
            <a:xfrm>
              <a:off x="6198777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2" name="Google Shape;912;p63"/>
            <p:cNvSpPr/>
            <p:nvPr/>
          </p:nvSpPr>
          <p:spPr>
            <a:xfrm>
              <a:off x="6198777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3" name="Google Shape;913;p63"/>
            <p:cNvSpPr/>
            <p:nvPr/>
          </p:nvSpPr>
          <p:spPr>
            <a:xfrm>
              <a:off x="6198777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4" name="Google Shape;914;p63"/>
            <p:cNvSpPr/>
            <p:nvPr/>
          </p:nvSpPr>
          <p:spPr>
            <a:xfrm>
              <a:off x="6198777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5" name="Google Shape;915;p63"/>
            <p:cNvSpPr/>
            <p:nvPr/>
          </p:nvSpPr>
          <p:spPr>
            <a:xfrm>
              <a:off x="6198777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6" name="Google Shape;916;p63"/>
            <p:cNvSpPr/>
            <p:nvPr/>
          </p:nvSpPr>
          <p:spPr>
            <a:xfrm>
              <a:off x="6198777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7" name="Google Shape;917;p63"/>
            <p:cNvSpPr/>
            <p:nvPr/>
          </p:nvSpPr>
          <p:spPr>
            <a:xfrm>
              <a:off x="6198777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8" name="Google Shape;918;p63"/>
            <p:cNvSpPr/>
            <p:nvPr/>
          </p:nvSpPr>
          <p:spPr>
            <a:xfrm>
              <a:off x="6198777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9" name="Google Shape;919;p63"/>
            <p:cNvSpPr/>
            <p:nvPr/>
          </p:nvSpPr>
          <p:spPr>
            <a:xfrm>
              <a:off x="6198777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0" name="Google Shape;920;p63"/>
            <p:cNvSpPr/>
            <p:nvPr/>
          </p:nvSpPr>
          <p:spPr>
            <a:xfrm>
              <a:off x="6198777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1" name="Google Shape;921;p63"/>
            <p:cNvSpPr/>
            <p:nvPr/>
          </p:nvSpPr>
          <p:spPr>
            <a:xfrm>
              <a:off x="6198777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2" name="Google Shape;922;p63"/>
            <p:cNvSpPr/>
            <p:nvPr/>
          </p:nvSpPr>
          <p:spPr>
            <a:xfrm>
              <a:off x="6198777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3" name="Google Shape;923;p63"/>
            <p:cNvSpPr/>
            <p:nvPr/>
          </p:nvSpPr>
          <p:spPr>
            <a:xfrm>
              <a:off x="4246471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4" name="Google Shape;924;p63"/>
            <p:cNvSpPr/>
            <p:nvPr/>
          </p:nvSpPr>
          <p:spPr>
            <a:xfrm>
              <a:off x="4335261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5" name="Google Shape;925;p63"/>
            <p:cNvSpPr/>
            <p:nvPr/>
          </p:nvSpPr>
          <p:spPr>
            <a:xfrm>
              <a:off x="4424050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6" name="Google Shape;926;p63"/>
            <p:cNvSpPr/>
            <p:nvPr/>
          </p:nvSpPr>
          <p:spPr>
            <a:xfrm>
              <a:off x="4512839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7" name="Google Shape;927;p63"/>
            <p:cNvSpPr/>
            <p:nvPr/>
          </p:nvSpPr>
          <p:spPr>
            <a:xfrm>
              <a:off x="4601628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8" name="Google Shape;928;p63"/>
            <p:cNvSpPr/>
            <p:nvPr/>
          </p:nvSpPr>
          <p:spPr>
            <a:xfrm>
              <a:off x="4690417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9" name="Google Shape;929;p63"/>
            <p:cNvSpPr/>
            <p:nvPr/>
          </p:nvSpPr>
          <p:spPr>
            <a:xfrm>
              <a:off x="4246471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0" name="Google Shape;930;p63"/>
            <p:cNvSpPr/>
            <p:nvPr/>
          </p:nvSpPr>
          <p:spPr>
            <a:xfrm>
              <a:off x="4335261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1" name="Google Shape;931;p63"/>
            <p:cNvSpPr/>
            <p:nvPr/>
          </p:nvSpPr>
          <p:spPr>
            <a:xfrm>
              <a:off x="4424050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2" name="Google Shape;932;p63"/>
            <p:cNvSpPr/>
            <p:nvPr/>
          </p:nvSpPr>
          <p:spPr>
            <a:xfrm>
              <a:off x="4512839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3" name="Google Shape;933;p63"/>
            <p:cNvSpPr/>
            <p:nvPr/>
          </p:nvSpPr>
          <p:spPr>
            <a:xfrm>
              <a:off x="4601628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4" name="Google Shape;934;p63"/>
            <p:cNvSpPr/>
            <p:nvPr/>
          </p:nvSpPr>
          <p:spPr>
            <a:xfrm>
              <a:off x="4690417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5" name="Google Shape;935;p63"/>
            <p:cNvSpPr/>
            <p:nvPr/>
          </p:nvSpPr>
          <p:spPr>
            <a:xfrm>
              <a:off x="4246471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6" name="Google Shape;936;p63"/>
            <p:cNvSpPr/>
            <p:nvPr/>
          </p:nvSpPr>
          <p:spPr>
            <a:xfrm>
              <a:off x="4335261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7" name="Google Shape;937;p63"/>
            <p:cNvSpPr/>
            <p:nvPr/>
          </p:nvSpPr>
          <p:spPr>
            <a:xfrm>
              <a:off x="4424050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8" name="Google Shape;938;p63"/>
            <p:cNvSpPr/>
            <p:nvPr/>
          </p:nvSpPr>
          <p:spPr>
            <a:xfrm>
              <a:off x="4512839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9" name="Google Shape;939;p63"/>
            <p:cNvSpPr/>
            <p:nvPr/>
          </p:nvSpPr>
          <p:spPr>
            <a:xfrm>
              <a:off x="4601628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0" name="Google Shape;940;p63"/>
            <p:cNvSpPr/>
            <p:nvPr/>
          </p:nvSpPr>
          <p:spPr>
            <a:xfrm>
              <a:off x="4690417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1" name="Google Shape;941;p63"/>
            <p:cNvSpPr/>
            <p:nvPr/>
          </p:nvSpPr>
          <p:spPr>
            <a:xfrm>
              <a:off x="4246471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2" name="Google Shape;942;p63"/>
            <p:cNvSpPr/>
            <p:nvPr/>
          </p:nvSpPr>
          <p:spPr>
            <a:xfrm>
              <a:off x="4335261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3" name="Google Shape;943;p63"/>
            <p:cNvSpPr/>
            <p:nvPr/>
          </p:nvSpPr>
          <p:spPr>
            <a:xfrm>
              <a:off x="4424050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4" name="Google Shape;944;p63"/>
            <p:cNvSpPr/>
            <p:nvPr/>
          </p:nvSpPr>
          <p:spPr>
            <a:xfrm>
              <a:off x="4512839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5" name="Google Shape;945;p63"/>
            <p:cNvSpPr/>
            <p:nvPr/>
          </p:nvSpPr>
          <p:spPr>
            <a:xfrm>
              <a:off x="4601628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6" name="Google Shape;946;p63"/>
            <p:cNvSpPr/>
            <p:nvPr/>
          </p:nvSpPr>
          <p:spPr>
            <a:xfrm>
              <a:off x="4690417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7" name="Google Shape;947;p63"/>
            <p:cNvSpPr/>
            <p:nvPr/>
          </p:nvSpPr>
          <p:spPr>
            <a:xfrm>
              <a:off x="4246471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8" name="Google Shape;948;p63"/>
            <p:cNvSpPr/>
            <p:nvPr/>
          </p:nvSpPr>
          <p:spPr>
            <a:xfrm>
              <a:off x="4335261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9" name="Google Shape;949;p63"/>
            <p:cNvSpPr/>
            <p:nvPr/>
          </p:nvSpPr>
          <p:spPr>
            <a:xfrm>
              <a:off x="4424050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0" name="Google Shape;950;p63"/>
            <p:cNvSpPr/>
            <p:nvPr/>
          </p:nvSpPr>
          <p:spPr>
            <a:xfrm>
              <a:off x="4512839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1" name="Google Shape;951;p63"/>
            <p:cNvSpPr/>
            <p:nvPr/>
          </p:nvSpPr>
          <p:spPr>
            <a:xfrm>
              <a:off x="4601628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2" name="Google Shape;952;p63"/>
            <p:cNvSpPr/>
            <p:nvPr/>
          </p:nvSpPr>
          <p:spPr>
            <a:xfrm>
              <a:off x="4690417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3" name="Google Shape;953;p63"/>
            <p:cNvSpPr/>
            <p:nvPr/>
          </p:nvSpPr>
          <p:spPr>
            <a:xfrm>
              <a:off x="4246471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4" name="Google Shape;954;p63"/>
            <p:cNvSpPr/>
            <p:nvPr/>
          </p:nvSpPr>
          <p:spPr>
            <a:xfrm>
              <a:off x="4335261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5" name="Google Shape;955;p63"/>
            <p:cNvSpPr/>
            <p:nvPr/>
          </p:nvSpPr>
          <p:spPr>
            <a:xfrm>
              <a:off x="4424050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6" name="Google Shape;956;p63"/>
            <p:cNvSpPr/>
            <p:nvPr/>
          </p:nvSpPr>
          <p:spPr>
            <a:xfrm>
              <a:off x="4512839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7" name="Google Shape;957;p63"/>
            <p:cNvSpPr/>
            <p:nvPr/>
          </p:nvSpPr>
          <p:spPr>
            <a:xfrm>
              <a:off x="4601628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8" name="Google Shape;958;p63"/>
            <p:cNvSpPr/>
            <p:nvPr/>
          </p:nvSpPr>
          <p:spPr>
            <a:xfrm>
              <a:off x="4690417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9" name="Google Shape;959;p63"/>
            <p:cNvSpPr/>
            <p:nvPr/>
          </p:nvSpPr>
          <p:spPr>
            <a:xfrm>
              <a:off x="4246471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0" name="Google Shape;960;p63"/>
            <p:cNvSpPr/>
            <p:nvPr/>
          </p:nvSpPr>
          <p:spPr>
            <a:xfrm>
              <a:off x="4335261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1" name="Google Shape;961;p63"/>
            <p:cNvSpPr/>
            <p:nvPr/>
          </p:nvSpPr>
          <p:spPr>
            <a:xfrm>
              <a:off x="4424050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2" name="Google Shape;962;p63"/>
            <p:cNvSpPr/>
            <p:nvPr/>
          </p:nvSpPr>
          <p:spPr>
            <a:xfrm>
              <a:off x="4512839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3" name="Google Shape;963;p63"/>
            <p:cNvSpPr/>
            <p:nvPr/>
          </p:nvSpPr>
          <p:spPr>
            <a:xfrm>
              <a:off x="4601628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4" name="Google Shape;964;p63"/>
            <p:cNvSpPr/>
            <p:nvPr/>
          </p:nvSpPr>
          <p:spPr>
            <a:xfrm>
              <a:off x="4690417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5" name="Google Shape;965;p63"/>
            <p:cNvSpPr/>
            <p:nvPr/>
          </p:nvSpPr>
          <p:spPr>
            <a:xfrm>
              <a:off x="4246471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6" name="Google Shape;966;p63"/>
            <p:cNvSpPr/>
            <p:nvPr/>
          </p:nvSpPr>
          <p:spPr>
            <a:xfrm>
              <a:off x="4335261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7" name="Google Shape;967;p63"/>
            <p:cNvSpPr/>
            <p:nvPr/>
          </p:nvSpPr>
          <p:spPr>
            <a:xfrm>
              <a:off x="4424050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8" name="Google Shape;968;p63"/>
            <p:cNvSpPr/>
            <p:nvPr/>
          </p:nvSpPr>
          <p:spPr>
            <a:xfrm>
              <a:off x="4512839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9" name="Google Shape;969;p63"/>
            <p:cNvSpPr/>
            <p:nvPr/>
          </p:nvSpPr>
          <p:spPr>
            <a:xfrm>
              <a:off x="4601628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0" name="Google Shape;970;p63"/>
            <p:cNvSpPr/>
            <p:nvPr/>
          </p:nvSpPr>
          <p:spPr>
            <a:xfrm>
              <a:off x="4690417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1" name="Google Shape;971;p63"/>
            <p:cNvSpPr/>
            <p:nvPr/>
          </p:nvSpPr>
          <p:spPr>
            <a:xfrm>
              <a:off x="4246471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2" name="Google Shape;972;p63"/>
            <p:cNvSpPr/>
            <p:nvPr/>
          </p:nvSpPr>
          <p:spPr>
            <a:xfrm>
              <a:off x="4335261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3" name="Google Shape;973;p63"/>
            <p:cNvSpPr/>
            <p:nvPr/>
          </p:nvSpPr>
          <p:spPr>
            <a:xfrm>
              <a:off x="4424050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4" name="Google Shape;974;p63"/>
            <p:cNvSpPr/>
            <p:nvPr/>
          </p:nvSpPr>
          <p:spPr>
            <a:xfrm>
              <a:off x="4512839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5" name="Google Shape;975;p63"/>
            <p:cNvSpPr/>
            <p:nvPr/>
          </p:nvSpPr>
          <p:spPr>
            <a:xfrm>
              <a:off x="4601628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6" name="Google Shape;976;p63"/>
            <p:cNvSpPr/>
            <p:nvPr/>
          </p:nvSpPr>
          <p:spPr>
            <a:xfrm>
              <a:off x="4690417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7" name="Google Shape;977;p63"/>
            <p:cNvSpPr/>
            <p:nvPr/>
          </p:nvSpPr>
          <p:spPr>
            <a:xfrm>
              <a:off x="4246471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8" name="Google Shape;978;p63"/>
            <p:cNvSpPr/>
            <p:nvPr/>
          </p:nvSpPr>
          <p:spPr>
            <a:xfrm>
              <a:off x="4335261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9" name="Google Shape;979;p63"/>
            <p:cNvSpPr/>
            <p:nvPr/>
          </p:nvSpPr>
          <p:spPr>
            <a:xfrm>
              <a:off x="4424050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0" name="Google Shape;980;p63"/>
            <p:cNvSpPr/>
            <p:nvPr/>
          </p:nvSpPr>
          <p:spPr>
            <a:xfrm>
              <a:off x="4512839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1" name="Google Shape;981;p63"/>
            <p:cNvSpPr/>
            <p:nvPr/>
          </p:nvSpPr>
          <p:spPr>
            <a:xfrm>
              <a:off x="4601628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2" name="Google Shape;982;p63"/>
            <p:cNvSpPr/>
            <p:nvPr/>
          </p:nvSpPr>
          <p:spPr>
            <a:xfrm>
              <a:off x="4690417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3" name="Google Shape;983;p63"/>
            <p:cNvSpPr/>
            <p:nvPr/>
          </p:nvSpPr>
          <p:spPr>
            <a:xfrm>
              <a:off x="4246471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4" name="Google Shape;984;p63"/>
            <p:cNvSpPr/>
            <p:nvPr/>
          </p:nvSpPr>
          <p:spPr>
            <a:xfrm>
              <a:off x="4335261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5" name="Google Shape;985;p63"/>
            <p:cNvSpPr/>
            <p:nvPr/>
          </p:nvSpPr>
          <p:spPr>
            <a:xfrm>
              <a:off x="4424050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6" name="Google Shape;986;p63"/>
            <p:cNvSpPr/>
            <p:nvPr/>
          </p:nvSpPr>
          <p:spPr>
            <a:xfrm>
              <a:off x="4512839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7" name="Google Shape;987;p63"/>
            <p:cNvSpPr/>
            <p:nvPr/>
          </p:nvSpPr>
          <p:spPr>
            <a:xfrm>
              <a:off x="4601628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8" name="Google Shape;988;p63"/>
            <p:cNvSpPr/>
            <p:nvPr/>
          </p:nvSpPr>
          <p:spPr>
            <a:xfrm>
              <a:off x="4690417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9" name="Google Shape;989;p63"/>
            <p:cNvSpPr/>
            <p:nvPr/>
          </p:nvSpPr>
          <p:spPr>
            <a:xfrm>
              <a:off x="4246471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0" name="Google Shape;990;p63"/>
            <p:cNvSpPr/>
            <p:nvPr/>
          </p:nvSpPr>
          <p:spPr>
            <a:xfrm>
              <a:off x="4335261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1" name="Google Shape;991;p63"/>
            <p:cNvSpPr/>
            <p:nvPr/>
          </p:nvSpPr>
          <p:spPr>
            <a:xfrm>
              <a:off x="4424050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2" name="Google Shape;992;p63"/>
            <p:cNvSpPr/>
            <p:nvPr/>
          </p:nvSpPr>
          <p:spPr>
            <a:xfrm>
              <a:off x="4512839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3" name="Google Shape;993;p63"/>
            <p:cNvSpPr/>
            <p:nvPr/>
          </p:nvSpPr>
          <p:spPr>
            <a:xfrm>
              <a:off x="4601628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4" name="Google Shape;994;p63"/>
            <p:cNvSpPr/>
            <p:nvPr/>
          </p:nvSpPr>
          <p:spPr>
            <a:xfrm>
              <a:off x="4690417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5" name="Google Shape;995;p63"/>
            <p:cNvSpPr/>
            <p:nvPr/>
          </p:nvSpPr>
          <p:spPr>
            <a:xfrm>
              <a:off x="4246471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6" name="Google Shape;996;p63"/>
            <p:cNvSpPr/>
            <p:nvPr/>
          </p:nvSpPr>
          <p:spPr>
            <a:xfrm>
              <a:off x="4335261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7" name="Google Shape;997;p63"/>
            <p:cNvSpPr/>
            <p:nvPr/>
          </p:nvSpPr>
          <p:spPr>
            <a:xfrm>
              <a:off x="4424050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8" name="Google Shape;998;p63"/>
            <p:cNvSpPr/>
            <p:nvPr/>
          </p:nvSpPr>
          <p:spPr>
            <a:xfrm>
              <a:off x="4512839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9" name="Google Shape;999;p63"/>
            <p:cNvSpPr/>
            <p:nvPr/>
          </p:nvSpPr>
          <p:spPr>
            <a:xfrm>
              <a:off x="4601628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0" name="Google Shape;1000;p63"/>
            <p:cNvSpPr/>
            <p:nvPr/>
          </p:nvSpPr>
          <p:spPr>
            <a:xfrm>
              <a:off x="4690417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1" name="Google Shape;1001;p63"/>
            <p:cNvSpPr/>
            <p:nvPr/>
          </p:nvSpPr>
          <p:spPr>
            <a:xfrm>
              <a:off x="4779206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2" name="Google Shape;1002;p63"/>
            <p:cNvSpPr/>
            <p:nvPr/>
          </p:nvSpPr>
          <p:spPr>
            <a:xfrm>
              <a:off x="4779206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3" name="Google Shape;1003;p63"/>
            <p:cNvSpPr/>
            <p:nvPr/>
          </p:nvSpPr>
          <p:spPr>
            <a:xfrm>
              <a:off x="4779206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4" name="Google Shape;1004;p63"/>
            <p:cNvSpPr/>
            <p:nvPr/>
          </p:nvSpPr>
          <p:spPr>
            <a:xfrm>
              <a:off x="4779206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5" name="Google Shape;1005;p63"/>
            <p:cNvSpPr/>
            <p:nvPr/>
          </p:nvSpPr>
          <p:spPr>
            <a:xfrm>
              <a:off x="4779206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6" name="Google Shape;1006;p63"/>
            <p:cNvSpPr/>
            <p:nvPr/>
          </p:nvSpPr>
          <p:spPr>
            <a:xfrm>
              <a:off x="4779206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7" name="Google Shape;1007;p63"/>
            <p:cNvSpPr/>
            <p:nvPr/>
          </p:nvSpPr>
          <p:spPr>
            <a:xfrm>
              <a:off x="4779206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8" name="Google Shape;1008;p63"/>
            <p:cNvSpPr/>
            <p:nvPr/>
          </p:nvSpPr>
          <p:spPr>
            <a:xfrm>
              <a:off x="4779206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9" name="Google Shape;1009;p63"/>
            <p:cNvSpPr/>
            <p:nvPr/>
          </p:nvSpPr>
          <p:spPr>
            <a:xfrm>
              <a:off x="4779206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0" name="Google Shape;1010;p63"/>
            <p:cNvSpPr/>
            <p:nvPr/>
          </p:nvSpPr>
          <p:spPr>
            <a:xfrm>
              <a:off x="4779206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1" name="Google Shape;1011;p63"/>
            <p:cNvSpPr/>
            <p:nvPr/>
          </p:nvSpPr>
          <p:spPr>
            <a:xfrm>
              <a:off x="4779206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2" name="Google Shape;1012;p63"/>
            <p:cNvSpPr/>
            <p:nvPr/>
          </p:nvSpPr>
          <p:spPr>
            <a:xfrm>
              <a:off x="4779206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3" name="Google Shape;1013;p63"/>
            <p:cNvSpPr/>
            <p:nvPr/>
          </p:nvSpPr>
          <p:spPr>
            <a:xfrm>
              <a:off x="4779206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4" name="Google Shape;1014;p63"/>
            <p:cNvSpPr/>
            <p:nvPr/>
          </p:nvSpPr>
          <p:spPr>
            <a:xfrm>
              <a:off x="4867996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5" name="Google Shape;1015;p63"/>
            <p:cNvSpPr/>
            <p:nvPr/>
          </p:nvSpPr>
          <p:spPr>
            <a:xfrm>
              <a:off x="4867996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6" name="Google Shape;1016;p63"/>
            <p:cNvSpPr/>
            <p:nvPr/>
          </p:nvSpPr>
          <p:spPr>
            <a:xfrm>
              <a:off x="4867996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7" name="Google Shape;1017;p63"/>
            <p:cNvSpPr/>
            <p:nvPr/>
          </p:nvSpPr>
          <p:spPr>
            <a:xfrm>
              <a:off x="4867996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8" name="Google Shape;1018;p63"/>
            <p:cNvSpPr/>
            <p:nvPr/>
          </p:nvSpPr>
          <p:spPr>
            <a:xfrm>
              <a:off x="4867996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9" name="Google Shape;1019;p63"/>
            <p:cNvSpPr/>
            <p:nvPr/>
          </p:nvSpPr>
          <p:spPr>
            <a:xfrm>
              <a:off x="4867996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0" name="Google Shape;1020;p63"/>
            <p:cNvSpPr/>
            <p:nvPr/>
          </p:nvSpPr>
          <p:spPr>
            <a:xfrm>
              <a:off x="4867996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1" name="Google Shape;1021;p63"/>
            <p:cNvSpPr/>
            <p:nvPr/>
          </p:nvSpPr>
          <p:spPr>
            <a:xfrm>
              <a:off x="4867996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2" name="Google Shape;1022;p63"/>
            <p:cNvSpPr/>
            <p:nvPr/>
          </p:nvSpPr>
          <p:spPr>
            <a:xfrm>
              <a:off x="4867996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3" name="Google Shape;1023;p63"/>
            <p:cNvSpPr/>
            <p:nvPr/>
          </p:nvSpPr>
          <p:spPr>
            <a:xfrm>
              <a:off x="4867996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4" name="Google Shape;1024;p63"/>
            <p:cNvSpPr/>
            <p:nvPr/>
          </p:nvSpPr>
          <p:spPr>
            <a:xfrm>
              <a:off x="4867996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5" name="Google Shape;1025;p63"/>
            <p:cNvSpPr/>
            <p:nvPr/>
          </p:nvSpPr>
          <p:spPr>
            <a:xfrm>
              <a:off x="4867996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6" name="Google Shape;1026;p63"/>
            <p:cNvSpPr/>
            <p:nvPr/>
          </p:nvSpPr>
          <p:spPr>
            <a:xfrm>
              <a:off x="4867996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7" name="Google Shape;1027;p63"/>
            <p:cNvSpPr/>
            <p:nvPr/>
          </p:nvSpPr>
          <p:spPr>
            <a:xfrm>
              <a:off x="4956785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8" name="Google Shape;1028;p63"/>
            <p:cNvSpPr/>
            <p:nvPr/>
          </p:nvSpPr>
          <p:spPr>
            <a:xfrm>
              <a:off x="4956785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9" name="Google Shape;1029;p63"/>
            <p:cNvSpPr/>
            <p:nvPr/>
          </p:nvSpPr>
          <p:spPr>
            <a:xfrm>
              <a:off x="4956785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0" name="Google Shape;1030;p63"/>
            <p:cNvSpPr/>
            <p:nvPr/>
          </p:nvSpPr>
          <p:spPr>
            <a:xfrm>
              <a:off x="4956785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1" name="Google Shape;1031;p63"/>
            <p:cNvSpPr/>
            <p:nvPr/>
          </p:nvSpPr>
          <p:spPr>
            <a:xfrm>
              <a:off x="4956785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2" name="Google Shape;1032;p63"/>
            <p:cNvSpPr/>
            <p:nvPr/>
          </p:nvSpPr>
          <p:spPr>
            <a:xfrm>
              <a:off x="4956785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3" name="Google Shape;1033;p63"/>
            <p:cNvSpPr/>
            <p:nvPr/>
          </p:nvSpPr>
          <p:spPr>
            <a:xfrm>
              <a:off x="4956785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4" name="Google Shape;1034;p63"/>
            <p:cNvSpPr/>
            <p:nvPr/>
          </p:nvSpPr>
          <p:spPr>
            <a:xfrm>
              <a:off x="4956785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5" name="Google Shape;1035;p63"/>
            <p:cNvSpPr/>
            <p:nvPr/>
          </p:nvSpPr>
          <p:spPr>
            <a:xfrm>
              <a:off x="4956785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6" name="Google Shape;1036;p63"/>
            <p:cNvSpPr/>
            <p:nvPr/>
          </p:nvSpPr>
          <p:spPr>
            <a:xfrm>
              <a:off x="4956785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7" name="Google Shape;1037;p63"/>
            <p:cNvSpPr/>
            <p:nvPr/>
          </p:nvSpPr>
          <p:spPr>
            <a:xfrm>
              <a:off x="4956785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8" name="Google Shape;1038;p63"/>
            <p:cNvSpPr/>
            <p:nvPr/>
          </p:nvSpPr>
          <p:spPr>
            <a:xfrm>
              <a:off x="4956785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9" name="Google Shape;1039;p63"/>
            <p:cNvSpPr/>
            <p:nvPr/>
          </p:nvSpPr>
          <p:spPr>
            <a:xfrm>
              <a:off x="4956785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0" name="Google Shape;1040;p63"/>
            <p:cNvSpPr/>
            <p:nvPr/>
          </p:nvSpPr>
          <p:spPr>
            <a:xfrm>
              <a:off x="5045574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1" name="Google Shape;1041;p63"/>
            <p:cNvSpPr/>
            <p:nvPr/>
          </p:nvSpPr>
          <p:spPr>
            <a:xfrm>
              <a:off x="5045574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2" name="Google Shape;1042;p63"/>
            <p:cNvSpPr/>
            <p:nvPr/>
          </p:nvSpPr>
          <p:spPr>
            <a:xfrm>
              <a:off x="5045574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3" name="Google Shape;1043;p63"/>
            <p:cNvSpPr/>
            <p:nvPr/>
          </p:nvSpPr>
          <p:spPr>
            <a:xfrm>
              <a:off x="5045574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4" name="Google Shape;1044;p63"/>
            <p:cNvSpPr/>
            <p:nvPr/>
          </p:nvSpPr>
          <p:spPr>
            <a:xfrm>
              <a:off x="5045574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5" name="Google Shape;1045;p63"/>
            <p:cNvSpPr/>
            <p:nvPr/>
          </p:nvSpPr>
          <p:spPr>
            <a:xfrm>
              <a:off x="5045574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6" name="Google Shape;1046;p63"/>
            <p:cNvSpPr/>
            <p:nvPr/>
          </p:nvSpPr>
          <p:spPr>
            <a:xfrm>
              <a:off x="5045574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7" name="Google Shape;1047;p63"/>
            <p:cNvSpPr/>
            <p:nvPr/>
          </p:nvSpPr>
          <p:spPr>
            <a:xfrm>
              <a:off x="5045574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8" name="Google Shape;1048;p63"/>
            <p:cNvSpPr/>
            <p:nvPr/>
          </p:nvSpPr>
          <p:spPr>
            <a:xfrm>
              <a:off x="5045574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9" name="Google Shape;1049;p63"/>
            <p:cNvSpPr/>
            <p:nvPr/>
          </p:nvSpPr>
          <p:spPr>
            <a:xfrm>
              <a:off x="5045574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0" name="Google Shape;1050;p63"/>
            <p:cNvSpPr/>
            <p:nvPr/>
          </p:nvSpPr>
          <p:spPr>
            <a:xfrm>
              <a:off x="5045574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1" name="Google Shape;1051;p63"/>
            <p:cNvSpPr/>
            <p:nvPr/>
          </p:nvSpPr>
          <p:spPr>
            <a:xfrm>
              <a:off x="5045574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2" name="Google Shape;1052;p63"/>
            <p:cNvSpPr/>
            <p:nvPr/>
          </p:nvSpPr>
          <p:spPr>
            <a:xfrm>
              <a:off x="5045574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3" name="Google Shape;1053;p63"/>
            <p:cNvSpPr/>
            <p:nvPr/>
          </p:nvSpPr>
          <p:spPr>
            <a:xfrm>
              <a:off x="5134363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4" name="Google Shape;1054;p63"/>
            <p:cNvSpPr/>
            <p:nvPr/>
          </p:nvSpPr>
          <p:spPr>
            <a:xfrm>
              <a:off x="5134363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5" name="Google Shape;1055;p63"/>
            <p:cNvSpPr/>
            <p:nvPr/>
          </p:nvSpPr>
          <p:spPr>
            <a:xfrm>
              <a:off x="5134363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6" name="Google Shape;1056;p63"/>
            <p:cNvSpPr/>
            <p:nvPr/>
          </p:nvSpPr>
          <p:spPr>
            <a:xfrm>
              <a:off x="5134363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7" name="Google Shape;1057;p63"/>
            <p:cNvSpPr/>
            <p:nvPr/>
          </p:nvSpPr>
          <p:spPr>
            <a:xfrm>
              <a:off x="5134363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8" name="Google Shape;1058;p63"/>
            <p:cNvSpPr/>
            <p:nvPr/>
          </p:nvSpPr>
          <p:spPr>
            <a:xfrm>
              <a:off x="5134363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9" name="Google Shape;1059;p63"/>
            <p:cNvSpPr/>
            <p:nvPr/>
          </p:nvSpPr>
          <p:spPr>
            <a:xfrm>
              <a:off x="5134363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0" name="Google Shape;1060;p63"/>
            <p:cNvSpPr/>
            <p:nvPr/>
          </p:nvSpPr>
          <p:spPr>
            <a:xfrm>
              <a:off x="5134363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1" name="Google Shape;1061;p63"/>
            <p:cNvSpPr/>
            <p:nvPr/>
          </p:nvSpPr>
          <p:spPr>
            <a:xfrm>
              <a:off x="5134363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2" name="Google Shape;1062;p63"/>
            <p:cNvSpPr/>
            <p:nvPr/>
          </p:nvSpPr>
          <p:spPr>
            <a:xfrm>
              <a:off x="5134363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3" name="Google Shape;1063;p63"/>
            <p:cNvSpPr/>
            <p:nvPr/>
          </p:nvSpPr>
          <p:spPr>
            <a:xfrm>
              <a:off x="5134363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4" name="Google Shape;1064;p63"/>
            <p:cNvSpPr/>
            <p:nvPr/>
          </p:nvSpPr>
          <p:spPr>
            <a:xfrm>
              <a:off x="5134363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5" name="Google Shape;1065;p63"/>
            <p:cNvSpPr/>
            <p:nvPr/>
          </p:nvSpPr>
          <p:spPr>
            <a:xfrm>
              <a:off x="5134363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6" name="Google Shape;1066;p63"/>
            <p:cNvSpPr/>
            <p:nvPr/>
          </p:nvSpPr>
          <p:spPr>
            <a:xfrm>
              <a:off x="5223152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7" name="Google Shape;1067;p63"/>
            <p:cNvSpPr/>
            <p:nvPr/>
          </p:nvSpPr>
          <p:spPr>
            <a:xfrm>
              <a:off x="5223152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8" name="Google Shape;1068;p63"/>
            <p:cNvSpPr/>
            <p:nvPr/>
          </p:nvSpPr>
          <p:spPr>
            <a:xfrm>
              <a:off x="5223152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9" name="Google Shape;1069;p63"/>
            <p:cNvSpPr/>
            <p:nvPr/>
          </p:nvSpPr>
          <p:spPr>
            <a:xfrm>
              <a:off x="5223152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0" name="Google Shape;1070;p63"/>
            <p:cNvSpPr/>
            <p:nvPr/>
          </p:nvSpPr>
          <p:spPr>
            <a:xfrm>
              <a:off x="5223152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1" name="Google Shape;1071;p63"/>
            <p:cNvSpPr/>
            <p:nvPr/>
          </p:nvSpPr>
          <p:spPr>
            <a:xfrm>
              <a:off x="5223152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2" name="Google Shape;1072;p63"/>
            <p:cNvSpPr/>
            <p:nvPr/>
          </p:nvSpPr>
          <p:spPr>
            <a:xfrm>
              <a:off x="5223152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3" name="Google Shape;1073;p63"/>
            <p:cNvSpPr/>
            <p:nvPr/>
          </p:nvSpPr>
          <p:spPr>
            <a:xfrm>
              <a:off x="5223152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4" name="Google Shape;1074;p63"/>
            <p:cNvSpPr/>
            <p:nvPr/>
          </p:nvSpPr>
          <p:spPr>
            <a:xfrm>
              <a:off x="5223152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5" name="Google Shape;1075;p63"/>
            <p:cNvSpPr/>
            <p:nvPr/>
          </p:nvSpPr>
          <p:spPr>
            <a:xfrm>
              <a:off x="5223152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6" name="Google Shape;1076;p63"/>
            <p:cNvSpPr/>
            <p:nvPr/>
          </p:nvSpPr>
          <p:spPr>
            <a:xfrm>
              <a:off x="5223152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7" name="Google Shape;1077;p63"/>
            <p:cNvSpPr/>
            <p:nvPr/>
          </p:nvSpPr>
          <p:spPr>
            <a:xfrm>
              <a:off x="5223152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8" name="Google Shape;1078;p63"/>
            <p:cNvSpPr/>
            <p:nvPr/>
          </p:nvSpPr>
          <p:spPr>
            <a:xfrm>
              <a:off x="5223152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9" name="Google Shape;1079;p63"/>
            <p:cNvSpPr/>
            <p:nvPr/>
          </p:nvSpPr>
          <p:spPr>
            <a:xfrm>
              <a:off x="5311941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0" name="Google Shape;1080;p63"/>
            <p:cNvSpPr/>
            <p:nvPr/>
          </p:nvSpPr>
          <p:spPr>
            <a:xfrm>
              <a:off x="5311941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1" name="Google Shape;1081;p63"/>
            <p:cNvSpPr/>
            <p:nvPr/>
          </p:nvSpPr>
          <p:spPr>
            <a:xfrm>
              <a:off x="5311941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2" name="Google Shape;1082;p63"/>
            <p:cNvSpPr/>
            <p:nvPr/>
          </p:nvSpPr>
          <p:spPr>
            <a:xfrm>
              <a:off x="5311941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3" name="Google Shape;1083;p63"/>
            <p:cNvSpPr/>
            <p:nvPr/>
          </p:nvSpPr>
          <p:spPr>
            <a:xfrm>
              <a:off x="5311941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4" name="Google Shape;1084;p63"/>
            <p:cNvSpPr/>
            <p:nvPr/>
          </p:nvSpPr>
          <p:spPr>
            <a:xfrm>
              <a:off x="5311941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5" name="Google Shape;1085;p63"/>
            <p:cNvSpPr/>
            <p:nvPr/>
          </p:nvSpPr>
          <p:spPr>
            <a:xfrm>
              <a:off x="5311941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6" name="Google Shape;1086;p63"/>
            <p:cNvSpPr/>
            <p:nvPr/>
          </p:nvSpPr>
          <p:spPr>
            <a:xfrm>
              <a:off x="5311941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7" name="Google Shape;1087;p63"/>
            <p:cNvSpPr/>
            <p:nvPr/>
          </p:nvSpPr>
          <p:spPr>
            <a:xfrm>
              <a:off x="5311941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8" name="Google Shape;1088;p63"/>
            <p:cNvSpPr/>
            <p:nvPr/>
          </p:nvSpPr>
          <p:spPr>
            <a:xfrm>
              <a:off x="5311941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9" name="Google Shape;1089;p63"/>
            <p:cNvSpPr/>
            <p:nvPr/>
          </p:nvSpPr>
          <p:spPr>
            <a:xfrm>
              <a:off x="5311941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0" name="Google Shape;1090;p63"/>
            <p:cNvSpPr/>
            <p:nvPr/>
          </p:nvSpPr>
          <p:spPr>
            <a:xfrm>
              <a:off x="5311941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1" name="Google Shape;1091;p63"/>
            <p:cNvSpPr/>
            <p:nvPr/>
          </p:nvSpPr>
          <p:spPr>
            <a:xfrm>
              <a:off x="5311941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2" name="Google Shape;1092;p63"/>
            <p:cNvSpPr/>
            <p:nvPr/>
          </p:nvSpPr>
          <p:spPr>
            <a:xfrm>
              <a:off x="5400731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3" name="Google Shape;1093;p63"/>
            <p:cNvSpPr/>
            <p:nvPr/>
          </p:nvSpPr>
          <p:spPr>
            <a:xfrm>
              <a:off x="5400731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4" name="Google Shape;1094;p63"/>
            <p:cNvSpPr/>
            <p:nvPr/>
          </p:nvSpPr>
          <p:spPr>
            <a:xfrm>
              <a:off x="5400731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5" name="Google Shape;1095;p63"/>
            <p:cNvSpPr/>
            <p:nvPr/>
          </p:nvSpPr>
          <p:spPr>
            <a:xfrm>
              <a:off x="5400731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6" name="Google Shape;1096;p63"/>
            <p:cNvSpPr/>
            <p:nvPr/>
          </p:nvSpPr>
          <p:spPr>
            <a:xfrm>
              <a:off x="5400731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7" name="Google Shape;1097;p63"/>
            <p:cNvSpPr/>
            <p:nvPr/>
          </p:nvSpPr>
          <p:spPr>
            <a:xfrm>
              <a:off x="5400731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8" name="Google Shape;1098;p63"/>
            <p:cNvSpPr/>
            <p:nvPr/>
          </p:nvSpPr>
          <p:spPr>
            <a:xfrm>
              <a:off x="5400731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9" name="Google Shape;1099;p63"/>
            <p:cNvSpPr/>
            <p:nvPr/>
          </p:nvSpPr>
          <p:spPr>
            <a:xfrm>
              <a:off x="5400731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0" name="Google Shape;1100;p63"/>
            <p:cNvSpPr/>
            <p:nvPr/>
          </p:nvSpPr>
          <p:spPr>
            <a:xfrm>
              <a:off x="5400731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1" name="Google Shape;1101;p63"/>
            <p:cNvSpPr/>
            <p:nvPr/>
          </p:nvSpPr>
          <p:spPr>
            <a:xfrm>
              <a:off x="5400731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2" name="Google Shape;1102;p63"/>
            <p:cNvSpPr/>
            <p:nvPr/>
          </p:nvSpPr>
          <p:spPr>
            <a:xfrm>
              <a:off x="5400731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3" name="Google Shape;1103;p63"/>
            <p:cNvSpPr/>
            <p:nvPr/>
          </p:nvSpPr>
          <p:spPr>
            <a:xfrm>
              <a:off x="5400731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4" name="Google Shape;1104;p63"/>
            <p:cNvSpPr/>
            <p:nvPr/>
          </p:nvSpPr>
          <p:spPr>
            <a:xfrm>
              <a:off x="5400731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5" name="Google Shape;1105;p63"/>
            <p:cNvSpPr/>
            <p:nvPr/>
          </p:nvSpPr>
          <p:spPr>
            <a:xfrm>
              <a:off x="5489520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6" name="Google Shape;1106;p63"/>
            <p:cNvSpPr/>
            <p:nvPr/>
          </p:nvSpPr>
          <p:spPr>
            <a:xfrm>
              <a:off x="5489520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7" name="Google Shape;1107;p63"/>
            <p:cNvSpPr/>
            <p:nvPr/>
          </p:nvSpPr>
          <p:spPr>
            <a:xfrm>
              <a:off x="5489520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8" name="Google Shape;1108;p63"/>
            <p:cNvSpPr/>
            <p:nvPr/>
          </p:nvSpPr>
          <p:spPr>
            <a:xfrm>
              <a:off x="5489520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9" name="Google Shape;1109;p63"/>
            <p:cNvSpPr/>
            <p:nvPr/>
          </p:nvSpPr>
          <p:spPr>
            <a:xfrm>
              <a:off x="5489520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0" name="Google Shape;1110;p63"/>
            <p:cNvSpPr/>
            <p:nvPr/>
          </p:nvSpPr>
          <p:spPr>
            <a:xfrm>
              <a:off x="5489520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1" name="Google Shape;1111;p63"/>
            <p:cNvSpPr/>
            <p:nvPr/>
          </p:nvSpPr>
          <p:spPr>
            <a:xfrm>
              <a:off x="5489520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2" name="Google Shape;1112;p63"/>
            <p:cNvSpPr/>
            <p:nvPr/>
          </p:nvSpPr>
          <p:spPr>
            <a:xfrm>
              <a:off x="5489520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3" name="Google Shape;1113;p63"/>
            <p:cNvSpPr/>
            <p:nvPr/>
          </p:nvSpPr>
          <p:spPr>
            <a:xfrm>
              <a:off x="5489520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4" name="Google Shape;1114;p63"/>
            <p:cNvSpPr/>
            <p:nvPr/>
          </p:nvSpPr>
          <p:spPr>
            <a:xfrm>
              <a:off x="5489520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5" name="Google Shape;1115;p63"/>
            <p:cNvSpPr/>
            <p:nvPr/>
          </p:nvSpPr>
          <p:spPr>
            <a:xfrm>
              <a:off x="5489520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6" name="Google Shape;1116;p63"/>
            <p:cNvSpPr/>
            <p:nvPr/>
          </p:nvSpPr>
          <p:spPr>
            <a:xfrm>
              <a:off x="5489520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7" name="Google Shape;1117;p63"/>
            <p:cNvSpPr/>
            <p:nvPr/>
          </p:nvSpPr>
          <p:spPr>
            <a:xfrm>
              <a:off x="5489520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8" name="Google Shape;1118;p63"/>
            <p:cNvSpPr/>
            <p:nvPr/>
          </p:nvSpPr>
          <p:spPr>
            <a:xfrm>
              <a:off x="5578309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9" name="Google Shape;1119;p63"/>
            <p:cNvSpPr/>
            <p:nvPr/>
          </p:nvSpPr>
          <p:spPr>
            <a:xfrm>
              <a:off x="5578309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0" name="Google Shape;1120;p63"/>
            <p:cNvSpPr/>
            <p:nvPr/>
          </p:nvSpPr>
          <p:spPr>
            <a:xfrm>
              <a:off x="5578309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1" name="Google Shape;1121;p63"/>
            <p:cNvSpPr/>
            <p:nvPr/>
          </p:nvSpPr>
          <p:spPr>
            <a:xfrm>
              <a:off x="5578309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2" name="Google Shape;1122;p63"/>
            <p:cNvSpPr/>
            <p:nvPr/>
          </p:nvSpPr>
          <p:spPr>
            <a:xfrm>
              <a:off x="5578309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3" name="Google Shape;1123;p63"/>
            <p:cNvSpPr/>
            <p:nvPr/>
          </p:nvSpPr>
          <p:spPr>
            <a:xfrm>
              <a:off x="5578309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4" name="Google Shape;1124;p63"/>
            <p:cNvSpPr/>
            <p:nvPr/>
          </p:nvSpPr>
          <p:spPr>
            <a:xfrm>
              <a:off x="5578309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5" name="Google Shape;1125;p63"/>
            <p:cNvSpPr/>
            <p:nvPr/>
          </p:nvSpPr>
          <p:spPr>
            <a:xfrm>
              <a:off x="5578309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6" name="Google Shape;1126;p63"/>
            <p:cNvSpPr/>
            <p:nvPr/>
          </p:nvSpPr>
          <p:spPr>
            <a:xfrm>
              <a:off x="5578309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7" name="Google Shape;1127;p63"/>
            <p:cNvSpPr/>
            <p:nvPr/>
          </p:nvSpPr>
          <p:spPr>
            <a:xfrm>
              <a:off x="5578309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8" name="Google Shape;1128;p63"/>
            <p:cNvSpPr/>
            <p:nvPr/>
          </p:nvSpPr>
          <p:spPr>
            <a:xfrm>
              <a:off x="5578309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9" name="Google Shape;1129;p63"/>
            <p:cNvSpPr/>
            <p:nvPr/>
          </p:nvSpPr>
          <p:spPr>
            <a:xfrm>
              <a:off x="5578309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0" name="Google Shape;1130;p63"/>
            <p:cNvSpPr/>
            <p:nvPr/>
          </p:nvSpPr>
          <p:spPr>
            <a:xfrm>
              <a:off x="5578309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1" name="Google Shape;1131;p63"/>
            <p:cNvSpPr/>
            <p:nvPr/>
          </p:nvSpPr>
          <p:spPr>
            <a:xfrm>
              <a:off x="5667098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2" name="Google Shape;1132;p63"/>
            <p:cNvSpPr/>
            <p:nvPr/>
          </p:nvSpPr>
          <p:spPr>
            <a:xfrm>
              <a:off x="5667098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3" name="Google Shape;1133;p63"/>
            <p:cNvSpPr/>
            <p:nvPr/>
          </p:nvSpPr>
          <p:spPr>
            <a:xfrm>
              <a:off x="5667098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4" name="Google Shape;1134;p63"/>
            <p:cNvSpPr/>
            <p:nvPr/>
          </p:nvSpPr>
          <p:spPr>
            <a:xfrm>
              <a:off x="5667098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5" name="Google Shape;1135;p63"/>
            <p:cNvSpPr/>
            <p:nvPr/>
          </p:nvSpPr>
          <p:spPr>
            <a:xfrm>
              <a:off x="5667098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6" name="Google Shape;1136;p63"/>
            <p:cNvSpPr/>
            <p:nvPr/>
          </p:nvSpPr>
          <p:spPr>
            <a:xfrm>
              <a:off x="5667098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7" name="Google Shape;1137;p63"/>
            <p:cNvSpPr/>
            <p:nvPr/>
          </p:nvSpPr>
          <p:spPr>
            <a:xfrm>
              <a:off x="5667098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8" name="Google Shape;1138;p63"/>
            <p:cNvSpPr/>
            <p:nvPr/>
          </p:nvSpPr>
          <p:spPr>
            <a:xfrm>
              <a:off x="5667098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9" name="Google Shape;1139;p63"/>
            <p:cNvSpPr/>
            <p:nvPr/>
          </p:nvSpPr>
          <p:spPr>
            <a:xfrm>
              <a:off x="5667098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0" name="Google Shape;1140;p63"/>
            <p:cNvSpPr/>
            <p:nvPr/>
          </p:nvSpPr>
          <p:spPr>
            <a:xfrm>
              <a:off x="5667098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1" name="Google Shape;1141;p63"/>
            <p:cNvSpPr/>
            <p:nvPr/>
          </p:nvSpPr>
          <p:spPr>
            <a:xfrm>
              <a:off x="5667098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2" name="Google Shape;1142;p63"/>
            <p:cNvSpPr/>
            <p:nvPr/>
          </p:nvSpPr>
          <p:spPr>
            <a:xfrm>
              <a:off x="5667098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3" name="Google Shape;1143;p63"/>
            <p:cNvSpPr/>
            <p:nvPr/>
          </p:nvSpPr>
          <p:spPr>
            <a:xfrm>
              <a:off x="5667098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4" name="Google Shape;1144;p63"/>
            <p:cNvSpPr/>
            <p:nvPr/>
          </p:nvSpPr>
          <p:spPr>
            <a:xfrm>
              <a:off x="5755887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5" name="Google Shape;1145;p63"/>
            <p:cNvSpPr/>
            <p:nvPr/>
          </p:nvSpPr>
          <p:spPr>
            <a:xfrm>
              <a:off x="5755887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6" name="Google Shape;1146;p63"/>
            <p:cNvSpPr/>
            <p:nvPr/>
          </p:nvSpPr>
          <p:spPr>
            <a:xfrm>
              <a:off x="5755887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7" name="Google Shape;1147;p63"/>
            <p:cNvSpPr/>
            <p:nvPr/>
          </p:nvSpPr>
          <p:spPr>
            <a:xfrm>
              <a:off x="5755887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8" name="Google Shape;1148;p63"/>
            <p:cNvSpPr/>
            <p:nvPr/>
          </p:nvSpPr>
          <p:spPr>
            <a:xfrm>
              <a:off x="5755887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9" name="Google Shape;1149;p63"/>
            <p:cNvSpPr/>
            <p:nvPr/>
          </p:nvSpPr>
          <p:spPr>
            <a:xfrm>
              <a:off x="5755887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0" name="Google Shape;1150;p63"/>
            <p:cNvSpPr/>
            <p:nvPr/>
          </p:nvSpPr>
          <p:spPr>
            <a:xfrm>
              <a:off x="5755887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1" name="Google Shape;1151;p63"/>
            <p:cNvSpPr/>
            <p:nvPr/>
          </p:nvSpPr>
          <p:spPr>
            <a:xfrm>
              <a:off x="5755887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2" name="Google Shape;1152;p63"/>
            <p:cNvSpPr/>
            <p:nvPr/>
          </p:nvSpPr>
          <p:spPr>
            <a:xfrm>
              <a:off x="5755887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3" name="Google Shape;1153;p63"/>
            <p:cNvSpPr/>
            <p:nvPr/>
          </p:nvSpPr>
          <p:spPr>
            <a:xfrm>
              <a:off x="5755887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4" name="Google Shape;1154;p63"/>
            <p:cNvSpPr/>
            <p:nvPr/>
          </p:nvSpPr>
          <p:spPr>
            <a:xfrm>
              <a:off x="5755887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5" name="Google Shape;1155;p63"/>
            <p:cNvSpPr/>
            <p:nvPr/>
          </p:nvSpPr>
          <p:spPr>
            <a:xfrm>
              <a:off x="5755887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6" name="Google Shape;1156;p63"/>
            <p:cNvSpPr/>
            <p:nvPr/>
          </p:nvSpPr>
          <p:spPr>
            <a:xfrm>
              <a:off x="5755887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7" name="Google Shape;1157;p63"/>
            <p:cNvSpPr/>
            <p:nvPr/>
          </p:nvSpPr>
          <p:spPr>
            <a:xfrm>
              <a:off x="5844677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8" name="Google Shape;1158;p63"/>
            <p:cNvSpPr/>
            <p:nvPr/>
          </p:nvSpPr>
          <p:spPr>
            <a:xfrm>
              <a:off x="5844677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9" name="Google Shape;1159;p63"/>
            <p:cNvSpPr/>
            <p:nvPr/>
          </p:nvSpPr>
          <p:spPr>
            <a:xfrm>
              <a:off x="5844677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0" name="Google Shape;1160;p63"/>
            <p:cNvSpPr/>
            <p:nvPr/>
          </p:nvSpPr>
          <p:spPr>
            <a:xfrm>
              <a:off x="5844677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1" name="Google Shape;1161;p63"/>
            <p:cNvSpPr/>
            <p:nvPr/>
          </p:nvSpPr>
          <p:spPr>
            <a:xfrm>
              <a:off x="5844677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2" name="Google Shape;1162;p63"/>
            <p:cNvSpPr/>
            <p:nvPr/>
          </p:nvSpPr>
          <p:spPr>
            <a:xfrm>
              <a:off x="5844677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3" name="Google Shape;1163;p63"/>
            <p:cNvSpPr/>
            <p:nvPr/>
          </p:nvSpPr>
          <p:spPr>
            <a:xfrm>
              <a:off x="5844677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4" name="Google Shape;1164;p63"/>
            <p:cNvSpPr/>
            <p:nvPr/>
          </p:nvSpPr>
          <p:spPr>
            <a:xfrm>
              <a:off x="5844677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5" name="Google Shape;1165;p63"/>
            <p:cNvSpPr/>
            <p:nvPr/>
          </p:nvSpPr>
          <p:spPr>
            <a:xfrm>
              <a:off x="5844677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6" name="Google Shape;1166;p63"/>
            <p:cNvSpPr/>
            <p:nvPr/>
          </p:nvSpPr>
          <p:spPr>
            <a:xfrm>
              <a:off x="5844677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7" name="Google Shape;1167;p63"/>
            <p:cNvSpPr/>
            <p:nvPr/>
          </p:nvSpPr>
          <p:spPr>
            <a:xfrm>
              <a:off x="5844677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8" name="Google Shape;1168;p63"/>
            <p:cNvSpPr/>
            <p:nvPr/>
          </p:nvSpPr>
          <p:spPr>
            <a:xfrm>
              <a:off x="5844677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9" name="Google Shape;1169;p63"/>
            <p:cNvSpPr/>
            <p:nvPr/>
          </p:nvSpPr>
          <p:spPr>
            <a:xfrm>
              <a:off x="5844677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0" name="Google Shape;1170;p63"/>
            <p:cNvSpPr/>
            <p:nvPr/>
          </p:nvSpPr>
          <p:spPr>
            <a:xfrm>
              <a:off x="5933466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1" name="Google Shape;1171;p63"/>
            <p:cNvSpPr/>
            <p:nvPr/>
          </p:nvSpPr>
          <p:spPr>
            <a:xfrm>
              <a:off x="5933466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2" name="Google Shape;1172;p63"/>
            <p:cNvSpPr/>
            <p:nvPr/>
          </p:nvSpPr>
          <p:spPr>
            <a:xfrm>
              <a:off x="5933466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3" name="Google Shape;1173;p63"/>
            <p:cNvSpPr/>
            <p:nvPr/>
          </p:nvSpPr>
          <p:spPr>
            <a:xfrm>
              <a:off x="5933466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4" name="Google Shape;1174;p63"/>
            <p:cNvSpPr/>
            <p:nvPr/>
          </p:nvSpPr>
          <p:spPr>
            <a:xfrm>
              <a:off x="5933466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5" name="Google Shape;1175;p63"/>
            <p:cNvSpPr/>
            <p:nvPr/>
          </p:nvSpPr>
          <p:spPr>
            <a:xfrm>
              <a:off x="5933466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6" name="Google Shape;1176;p63"/>
            <p:cNvSpPr/>
            <p:nvPr/>
          </p:nvSpPr>
          <p:spPr>
            <a:xfrm>
              <a:off x="5933466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7" name="Google Shape;1177;p63"/>
            <p:cNvSpPr/>
            <p:nvPr/>
          </p:nvSpPr>
          <p:spPr>
            <a:xfrm>
              <a:off x="5933466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8" name="Google Shape;1178;p63"/>
            <p:cNvSpPr/>
            <p:nvPr/>
          </p:nvSpPr>
          <p:spPr>
            <a:xfrm>
              <a:off x="5933466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9" name="Google Shape;1179;p63"/>
            <p:cNvSpPr/>
            <p:nvPr/>
          </p:nvSpPr>
          <p:spPr>
            <a:xfrm>
              <a:off x="5933466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0" name="Google Shape;1180;p63"/>
            <p:cNvSpPr/>
            <p:nvPr/>
          </p:nvSpPr>
          <p:spPr>
            <a:xfrm>
              <a:off x="5933466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1" name="Google Shape;1181;p63"/>
            <p:cNvSpPr/>
            <p:nvPr/>
          </p:nvSpPr>
          <p:spPr>
            <a:xfrm>
              <a:off x="5933466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2" name="Google Shape;1182;p63"/>
            <p:cNvSpPr/>
            <p:nvPr/>
          </p:nvSpPr>
          <p:spPr>
            <a:xfrm>
              <a:off x="5933466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3" name="Google Shape;1183;p63"/>
            <p:cNvSpPr/>
            <p:nvPr/>
          </p:nvSpPr>
          <p:spPr>
            <a:xfrm>
              <a:off x="6022255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4" name="Google Shape;1184;p63"/>
            <p:cNvSpPr/>
            <p:nvPr/>
          </p:nvSpPr>
          <p:spPr>
            <a:xfrm>
              <a:off x="6022255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5" name="Google Shape;1185;p63"/>
            <p:cNvSpPr/>
            <p:nvPr/>
          </p:nvSpPr>
          <p:spPr>
            <a:xfrm>
              <a:off x="6022255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6" name="Google Shape;1186;p63"/>
            <p:cNvSpPr/>
            <p:nvPr/>
          </p:nvSpPr>
          <p:spPr>
            <a:xfrm>
              <a:off x="6022255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7" name="Google Shape;1187;p63"/>
            <p:cNvSpPr/>
            <p:nvPr/>
          </p:nvSpPr>
          <p:spPr>
            <a:xfrm>
              <a:off x="6022255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8" name="Google Shape;1188;p63"/>
            <p:cNvSpPr/>
            <p:nvPr/>
          </p:nvSpPr>
          <p:spPr>
            <a:xfrm>
              <a:off x="6022255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9" name="Google Shape;1189;p63"/>
            <p:cNvSpPr/>
            <p:nvPr/>
          </p:nvSpPr>
          <p:spPr>
            <a:xfrm>
              <a:off x="6022255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0" name="Google Shape;1190;p63"/>
            <p:cNvSpPr/>
            <p:nvPr/>
          </p:nvSpPr>
          <p:spPr>
            <a:xfrm>
              <a:off x="6022255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1" name="Google Shape;1191;p63"/>
            <p:cNvSpPr/>
            <p:nvPr/>
          </p:nvSpPr>
          <p:spPr>
            <a:xfrm>
              <a:off x="6022255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2" name="Google Shape;1192;p63"/>
            <p:cNvSpPr/>
            <p:nvPr/>
          </p:nvSpPr>
          <p:spPr>
            <a:xfrm>
              <a:off x="6022255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3" name="Google Shape;1193;p63"/>
            <p:cNvSpPr/>
            <p:nvPr/>
          </p:nvSpPr>
          <p:spPr>
            <a:xfrm>
              <a:off x="6022255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4" name="Google Shape;1194;p63"/>
            <p:cNvSpPr/>
            <p:nvPr/>
          </p:nvSpPr>
          <p:spPr>
            <a:xfrm>
              <a:off x="6022255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5" name="Google Shape;1195;p63"/>
            <p:cNvSpPr/>
            <p:nvPr/>
          </p:nvSpPr>
          <p:spPr>
            <a:xfrm>
              <a:off x="6022255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6" name="Google Shape;1196;p63"/>
            <p:cNvSpPr/>
            <p:nvPr/>
          </p:nvSpPr>
          <p:spPr>
            <a:xfrm>
              <a:off x="4246471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7" name="Google Shape;1197;p63"/>
            <p:cNvSpPr/>
            <p:nvPr/>
          </p:nvSpPr>
          <p:spPr>
            <a:xfrm>
              <a:off x="4335261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8" name="Google Shape;1198;p63"/>
            <p:cNvSpPr/>
            <p:nvPr/>
          </p:nvSpPr>
          <p:spPr>
            <a:xfrm>
              <a:off x="4424050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9" name="Google Shape;1199;p63"/>
            <p:cNvSpPr/>
            <p:nvPr/>
          </p:nvSpPr>
          <p:spPr>
            <a:xfrm>
              <a:off x="4512839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0" name="Google Shape;1200;p63"/>
            <p:cNvSpPr/>
            <p:nvPr/>
          </p:nvSpPr>
          <p:spPr>
            <a:xfrm>
              <a:off x="4601628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1" name="Google Shape;1201;p63"/>
            <p:cNvSpPr/>
            <p:nvPr/>
          </p:nvSpPr>
          <p:spPr>
            <a:xfrm>
              <a:off x="4690417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2" name="Google Shape;1202;p63"/>
            <p:cNvSpPr/>
            <p:nvPr/>
          </p:nvSpPr>
          <p:spPr>
            <a:xfrm>
              <a:off x="4779206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3" name="Google Shape;1203;p63"/>
            <p:cNvSpPr/>
            <p:nvPr/>
          </p:nvSpPr>
          <p:spPr>
            <a:xfrm>
              <a:off x="4867996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4" name="Google Shape;1204;p63"/>
            <p:cNvSpPr/>
            <p:nvPr/>
          </p:nvSpPr>
          <p:spPr>
            <a:xfrm>
              <a:off x="4956785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5" name="Google Shape;1205;p63"/>
            <p:cNvSpPr/>
            <p:nvPr/>
          </p:nvSpPr>
          <p:spPr>
            <a:xfrm>
              <a:off x="5045574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6" name="Google Shape;1206;p63"/>
            <p:cNvSpPr/>
            <p:nvPr/>
          </p:nvSpPr>
          <p:spPr>
            <a:xfrm>
              <a:off x="5134363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7" name="Google Shape;1207;p63"/>
            <p:cNvSpPr/>
            <p:nvPr/>
          </p:nvSpPr>
          <p:spPr>
            <a:xfrm>
              <a:off x="5223152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8" name="Google Shape;1208;p63"/>
            <p:cNvSpPr/>
            <p:nvPr/>
          </p:nvSpPr>
          <p:spPr>
            <a:xfrm>
              <a:off x="5311941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9" name="Google Shape;1209;p63"/>
            <p:cNvSpPr/>
            <p:nvPr/>
          </p:nvSpPr>
          <p:spPr>
            <a:xfrm>
              <a:off x="5400731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0" name="Google Shape;1210;p63"/>
            <p:cNvSpPr/>
            <p:nvPr/>
          </p:nvSpPr>
          <p:spPr>
            <a:xfrm>
              <a:off x="5489520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1" name="Google Shape;1211;p63"/>
            <p:cNvSpPr/>
            <p:nvPr/>
          </p:nvSpPr>
          <p:spPr>
            <a:xfrm>
              <a:off x="5578309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2" name="Google Shape;1212;p63"/>
            <p:cNvSpPr/>
            <p:nvPr/>
          </p:nvSpPr>
          <p:spPr>
            <a:xfrm>
              <a:off x="5667098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3" name="Google Shape;1213;p63"/>
            <p:cNvSpPr/>
            <p:nvPr/>
          </p:nvSpPr>
          <p:spPr>
            <a:xfrm>
              <a:off x="5755887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4" name="Google Shape;1214;p63"/>
            <p:cNvSpPr/>
            <p:nvPr/>
          </p:nvSpPr>
          <p:spPr>
            <a:xfrm>
              <a:off x="5844677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5" name="Google Shape;1215;p63"/>
            <p:cNvSpPr/>
            <p:nvPr/>
          </p:nvSpPr>
          <p:spPr>
            <a:xfrm>
              <a:off x="5933466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6" name="Google Shape;1216;p63"/>
            <p:cNvSpPr/>
            <p:nvPr/>
          </p:nvSpPr>
          <p:spPr>
            <a:xfrm>
              <a:off x="6022255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7" name="Google Shape;1217;p63"/>
            <p:cNvSpPr/>
            <p:nvPr/>
          </p:nvSpPr>
          <p:spPr>
            <a:xfrm>
              <a:off x="4246471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8" name="Google Shape;1218;p63"/>
            <p:cNvSpPr/>
            <p:nvPr/>
          </p:nvSpPr>
          <p:spPr>
            <a:xfrm>
              <a:off x="4335261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9" name="Google Shape;1219;p63"/>
            <p:cNvSpPr/>
            <p:nvPr/>
          </p:nvSpPr>
          <p:spPr>
            <a:xfrm>
              <a:off x="4424050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0" name="Google Shape;1220;p63"/>
            <p:cNvSpPr/>
            <p:nvPr/>
          </p:nvSpPr>
          <p:spPr>
            <a:xfrm>
              <a:off x="4512839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1" name="Google Shape;1221;p63"/>
            <p:cNvSpPr/>
            <p:nvPr/>
          </p:nvSpPr>
          <p:spPr>
            <a:xfrm>
              <a:off x="4601628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2" name="Google Shape;1222;p63"/>
            <p:cNvSpPr/>
            <p:nvPr/>
          </p:nvSpPr>
          <p:spPr>
            <a:xfrm>
              <a:off x="4690417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3" name="Google Shape;1223;p63"/>
            <p:cNvSpPr/>
            <p:nvPr/>
          </p:nvSpPr>
          <p:spPr>
            <a:xfrm>
              <a:off x="4779206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4" name="Google Shape;1224;p63"/>
            <p:cNvSpPr/>
            <p:nvPr/>
          </p:nvSpPr>
          <p:spPr>
            <a:xfrm>
              <a:off x="4867996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5" name="Google Shape;1225;p63"/>
            <p:cNvSpPr/>
            <p:nvPr/>
          </p:nvSpPr>
          <p:spPr>
            <a:xfrm>
              <a:off x="4956785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6" name="Google Shape;1226;p63"/>
            <p:cNvSpPr/>
            <p:nvPr/>
          </p:nvSpPr>
          <p:spPr>
            <a:xfrm>
              <a:off x="5045574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7" name="Google Shape;1227;p63"/>
            <p:cNvSpPr/>
            <p:nvPr/>
          </p:nvSpPr>
          <p:spPr>
            <a:xfrm>
              <a:off x="5134363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8" name="Google Shape;1228;p63"/>
            <p:cNvSpPr/>
            <p:nvPr/>
          </p:nvSpPr>
          <p:spPr>
            <a:xfrm>
              <a:off x="5223152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9" name="Google Shape;1229;p63"/>
            <p:cNvSpPr/>
            <p:nvPr/>
          </p:nvSpPr>
          <p:spPr>
            <a:xfrm>
              <a:off x="5311941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0" name="Google Shape;1230;p63"/>
            <p:cNvSpPr/>
            <p:nvPr/>
          </p:nvSpPr>
          <p:spPr>
            <a:xfrm>
              <a:off x="5400731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1" name="Google Shape;1231;p63"/>
            <p:cNvSpPr/>
            <p:nvPr/>
          </p:nvSpPr>
          <p:spPr>
            <a:xfrm>
              <a:off x="5489520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2" name="Google Shape;1232;p63"/>
            <p:cNvSpPr/>
            <p:nvPr/>
          </p:nvSpPr>
          <p:spPr>
            <a:xfrm>
              <a:off x="5578309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3" name="Google Shape;1233;p63"/>
            <p:cNvSpPr/>
            <p:nvPr/>
          </p:nvSpPr>
          <p:spPr>
            <a:xfrm>
              <a:off x="5667098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4" name="Google Shape;1234;p63"/>
            <p:cNvSpPr/>
            <p:nvPr/>
          </p:nvSpPr>
          <p:spPr>
            <a:xfrm>
              <a:off x="5755887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5" name="Google Shape;1235;p63"/>
            <p:cNvSpPr/>
            <p:nvPr/>
          </p:nvSpPr>
          <p:spPr>
            <a:xfrm>
              <a:off x="5844677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6" name="Google Shape;1236;p63"/>
            <p:cNvSpPr/>
            <p:nvPr/>
          </p:nvSpPr>
          <p:spPr>
            <a:xfrm>
              <a:off x="5933466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7" name="Google Shape;1237;p63"/>
            <p:cNvSpPr/>
            <p:nvPr/>
          </p:nvSpPr>
          <p:spPr>
            <a:xfrm>
              <a:off x="6022255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8" name="Google Shape;1238;p63"/>
            <p:cNvSpPr/>
            <p:nvPr/>
          </p:nvSpPr>
          <p:spPr>
            <a:xfrm>
              <a:off x="6114544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9" name="Google Shape;1239;p63"/>
            <p:cNvSpPr/>
            <p:nvPr/>
          </p:nvSpPr>
          <p:spPr>
            <a:xfrm>
              <a:off x="6114544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0" name="Google Shape;1240;p63"/>
            <p:cNvSpPr/>
            <p:nvPr/>
          </p:nvSpPr>
          <p:spPr>
            <a:xfrm>
              <a:off x="6114544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1" name="Google Shape;1241;p63"/>
            <p:cNvSpPr/>
            <p:nvPr/>
          </p:nvSpPr>
          <p:spPr>
            <a:xfrm>
              <a:off x="6114544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2" name="Google Shape;1242;p63"/>
            <p:cNvSpPr/>
            <p:nvPr/>
          </p:nvSpPr>
          <p:spPr>
            <a:xfrm>
              <a:off x="6114544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3" name="Google Shape;1243;p63"/>
            <p:cNvSpPr/>
            <p:nvPr/>
          </p:nvSpPr>
          <p:spPr>
            <a:xfrm>
              <a:off x="6114544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4" name="Google Shape;1244;p63"/>
            <p:cNvSpPr/>
            <p:nvPr/>
          </p:nvSpPr>
          <p:spPr>
            <a:xfrm>
              <a:off x="6114544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5" name="Google Shape;1245;p63"/>
            <p:cNvSpPr/>
            <p:nvPr/>
          </p:nvSpPr>
          <p:spPr>
            <a:xfrm>
              <a:off x="6114544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6" name="Google Shape;1246;p63"/>
            <p:cNvSpPr/>
            <p:nvPr/>
          </p:nvSpPr>
          <p:spPr>
            <a:xfrm>
              <a:off x="6114544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7" name="Google Shape;1247;p63"/>
            <p:cNvSpPr/>
            <p:nvPr/>
          </p:nvSpPr>
          <p:spPr>
            <a:xfrm>
              <a:off x="6114544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8" name="Google Shape;1248;p63"/>
            <p:cNvSpPr/>
            <p:nvPr/>
          </p:nvSpPr>
          <p:spPr>
            <a:xfrm>
              <a:off x="6114544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9" name="Google Shape;1249;p63"/>
            <p:cNvSpPr/>
            <p:nvPr/>
          </p:nvSpPr>
          <p:spPr>
            <a:xfrm>
              <a:off x="6114544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0" name="Google Shape;1250;p63"/>
            <p:cNvSpPr/>
            <p:nvPr/>
          </p:nvSpPr>
          <p:spPr>
            <a:xfrm>
              <a:off x="6114544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1" name="Google Shape;1251;p63"/>
            <p:cNvSpPr/>
            <p:nvPr/>
          </p:nvSpPr>
          <p:spPr>
            <a:xfrm>
              <a:off x="6114544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2" name="Google Shape;1252;p63"/>
            <p:cNvSpPr/>
            <p:nvPr/>
          </p:nvSpPr>
          <p:spPr>
            <a:xfrm>
              <a:off x="6114544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3" name="Google Shape;1253;p63"/>
            <p:cNvSpPr/>
            <p:nvPr/>
          </p:nvSpPr>
          <p:spPr>
            <a:xfrm>
              <a:off x="4157682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4" name="Google Shape;1254;p63"/>
            <p:cNvSpPr/>
            <p:nvPr/>
          </p:nvSpPr>
          <p:spPr>
            <a:xfrm>
              <a:off x="4157682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5" name="Google Shape;1255;p63"/>
            <p:cNvSpPr/>
            <p:nvPr/>
          </p:nvSpPr>
          <p:spPr>
            <a:xfrm>
              <a:off x="4157682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6" name="Google Shape;1256;p63"/>
            <p:cNvSpPr/>
            <p:nvPr/>
          </p:nvSpPr>
          <p:spPr>
            <a:xfrm>
              <a:off x="4157682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7" name="Google Shape;1257;p63"/>
            <p:cNvSpPr/>
            <p:nvPr/>
          </p:nvSpPr>
          <p:spPr>
            <a:xfrm>
              <a:off x="4157682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8" name="Google Shape;1258;p63"/>
            <p:cNvSpPr/>
            <p:nvPr/>
          </p:nvSpPr>
          <p:spPr>
            <a:xfrm>
              <a:off x="4157682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9" name="Google Shape;1259;p63"/>
            <p:cNvSpPr/>
            <p:nvPr/>
          </p:nvSpPr>
          <p:spPr>
            <a:xfrm>
              <a:off x="4157682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0" name="Google Shape;1260;p63"/>
            <p:cNvSpPr/>
            <p:nvPr/>
          </p:nvSpPr>
          <p:spPr>
            <a:xfrm>
              <a:off x="4157682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1" name="Google Shape;1261;p63"/>
            <p:cNvSpPr/>
            <p:nvPr/>
          </p:nvSpPr>
          <p:spPr>
            <a:xfrm>
              <a:off x="4157682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2" name="Google Shape;1262;p63"/>
            <p:cNvSpPr/>
            <p:nvPr/>
          </p:nvSpPr>
          <p:spPr>
            <a:xfrm>
              <a:off x="4157682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3" name="Google Shape;1263;p63"/>
            <p:cNvSpPr/>
            <p:nvPr/>
          </p:nvSpPr>
          <p:spPr>
            <a:xfrm>
              <a:off x="4157682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4" name="Google Shape;1264;p63"/>
            <p:cNvSpPr/>
            <p:nvPr/>
          </p:nvSpPr>
          <p:spPr>
            <a:xfrm>
              <a:off x="4157682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5" name="Google Shape;1265;p63"/>
            <p:cNvSpPr/>
            <p:nvPr/>
          </p:nvSpPr>
          <p:spPr>
            <a:xfrm>
              <a:off x="4157682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6" name="Google Shape;1266;p63"/>
            <p:cNvSpPr/>
            <p:nvPr/>
          </p:nvSpPr>
          <p:spPr>
            <a:xfrm>
              <a:off x="4157682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7" name="Google Shape;1267;p63"/>
            <p:cNvSpPr/>
            <p:nvPr/>
          </p:nvSpPr>
          <p:spPr>
            <a:xfrm>
              <a:off x="4157682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8" name="Google Shape;1268;p63"/>
            <p:cNvSpPr/>
            <p:nvPr/>
          </p:nvSpPr>
          <p:spPr>
            <a:xfrm>
              <a:off x="4068893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9" name="Google Shape;1269;p63"/>
            <p:cNvSpPr/>
            <p:nvPr/>
          </p:nvSpPr>
          <p:spPr>
            <a:xfrm>
              <a:off x="4068893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0" name="Google Shape;1270;p63"/>
            <p:cNvSpPr/>
            <p:nvPr/>
          </p:nvSpPr>
          <p:spPr>
            <a:xfrm>
              <a:off x="4068893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1" name="Google Shape;1271;p63"/>
            <p:cNvSpPr/>
            <p:nvPr/>
          </p:nvSpPr>
          <p:spPr>
            <a:xfrm>
              <a:off x="4068893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2" name="Google Shape;1272;p63"/>
            <p:cNvSpPr/>
            <p:nvPr/>
          </p:nvSpPr>
          <p:spPr>
            <a:xfrm>
              <a:off x="4068893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3" name="Google Shape;1273;p63"/>
            <p:cNvSpPr/>
            <p:nvPr/>
          </p:nvSpPr>
          <p:spPr>
            <a:xfrm>
              <a:off x="4068893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4" name="Google Shape;1274;p63"/>
            <p:cNvSpPr/>
            <p:nvPr/>
          </p:nvSpPr>
          <p:spPr>
            <a:xfrm>
              <a:off x="4068893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5" name="Google Shape;1275;p63"/>
            <p:cNvSpPr/>
            <p:nvPr/>
          </p:nvSpPr>
          <p:spPr>
            <a:xfrm>
              <a:off x="4068893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6" name="Google Shape;1276;p63"/>
            <p:cNvSpPr/>
            <p:nvPr/>
          </p:nvSpPr>
          <p:spPr>
            <a:xfrm>
              <a:off x="4068893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7" name="Google Shape;1277;p63"/>
            <p:cNvSpPr/>
            <p:nvPr/>
          </p:nvSpPr>
          <p:spPr>
            <a:xfrm>
              <a:off x="4068893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8" name="Google Shape;1278;p63"/>
            <p:cNvSpPr/>
            <p:nvPr/>
          </p:nvSpPr>
          <p:spPr>
            <a:xfrm>
              <a:off x="4068893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9" name="Google Shape;1279;p63"/>
            <p:cNvSpPr/>
            <p:nvPr/>
          </p:nvSpPr>
          <p:spPr>
            <a:xfrm>
              <a:off x="4068893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0" name="Google Shape;1280;p63"/>
            <p:cNvSpPr/>
            <p:nvPr/>
          </p:nvSpPr>
          <p:spPr>
            <a:xfrm>
              <a:off x="4068893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1" name="Google Shape;1281;p63"/>
            <p:cNvSpPr/>
            <p:nvPr/>
          </p:nvSpPr>
          <p:spPr>
            <a:xfrm>
              <a:off x="4068893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2" name="Google Shape;1282;p63"/>
            <p:cNvSpPr/>
            <p:nvPr/>
          </p:nvSpPr>
          <p:spPr>
            <a:xfrm>
              <a:off x="4068893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3" name="Google Shape;1283;p63"/>
            <p:cNvSpPr/>
            <p:nvPr/>
          </p:nvSpPr>
          <p:spPr>
            <a:xfrm>
              <a:off x="3980104" y="163082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4" name="Google Shape;1284;p63"/>
            <p:cNvSpPr/>
            <p:nvPr/>
          </p:nvSpPr>
          <p:spPr>
            <a:xfrm>
              <a:off x="3980104" y="17287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5" name="Google Shape;1285;p63"/>
            <p:cNvSpPr/>
            <p:nvPr/>
          </p:nvSpPr>
          <p:spPr>
            <a:xfrm>
              <a:off x="3980104" y="18267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6" name="Google Shape;1286;p63"/>
            <p:cNvSpPr/>
            <p:nvPr/>
          </p:nvSpPr>
          <p:spPr>
            <a:xfrm>
              <a:off x="3980104" y="1924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7" name="Google Shape;1287;p63"/>
            <p:cNvSpPr/>
            <p:nvPr/>
          </p:nvSpPr>
          <p:spPr>
            <a:xfrm>
              <a:off x="3980104" y="202257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8" name="Google Shape;1288;p63"/>
            <p:cNvSpPr/>
            <p:nvPr/>
          </p:nvSpPr>
          <p:spPr>
            <a:xfrm>
              <a:off x="3980104" y="212051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9" name="Google Shape;1289;p63"/>
            <p:cNvSpPr/>
            <p:nvPr/>
          </p:nvSpPr>
          <p:spPr>
            <a:xfrm>
              <a:off x="3980104" y="22184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0" name="Google Shape;1290;p63"/>
            <p:cNvSpPr/>
            <p:nvPr/>
          </p:nvSpPr>
          <p:spPr>
            <a:xfrm>
              <a:off x="3980104" y="231638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1" name="Google Shape;1291;p63"/>
            <p:cNvSpPr/>
            <p:nvPr/>
          </p:nvSpPr>
          <p:spPr>
            <a:xfrm>
              <a:off x="3980104" y="24143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2" name="Google Shape;1292;p63"/>
            <p:cNvSpPr/>
            <p:nvPr/>
          </p:nvSpPr>
          <p:spPr>
            <a:xfrm>
              <a:off x="3980104" y="251226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3" name="Google Shape;1293;p63"/>
            <p:cNvSpPr/>
            <p:nvPr/>
          </p:nvSpPr>
          <p:spPr>
            <a:xfrm>
              <a:off x="3980104" y="261020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4" name="Google Shape;1294;p63"/>
            <p:cNvSpPr/>
            <p:nvPr/>
          </p:nvSpPr>
          <p:spPr>
            <a:xfrm>
              <a:off x="3980104" y="27081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5" name="Google Shape;1295;p63"/>
            <p:cNvSpPr/>
            <p:nvPr/>
          </p:nvSpPr>
          <p:spPr>
            <a:xfrm>
              <a:off x="3980104" y="280607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6" name="Google Shape;1296;p63"/>
            <p:cNvSpPr/>
            <p:nvPr/>
          </p:nvSpPr>
          <p:spPr>
            <a:xfrm>
              <a:off x="3980104" y="290401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7" name="Google Shape;1297;p63"/>
            <p:cNvSpPr/>
            <p:nvPr/>
          </p:nvSpPr>
          <p:spPr>
            <a:xfrm>
              <a:off x="3980104" y="300195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8" name="Google Shape;1298;p63"/>
            <p:cNvSpPr/>
            <p:nvPr/>
          </p:nvSpPr>
          <p:spPr>
            <a:xfrm>
              <a:off x="4246471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9" name="Google Shape;1299;p63"/>
            <p:cNvSpPr/>
            <p:nvPr/>
          </p:nvSpPr>
          <p:spPr>
            <a:xfrm>
              <a:off x="4335261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0" name="Google Shape;1300;p63"/>
            <p:cNvSpPr/>
            <p:nvPr/>
          </p:nvSpPr>
          <p:spPr>
            <a:xfrm>
              <a:off x="4424050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1" name="Google Shape;1301;p63"/>
            <p:cNvSpPr/>
            <p:nvPr/>
          </p:nvSpPr>
          <p:spPr>
            <a:xfrm>
              <a:off x="4512839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2" name="Google Shape;1302;p63"/>
            <p:cNvSpPr/>
            <p:nvPr/>
          </p:nvSpPr>
          <p:spPr>
            <a:xfrm>
              <a:off x="4601628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3" name="Google Shape;1303;p63"/>
            <p:cNvSpPr/>
            <p:nvPr/>
          </p:nvSpPr>
          <p:spPr>
            <a:xfrm>
              <a:off x="4690417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4" name="Google Shape;1304;p63"/>
            <p:cNvSpPr/>
            <p:nvPr/>
          </p:nvSpPr>
          <p:spPr>
            <a:xfrm>
              <a:off x="4246471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5" name="Google Shape;1305;p63"/>
            <p:cNvSpPr/>
            <p:nvPr/>
          </p:nvSpPr>
          <p:spPr>
            <a:xfrm>
              <a:off x="4335261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6" name="Google Shape;1306;p63"/>
            <p:cNvSpPr/>
            <p:nvPr/>
          </p:nvSpPr>
          <p:spPr>
            <a:xfrm>
              <a:off x="4424050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7" name="Google Shape;1307;p63"/>
            <p:cNvSpPr/>
            <p:nvPr/>
          </p:nvSpPr>
          <p:spPr>
            <a:xfrm>
              <a:off x="4512839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8" name="Google Shape;1308;p63"/>
            <p:cNvSpPr/>
            <p:nvPr/>
          </p:nvSpPr>
          <p:spPr>
            <a:xfrm>
              <a:off x="4601628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9" name="Google Shape;1309;p63"/>
            <p:cNvSpPr/>
            <p:nvPr/>
          </p:nvSpPr>
          <p:spPr>
            <a:xfrm>
              <a:off x="4690417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0" name="Google Shape;1310;p63"/>
            <p:cNvSpPr/>
            <p:nvPr/>
          </p:nvSpPr>
          <p:spPr>
            <a:xfrm>
              <a:off x="4246471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1" name="Google Shape;1311;p63"/>
            <p:cNvSpPr/>
            <p:nvPr/>
          </p:nvSpPr>
          <p:spPr>
            <a:xfrm>
              <a:off x="4335261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2" name="Google Shape;1312;p63"/>
            <p:cNvSpPr/>
            <p:nvPr/>
          </p:nvSpPr>
          <p:spPr>
            <a:xfrm>
              <a:off x="4424050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3" name="Google Shape;1313;p63"/>
            <p:cNvSpPr/>
            <p:nvPr/>
          </p:nvSpPr>
          <p:spPr>
            <a:xfrm>
              <a:off x="4512839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4" name="Google Shape;1314;p63"/>
            <p:cNvSpPr/>
            <p:nvPr/>
          </p:nvSpPr>
          <p:spPr>
            <a:xfrm>
              <a:off x="4601628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5" name="Google Shape;1315;p63"/>
            <p:cNvSpPr/>
            <p:nvPr/>
          </p:nvSpPr>
          <p:spPr>
            <a:xfrm>
              <a:off x="4690417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6" name="Google Shape;1316;p63"/>
            <p:cNvSpPr/>
            <p:nvPr/>
          </p:nvSpPr>
          <p:spPr>
            <a:xfrm>
              <a:off x="4246471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7" name="Google Shape;1317;p63"/>
            <p:cNvSpPr/>
            <p:nvPr/>
          </p:nvSpPr>
          <p:spPr>
            <a:xfrm>
              <a:off x="4335261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8" name="Google Shape;1318;p63"/>
            <p:cNvSpPr/>
            <p:nvPr/>
          </p:nvSpPr>
          <p:spPr>
            <a:xfrm>
              <a:off x="4424050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9" name="Google Shape;1319;p63"/>
            <p:cNvSpPr/>
            <p:nvPr/>
          </p:nvSpPr>
          <p:spPr>
            <a:xfrm>
              <a:off x="4512839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0" name="Google Shape;1320;p63"/>
            <p:cNvSpPr/>
            <p:nvPr/>
          </p:nvSpPr>
          <p:spPr>
            <a:xfrm>
              <a:off x="4601628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1" name="Google Shape;1321;p63"/>
            <p:cNvSpPr/>
            <p:nvPr/>
          </p:nvSpPr>
          <p:spPr>
            <a:xfrm>
              <a:off x="4690417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2" name="Google Shape;1322;p63"/>
            <p:cNvSpPr/>
            <p:nvPr/>
          </p:nvSpPr>
          <p:spPr>
            <a:xfrm>
              <a:off x="4246471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3" name="Google Shape;1323;p63"/>
            <p:cNvSpPr/>
            <p:nvPr/>
          </p:nvSpPr>
          <p:spPr>
            <a:xfrm>
              <a:off x="4335261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4" name="Google Shape;1324;p63"/>
            <p:cNvSpPr/>
            <p:nvPr/>
          </p:nvSpPr>
          <p:spPr>
            <a:xfrm>
              <a:off x="4424050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5" name="Google Shape;1325;p63"/>
            <p:cNvSpPr/>
            <p:nvPr/>
          </p:nvSpPr>
          <p:spPr>
            <a:xfrm>
              <a:off x="4512839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6" name="Google Shape;1326;p63"/>
            <p:cNvSpPr/>
            <p:nvPr/>
          </p:nvSpPr>
          <p:spPr>
            <a:xfrm>
              <a:off x="4601628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7" name="Google Shape;1327;p63"/>
            <p:cNvSpPr/>
            <p:nvPr/>
          </p:nvSpPr>
          <p:spPr>
            <a:xfrm>
              <a:off x="4690417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8" name="Google Shape;1328;p63"/>
            <p:cNvSpPr/>
            <p:nvPr/>
          </p:nvSpPr>
          <p:spPr>
            <a:xfrm>
              <a:off x="4246471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9" name="Google Shape;1329;p63"/>
            <p:cNvSpPr/>
            <p:nvPr/>
          </p:nvSpPr>
          <p:spPr>
            <a:xfrm>
              <a:off x="4335261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0" name="Google Shape;1330;p63"/>
            <p:cNvSpPr/>
            <p:nvPr/>
          </p:nvSpPr>
          <p:spPr>
            <a:xfrm>
              <a:off x="4424050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1" name="Google Shape;1331;p63"/>
            <p:cNvSpPr/>
            <p:nvPr/>
          </p:nvSpPr>
          <p:spPr>
            <a:xfrm>
              <a:off x="4512839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2" name="Google Shape;1332;p63"/>
            <p:cNvSpPr/>
            <p:nvPr/>
          </p:nvSpPr>
          <p:spPr>
            <a:xfrm>
              <a:off x="4601628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3" name="Google Shape;1333;p63"/>
            <p:cNvSpPr/>
            <p:nvPr/>
          </p:nvSpPr>
          <p:spPr>
            <a:xfrm>
              <a:off x="4690417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4" name="Google Shape;1334;p63"/>
            <p:cNvSpPr/>
            <p:nvPr/>
          </p:nvSpPr>
          <p:spPr>
            <a:xfrm>
              <a:off x="4246471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5" name="Google Shape;1335;p63"/>
            <p:cNvSpPr/>
            <p:nvPr/>
          </p:nvSpPr>
          <p:spPr>
            <a:xfrm>
              <a:off x="4335261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6" name="Google Shape;1336;p63"/>
            <p:cNvSpPr/>
            <p:nvPr/>
          </p:nvSpPr>
          <p:spPr>
            <a:xfrm>
              <a:off x="4424050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7" name="Google Shape;1337;p63"/>
            <p:cNvSpPr/>
            <p:nvPr/>
          </p:nvSpPr>
          <p:spPr>
            <a:xfrm>
              <a:off x="4512839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8" name="Google Shape;1338;p63"/>
            <p:cNvSpPr/>
            <p:nvPr/>
          </p:nvSpPr>
          <p:spPr>
            <a:xfrm>
              <a:off x="4601628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9" name="Google Shape;1339;p63"/>
            <p:cNvSpPr/>
            <p:nvPr/>
          </p:nvSpPr>
          <p:spPr>
            <a:xfrm>
              <a:off x="4690417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0" name="Google Shape;1340;p63"/>
            <p:cNvSpPr/>
            <p:nvPr/>
          </p:nvSpPr>
          <p:spPr>
            <a:xfrm>
              <a:off x="4246471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1" name="Google Shape;1341;p63"/>
            <p:cNvSpPr/>
            <p:nvPr/>
          </p:nvSpPr>
          <p:spPr>
            <a:xfrm>
              <a:off x="4335261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2" name="Google Shape;1342;p63"/>
            <p:cNvSpPr/>
            <p:nvPr/>
          </p:nvSpPr>
          <p:spPr>
            <a:xfrm>
              <a:off x="4424050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3" name="Google Shape;1343;p63"/>
            <p:cNvSpPr/>
            <p:nvPr/>
          </p:nvSpPr>
          <p:spPr>
            <a:xfrm>
              <a:off x="4512839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4" name="Google Shape;1344;p63"/>
            <p:cNvSpPr/>
            <p:nvPr/>
          </p:nvSpPr>
          <p:spPr>
            <a:xfrm>
              <a:off x="4601628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5" name="Google Shape;1345;p63"/>
            <p:cNvSpPr/>
            <p:nvPr/>
          </p:nvSpPr>
          <p:spPr>
            <a:xfrm>
              <a:off x="4690417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6" name="Google Shape;1346;p63"/>
            <p:cNvSpPr/>
            <p:nvPr/>
          </p:nvSpPr>
          <p:spPr>
            <a:xfrm>
              <a:off x="4246471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7" name="Google Shape;1347;p63"/>
            <p:cNvSpPr/>
            <p:nvPr/>
          </p:nvSpPr>
          <p:spPr>
            <a:xfrm>
              <a:off x="4335261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8" name="Google Shape;1348;p63"/>
            <p:cNvSpPr/>
            <p:nvPr/>
          </p:nvSpPr>
          <p:spPr>
            <a:xfrm>
              <a:off x="4424050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9" name="Google Shape;1349;p63"/>
            <p:cNvSpPr/>
            <p:nvPr/>
          </p:nvSpPr>
          <p:spPr>
            <a:xfrm>
              <a:off x="4512839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0" name="Google Shape;1350;p63"/>
            <p:cNvSpPr/>
            <p:nvPr/>
          </p:nvSpPr>
          <p:spPr>
            <a:xfrm>
              <a:off x="4601628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1" name="Google Shape;1351;p63"/>
            <p:cNvSpPr/>
            <p:nvPr/>
          </p:nvSpPr>
          <p:spPr>
            <a:xfrm>
              <a:off x="4690417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2" name="Google Shape;1352;p63"/>
            <p:cNvSpPr/>
            <p:nvPr/>
          </p:nvSpPr>
          <p:spPr>
            <a:xfrm>
              <a:off x="4246471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3" name="Google Shape;1353;p63"/>
            <p:cNvSpPr/>
            <p:nvPr/>
          </p:nvSpPr>
          <p:spPr>
            <a:xfrm>
              <a:off x="4335261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4" name="Google Shape;1354;p63"/>
            <p:cNvSpPr/>
            <p:nvPr/>
          </p:nvSpPr>
          <p:spPr>
            <a:xfrm>
              <a:off x="4424050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5" name="Google Shape;1355;p63"/>
            <p:cNvSpPr/>
            <p:nvPr/>
          </p:nvSpPr>
          <p:spPr>
            <a:xfrm>
              <a:off x="4512839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6" name="Google Shape;1356;p63"/>
            <p:cNvSpPr/>
            <p:nvPr/>
          </p:nvSpPr>
          <p:spPr>
            <a:xfrm>
              <a:off x="4601628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7" name="Google Shape;1357;p63"/>
            <p:cNvSpPr/>
            <p:nvPr/>
          </p:nvSpPr>
          <p:spPr>
            <a:xfrm>
              <a:off x="4690417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8" name="Google Shape;1358;p63"/>
            <p:cNvSpPr/>
            <p:nvPr/>
          </p:nvSpPr>
          <p:spPr>
            <a:xfrm>
              <a:off x="4246471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9" name="Google Shape;1359;p63"/>
            <p:cNvSpPr/>
            <p:nvPr/>
          </p:nvSpPr>
          <p:spPr>
            <a:xfrm>
              <a:off x="4335261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0" name="Google Shape;1360;p63"/>
            <p:cNvSpPr/>
            <p:nvPr/>
          </p:nvSpPr>
          <p:spPr>
            <a:xfrm>
              <a:off x="4424050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1" name="Google Shape;1361;p63"/>
            <p:cNvSpPr/>
            <p:nvPr/>
          </p:nvSpPr>
          <p:spPr>
            <a:xfrm>
              <a:off x="4512839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2" name="Google Shape;1362;p63"/>
            <p:cNvSpPr/>
            <p:nvPr/>
          </p:nvSpPr>
          <p:spPr>
            <a:xfrm>
              <a:off x="4601628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3" name="Google Shape;1363;p63"/>
            <p:cNvSpPr/>
            <p:nvPr/>
          </p:nvSpPr>
          <p:spPr>
            <a:xfrm>
              <a:off x="4690417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4" name="Google Shape;1364;p63"/>
            <p:cNvSpPr/>
            <p:nvPr/>
          </p:nvSpPr>
          <p:spPr>
            <a:xfrm>
              <a:off x="4246471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5" name="Google Shape;1365;p63"/>
            <p:cNvSpPr/>
            <p:nvPr/>
          </p:nvSpPr>
          <p:spPr>
            <a:xfrm>
              <a:off x="4335261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6" name="Google Shape;1366;p63"/>
            <p:cNvSpPr/>
            <p:nvPr/>
          </p:nvSpPr>
          <p:spPr>
            <a:xfrm>
              <a:off x="4424050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7" name="Google Shape;1367;p63"/>
            <p:cNvSpPr/>
            <p:nvPr/>
          </p:nvSpPr>
          <p:spPr>
            <a:xfrm>
              <a:off x="4512839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8" name="Google Shape;1368;p63"/>
            <p:cNvSpPr/>
            <p:nvPr/>
          </p:nvSpPr>
          <p:spPr>
            <a:xfrm>
              <a:off x="4601628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9" name="Google Shape;1369;p63"/>
            <p:cNvSpPr/>
            <p:nvPr/>
          </p:nvSpPr>
          <p:spPr>
            <a:xfrm>
              <a:off x="4690417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0" name="Google Shape;1370;p63"/>
            <p:cNvSpPr/>
            <p:nvPr/>
          </p:nvSpPr>
          <p:spPr>
            <a:xfrm>
              <a:off x="4246471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1" name="Google Shape;1371;p63"/>
            <p:cNvSpPr/>
            <p:nvPr/>
          </p:nvSpPr>
          <p:spPr>
            <a:xfrm>
              <a:off x="4335261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2" name="Google Shape;1372;p63"/>
            <p:cNvSpPr/>
            <p:nvPr/>
          </p:nvSpPr>
          <p:spPr>
            <a:xfrm>
              <a:off x="4424050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3" name="Google Shape;1373;p63"/>
            <p:cNvSpPr/>
            <p:nvPr/>
          </p:nvSpPr>
          <p:spPr>
            <a:xfrm>
              <a:off x="4512839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4" name="Google Shape;1374;p63"/>
            <p:cNvSpPr/>
            <p:nvPr/>
          </p:nvSpPr>
          <p:spPr>
            <a:xfrm>
              <a:off x="4601628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5" name="Google Shape;1375;p63"/>
            <p:cNvSpPr/>
            <p:nvPr/>
          </p:nvSpPr>
          <p:spPr>
            <a:xfrm>
              <a:off x="4690417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6" name="Google Shape;1376;p63"/>
            <p:cNvSpPr/>
            <p:nvPr/>
          </p:nvSpPr>
          <p:spPr>
            <a:xfrm>
              <a:off x="4779206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7" name="Google Shape;1377;p63"/>
            <p:cNvSpPr/>
            <p:nvPr/>
          </p:nvSpPr>
          <p:spPr>
            <a:xfrm>
              <a:off x="4779206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8" name="Google Shape;1378;p63"/>
            <p:cNvSpPr/>
            <p:nvPr/>
          </p:nvSpPr>
          <p:spPr>
            <a:xfrm>
              <a:off x="4779206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9" name="Google Shape;1379;p63"/>
            <p:cNvSpPr/>
            <p:nvPr/>
          </p:nvSpPr>
          <p:spPr>
            <a:xfrm>
              <a:off x="4779206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0" name="Google Shape;1380;p63"/>
            <p:cNvSpPr/>
            <p:nvPr/>
          </p:nvSpPr>
          <p:spPr>
            <a:xfrm>
              <a:off x="4779206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1" name="Google Shape;1381;p63"/>
            <p:cNvSpPr/>
            <p:nvPr/>
          </p:nvSpPr>
          <p:spPr>
            <a:xfrm>
              <a:off x="4779206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2" name="Google Shape;1382;p63"/>
            <p:cNvSpPr/>
            <p:nvPr/>
          </p:nvSpPr>
          <p:spPr>
            <a:xfrm>
              <a:off x="4779206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3" name="Google Shape;1383;p63"/>
            <p:cNvSpPr/>
            <p:nvPr/>
          </p:nvSpPr>
          <p:spPr>
            <a:xfrm>
              <a:off x="4779206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4" name="Google Shape;1384;p63"/>
            <p:cNvSpPr/>
            <p:nvPr/>
          </p:nvSpPr>
          <p:spPr>
            <a:xfrm>
              <a:off x="4779206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5" name="Google Shape;1385;p63"/>
            <p:cNvSpPr/>
            <p:nvPr/>
          </p:nvSpPr>
          <p:spPr>
            <a:xfrm>
              <a:off x="4779206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6" name="Google Shape;1386;p63"/>
            <p:cNvSpPr/>
            <p:nvPr/>
          </p:nvSpPr>
          <p:spPr>
            <a:xfrm>
              <a:off x="4779206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7" name="Google Shape;1387;p63"/>
            <p:cNvSpPr/>
            <p:nvPr/>
          </p:nvSpPr>
          <p:spPr>
            <a:xfrm>
              <a:off x="4779206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8" name="Google Shape;1388;p63"/>
            <p:cNvSpPr/>
            <p:nvPr/>
          </p:nvSpPr>
          <p:spPr>
            <a:xfrm>
              <a:off x="4779206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9" name="Google Shape;1389;p63"/>
            <p:cNvSpPr/>
            <p:nvPr/>
          </p:nvSpPr>
          <p:spPr>
            <a:xfrm>
              <a:off x="4867996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0" name="Google Shape;1390;p63"/>
            <p:cNvSpPr/>
            <p:nvPr/>
          </p:nvSpPr>
          <p:spPr>
            <a:xfrm>
              <a:off x="4867996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1" name="Google Shape;1391;p63"/>
            <p:cNvSpPr/>
            <p:nvPr/>
          </p:nvSpPr>
          <p:spPr>
            <a:xfrm>
              <a:off x="4867996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2" name="Google Shape;1392;p63"/>
            <p:cNvSpPr/>
            <p:nvPr/>
          </p:nvSpPr>
          <p:spPr>
            <a:xfrm>
              <a:off x="4867996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3" name="Google Shape;1393;p63"/>
            <p:cNvSpPr/>
            <p:nvPr/>
          </p:nvSpPr>
          <p:spPr>
            <a:xfrm>
              <a:off x="4867996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4" name="Google Shape;1394;p63"/>
            <p:cNvSpPr/>
            <p:nvPr/>
          </p:nvSpPr>
          <p:spPr>
            <a:xfrm>
              <a:off x="4867996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5" name="Google Shape;1395;p63"/>
            <p:cNvSpPr/>
            <p:nvPr/>
          </p:nvSpPr>
          <p:spPr>
            <a:xfrm>
              <a:off x="4867996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6" name="Google Shape;1396;p63"/>
            <p:cNvSpPr/>
            <p:nvPr/>
          </p:nvSpPr>
          <p:spPr>
            <a:xfrm>
              <a:off x="4867996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7" name="Google Shape;1397;p63"/>
            <p:cNvSpPr/>
            <p:nvPr/>
          </p:nvSpPr>
          <p:spPr>
            <a:xfrm>
              <a:off x="4867996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8" name="Google Shape;1398;p63"/>
            <p:cNvSpPr/>
            <p:nvPr/>
          </p:nvSpPr>
          <p:spPr>
            <a:xfrm>
              <a:off x="4867996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9" name="Google Shape;1399;p63"/>
            <p:cNvSpPr/>
            <p:nvPr/>
          </p:nvSpPr>
          <p:spPr>
            <a:xfrm>
              <a:off x="4867996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0" name="Google Shape;1400;p63"/>
            <p:cNvSpPr/>
            <p:nvPr/>
          </p:nvSpPr>
          <p:spPr>
            <a:xfrm>
              <a:off x="4867996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1" name="Google Shape;1401;p63"/>
            <p:cNvSpPr/>
            <p:nvPr/>
          </p:nvSpPr>
          <p:spPr>
            <a:xfrm>
              <a:off x="4867996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2" name="Google Shape;1402;p63"/>
            <p:cNvSpPr/>
            <p:nvPr/>
          </p:nvSpPr>
          <p:spPr>
            <a:xfrm>
              <a:off x="4956785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3" name="Google Shape;1403;p63"/>
            <p:cNvSpPr/>
            <p:nvPr/>
          </p:nvSpPr>
          <p:spPr>
            <a:xfrm>
              <a:off x="4956785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4" name="Google Shape;1404;p63"/>
            <p:cNvSpPr/>
            <p:nvPr/>
          </p:nvSpPr>
          <p:spPr>
            <a:xfrm>
              <a:off x="4956785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5" name="Google Shape;1405;p63"/>
            <p:cNvSpPr/>
            <p:nvPr/>
          </p:nvSpPr>
          <p:spPr>
            <a:xfrm>
              <a:off x="4956785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6" name="Google Shape;1406;p63"/>
            <p:cNvSpPr/>
            <p:nvPr/>
          </p:nvSpPr>
          <p:spPr>
            <a:xfrm>
              <a:off x="4956785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7" name="Google Shape;1407;p63"/>
            <p:cNvSpPr/>
            <p:nvPr/>
          </p:nvSpPr>
          <p:spPr>
            <a:xfrm>
              <a:off x="4956785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8" name="Google Shape;1408;p63"/>
            <p:cNvSpPr/>
            <p:nvPr/>
          </p:nvSpPr>
          <p:spPr>
            <a:xfrm>
              <a:off x="4956785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9" name="Google Shape;1409;p63"/>
            <p:cNvSpPr/>
            <p:nvPr/>
          </p:nvSpPr>
          <p:spPr>
            <a:xfrm>
              <a:off x="4956785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0" name="Google Shape;1410;p63"/>
            <p:cNvSpPr/>
            <p:nvPr/>
          </p:nvSpPr>
          <p:spPr>
            <a:xfrm>
              <a:off x="4956785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1" name="Google Shape;1411;p63"/>
            <p:cNvSpPr/>
            <p:nvPr/>
          </p:nvSpPr>
          <p:spPr>
            <a:xfrm>
              <a:off x="4956785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2" name="Google Shape;1412;p63"/>
            <p:cNvSpPr/>
            <p:nvPr/>
          </p:nvSpPr>
          <p:spPr>
            <a:xfrm>
              <a:off x="4956785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3" name="Google Shape;1413;p63"/>
            <p:cNvSpPr/>
            <p:nvPr/>
          </p:nvSpPr>
          <p:spPr>
            <a:xfrm>
              <a:off x="4956785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4" name="Google Shape;1414;p63"/>
            <p:cNvSpPr/>
            <p:nvPr/>
          </p:nvSpPr>
          <p:spPr>
            <a:xfrm>
              <a:off x="4956785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5" name="Google Shape;1415;p63"/>
            <p:cNvSpPr/>
            <p:nvPr/>
          </p:nvSpPr>
          <p:spPr>
            <a:xfrm>
              <a:off x="5045574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6" name="Google Shape;1416;p63"/>
            <p:cNvSpPr/>
            <p:nvPr/>
          </p:nvSpPr>
          <p:spPr>
            <a:xfrm>
              <a:off x="5045574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7" name="Google Shape;1417;p63"/>
            <p:cNvSpPr/>
            <p:nvPr/>
          </p:nvSpPr>
          <p:spPr>
            <a:xfrm>
              <a:off x="5045574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8" name="Google Shape;1418;p63"/>
            <p:cNvSpPr/>
            <p:nvPr/>
          </p:nvSpPr>
          <p:spPr>
            <a:xfrm>
              <a:off x="5045574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9" name="Google Shape;1419;p63"/>
            <p:cNvSpPr/>
            <p:nvPr/>
          </p:nvSpPr>
          <p:spPr>
            <a:xfrm>
              <a:off x="5045574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0" name="Google Shape;1420;p63"/>
            <p:cNvSpPr/>
            <p:nvPr/>
          </p:nvSpPr>
          <p:spPr>
            <a:xfrm>
              <a:off x="5045574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1" name="Google Shape;1421;p63"/>
            <p:cNvSpPr/>
            <p:nvPr/>
          </p:nvSpPr>
          <p:spPr>
            <a:xfrm>
              <a:off x="5045574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2" name="Google Shape;1422;p63"/>
            <p:cNvSpPr/>
            <p:nvPr/>
          </p:nvSpPr>
          <p:spPr>
            <a:xfrm>
              <a:off x="5045574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3" name="Google Shape;1423;p63"/>
            <p:cNvSpPr/>
            <p:nvPr/>
          </p:nvSpPr>
          <p:spPr>
            <a:xfrm>
              <a:off x="5045574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4" name="Google Shape;1424;p63"/>
            <p:cNvSpPr/>
            <p:nvPr/>
          </p:nvSpPr>
          <p:spPr>
            <a:xfrm>
              <a:off x="5045574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5" name="Google Shape;1425;p63"/>
            <p:cNvSpPr/>
            <p:nvPr/>
          </p:nvSpPr>
          <p:spPr>
            <a:xfrm>
              <a:off x="5045574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6" name="Google Shape;1426;p63"/>
            <p:cNvSpPr/>
            <p:nvPr/>
          </p:nvSpPr>
          <p:spPr>
            <a:xfrm>
              <a:off x="5045574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7" name="Google Shape;1427;p63"/>
            <p:cNvSpPr/>
            <p:nvPr/>
          </p:nvSpPr>
          <p:spPr>
            <a:xfrm>
              <a:off x="5045574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8" name="Google Shape;1428;p63"/>
            <p:cNvSpPr/>
            <p:nvPr/>
          </p:nvSpPr>
          <p:spPr>
            <a:xfrm>
              <a:off x="5134363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9" name="Google Shape;1429;p63"/>
            <p:cNvSpPr/>
            <p:nvPr/>
          </p:nvSpPr>
          <p:spPr>
            <a:xfrm>
              <a:off x="5134363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0" name="Google Shape;1430;p63"/>
            <p:cNvSpPr/>
            <p:nvPr/>
          </p:nvSpPr>
          <p:spPr>
            <a:xfrm>
              <a:off x="5134363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1" name="Google Shape;1431;p63"/>
            <p:cNvSpPr/>
            <p:nvPr/>
          </p:nvSpPr>
          <p:spPr>
            <a:xfrm>
              <a:off x="5134363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2" name="Google Shape;1432;p63"/>
            <p:cNvSpPr/>
            <p:nvPr/>
          </p:nvSpPr>
          <p:spPr>
            <a:xfrm>
              <a:off x="5134363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3" name="Google Shape;1433;p63"/>
            <p:cNvSpPr/>
            <p:nvPr/>
          </p:nvSpPr>
          <p:spPr>
            <a:xfrm>
              <a:off x="5134363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4" name="Google Shape;1434;p63"/>
            <p:cNvSpPr/>
            <p:nvPr/>
          </p:nvSpPr>
          <p:spPr>
            <a:xfrm>
              <a:off x="5134363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5" name="Google Shape;1435;p63"/>
            <p:cNvSpPr/>
            <p:nvPr/>
          </p:nvSpPr>
          <p:spPr>
            <a:xfrm>
              <a:off x="5134363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6" name="Google Shape;1436;p63"/>
            <p:cNvSpPr/>
            <p:nvPr/>
          </p:nvSpPr>
          <p:spPr>
            <a:xfrm>
              <a:off x="5134363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7" name="Google Shape;1437;p63"/>
            <p:cNvSpPr/>
            <p:nvPr/>
          </p:nvSpPr>
          <p:spPr>
            <a:xfrm>
              <a:off x="5134363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8" name="Google Shape;1438;p63"/>
            <p:cNvSpPr/>
            <p:nvPr/>
          </p:nvSpPr>
          <p:spPr>
            <a:xfrm>
              <a:off x="5134363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9" name="Google Shape;1439;p63"/>
            <p:cNvSpPr/>
            <p:nvPr/>
          </p:nvSpPr>
          <p:spPr>
            <a:xfrm>
              <a:off x="5134363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0" name="Google Shape;1440;p63"/>
            <p:cNvSpPr/>
            <p:nvPr/>
          </p:nvSpPr>
          <p:spPr>
            <a:xfrm>
              <a:off x="5134363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1" name="Google Shape;1441;p63"/>
            <p:cNvSpPr/>
            <p:nvPr/>
          </p:nvSpPr>
          <p:spPr>
            <a:xfrm>
              <a:off x="5223152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2" name="Google Shape;1442;p63"/>
            <p:cNvSpPr/>
            <p:nvPr/>
          </p:nvSpPr>
          <p:spPr>
            <a:xfrm>
              <a:off x="5223152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3" name="Google Shape;1443;p63"/>
            <p:cNvSpPr/>
            <p:nvPr/>
          </p:nvSpPr>
          <p:spPr>
            <a:xfrm>
              <a:off x="5223152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4" name="Google Shape;1444;p63"/>
            <p:cNvSpPr/>
            <p:nvPr/>
          </p:nvSpPr>
          <p:spPr>
            <a:xfrm>
              <a:off x="5223152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5" name="Google Shape;1445;p63"/>
            <p:cNvSpPr/>
            <p:nvPr/>
          </p:nvSpPr>
          <p:spPr>
            <a:xfrm>
              <a:off x="5223152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6" name="Google Shape;1446;p63"/>
            <p:cNvSpPr/>
            <p:nvPr/>
          </p:nvSpPr>
          <p:spPr>
            <a:xfrm>
              <a:off x="5223152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7" name="Google Shape;1447;p63"/>
            <p:cNvSpPr/>
            <p:nvPr/>
          </p:nvSpPr>
          <p:spPr>
            <a:xfrm>
              <a:off x="5223152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8" name="Google Shape;1448;p63"/>
            <p:cNvSpPr/>
            <p:nvPr/>
          </p:nvSpPr>
          <p:spPr>
            <a:xfrm>
              <a:off x="5223152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9" name="Google Shape;1449;p63"/>
            <p:cNvSpPr/>
            <p:nvPr/>
          </p:nvSpPr>
          <p:spPr>
            <a:xfrm>
              <a:off x="5223152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0" name="Google Shape;1450;p63"/>
            <p:cNvSpPr/>
            <p:nvPr/>
          </p:nvSpPr>
          <p:spPr>
            <a:xfrm>
              <a:off x="5223152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1" name="Google Shape;1451;p63"/>
            <p:cNvSpPr/>
            <p:nvPr/>
          </p:nvSpPr>
          <p:spPr>
            <a:xfrm>
              <a:off x="5223152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2" name="Google Shape;1452;p63"/>
            <p:cNvSpPr/>
            <p:nvPr/>
          </p:nvSpPr>
          <p:spPr>
            <a:xfrm>
              <a:off x="5223152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3" name="Google Shape;1453;p63"/>
            <p:cNvSpPr/>
            <p:nvPr/>
          </p:nvSpPr>
          <p:spPr>
            <a:xfrm>
              <a:off x="5223152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4" name="Google Shape;1454;p63"/>
            <p:cNvSpPr/>
            <p:nvPr/>
          </p:nvSpPr>
          <p:spPr>
            <a:xfrm>
              <a:off x="5311941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5" name="Google Shape;1455;p63"/>
            <p:cNvSpPr/>
            <p:nvPr/>
          </p:nvSpPr>
          <p:spPr>
            <a:xfrm>
              <a:off x="5311941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6" name="Google Shape;1456;p63"/>
            <p:cNvSpPr/>
            <p:nvPr/>
          </p:nvSpPr>
          <p:spPr>
            <a:xfrm>
              <a:off x="5311941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7" name="Google Shape;1457;p63"/>
            <p:cNvSpPr/>
            <p:nvPr/>
          </p:nvSpPr>
          <p:spPr>
            <a:xfrm>
              <a:off x="5311941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8" name="Google Shape;1458;p63"/>
            <p:cNvSpPr/>
            <p:nvPr/>
          </p:nvSpPr>
          <p:spPr>
            <a:xfrm>
              <a:off x="5311941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9" name="Google Shape;1459;p63"/>
            <p:cNvSpPr/>
            <p:nvPr/>
          </p:nvSpPr>
          <p:spPr>
            <a:xfrm>
              <a:off x="5311941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0" name="Google Shape;1460;p63"/>
            <p:cNvSpPr/>
            <p:nvPr/>
          </p:nvSpPr>
          <p:spPr>
            <a:xfrm>
              <a:off x="5311941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1" name="Google Shape;1461;p63"/>
            <p:cNvSpPr/>
            <p:nvPr/>
          </p:nvSpPr>
          <p:spPr>
            <a:xfrm>
              <a:off x="5311941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2" name="Google Shape;1462;p63"/>
            <p:cNvSpPr/>
            <p:nvPr/>
          </p:nvSpPr>
          <p:spPr>
            <a:xfrm>
              <a:off x="5311941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3" name="Google Shape;1463;p63"/>
            <p:cNvSpPr/>
            <p:nvPr/>
          </p:nvSpPr>
          <p:spPr>
            <a:xfrm>
              <a:off x="5311941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4" name="Google Shape;1464;p63"/>
            <p:cNvSpPr/>
            <p:nvPr/>
          </p:nvSpPr>
          <p:spPr>
            <a:xfrm>
              <a:off x="5311941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5" name="Google Shape;1465;p63"/>
            <p:cNvSpPr/>
            <p:nvPr/>
          </p:nvSpPr>
          <p:spPr>
            <a:xfrm>
              <a:off x="5311941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6" name="Google Shape;1466;p63"/>
            <p:cNvSpPr/>
            <p:nvPr/>
          </p:nvSpPr>
          <p:spPr>
            <a:xfrm>
              <a:off x="5311941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7" name="Google Shape;1467;p63"/>
            <p:cNvSpPr/>
            <p:nvPr/>
          </p:nvSpPr>
          <p:spPr>
            <a:xfrm>
              <a:off x="5400731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8" name="Google Shape;1468;p63"/>
            <p:cNvSpPr/>
            <p:nvPr/>
          </p:nvSpPr>
          <p:spPr>
            <a:xfrm>
              <a:off x="5400731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9" name="Google Shape;1469;p63"/>
            <p:cNvSpPr/>
            <p:nvPr/>
          </p:nvSpPr>
          <p:spPr>
            <a:xfrm>
              <a:off x="5400731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0" name="Google Shape;1470;p63"/>
            <p:cNvSpPr/>
            <p:nvPr/>
          </p:nvSpPr>
          <p:spPr>
            <a:xfrm>
              <a:off x="5400731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1" name="Google Shape;1471;p63"/>
            <p:cNvSpPr/>
            <p:nvPr/>
          </p:nvSpPr>
          <p:spPr>
            <a:xfrm>
              <a:off x="5400731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2" name="Google Shape;1472;p63"/>
            <p:cNvSpPr/>
            <p:nvPr/>
          </p:nvSpPr>
          <p:spPr>
            <a:xfrm>
              <a:off x="5400731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3" name="Google Shape;1473;p63"/>
            <p:cNvSpPr/>
            <p:nvPr/>
          </p:nvSpPr>
          <p:spPr>
            <a:xfrm>
              <a:off x="5400731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4" name="Google Shape;1474;p63"/>
            <p:cNvSpPr/>
            <p:nvPr/>
          </p:nvSpPr>
          <p:spPr>
            <a:xfrm>
              <a:off x="5400731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5" name="Google Shape;1475;p63"/>
            <p:cNvSpPr/>
            <p:nvPr/>
          </p:nvSpPr>
          <p:spPr>
            <a:xfrm>
              <a:off x="5400731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6" name="Google Shape;1476;p63"/>
            <p:cNvSpPr/>
            <p:nvPr/>
          </p:nvSpPr>
          <p:spPr>
            <a:xfrm>
              <a:off x="5400731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7" name="Google Shape;1477;p63"/>
            <p:cNvSpPr/>
            <p:nvPr/>
          </p:nvSpPr>
          <p:spPr>
            <a:xfrm>
              <a:off x="5400731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8" name="Google Shape;1478;p63"/>
            <p:cNvSpPr/>
            <p:nvPr/>
          </p:nvSpPr>
          <p:spPr>
            <a:xfrm>
              <a:off x="5400731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9" name="Google Shape;1479;p63"/>
            <p:cNvSpPr/>
            <p:nvPr/>
          </p:nvSpPr>
          <p:spPr>
            <a:xfrm>
              <a:off x="5400731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0" name="Google Shape;1480;p63"/>
            <p:cNvSpPr/>
            <p:nvPr/>
          </p:nvSpPr>
          <p:spPr>
            <a:xfrm>
              <a:off x="5489520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1" name="Google Shape;1481;p63"/>
            <p:cNvSpPr/>
            <p:nvPr/>
          </p:nvSpPr>
          <p:spPr>
            <a:xfrm>
              <a:off x="5489520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2" name="Google Shape;1482;p63"/>
            <p:cNvSpPr/>
            <p:nvPr/>
          </p:nvSpPr>
          <p:spPr>
            <a:xfrm>
              <a:off x="5489520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3" name="Google Shape;1483;p63"/>
            <p:cNvSpPr/>
            <p:nvPr/>
          </p:nvSpPr>
          <p:spPr>
            <a:xfrm>
              <a:off x="5489520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4" name="Google Shape;1484;p63"/>
            <p:cNvSpPr/>
            <p:nvPr/>
          </p:nvSpPr>
          <p:spPr>
            <a:xfrm>
              <a:off x="5489520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5" name="Google Shape;1485;p63"/>
            <p:cNvSpPr/>
            <p:nvPr/>
          </p:nvSpPr>
          <p:spPr>
            <a:xfrm>
              <a:off x="5489520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6" name="Google Shape;1486;p63"/>
            <p:cNvSpPr/>
            <p:nvPr/>
          </p:nvSpPr>
          <p:spPr>
            <a:xfrm>
              <a:off x="5489520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7" name="Google Shape;1487;p63"/>
            <p:cNvSpPr/>
            <p:nvPr/>
          </p:nvSpPr>
          <p:spPr>
            <a:xfrm>
              <a:off x="5489520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8" name="Google Shape;1488;p63"/>
            <p:cNvSpPr/>
            <p:nvPr/>
          </p:nvSpPr>
          <p:spPr>
            <a:xfrm>
              <a:off x="5489520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9" name="Google Shape;1489;p63"/>
            <p:cNvSpPr/>
            <p:nvPr/>
          </p:nvSpPr>
          <p:spPr>
            <a:xfrm>
              <a:off x="5489520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0" name="Google Shape;1490;p63"/>
            <p:cNvSpPr/>
            <p:nvPr/>
          </p:nvSpPr>
          <p:spPr>
            <a:xfrm>
              <a:off x="5489520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1" name="Google Shape;1491;p63"/>
            <p:cNvSpPr/>
            <p:nvPr/>
          </p:nvSpPr>
          <p:spPr>
            <a:xfrm>
              <a:off x="5489520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2" name="Google Shape;1492;p63"/>
            <p:cNvSpPr/>
            <p:nvPr/>
          </p:nvSpPr>
          <p:spPr>
            <a:xfrm>
              <a:off x="5489520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3" name="Google Shape;1493;p63"/>
            <p:cNvSpPr/>
            <p:nvPr/>
          </p:nvSpPr>
          <p:spPr>
            <a:xfrm>
              <a:off x="5578309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4" name="Google Shape;1494;p63"/>
            <p:cNvSpPr/>
            <p:nvPr/>
          </p:nvSpPr>
          <p:spPr>
            <a:xfrm>
              <a:off x="5578309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5" name="Google Shape;1495;p63"/>
            <p:cNvSpPr/>
            <p:nvPr/>
          </p:nvSpPr>
          <p:spPr>
            <a:xfrm>
              <a:off x="5578309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6" name="Google Shape;1496;p63"/>
            <p:cNvSpPr/>
            <p:nvPr/>
          </p:nvSpPr>
          <p:spPr>
            <a:xfrm>
              <a:off x="5578309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7" name="Google Shape;1497;p63"/>
            <p:cNvSpPr/>
            <p:nvPr/>
          </p:nvSpPr>
          <p:spPr>
            <a:xfrm>
              <a:off x="5578309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8" name="Google Shape;1498;p63"/>
            <p:cNvSpPr/>
            <p:nvPr/>
          </p:nvSpPr>
          <p:spPr>
            <a:xfrm>
              <a:off x="5578309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9" name="Google Shape;1499;p63"/>
            <p:cNvSpPr/>
            <p:nvPr/>
          </p:nvSpPr>
          <p:spPr>
            <a:xfrm>
              <a:off x="5578309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0" name="Google Shape;1500;p63"/>
            <p:cNvSpPr/>
            <p:nvPr/>
          </p:nvSpPr>
          <p:spPr>
            <a:xfrm>
              <a:off x="5578309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1" name="Google Shape;1501;p63"/>
            <p:cNvSpPr/>
            <p:nvPr/>
          </p:nvSpPr>
          <p:spPr>
            <a:xfrm>
              <a:off x="5578309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2" name="Google Shape;1502;p63"/>
            <p:cNvSpPr/>
            <p:nvPr/>
          </p:nvSpPr>
          <p:spPr>
            <a:xfrm>
              <a:off x="5578309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3" name="Google Shape;1503;p63"/>
            <p:cNvSpPr/>
            <p:nvPr/>
          </p:nvSpPr>
          <p:spPr>
            <a:xfrm>
              <a:off x="5578309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4" name="Google Shape;1504;p63"/>
            <p:cNvSpPr/>
            <p:nvPr/>
          </p:nvSpPr>
          <p:spPr>
            <a:xfrm>
              <a:off x="5578309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5" name="Google Shape;1505;p63"/>
            <p:cNvSpPr/>
            <p:nvPr/>
          </p:nvSpPr>
          <p:spPr>
            <a:xfrm>
              <a:off x="5578309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6" name="Google Shape;1506;p63"/>
            <p:cNvSpPr/>
            <p:nvPr/>
          </p:nvSpPr>
          <p:spPr>
            <a:xfrm>
              <a:off x="5667098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7" name="Google Shape;1507;p63"/>
            <p:cNvSpPr/>
            <p:nvPr/>
          </p:nvSpPr>
          <p:spPr>
            <a:xfrm>
              <a:off x="5667098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8" name="Google Shape;1508;p63"/>
            <p:cNvSpPr/>
            <p:nvPr/>
          </p:nvSpPr>
          <p:spPr>
            <a:xfrm>
              <a:off x="5667098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9" name="Google Shape;1509;p63"/>
            <p:cNvSpPr/>
            <p:nvPr/>
          </p:nvSpPr>
          <p:spPr>
            <a:xfrm>
              <a:off x="5667098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0" name="Google Shape;1510;p63"/>
            <p:cNvSpPr/>
            <p:nvPr/>
          </p:nvSpPr>
          <p:spPr>
            <a:xfrm>
              <a:off x="5667098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1" name="Google Shape;1511;p63"/>
            <p:cNvSpPr/>
            <p:nvPr/>
          </p:nvSpPr>
          <p:spPr>
            <a:xfrm>
              <a:off x="5667098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2" name="Google Shape;1512;p63"/>
            <p:cNvSpPr/>
            <p:nvPr/>
          </p:nvSpPr>
          <p:spPr>
            <a:xfrm>
              <a:off x="5667098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3" name="Google Shape;1513;p63"/>
            <p:cNvSpPr/>
            <p:nvPr/>
          </p:nvSpPr>
          <p:spPr>
            <a:xfrm>
              <a:off x="5667098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4" name="Google Shape;1514;p63"/>
            <p:cNvSpPr/>
            <p:nvPr/>
          </p:nvSpPr>
          <p:spPr>
            <a:xfrm>
              <a:off x="5667098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5" name="Google Shape;1515;p63"/>
            <p:cNvSpPr/>
            <p:nvPr/>
          </p:nvSpPr>
          <p:spPr>
            <a:xfrm>
              <a:off x="5667098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6" name="Google Shape;1516;p63"/>
            <p:cNvSpPr/>
            <p:nvPr/>
          </p:nvSpPr>
          <p:spPr>
            <a:xfrm>
              <a:off x="5667098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7" name="Google Shape;1517;p63"/>
            <p:cNvSpPr/>
            <p:nvPr/>
          </p:nvSpPr>
          <p:spPr>
            <a:xfrm>
              <a:off x="5667098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8" name="Google Shape;1518;p63"/>
            <p:cNvSpPr/>
            <p:nvPr/>
          </p:nvSpPr>
          <p:spPr>
            <a:xfrm>
              <a:off x="5667098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9" name="Google Shape;1519;p63"/>
            <p:cNvSpPr/>
            <p:nvPr/>
          </p:nvSpPr>
          <p:spPr>
            <a:xfrm>
              <a:off x="5755887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0" name="Google Shape;1520;p63"/>
            <p:cNvSpPr/>
            <p:nvPr/>
          </p:nvSpPr>
          <p:spPr>
            <a:xfrm>
              <a:off x="5755887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1" name="Google Shape;1521;p63"/>
            <p:cNvSpPr/>
            <p:nvPr/>
          </p:nvSpPr>
          <p:spPr>
            <a:xfrm>
              <a:off x="5755887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2" name="Google Shape;1522;p63"/>
            <p:cNvSpPr/>
            <p:nvPr/>
          </p:nvSpPr>
          <p:spPr>
            <a:xfrm>
              <a:off x="5755887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3" name="Google Shape;1523;p63"/>
            <p:cNvSpPr/>
            <p:nvPr/>
          </p:nvSpPr>
          <p:spPr>
            <a:xfrm>
              <a:off x="5755887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4" name="Google Shape;1524;p63"/>
            <p:cNvSpPr/>
            <p:nvPr/>
          </p:nvSpPr>
          <p:spPr>
            <a:xfrm>
              <a:off x="5755887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5" name="Google Shape;1525;p63"/>
            <p:cNvSpPr/>
            <p:nvPr/>
          </p:nvSpPr>
          <p:spPr>
            <a:xfrm>
              <a:off x="5755887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6" name="Google Shape;1526;p63"/>
            <p:cNvSpPr/>
            <p:nvPr/>
          </p:nvSpPr>
          <p:spPr>
            <a:xfrm>
              <a:off x="5755887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7" name="Google Shape;1527;p63"/>
            <p:cNvSpPr/>
            <p:nvPr/>
          </p:nvSpPr>
          <p:spPr>
            <a:xfrm>
              <a:off x="5755887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8" name="Google Shape;1528;p63"/>
            <p:cNvSpPr/>
            <p:nvPr/>
          </p:nvSpPr>
          <p:spPr>
            <a:xfrm>
              <a:off x="5755887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9" name="Google Shape;1529;p63"/>
            <p:cNvSpPr/>
            <p:nvPr/>
          </p:nvSpPr>
          <p:spPr>
            <a:xfrm>
              <a:off x="5755887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0" name="Google Shape;1530;p63"/>
            <p:cNvSpPr/>
            <p:nvPr/>
          </p:nvSpPr>
          <p:spPr>
            <a:xfrm>
              <a:off x="5755887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1" name="Google Shape;1531;p63"/>
            <p:cNvSpPr/>
            <p:nvPr/>
          </p:nvSpPr>
          <p:spPr>
            <a:xfrm>
              <a:off x="5755887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2" name="Google Shape;1532;p63"/>
            <p:cNvSpPr/>
            <p:nvPr/>
          </p:nvSpPr>
          <p:spPr>
            <a:xfrm>
              <a:off x="5844677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3" name="Google Shape;1533;p63"/>
            <p:cNvSpPr/>
            <p:nvPr/>
          </p:nvSpPr>
          <p:spPr>
            <a:xfrm>
              <a:off x="5844677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4" name="Google Shape;1534;p63"/>
            <p:cNvSpPr/>
            <p:nvPr/>
          </p:nvSpPr>
          <p:spPr>
            <a:xfrm>
              <a:off x="5844677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5" name="Google Shape;1535;p63"/>
            <p:cNvSpPr/>
            <p:nvPr/>
          </p:nvSpPr>
          <p:spPr>
            <a:xfrm>
              <a:off x="5844677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6" name="Google Shape;1536;p63"/>
            <p:cNvSpPr/>
            <p:nvPr/>
          </p:nvSpPr>
          <p:spPr>
            <a:xfrm>
              <a:off x="5844677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7" name="Google Shape;1537;p63"/>
            <p:cNvSpPr/>
            <p:nvPr/>
          </p:nvSpPr>
          <p:spPr>
            <a:xfrm>
              <a:off x="5844677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8" name="Google Shape;1538;p63"/>
            <p:cNvSpPr/>
            <p:nvPr/>
          </p:nvSpPr>
          <p:spPr>
            <a:xfrm>
              <a:off x="5844677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9" name="Google Shape;1539;p63"/>
            <p:cNvSpPr/>
            <p:nvPr/>
          </p:nvSpPr>
          <p:spPr>
            <a:xfrm>
              <a:off x="5844677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0" name="Google Shape;1540;p63"/>
            <p:cNvSpPr/>
            <p:nvPr/>
          </p:nvSpPr>
          <p:spPr>
            <a:xfrm>
              <a:off x="5844677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1" name="Google Shape;1541;p63"/>
            <p:cNvSpPr/>
            <p:nvPr/>
          </p:nvSpPr>
          <p:spPr>
            <a:xfrm>
              <a:off x="5844677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2" name="Google Shape;1542;p63"/>
            <p:cNvSpPr/>
            <p:nvPr/>
          </p:nvSpPr>
          <p:spPr>
            <a:xfrm>
              <a:off x="5844677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3" name="Google Shape;1543;p63"/>
            <p:cNvSpPr/>
            <p:nvPr/>
          </p:nvSpPr>
          <p:spPr>
            <a:xfrm>
              <a:off x="5844677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4" name="Google Shape;1544;p63"/>
            <p:cNvSpPr/>
            <p:nvPr/>
          </p:nvSpPr>
          <p:spPr>
            <a:xfrm>
              <a:off x="5844677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5" name="Google Shape;1545;p63"/>
            <p:cNvSpPr/>
            <p:nvPr/>
          </p:nvSpPr>
          <p:spPr>
            <a:xfrm>
              <a:off x="5933466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6" name="Google Shape;1546;p63"/>
            <p:cNvSpPr/>
            <p:nvPr/>
          </p:nvSpPr>
          <p:spPr>
            <a:xfrm>
              <a:off x="5933466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7" name="Google Shape;1547;p63"/>
            <p:cNvSpPr/>
            <p:nvPr/>
          </p:nvSpPr>
          <p:spPr>
            <a:xfrm>
              <a:off x="5933466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8" name="Google Shape;1548;p63"/>
            <p:cNvSpPr/>
            <p:nvPr/>
          </p:nvSpPr>
          <p:spPr>
            <a:xfrm>
              <a:off x="5933466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9" name="Google Shape;1549;p63"/>
            <p:cNvSpPr/>
            <p:nvPr/>
          </p:nvSpPr>
          <p:spPr>
            <a:xfrm>
              <a:off x="5933466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0" name="Google Shape;1550;p63"/>
            <p:cNvSpPr/>
            <p:nvPr/>
          </p:nvSpPr>
          <p:spPr>
            <a:xfrm>
              <a:off x="5933466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1" name="Google Shape;1551;p63"/>
            <p:cNvSpPr/>
            <p:nvPr/>
          </p:nvSpPr>
          <p:spPr>
            <a:xfrm>
              <a:off x="5933466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2" name="Google Shape;1552;p63"/>
            <p:cNvSpPr/>
            <p:nvPr/>
          </p:nvSpPr>
          <p:spPr>
            <a:xfrm>
              <a:off x="5933466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3" name="Google Shape;1553;p63"/>
            <p:cNvSpPr/>
            <p:nvPr/>
          </p:nvSpPr>
          <p:spPr>
            <a:xfrm>
              <a:off x="5933466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4" name="Google Shape;1554;p63"/>
            <p:cNvSpPr/>
            <p:nvPr/>
          </p:nvSpPr>
          <p:spPr>
            <a:xfrm>
              <a:off x="5933466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5" name="Google Shape;1555;p63"/>
            <p:cNvSpPr/>
            <p:nvPr/>
          </p:nvSpPr>
          <p:spPr>
            <a:xfrm>
              <a:off x="5933466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6" name="Google Shape;1556;p63"/>
            <p:cNvSpPr/>
            <p:nvPr/>
          </p:nvSpPr>
          <p:spPr>
            <a:xfrm>
              <a:off x="5933466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7" name="Google Shape;1557;p63"/>
            <p:cNvSpPr/>
            <p:nvPr/>
          </p:nvSpPr>
          <p:spPr>
            <a:xfrm>
              <a:off x="5933466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8" name="Google Shape;1558;p63"/>
            <p:cNvSpPr/>
            <p:nvPr/>
          </p:nvSpPr>
          <p:spPr>
            <a:xfrm>
              <a:off x="6022255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9" name="Google Shape;1559;p63"/>
            <p:cNvSpPr/>
            <p:nvPr/>
          </p:nvSpPr>
          <p:spPr>
            <a:xfrm>
              <a:off x="6022255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0" name="Google Shape;1560;p63"/>
            <p:cNvSpPr/>
            <p:nvPr/>
          </p:nvSpPr>
          <p:spPr>
            <a:xfrm>
              <a:off x="6022255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1" name="Google Shape;1561;p63"/>
            <p:cNvSpPr/>
            <p:nvPr/>
          </p:nvSpPr>
          <p:spPr>
            <a:xfrm>
              <a:off x="6022255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2" name="Google Shape;1562;p63"/>
            <p:cNvSpPr/>
            <p:nvPr/>
          </p:nvSpPr>
          <p:spPr>
            <a:xfrm>
              <a:off x="6022255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3" name="Google Shape;1563;p63"/>
            <p:cNvSpPr/>
            <p:nvPr/>
          </p:nvSpPr>
          <p:spPr>
            <a:xfrm>
              <a:off x="6022255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4" name="Google Shape;1564;p63"/>
            <p:cNvSpPr/>
            <p:nvPr/>
          </p:nvSpPr>
          <p:spPr>
            <a:xfrm>
              <a:off x="6022255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5" name="Google Shape;1565;p63"/>
            <p:cNvSpPr/>
            <p:nvPr/>
          </p:nvSpPr>
          <p:spPr>
            <a:xfrm>
              <a:off x="6022255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6" name="Google Shape;1566;p63"/>
            <p:cNvSpPr/>
            <p:nvPr/>
          </p:nvSpPr>
          <p:spPr>
            <a:xfrm>
              <a:off x="6022255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7" name="Google Shape;1567;p63"/>
            <p:cNvSpPr/>
            <p:nvPr/>
          </p:nvSpPr>
          <p:spPr>
            <a:xfrm>
              <a:off x="6022255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8" name="Google Shape;1568;p63"/>
            <p:cNvSpPr/>
            <p:nvPr/>
          </p:nvSpPr>
          <p:spPr>
            <a:xfrm>
              <a:off x="6022255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9" name="Google Shape;1569;p63"/>
            <p:cNvSpPr/>
            <p:nvPr/>
          </p:nvSpPr>
          <p:spPr>
            <a:xfrm>
              <a:off x="6022255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0" name="Google Shape;1570;p63"/>
            <p:cNvSpPr/>
            <p:nvPr/>
          </p:nvSpPr>
          <p:spPr>
            <a:xfrm>
              <a:off x="6022255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1" name="Google Shape;1571;p63"/>
            <p:cNvSpPr/>
            <p:nvPr/>
          </p:nvSpPr>
          <p:spPr>
            <a:xfrm>
              <a:off x="4246471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2" name="Google Shape;1572;p63"/>
            <p:cNvSpPr/>
            <p:nvPr/>
          </p:nvSpPr>
          <p:spPr>
            <a:xfrm>
              <a:off x="4335261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3" name="Google Shape;1573;p63"/>
            <p:cNvSpPr/>
            <p:nvPr/>
          </p:nvSpPr>
          <p:spPr>
            <a:xfrm>
              <a:off x="4424050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4" name="Google Shape;1574;p63"/>
            <p:cNvSpPr/>
            <p:nvPr/>
          </p:nvSpPr>
          <p:spPr>
            <a:xfrm>
              <a:off x="4512839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5" name="Google Shape;1575;p63"/>
            <p:cNvSpPr/>
            <p:nvPr/>
          </p:nvSpPr>
          <p:spPr>
            <a:xfrm>
              <a:off x="4601628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6" name="Google Shape;1576;p63"/>
            <p:cNvSpPr/>
            <p:nvPr/>
          </p:nvSpPr>
          <p:spPr>
            <a:xfrm>
              <a:off x="4690417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7" name="Google Shape;1577;p63"/>
            <p:cNvSpPr/>
            <p:nvPr/>
          </p:nvSpPr>
          <p:spPr>
            <a:xfrm>
              <a:off x="4779206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8" name="Google Shape;1578;p63"/>
            <p:cNvSpPr/>
            <p:nvPr/>
          </p:nvSpPr>
          <p:spPr>
            <a:xfrm>
              <a:off x="4867996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9" name="Google Shape;1579;p63"/>
            <p:cNvSpPr/>
            <p:nvPr/>
          </p:nvSpPr>
          <p:spPr>
            <a:xfrm>
              <a:off x="4956785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0" name="Google Shape;1580;p63"/>
            <p:cNvSpPr/>
            <p:nvPr/>
          </p:nvSpPr>
          <p:spPr>
            <a:xfrm>
              <a:off x="5045574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1" name="Google Shape;1581;p63"/>
            <p:cNvSpPr/>
            <p:nvPr/>
          </p:nvSpPr>
          <p:spPr>
            <a:xfrm>
              <a:off x="5134363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2" name="Google Shape;1582;p63"/>
            <p:cNvSpPr/>
            <p:nvPr/>
          </p:nvSpPr>
          <p:spPr>
            <a:xfrm>
              <a:off x="5223152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3" name="Google Shape;1583;p63"/>
            <p:cNvSpPr/>
            <p:nvPr/>
          </p:nvSpPr>
          <p:spPr>
            <a:xfrm>
              <a:off x="5311941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4" name="Google Shape;1584;p63"/>
            <p:cNvSpPr/>
            <p:nvPr/>
          </p:nvSpPr>
          <p:spPr>
            <a:xfrm>
              <a:off x="5400731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5" name="Google Shape;1585;p63"/>
            <p:cNvSpPr/>
            <p:nvPr/>
          </p:nvSpPr>
          <p:spPr>
            <a:xfrm>
              <a:off x="5489520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6" name="Google Shape;1586;p63"/>
            <p:cNvSpPr/>
            <p:nvPr/>
          </p:nvSpPr>
          <p:spPr>
            <a:xfrm>
              <a:off x="5578309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7" name="Google Shape;1587;p63"/>
            <p:cNvSpPr/>
            <p:nvPr/>
          </p:nvSpPr>
          <p:spPr>
            <a:xfrm>
              <a:off x="5667098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8" name="Google Shape;1588;p63"/>
            <p:cNvSpPr/>
            <p:nvPr/>
          </p:nvSpPr>
          <p:spPr>
            <a:xfrm>
              <a:off x="5755887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9" name="Google Shape;1589;p63"/>
            <p:cNvSpPr/>
            <p:nvPr/>
          </p:nvSpPr>
          <p:spPr>
            <a:xfrm>
              <a:off x="5844677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0" name="Google Shape;1590;p63"/>
            <p:cNvSpPr/>
            <p:nvPr/>
          </p:nvSpPr>
          <p:spPr>
            <a:xfrm>
              <a:off x="5933466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1" name="Google Shape;1591;p63"/>
            <p:cNvSpPr/>
            <p:nvPr/>
          </p:nvSpPr>
          <p:spPr>
            <a:xfrm>
              <a:off x="6022255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2" name="Google Shape;1592;p63"/>
            <p:cNvSpPr/>
            <p:nvPr/>
          </p:nvSpPr>
          <p:spPr>
            <a:xfrm>
              <a:off x="4246471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3" name="Google Shape;1593;p63"/>
            <p:cNvSpPr/>
            <p:nvPr/>
          </p:nvSpPr>
          <p:spPr>
            <a:xfrm>
              <a:off x="4335261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4" name="Google Shape;1594;p63"/>
            <p:cNvSpPr/>
            <p:nvPr/>
          </p:nvSpPr>
          <p:spPr>
            <a:xfrm>
              <a:off x="4424050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5" name="Google Shape;1595;p63"/>
            <p:cNvSpPr/>
            <p:nvPr/>
          </p:nvSpPr>
          <p:spPr>
            <a:xfrm>
              <a:off x="4512839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6" name="Google Shape;1596;p63"/>
            <p:cNvSpPr/>
            <p:nvPr/>
          </p:nvSpPr>
          <p:spPr>
            <a:xfrm>
              <a:off x="4601628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7" name="Google Shape;1597;p63"/>
            <p:cNvSpPr/>
            <p:nvPr/>
          </p:nvSpPr>
          <p:spPr>
            <a:xfrm>
              <a:off x="4690417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8" name="Google Shape;1598;p63"/>
            <p:cNvSpPr/>
            <p:nvPr/>
          </p:nvSpPr>
          <p:spPr>
            <a:xfrm>
              <a:off x="4779206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9" name="Google Shape;1599;p63"/>
            <p:cNvSpPr/>
            <p:nvPr/>
          </p:nvSpPr>
          <p:spPr>
            <a:xfrm>
              <a:off x="4867996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0" name="Google Shape;1600;p63"/>
            <p:cNvSpPr/>
            <p:nvPr/>
          </p:nvSpPr>
          <p:spPr>
            <a:xfrm>
              <a:off x="4956785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1" name="Google Shape;1601;p63"/>
            <p:cNvSpPr/>
            <p:nvPr/>
          </p:nvSpPr>
          <p:spPr>
            <a:xfrm>
              <a:off x="5045574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2" name="Google Shape;1602;p63"/>
            <p:cNvSpPr/>
            <p:nvPr/>
          </p:nvSpPr>
          <p:spPr>
            <a:xfrm>
              <a:off x="5134363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3" name="Google Shape;1603;p63"/>
            <p:cNvSpPr/>
            <p:nvPr/>
          </p:nvSpPr>
          <p:spPr>
            <a:xfrm>
              <a:off x="5223152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4" name="Google Shape;1604;p63"/>
            <p:cNvSpPr/>
            <p:nvPr/>
          </p:nvSpPr>
          <p:spPr>
            <a:xfrm>
              <a:off x="5311941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5" name="Google Shape;1605;p63"/>
            <p:cNvSpPr/>
            <p:nvPr/>
          </p:nvSpPr>
          <p:spPr>
            <a:xfrm>
              <a:off x="5400731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6" name="Google Shape;1606;p63"/>
            <p:cNvSpPr/>
            <p:nvPr/>
          </p:nvSpPr>
          <p:spPr>
            <a:xfrm>
              <a:off x="5489520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7" name="Google Shape;1607;p63"/>
            <p:cNvSpPr/>
            <p:nvPr/>
          </p:nvSpPr>
          <p:spPr>
            <a:xfrm>
              <a:off x="5578309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8" name="Google Shape;1608;p63"/>
            <p:cNvSpPr/>
            <p:nvPr/>
          </p:nvSpPr>
          <p:spPr>
            <a:xfrm>
              <a:off x="5667098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9" name="Google Shape;1609;p63"/>
            <p:cNvSpPr/>
            <p:nvPr/>
          </p:nvSpPr>
          <p:spPr>
            <a:xfrm>
              <a:off x="5755887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0" name="Google Shape;1610;p63"/>
            <p:cNvSpPr/>
            <p:nvPr/>
          </p:nvSpPr>
          <p:spPr>
            <a:xfrm>
              <a:off x="5844677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1" name="Google Shape;1611;p63"/>
            <p:cNvSpPr/>
            <p:nvPr/>
          </p:nvSpPr>
          <p:spPr>
            <a:xfrm>
              <a:off x="5933466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2" name="Google Shape;1612;p63"/>
            <p:cNvSpPr/>
            <p:nvPr/>
          </p:nvSpPr>
          <p:spPr>
            <a:xfrm>
              <a:off x="6022255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3" name="Google Shape;1613;p63"/>
            <p:cNvSpPr/>
            <p:nvPr/>
          </p:nvSpPr>
          <p:spPr>
            <a:xfrm>
              <a:off x="6114544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4" name="Google Shape;1614;p63"/>
            <p:cNvSpPr/>
            <p:nvPr/>
          </p:nvSpPr>
          <p:spPr>
            <a:xfrm>
              <a:off x="6114544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5" name="Google Shape;1615;p63"/>
            <p:cNvSpPr/>
            <p:nvPr/>
          </p:nvSpPr>
          <p:spPr>
            <a:xfrm>
              <a:off x="6114544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6" name="Google Shape;1616;p63"/>
            <p:cNvSpPr/>
            <p:nvPr/>
          </p:nvSpPr>
          <p:spPr>
            <a:xfrm>
              <a:off x="6114544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7" name="Google Shape;1617;p63"/>
            <p:cNvSpPr/>
            <p:nvPr/>
          </p:nvSpPr>
          <p:spPr>
            <a:xfrm>
              <a:off x="6114544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8" name="Google Shape;1618;p63"/>
            <p:cNvSpPr/>
            <p:nvPr/>
          </p:nvSpPr>
          <p:spPr>
            <a:xfrm>
              <a:off x="6114544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9" name="Google Shape;1619;p63"/>
            <p:cNvSpPr/>
            <p:nvPr/>
          </p:nvSpPr>
          <p:spPr>
            <a:xfrm>
              <a:off x="6114544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0" name="Google Shape;1620;p63"/>
            <p:cNvSpPr/>
            <p:nvPr/>
          </p:nvSpPr>
          <p:spPr>
            <a:xfrm>
              <a:off x="6114544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1" name="Google Shape;1621;p63"/>
            <p:cNvSpPr/>
            <p:nvPr/>
          </p:nvSpPr>
          <p:spPr>
            <a:xfrm>
              <a:off x="6114544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2" name="Google Shape;1622;p63"/>
            <p:cNvSpPr/>
            <p:nvPr/>
          </p:nvSpPr>
          <p:spPr>
            <a:xfrm>
              <a:off x="6114544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3" name="Google Shape;1623;p63"/>
            <p:cNvSpPr/>
            <p:nvPr/>
          </p:nvSpPr>
          <p:spPr>
            <a:xfrm>
              <a:off x="6114544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4" name="Google Shape;1624;p63"/>
            <p:cNvSpPr/>
            <p:nvPr/>
          </p:nvSpPr>
          <p:spPr>
            <a:xfrm>
              <a:off x="6114544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5" name="Google Shape;1625;p63"/>
            <p:cNvSpPr/>
            <p:nvPr/>
          </p:nvSpPr>
          <p:spPr>
            <a:xfrm>
              <a:off x="6114544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6" name="Google Shape;1626;p63"/>
            <p:cNvSpPr/>
            <p:nvPr/>
          </p:nvSpPr>
          <p:spPr>
            <a:xfrm>
              <a:off x="6114544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7" name="Google Shape;1627;p63"/>
            <p:cNvSpPr/>
            <p:nvPr/>
          </p:nvSpPr>
          <p:spPr>
            <a:xfrm>
              <a:off x="6114544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8" name="Google Shape;1628;p63"/>
            <p:cNvSpPr/>
            <p:nvPr/>
          </p:nvSpPr>
          <p:spPr>
            <a:xfrm>
              <a:off x="4157682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9" name="Google Shape;1629;p63"/>
            <p:cNvSpPr/>
            <p:nvPr/>
          </p:nvSpPr>
          <p:spPr>
            <a:xfrm>
              <a:off x="4157682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0" name="Google Shape;1630;p63"/>
            <p:cNvSpPr/>
            <p:nvPr/>
          </p:nvSpPr>
          <p:spPr>
            <a:xfrm>
              <a:off x="4157682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1" name="Google Shape;1631;p63"/>
            <p:cNvSpPr/>
            <p:nvPr/>
          </p:nvSpPr>
          <p:spPr>
            <a:xfrm>
              <a:off x="4157682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2" name="Google Shape;1632;p63"/>
            <p:cNvSpPr/>
            <p:nvPr/>
          </p:nvSpPr>
          <p:spPr>
            <a:xfrm>
              <a:off x="4157682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3" name="Google Shape;1633;p63"/>
            <p:cNvSpPr/>
            <p:nvPr/>
          </p:nvSpPr>
          <p:spPr>
            <a:xfrm>
              <a:off x="4157682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4" name="Google Shape;1634;p63"/>
            <p:cNvSpPr/>
            <p:nvPr/>
          </p:nvSpPr>
          <p:spPr>
            <a:xfrm>
              <a:off x="4157682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5" name="Google Shape;1635;p63"/>
            <p:cNvSpPr/>
            <p:nvPr/>
          </p:nvSpPr>
          <p:spPr>
            <a:xfrm>
              <a:off x="4157682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6" name="Google Shape;1636;p63"/>
            <p:cNvSpPr/>
            <p:nvPr/>
          </p:nvSpPr>
          <p:spPr>
            <a:xfrm>
              <a:off x="4157682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7" name="Google Shape;1637;p63"/>
            <p:cNvSpPr/>
            <p:nvPr/>
          </p:nvSpPr>
          <p:spPr>
            <a:xfrm>
              <a:off x="4157682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8" name="Google Shape;1638;p63"/>
            <p:cNvSpPr/>
            <p:nvPr/>
          </p:nvSpPr>
          <p:spPr>
            <a:xfrm>
              <a:off x="4157682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9" name="Google Shape;1639;p63"/>
            <p:cNvSpPr/>
            <p:nvPr/>
          </p:nvSpPr>
          <p:spPr>
            <a:xfrm>
              <a:off x="4157682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0" name="Google Shape;1640;p63"/>
            <p:cNvSpPr/>
            <p:nvPr/>
          </p:nvSpPr>
          <p:spPr>
            <a:xfrm>
              <a:off x="4157682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1" name="Google Shape;1641;p63"/>
            <p:cNvSpPr/>
            <p:nvPr/>
          </p:nvSpPr>
          <p:spPr>
            <a:xfrm>
              <a:off x="4157682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2" name="Google Shape;1642;p63"/>
            <p:cNvSpPr/>
            <p:nvPr/>
          </p:nvSpPr>
          <p:spPr>
            <a:xfrm>
              <a:off x="4157682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3" name="Google Shape;1643;p63"/>
            <p:cNvSpPr/>
            <p:nvPr/>
          </p:nvSpPr>
          <p:spPr>
            <a:xfrm>
              <a:off x="4068893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4" name="Google Shape;1644;p63"/>
            <p:cNvSpPr/>
            <p:nvPr/>
          </p:nvSpPr>
          <p:spPr>
            <a:xfrm>
              <a:off x="4068893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5" name="Google Shape;1645;p63"/>
            <p:cNvSpPr/>
            <p:nvPr/>
          </p:nvSpPr>
          <p:spPr>
            <a:xfrm>
              <a:off x="4068893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6" name="Google Shape;1646;p63"/>
            <p:cNvSpPr/>
            <p:nvPr/>
          </p:nvSpPr>
          <p:spPr>
            <a:xfrm>
              <a:off x="4068893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7" name="Google Shape;1647;p63"/>
            <p:cNvSpPr/>
            <p:nvPr/>
          </p:nvSpPr>
          <p:spPr>
            <a:xfrm>
              <a:off x="4068893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8" name="Google Shape;1648;p63"/>
            <p:cNvSpPr/>
            <p:nvPr/>
          </p:nvSpPr>
          <p:spPr>
            <a:xfrm>
              <a:off x="4068893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9" name="Google Shape;1649;p63"/>
            <p:cNvSpPr/>
            <p:nvPr/>
          </p:nvSpPr>
          <p:spPr>
            <a:xfrm>
              <a:off x="4068893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0" name="Google Shape;1650;p63"/>
            <p:cNvSpPr/>
            <p:nvPr/>
          </p:nvSpPr>
          <p:spPr>
            <a:xfrm>
              <a:off x="4068893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1" name="Google Shape;1651;p63"/>
            <p:cNvSpPr/>
            <p:nvPr/>
          </p:nvSpPr>
          <p:spPr>
            <a:xfrm>
              <a:off x="4068893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2" name="Google Shape;1652;p63"/>
            <p:cNvSpPr/>
            <p:nvPr/>
          </p:nvSpPr>
          <p:spPr>
            <a:xfrm>
              <a:off x="4068893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3" name="Google Shape;1653;p63"/>
            <p:cNvSpPr/>
            <p:nvPr/>
          </p:nvSpPr>
          <p:spPr>
            <a:xfrm>
              <a:off x="4068893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4" name="Google Shape;1654;p63"/>
            <p:cNvSpPr/>
            <p:nvPr/>
          </p:nvSpPr>
          <p:spPr>
            <a:xfrm>
              <a:off x="4068893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5" name="Google Shape;1655;p63"/>
            <p:cNvSpPr/>
            <p:nvPr/>
          </p:nvSpPr>
          <p:spPr>
            <a:xfrm>
              <a:off x="4068893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6" name="Google Shape;1656;p63"/>
            <p:cNvSpPr/>
            <p:nvPr/>
          </p:nvSpPr>
          <p:spPr>
            <a:xfrm>
              <a:off x="4068893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7" name="Google Shape;1657;p63"/>
            <p:cNvSpPr/>
            <p:nvPr/>
          </p:nvSpPr>
          <p:spPr>
            <a:xfrm>
              <a:off x="4068893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8" name="Google Shape;1658;p63"/>
            <p:cNvSpPr/>
            <p:nvPr/>
          </p:nvSpPr>
          <p:spPr>
            <a:xfrm>
              <a:off x="3980104" y="31064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9" name="Google Shape;1659;p63"/>
            <p:cNvSpPr/>
            <p:nvPr/>
          </p:nvSpPr>
          <p:spPr>
            <a:xfrm>
              <a:off x="3980104" y="320443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0" name="Google Shape;1660;p63"/>
            <p:cNvSpPr/>
            <p:nvPr/>
          </p:nvSpPr>
          <p:spPr>
            <a:xfrm>
              <a:off x="3980104" y="330237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1" name="Google Shape;1661;p63"/>
            <p:cNvSpPr/>
            <p:nvPr/>
          </p:nvSpPr>
          <p:spPr>
            <a:xfrm>
              <a:off x="3980104" y="340030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2" name="Google Shape;1662;p63"/>
            <p:cNvSpPr/>
            <p:nvPr/>
          </p:nvSpPr>
          <p:spPr>
            <a:xfrm>
              <a:off x="3980104" y="349824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3" name="Google Shape;1663;p63"/>
            <p:cNvSpPr/>
            <p:nvPr/>
          </p:nvSpPr>
          <p:spPr>
            <a:xfrm>
              <a:off x="3980104" y="35961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4" name="Google Shape;1664;p63"/>
            <p:cNvSpPr/>
            <p:nvPr/>
          </p:nvSpPr>
          <p:spPr>
            <a:xfrm>
              <a:off x="3980104" y="36941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5" name="Google Shape;1665;p63"/>
            <p:cNvSpPr/>
            <p:nvPr/>
          </p:nvSpPr>
          <p:spPr>
            <a:xfrm>
              <a:off x="3980104" y="37920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6" name="Google Shape;1666;p63"/>
            <p:cNvSpPr/>
            <p:nvPr/>
          </p:nvSpPr>
          <p:spPr>
            <a:xfrm>
              <a:off x="3980104" y="388999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7" name="Google Shape;1667;p63"/>
            <p:cNvSpPr/>
            <p:nvPr/>
          </p:nvSpPr>
          <p:spPr>
            <a:xfrm>
              <a:off x="3980104" y="398793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8" name="Google Shape;1668;p63"/>
            <p:cNvSpPr/>
            <p:nvPr/>
          </p:nvSpPr>
          <p:spPr>
            <a:xfrm>
              <a:off x="3980104" y="408586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9" name="Google Shape;1669;p63"/>
            <p:cNvSpPr/>
            <p:nvPr/>
          </p:nvSpPr>
          <p:spPr>
            <a:xfrm>
              <a:off x="3980104" y="41838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0" name="Google Shape;1670;p63"/>
            <p:cNvSpPr/>
            <p:nvPr/>
          </p:nvSpPr>
          <p:spPr>
            <a:xfrm>
              <a:off x="3980104" y="428174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1" name="Google Shape;1671;p63"/>
            <p:cNvSpPr/>
            <p:nvPr/>
          </p:nvSpPr>
          <p:spPr>
            <a:xfrm>
              <a:off x="3980104" y="437967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2" name="Google Shape;1672;p63"/>
            <p:cNvSpPr/>
            <p:nvPr/>
          </p:nvSpPr>
          <p:spPr>
            <a:xfrm>
              <a:off x="3980104" y="4477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3" name="Google Shape;1673;p63"/>
            <p:cNvSpPr/>
            <p:nvPr/>
          </p:nvSpPr>
          <p:spPr>
            <a:xfrm>
              <a:off x="2027752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4" name="Google Shape;1674;p63"/>
            <p:cNvSpPr/>
            <p:nvPr/>
          </p:nvSpPr>
          <p:spPr>
            <a:xfrm>
              <a:off x="2116540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5" name="Google Shape;1675;p63"/>
            <p:cNvSpPr/>
            <p:nvPr/>
          </p:nvSpPr>
          <p:spPr>
            <a:xfrm>
              <a:off x="2205328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6" name="Google Shape;1676;p63"/>
            <p:cNvSpPr/>
            <p:nvPr/>
          </p:nvSpPr>
          <p:spPr>
            <a:xfrm>
              <a:off x="2294116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7" name="Google Shape;1677;p63"/>
            <p:cNvSpPr/>
            <p:nvPr/>
          </p:nvSpPr>
          <p:spPr>
            <a:xfrm>
              <a:off x="2382904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8" name="Google Shape;1678;p63"/>
            <p:cNvSpPr/>
            <p:nvPr/>
          </p:nvSpPr>
          <p:spPr>
            <a:xfrm>
              <a:off x="2471691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9" name="Google Shape;1679;p63"/>
            <p:cNvSpPr/>
            <p:nvPr/>
          </p:nvSpPr>
          <p:spPr>
            <a:xfrm>
              <a:off x="2027752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0" name="Google Shape;1680;p63"/>
            <p:cNvSpPr/>
            <p:nvPr/>
          </p:nvSpPr>
          <p:spPr>
            <a:xfrm>
              <a:off x="2116540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1" name="Google Shape;1681;p63"/>
            <p:cNvSpPr/>
            <p:nvPr/>
          </p:nvSpPr>
          <p:spPr>
            <a:xfrm>
              <a:off x="2205328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2" name="Google Shape;1682;p63"/>
            <p:cNvSpPr/>
            <p:nvPr/>
          </p:nvSpPr>
          <p:spPr>
            <a:xfrm>
              <a:off x="2294116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3" name="Google Shape;1683;p63"/>
            <p:cNvSpPr/>
            <p:nvPr/>
          </p:nvSpPr>
          <p:spPr>
            <a:xfrm>
              <a:off x="2382904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4" name="Google Shape;1684;p63"/>
            <p:cNvSpPr/>
            <p:nvPr/>
          </p:nvSpPr>
          <p:spPr>
            <a:xfrm>
              <a:off x="2471691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5" name="Google Shape;1685;p63"/>
            <p:cNvSpPr/>
            <p:nvPr/>
          </p:nvSpPr>
          <p:spPr>
            <a:xfrm>
              <a:off x="2027752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6" name="Google Shape;1686;p63"/>
            <p:cNvSpPr/>
            <p:nvPr/>
          </p:nvSpPr>
          <p:spPr>
            <a:xfrm>
              <a:off x="2116540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7" name="Google Shape;1687;p63"/>
            <p:cNvSpPr/>
            <p:nvPr/>
          </p:nvSpPr>
          <p:spPr>
            <a:xfrm>
              <a:off x="2205328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8" name="Google Shape;1688;p63"/>
            <p:cNvSpPr/>
            <p:nvPr/>
          </p:nvSpPr>
          <p:spPr>
            <a:xfrm>
              <a:off x="2294116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9" name="Google Shape;1689;p63"/>
            <p:cNvSpPr/>
            <p:nvPr/>
          </p:nvSpPr>
          <p:spPr>
            <a:xfrm>
              <a:off x="2382904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0" name="Google Shape;1690;p63"/>
            <p:cNvSpPr/>
            <p:nvPr/>
          </p:nvSpPr>
          <p:spPr>
            <a:xfrm>
              <a:off x="2471691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1" name="Google Shape;1691;p63"/>
            <p:cNvSpPr/>
            <p:nvPr/>
          </p:nvSpPr>
          <p:spPr>
            <a:xfrm>
              <a:off x="2027752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2" name="Google Shape;1692;p63"/>
            <p:cNvSpPr/>
            <p:nvPr/>
          </p:nvSpPr>
          <p:spPr>
            <a:xfrm>
              <a:off x="2116540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3" name="Google Shape;1693;p63"/>
            <p:cNvSpPr/>
            <p:nvPr/>
          </p:nvSpPr>
          <p:spPr>
            <a:xfrm>
              <a:off x="2205328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4" name="Google Shape;1694;p63"/>
            <p:cNvSpPr/>
            <p:nvPr/>
          </p:nvSpPr>
          <p:spPr>
            <a:xfrm>
              <a:off x="2294116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5" name="Google Shape;1695;p63"/>
            <p:cNvSpPr/>
            <p:nvPr/>
          </p:nvSpPr>
          <p:spPr>
            <a:xfrm>
              <a:off x="2382904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6" name="Google Shape;1696;p63"/>
            <p:cNvSpPr/>
            <p:nvPr/>
          </p:nvSpPr>
          <p:spPr>
            <a:xfrm>
              <a:off x="2471691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7" name="Google Shape;1697;p63"/>
            <p:cNvSpPr/>
            <p:nvPr/>
          </p:nvSpPr>
          <p:spPr>
            <a:xfrm>
              <a:off x="2027752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8" name="Google Shape;1698;p63"/>
            <p:cNvSpPr/>
            <p:nvPr/>
          </p:nvSpPr>
          <p:spPr>
            <a:xfrm>
              <a:off x="2116540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9" name="Google Shape;1699;p63"/>
            <p:cNvSpPr/>
            <p:nvPr/>
          </p:nvSpPr>
          <p:spPr>
            <a:xfrm>
              <a:off x="2205328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0" name="Google Shape;1700;p63"/>
            <p:cNvSpPr/>
            <p:nvPr/>
          </p:nvSpPr>
          <p:spPr>
            <a:xfrm>
              <a:off x="2294116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1" name="Google Shape;1701;p63"/>
            <p:cNvSpPr/>
            <p:nvPr/>
          </p:nvSpPr>
          <p:spPr>
            <a:xfrm>
              <a:off x="2382904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2" name="Google Shape;1702;p63"/>
            <p:cNvSpPr/>
            <p:nvPr/>
          </p:nvSpPr>
          <p:spPr>
            <a:xfrm>
              <a:off x="2471691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3" name="Google Shape;1703;p63"/>
            <p:cNvSpPr/>
            <p:nvPr/>
          </p:nvSpPr>
          <p:spPr>
            <a:xfrm>
              <a:off x="2027752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4" name="Google Shape;1704;p63"/>
            <p:cNvSpPr/>
            <p:nvPr/>
          </p:nvSpPr>
          <p:spPr>
            <a:xfrm>
              <a:off x="2116540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5" name="Google Shape;1705;p63"/>
            <p:cNvSpPr/>
            <p:nvPr/>
          </p:nvSpPr>
          <p:spPr>
            <a:xfrm>
              <a:off x="2205328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6" name="Google Shape;1706;p63"/>
            <p:cNvSpPr/>
            <p:nvPr/>
          </p:nvSpPr>
          <p:spPr>
            <a:xfrm>
              <a:off x="2294116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7" name="Google Shape;1707;p63"/>
            <p:cNvSpPr/>
            <p:nvPr/>
          </p:nvSpPr>
          <p:spPr>
            <a:xfrm>
              <a:off x="2382904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8" name="Google Shape;1708;p63"/>
            <p:cNvSpPr/>
            <p:nvPr/>
          </p:nvSpPr>
          <p:spPr>
            <a:xfrm>
              <a:off x="2471691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9" name="Google Shape;1709;p63"/>
            <p:cNvSpPr/>
            <p:nvPr/>
          </p:nvSpPr>
          <p:spPr>
            <a:xfrm>
              <a:off x="2027752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0" name="Google Shape;1710;p63"/>
            <p:cNvSpPr/>
            <p:nvPr/>
          </p:nvSpPr>
          <p:spPr>
            <a:xfrm>
              <a:off x="2116540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1" name="Google Shape;1711;p63"/>
            <p:cNvSpPr/>
            <p:nvPr/>
          </p:nvSpPr>
          <p:spPr>
            <a:xfrm>
              <a:off x="2205328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2" name="Google Shape;1712;p63"/>
            <p:cNvSpPr/>
            <p:nvPr/>
          </p:nvSpPr>
          <p:spPr>
            <a:xfrm>
              <a:off x="2294116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3" name="Google Shape;1713;p63"/>
            <p:cNvSpPr/>
            <p:nvPr/>
          </p:nvSpPr>
          <p:spPr>
            <a:xfrm>
              <a:off x="2382904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4" name="Google Shape;1714;p63"/>
            <p:cNvSpPr/>
            <p:nvPr/>
          </p:nvSpPr>
          <p:spPr>
            <a:xfrm>
              <a:off x="2471691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5" name="Google Shape;1715;p63"/>
            <p:cNvSpPr/>
            <p:nvPr/>
          </p:nvSpPr>
          <p:spPr>
            <a:xfrm>
              <a:off x="2027752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6" name="Google Shape;1716;p63"/>
            <p:cNvSpPr/>
            <p:nvPr/>
          </p:nvSpPr>
          <p:spPr>
            <a:xfrm>
              <a:off x="2116540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7" name="Google Shape;1717;p63"/>
            <p:cNvSpPr/>
            <p:nvPr/>
          </p:nvSpPr>
          <p:spPr>
            <a:xfrm>
              <a:off x="2205328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8" name="Google Shape;1718;p63"/>
            <p:cNvSpPr/>
            <p:nvPr/>
          </p:nvSpPr>
          <p:spPr>
            <a:xfrm>
              <a:off x="2294116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9" name="Google Shape;1719;p63"/>
            <p:cNvSpPr/>
            <p:nvPr/>
          </p:nvSpPr>
          <p:spPr>
            <a:xfrm>
              <a:off x="2382904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0" name="Google Shape;1720;p63"/>
            <p:cNvSpPr/>
            <p:nvPr/>
          </p:nvSpPr>
          <p:spPr>
            <a:xfrm>
              <a:off x="2471691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1" name="Google Shape;1721;p63"/>
            <p:cNvSpPr/>
            <p:nvPr/>
          </p:nvSpPr>
          <p:spPr>
            <a:xfrm>
              <a:off x="2027752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2" name="Google Shape;1722;p63"/>
            <p:cNvSpPr/>
            <p:nvPr/>
          </p:nvSpPr>
          <p:spPr>
            <a:xfrm>
              <a:off x="2116540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3" name="Google Shape;1723;p63"/>
            <p:cNvSpPr/>
            <p:nvPr/>
          </p:nvSpPr>
          <p:spPr>
            <a:xfrm>
              <a:off x="2205328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4" name="Google Shape;1724;p63"/>
            <p:cNvSpPr/>
            <p:nvPr/>
          </p:nvSpPr>
          <p:spPr>
            <a:xfrm>
              <a:off x="2294116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5" name="Google Shape;1725;p63"/>
            <p:cNvSpPr/>
            <p:nvPr/>
          </p:nvSpPr>
          <p:spPr>
            <a:xfrm>
              <a:off x="2382904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6" name="Google Shape;1726;p63"/>
            <p:cNvSpPr/>
            <p:nvPr/>
          </p:nvSpPr>
          <p:spPr>
            <a:xfrm>
              <a:off x="2471691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7" name="Google Shape;1727;p63"/>
            <p:cNvSpPr/>
            <p:nvPr/>
          </p:nvSpPr>
          <p:spPr>
            <a:xfrm>
              <a:off x="2027752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8" name="Google Shape;1728;p63"/>
            <p:cNvSpPr/>
            <p:nvPr/>
          </p:nvSpPr>
          <p:spPr>
            <a:xfrm>
              <a:off x="2116540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9" name="Google Shape;1729;p63"/>
            <p:cNvSpPr/>
            <p:nvPr/>
          </p:nvSpPr>
          <p:spPr>
            <a:xfrm>
              <a:off x="2205328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0" name="Google Shape;1730;p63"/>
            <p:cNvSpPr/>
            <p:nvPr/>
          </p:nvSpPr>
          <p:spPr>
            <a:xfrm>
              <a:off x="2294116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1" name="Google Shape;1731;p63"/>
            <p:cNvSpPr/>
            <p:nvPr/>
          </p:nvSpPr>
          <p:spPr>
            <a:xfrm>
              <a:off x="2382904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2" name="Google Shape;1732;p63"/>
            <p:cNvSpPr/>
            <p:nvPr/>
          </p:nvSpPr>
          <p:spPr>
            <a:xfrm>
              <a:off x="2471691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3" name="Google Shape;1733;p63"/>
            <p:cNvSpPr/>
            <p:nvPr/>
          </p:nvSpPr>
          <p:spPr>
            <a:xfrm>
              <a:off x="2027752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4" name="Google Shape;1734;p63"/>
            <p:cNvSpPr/>
            <p:nvPr/>
          </p:nvSpPr>
          <p:spPr>
            <a:xfrm>
              <a:off x="2116540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5" name="Google Shape;1735;p63"/>
            <p:cNvSpPr/>
            <p:nvPr/>
          </p:nvSpPr>
          <p:spPr>
            <a:xfrm>
              <a:off x="2205328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6" name="Google Shape;1736;p63"/>
            <p:cNvSpPr/>
            <p:nvPr/>
          </p:nvSpPr>
          <p:spPr>
            <a:xfrm>
              <a:off x="2294116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7" name="Google Shape;1737;p63"/>
            <p:cNvSpPr/>
            <p:nvPr/>
          </p:nvSpPr>
          <p:spPr>
            <a:xfrm>
              <a:off x="2382904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8" name="Google Shape;1738;p63"/>
            <p:cNvSpPr/>
            <p:nvPr/>
          </p:nvSpPr>
          <p:spPr>
            <a:xfrm>
              <a:off x="2471691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9" name="Google Shape;1739;p63"/>
            <p:cNvSpPr/>
            <p:nvPr/>
          </p:nvSpPr>
          <p:spPr>
            <a:xfrm>
              <a:off x="2027752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0" name="Google Shape;1740;p63"/>
            <p:cNvSpPr/>
            <p:nvPr/>
          </p:nvSpPr>
          <p:spPr>
            <a:xfrm>
              <a:off x="2116540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1" name="Google Shape;1741;p63"/>
            <p:cNvSpPr/>
            <p:nvPr/>
          </p:nvSpPr>
          <p:spPr>
            <a:xfrm>
              <a:off x="2205328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2" name="Google Shape;1742;p63"/>
            <p:cNvSpPr/>
            <p:nvPr/>
          </p:nvSpPr>
          <p:spPr>
            <a:xfrm>
              <a:off x="2294116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3" name="Google Shape;1743;p63"/>
            <p:cNvSpPr/>
            <p:nvPr/>
          </p:nvSpPr>
          <p:spPr>
            <a:xfrm>
              <a:off x="2382904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4" name="Google Shape;1744;p63"/>
            <p:cNvSpPr/>
            <p:nvPr/>
          </p:nvSpPr>
          <p:spPr>
            <a:xfrm>
              <a:off x="2471691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5" name="Google Shape;1745;p63"/>
            <p:cNvSpPr/>
            <p:nvPr/>
          </p:nvSpPr>
          <p:spPr>
            <a:xfrm>
              <a:off x="2027752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6" name="Google Shape;1746;p63"/>
            <p:cNvSpPr/>
            <p:nvPr/>
          </p:nvSpPr>
          <p:spPr>
            <a:xfrm>
              <a:off x="2116540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7" name="Google Shape;1747;p63"/>
            <p:cNvSpPr/>
            <p:nvPr/>
          </p:nvSpPr>
          <p:spPr>
            <a:xfrm>
              <a:off x="2205328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8" name="Google Shape;1748;p63"/>
            <p:cNvSpPr/>
            <p:nvPr/>
          </p:nvSpPr>
          <p:spPr>
            <a:xfrm>
              <a:off x="2294116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9" name="Google Shape;1749;p63"/>
            <p:cNvSpPr/>
            <p:nvPr/>
          </p:nvSpPr>
          <p:spPr>
            <a:xfrm>
              <a:off x="2382904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0" name="Google Shape;1750;p63"/>
            <p:cNvSpPr/>
            <p:nvPr/>
          </p:nvSpPr>
          <p:spPr>
            <a:xfrm>
              <a:off x="2471691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1" name="Google Shape;1751;p63"/>
            <p:cNvSpPr/>
            <p:nvPr/>
          </p:nvSpPr>
          <p:spPr>
            <a:xfrm>
              <a:off x="2560479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2" name="Google Shape;1752;p63"/>
            <p:cNvSpPr/>
            <p:nvPr/>
          </p:nvSpPr>
          <p:spPr>
            <a:xfrm>
              <a:off x="2560479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3" name="Google Shape;1753;p63"/>
            <p:cNvSpPr/>
            <p:nvPr/>
          </p:nvSpPr>
          <p:spPr>
            <a:xfrm>
              <a:off x="2560479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4" name="Google Shape;1754;p63"/>
            <p:cNvSpPr/>
            <p:nvPr/>
          </p:nvSpPr>
          <p:spPr>
            <a:xfrm>
              <a:off x="2560479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5" name="Google Shape;1755;p63"/>
            <p:cNvSpPr/>
            <p:nvPr/>
          </p:nvSpPr>
          <p:spPr>
            <a:xfrm>
              <a:off x="2560479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6" name="Google Shape;1756;p63"/>
            <p:cNvSpPr/>
            <p:nvPr/>
          </p:nvSpPr>
          <p:spPr>
            <a:xfrm>
              <a:off x="2560479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7" name="Google Shape;1757;p63"/>
            <p:cNvSpPr/>
            <p:nvPr/>
          </p:nvSpPr>
          <p:spPr>
            <a:xfrm>
              <a:off x="2560479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8" name="Google Shape;1758;p63"/>
            <p:cNvSpPr/>
            <p:nvPr/>
          </p:nvSpPr>
          <p:spPr>
            <a:xfrm>
              <a:off x="2560479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9" name="Google Shape;1759;p63"/>
            <p:cNvSpPr/>
            <p:nvPr/>
          </p:nvSpPr>
          <p:spPr>
            <a:xfrm>
              <a:off x="2560479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0" name="Google Shape;1760;p63"/>
            <p:cNvSpPr/>
            <p:nvPr/>
          </p:nvSpPr>
          <p:spPr>
            <a:xfrm>
              <a:off x="2560479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1" name="Google Shape;1761;p63"/>
            <p:cNvSpPr/>
            <p:nvPr/>
          </p:nvSpPr>
          <p:spPr>
            <a:xfrm>
              <a:off x="2560479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2" name="Google Shape;1762;p63"/>
            <p:cNvSpPr/>
            <p:nvPr/>
          </p:nvSpPr>
          <p:spPr>
            <a:xfrm>
              <a:off x="2560479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3" name="Google Shape;1763;p63"/>
            <p:cNvSpPr/>
            <p:nvPr/>
          </p:nvSpPr>
          <p:spPr>
            <a:xfrm>
              <a:off x="2560479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4" name="Google Shape;1764;p63"/>
            <p:cNvSpPr/>
            <p:nvPr/>
          </p:nvSpPr>
          <p:spPr>
            <a:xfrm>
              <a:off x="2649267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5" name="Google Shape;1765;p63"/>
            <p:cNvSpPr/>
            <p:nvPr/>
          </p:nvSpPr>
          <p:spPr>
            <a:xfrm>
              <a:off x="2649267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6" name="Google Shape;1766;p63"/>
            <p:cNvSpPr/>
            <p:nvPr/>
          </p:nvSpPr>
          <p:spPr>
            <a:xfrm>
              <a:off x="2649267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7" name="Google Shape;1767;p63"/>
            <p:cNvSpPr/>
            <p:nvPr/>
          </p:nvSpPr>
          <p:spPr>
            <a:xfrm>
              <a:off x="2649267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8" name="Google Shape;1768;p63"/>
            <p:cNvSpPr/>
            <p:nvPr/>
          </p:nvSpPr>
          <p:spPr>
            <a:xfrm>
              <a:off x="2649267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9" name="Google Shape;1769;p63"/>
            <p:cNvSpPr/>
            <p:nvPr/>
          </p:nvSpPr>
          <p:spPr>
            <a:xfrm>
              <a:off x="2649267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0" name="Google Shape;1770;p63"/>
            <p:cNvSpPr/>
            <p:nvPr/>
          </p:nvSpPr>
          <p:spPr>
            <a:xfrm>
              <a:off x="2649267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1" name="Google Shape;1771;p63"/>
            <p:cNvSpPr/>
            <p:nvPr/>
          </p:nvSpPr>
          <p:spPr>
            <a:xfrm>
              <a:off x="2649267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2" name="Google Shape;1772;p63"/>
            <p:cNvSpPr/>
            <p:nvPr/>
          </p:nvSpPr>
          <p:spPr>
            <a:xfrm>
              <a:off x="2649267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3" name="Google Shape;1773;p63"/>
            <p:cNvSpPr/>
            <p:nvPr/>
          </p:nvSpPr>
          <p:spPr>
            <a:xfrm>
              <a:off x="2649267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4" name="Google Shape;1774;p63"/>
            <p:cNvSpPr/>
            <p:nvPr/>
          </p:nvSpPr>
          <p:spPr>
            <a:xfrm>
              <a:off x="2649267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5" name="Google Shape;1775;p63"/>
            <p:cNvSpPr/>
            <p:nvPr/>
          </p:nvSpPr>
          <p:spPr>
            <a:xfrm>
              <a:off x="2649267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6" name="Google Shape;1776;p63"/>
            <p:cNvSpPr/>
            <p:nvPr/>
          </p:nvSpPr>
          <p:spPr>
            <a:xfrm>
              <a:off x="2649267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7" name="Google Shape;1777;p63"/>
            <p:cNvSpPr/>
            <p:nvPr/>
          </p:nvSpPr>
          <p:spPr>
            <a:xfrm>
              <a:off x="2738055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8" name="Google Shape;1778;p63"/>
            <p:cNvSpPr/>
            <p:nvPr/>
          </p:nvSpPr>
          <p:spPr>
            <a:xfrm>
              <a:off x="2738055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9" name="Google Shape;1779;p63"/>
            <p:cNvSpPr/>
            <p:nvPr/>
          </p:nvSpPr>
          <p:spPr>
            <a:xfrm>
              <a:off x="2738055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0" name="Google Shape;1780;p63"/>
            <p:cNvSpPr/>
            <p:nvPr/>
          </p:nvSpPr>
          <p:spPr>
            <a:xfrm>
              <a:off x="2738055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1" name="Google Shape;1781;p63"/>
            <p:cNvSpPr/>
            <p:nvPr/>
          </p:nvSpPr>
          <p:spPr>
            <a:xfrm>
              <a:off x="2738055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2" name="Google Shape;1782;p63"/>
            <p:cNvSpPr/>
            <p:nvPr/>
          </p:nvSpPr>
          <p:spPr>
            <a:xfrm>
              <a:off x="2738055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3" name="Google Shape;1783;p63"/>
            <p:cNvSpPr/>
            <p:nvPr/>
          </p:nvSpPr>
          <p:spPr>
            <a:xfrm>
              <a:off x="2738055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4" name="Google Shape;1784;p63"/>
            <p:cNvSpPr/>
            <p:nvPr/>
          </p:nvSpPr>
          <p:spPr>
            <a:xfrm>
              <a:off x="2738055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5" name="Google Shape;1785;p63"/>
            <p:cNvSpPr/>
            <p:nvPr/>
          </p:nvSpPr>
          <p:spPr>
            <a:xfrm>
              <a:off x="2738055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6" name="Google Shape;1786;p63"/>
            <p:cNvSpPr/>
            <p:nvPr/>
          </p:nvSpPr>
          <p:spPr>
            <a:xfrm>
              <a:off x="2738055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7" name="Google Shape;1787;p63"/>
            <p:cNvSpPr/>
            <p:nvPr/>
          </p:nvSpPr>
          <p:spPr>
            <a:xfrm>
              <a:off x="2738055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8" name="Google Shape;1788;p63"/>
            <p:cNvSpPr/>
            <p:nvPr/>
          </p:nvSpPr>
          <p:spPr>
            <a:xfrm>
              <a:off x="2738055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9" name="Google Shape;1789;p63"/>
            <p:cNvSpPr/>
            <p:nvPr/>
          </p:nvSpPr>
          <p:spPr>
            <a:xfrm>
              <a:off x="2738055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0" name="Google Shape;1790;p63"/>
            <p:cNvSpPr/>
            <p:nvPr/>
          </p:nvSpPr>
          <p:spPr>
            <a:xfrm>
              <a:off x="2826842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1" name="Google Shape;1791;p63"/>
            <p:cNvSpPr/>
            <p:nvPr/>
          </p:nvSpPr>
          <p:spPr>
            <a:xfrm>
              <a:off x="2826842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2" name="Google Shape;1792;p63"/>
            <p:cNvSpPr/>
            <p:nvPr/>
          </p:nvSpPr>
          <p:spPr>
            <a:xfrm>
              <a:off x="2826842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3" name="Google Shape;1793;p63"/>
            <p:cNvSpPr/>
            <p:nvPr/>
          </p:nvSpPr>
          <p:spPr>
            <a:xfrm>
              <a:off x="2826842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4" name="Google Shape;1794;p63"/>
            <p:cNvSpPr/>
            <p:nvPr/>
          </p:nvSpPr>
          <p:spPr>
            <a:xfrm>
              <a:off x="2826842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5" name="Google Shape;1795;p63"/>
            <p:cNvSpPr/>
            <p:nvPr/>
          </p:nvSpPr>
          <p:spPr>
            <a:xfrm>
              <a:off x="2826842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6" name="Google Shape;1796;p63"/>
            <p:cNvSpPr/>
            <p:nvPr/>
          </p:nvSpPr>
          <p:spPr>
            <a:xfrm>
              <a:off x="2826842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7" name="Google Shape;1797;p63"/>
            <p:cNvSpPr/>
            <p:nvPr/>
          </p:nvSpPr>
          <p:spPr>
            <a:xfrm>
              <a:off x="2826842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8" name="Google Shape;1798;p63"/>
            <p:cNvSpPr/>
            <p:nvPr/>
          </p:nvSpPr>
          <p:spPr>
            <a:xfrm>
              <a:off x="2826842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9" name="Google Shape;1799;p63"/>
            <p:cNvSpPr/>
            <p:nvPr/>
          </p:nvSpPr>
          <p:spPr>
            <a:xfrm>
              <a:off x="2826842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0" name="Google Shape;1800;p63"/>
            <p:cNvSpPr/>
            <p:nvPr/>
          </p:nvSpPr>
          <p:spPr>
            <a:xfrm>
              <a:off x="2826842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1" name="Google Shape;1801;p63"/>
            <p:cNvSpPr/>
            <p:nvPr/>
          </p:nvSpPr>
          <p:spPr>
            <a:xfrm>
              <a:off x="2826842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2" name="Google Shape;1802;p63"/>
            <p:cNvSpPr/>
            <p:nvPr/>
          </p:nvSpPr>
          <p:spPr>
            <a:xfrm>
              <a:off x="2826842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3" name="Google Shape;1803;p63"/>
            <p:cNvSpPr/>
            <p:nvPr/>
          </p:nvSpPr>
          <p:spPr>
            <a:xfrm>
              <a:off x="2915630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4" name="Google Shape;1804;p63"/>
            <p:cNvSpPr/>
            <p:nvPr/>
          </p:nvSpPr>
          <p:spPr>
            <a:xfrm>
              <a:off x="2915630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5" name="Google Shape;1805;p63"/>
            <p:cNvSpPr/>
            <p:nvPr/>
          </p:nvSpPr>
          <p:spPr>
            <a:xfrm>
              <a:off x="2915630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6" name="Google Shape;1806;p63"/>
            <p:cNvSpPr/>
            <p:nvPr/>
          </p:nvSpPr>
          <p:spPr>
            <a:xfrm>
              <a:off x="2915630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7" name="Google Shape;1807;p63"/>
            <p:cNvSpPr/>
            <p:nvPr/>
          </p:nvSpPr>
          <p:spPr>
            <a:xfrm>
              <a:off x="2915630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8" name="Google Shape;1808;p63"/>
            <p:cNvSpPr/>
            <p:nvPr/>
          </p:nvSpPr>
          <p:spPr>
            <a:xfrm>
              <a:off x="2915630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9" name="Google Shape;1809;p63"/>
            <p:cNvSpPr/>
            <p:nvPr/>
          </p:nvSpPr>
          <p:spPr>
            <a:xfrm>
              <a:off x="2915630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0" name="Google Shape;1810;p63"/>
            <p:cNvSpPr/>
            <p:nvPr/>
          </p:nvSpPr>
          <p:spPr>
            <a:xfrm>
              <a:off x="2915630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1" name="Google Shape;1811;p63"/>
            <p:cNvSpPr/>
            <p:nvPr/>
          </p:nvSpPr>
          <p:spPr>
            <a:xfrm>
              <a:off x="2915630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2" name="Google Shape;1812;p63"/>
            <p:cNvSpPr/>
            <p:nvPr/>
          </p:nvSpPr>
          <p:spPr>
            <a:xfrm>
              <a:off x="2915630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3" name="Google Shape;1813;p63"/>
            <p:cNvSpPr/>
            <p:nvPr/>
          </p:nvSpPr>
          <p:spPr>
            <a:xfrm>
              <a:off x="2915630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4" name="Google Shape;1814;p63"/>
            <p:cNvSpPr/>
            <p:nvPr/>
          </p:nvSpPr>
          <p:spPr>
            <a:xfrm>
              <a:off x="2915630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5" name="Google Shape;1815;p63"/>
            <p:cNvSpPr/>
            <p:nvPr/>
          </p:nvSpPr>
          <p:spPr>
            <a:xfrm>
              <a:off x="2915630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6" name="Google Shape;1816;p63"/>
            <p:cNvSpPr/>
            <p:nvPr/>
          </p:nvSpPr>
          <p:spPr>
            <a:xfrm>
              <a:off x="3004418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7" name="Google Shape;1817;p63"/>
            <p:cNvSpPr/>
            <p:nvPr/>
          </p:nvSpPr>
          <p:spPr>
            <a:xfrm>
              <a:off x="3004418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8" name="Google Shape;1818;p63"/>
            <p:cNvSpPr/>
            <p:nvPr/>
          </p:nvSpPr>
          <p:spPr>
            <a:xfrm>
              <a:off x="3004418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9" name="Google Shape;1819;p63"/>
            <p:cNvSpPr/>
            <p:nvPr/>
          </p:nvSpPr>
          <p:spPr>
            <a:xfrm>
              <a:off x="3004418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0" name="Google Shape;1820;p63"/>
            <p:cNvSpPr/>
            <p:nvPr/>
          </p:nvSpPr>
          <p:spPr>
            <a:xfrm>
              <a:off x="3004418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1" name="Google Shape;1821;p63"/>
            <p:cNvSpPr/>
            <p:nvPr/>
          </p:nvSpPr>
          <p:spPr>
            <a:xfrm>
              <a:off x="3004418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2" name="Google Shape;1822;p63"/>
            <p:cNvSpPr/>
            <p:nvPr/>
          </p:nvSpPr>
          <p:spPr>
            <a:xfrm>
              <a:off x="3004418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3" name="Google Shape;1823;p63"/>
            <p:cNvSpPr/>
            <p:nvPr/>
          </p:nvSpPr>
          <p:spPr>
            <a:xfrm>
              <a:off x="3004418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4" name="Google Shape;1824;p63"/>
            <p:cNvSpPr/>
            <p:nvPr/>
          </p:nvSpPr>
          <p:spPr>
            <a:xfrm>
              <a:off x="3004418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5" name="Google Shape;1825;p63"/>
            <p:cNvSpPr/>
            <p:nvPr/>
          </p:nvSpPr>
          <p:spPr>
            <a:xfrm>
              <a:off x="3004418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6" name="Google Shape;1826;p63"/>
            <p:cNvSpPr/>
            <p:nvPr/>
          </p:nvSpPr>
          <p:spPr>
            <a:xfrm>
              <a:off x="3004418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7" name="Google Shape;1827;p63"/>
            <p:cNvSpPr/>
            <p:nvPr/>
          </p:nvSpPr>
          <p:spPr>
            <a:xfrm>
              <a:off x="3004418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8" name="Google Shape;1828;p63"/>
            <p:cNvSpPr/>
            <p:nvPr/>
          </p:nvSpPr>
          <p:spPr>
            <a:xfrm>
              <a:off x="3004418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9" name="Google Shape;1829;p63"/>
            <p:cNvSpPr/>
            <p:nvPr/>
          </p:nvSpPr>
          <p:spPr>
            <a:xfrm>
              <a:off x="3093206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0" name="Google Shape;1830;p63"/>
            <p:cNvSpPr/>
            <p:nvPr/>
          </p:nvSpPr>
          <p:spPr>
            <a:xfrm>
              <a:off x="3093206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1" name="Google Shape;1831;p63"/>
            <p:cNvSpPr/>
            <p:nvPr/>
          </p:nvSpPr>
          <p:spPr>
            <a:xfrm>
              <a:off x="3093206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2" name="Google Shape;1832;p63"/>
            <p:cNvSpPr/>
            <p:nvPr/>
          </p:nvSpPr>
          <p:spPr>
            <a:xfrm>
              <a:off x="3093206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3" name="Google Shape;1833;p63"/>
            <p:cNvSpPr/>
            <p:nvPr/>
          </p:nvSpPr>
          <p:spPr>
            <a:xfrm>
              <a:off x="3093206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4" name="Google Shape;1834;p63"/>
            <p:cNvSpPr/>
            <p:nvPr/>
          </p:nvSpPr>
          <p:spPr>
            <a:xfrm>
              <a:off x="3093206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5" name="Google Shape;1835;p63"/>
            <p:cNvSpPr/>
            <p:nvPr/>
          </p:nvSpPr>
          <p:spPr>
            <a:xfrm>
              <a:off x="3093206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6" name="Google Shape;1836;p63"/>
            <p:cNvSpPr/>
            <p:nvPr/>
          </p:nvSpPr>
          <p:spPr>
            <a:xfrm>
              <a:off x="3093206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7" name="Google Shape;1837;p63"/>
            <p:cNvSpPr/>
            <p:nvPr/>
          </p:nvSpPr>
          <p:spPr>
            <a:xfrm>
              <a:off x="3093206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8" name="Google Shape;1838;p63"/>
            <p:cNvSpPr/>
            <p:nvPr/>
          </p:nvSpPr>
          <p:spPr>
            <a:xfrm>
              <a:off x="3093206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9" name="Google Shape;1839;p63"/>
            <p:cNvSpPr/>
            <p:nvPr/>
          </p:nvSpPr>
          <p:spPr>
            <a:xfrm>
              <a:off x="3093206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0" name="Google Shape;1840;p63"/>
            <p:cNvSpPr/>
            <p:nvPr/>
          </p:nvSpPr>
          <p:spPr>
            <a:xfrm>
              <a:off x="3093206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1" name="Google Shape;1841;p63"/>
            <p:cNvSpPr/>
            <p:nvPr/>
          </p:nvSpPr>
          <p:spPr>
            <a:xfrm>
              <a:off x="3093206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2" name="Google Shape;1842;p63"/>
            <p:cNvSpPr/>
            <p:nvPr/>
          </p:nvSpPr>
          <p:spPr>
            <a:xfrm>
              <a:off x="3181993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3" name="Google Shape;1843;p63"/>
            <p:cNvSpPr/>
            <p:nvPr/>
          </p:nvSpPr>
          <p:spPr>
            <a:xfrm>
              <a:off x="3181993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4" name="Google Shape;1844;p63"/>
            <p:cNvSpPr/>
            <p:nvPr/>
          </p:nvSpPr>
          <p:spPr>
            <a:xfrm>
              <a:off x="3181993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5" name="Google Shape;1845;p63"/>
            <p:cNvSpPr/>
            <p:nvPr/>
          </p:nvSpPr>
          <p:spPr>
            <a:xfrm>
              <a:off x="3181993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6" name="Google Shape;1846;p63"/>
            <p:cNvSpPr/>
            <p:nvPr/>
          </p:nvSpPr>
          <p:spPr>
            <a:xfrm>
              <a:off x="3181993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7" name="Google Shape;1847;p63"/>
            <p:cNvSpPr/>
            <p:nvPr/>
          </p:nvSpPr>
          <p:spPr>
            <a:xfrm>
              <a:off x="3181993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8" name="Google Shape;1848;p63"/>
            <p:cNvSpPr/>
            <p:nvPr/>
          </p:nvSpPr>
          <p:spPr>
            <a:xfrm>
              <a:off x="3181993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9" name="Google Shape;1849;p63"/>
            <p:cNvSpPr/>
            <p:nvPr/>
          </p:nvSpPr>
          <p:spPr>
            <a:xfrm>
              <a:off x="3181993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0" name="Google Shape;1850;p63"/>
            <p:cNvSpPr/>
            <p:nvPr/>
          </p:nvSpPr>
          <p:spPr>
            <a:xfrm>
              <a:off x="3181993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1" name="Google Shape;1851;p63"/>
            <p:cNvSpPr/>
            <p:nvPr/>
          </p:nvSpPr>
          <p:spPr>
            <a:xfrm>
              <a:off x="3181993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2" name="Google Shape;1852;p63"/>
            <p:cNvSpPr/>
            <p:nvPr/>
          </p:nvSpPr>
          <p:spPr>
            <a:xfrm>
              <a:off x="3181993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3" name="Google Shape;1853;p63"/>
            <p:cNvSpPr/>
            <p:nvPr/>
          </p:nvSpPr>
          <p:spPr>
            <a:xfrm>
              <a:off x="3181993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4" name="Google Shape;1854;p63"/>
            <p:cNvSpPr/>
            <p:nvPr/>
          </p:nvSpPr>
          <p:spPr>
            <a:xfrm>
              <a:off x="3181993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5" name="Google Shape;1855;p63"/>
            <p:cNvSpPr/>
            <p:nvPr/>
          </p:nvSpPr>
          <p:spPr>
            <a:xfrm>
              <a:off x="3270781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6" name="Google Shape;1856;p63"/>
            <p:cNvSpPr/>
            <p:nvPr/>
          </p:nvSpPr>
          <p:spPr>
            <a:xfrm>
              <a:off x="3270781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7" name="Google Shape;1857;p63"/>
            <p:cNvSpPr/>
            <p:nvPr/>
          </p:nvSpPr>
          <p:spPr>
            <a:xfrm>
              <a:off x="3270781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8" name="Google Shape;1858;p63"/>
            <p:cNvSpPr/>
            <p:nvPr/>
          </p:nvSpPr>
          <p:spPr>
            <a:xfrm>
              <a:off x="3270781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9" name="Google Shape;1859;p63"/>
            <p:cNvSpPr/>
            <p:nvPr/>
          </p:nvSpPr>
          <p:spPr>
            <a:xfrm>
              <a:off x="3270781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0" name="Google Shape;1860;p63"/>
            <p:cNvSpPr/>
            <p:nvPr/>
          </p:nvSpPr>
          <p:spPr>
            <a:xfrm>
              <a:off x="3270781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1" name="Google Shape;1861;p63"/>
            <p:cNvSpPr/>
            <p:nvPr/>
          </p:nvSpPr>
          <p:spPr>
            <a:xfrm>
              <a:off x="3270781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2" name="Google Shape;1862;p63"/>
            <p:cNvSpPr/>
            <p:nvPr/>
          </p:nvSpPr>
          <p:spPr>
            <a:xfrm>
              <a:off x="3270781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3" name="Google Shape;1863;p63"/>
            <p:cNvSpPr/>
            <p:nvPr/>
          </p:nvSpPr>
          <p:spPr>
            <a:xfrm>
              <a:off x="3270781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4" name="Google Shape;1864;p63"/>
            <p:cNvSpPr/>
            <p:nvPr/>
          </p:nvSpPr>
          <p:spPr>
            <a:xfrm>
              <a:off x="3270781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5" name="Google Shape;1865;p63"/>
            <p:cNvSpPr/>
            <p:nvPr/>
          </p:nvSpPr>
          <p:spPr>
            <a:xfrm>
              <a:off x="3270781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6" name="Google Shape;1866;p63"/>
            <p:cNvSpPr/>
            <p:nvPr/>
          </p:nvSpPr>
          <p:spPr>
            <a:xfrm>
              <a:off x="3270781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7" name="Google Shape;1867;p63"/>
            <p:cNvSpPr/>
            <p:nvPr/>
          </p:nvSpPr>
          <p:spPr>
            <a:xfrm>
              <a:off x="3270781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8" name="Google Shape;1868;p63"/>
            <p:cNvSpPr/>
            <p:nvPr/>
          </p:nvSpPr>
          <p:spPr>
            <a:xfrm>
              <a:off x="3359569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9" name="Google Shape;1869;p63"/>
            <p:cNvSpPr/>
            <p:nvPr/>
          </p:nvSpPr>
          <p:spPr>
            <a:xfrm>
              <a:off x="3359569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0" name="Google Shape;1870;p63"/>
            <p:cNvSpPr/>
            <p:nvPr/>
          </p:nvSpPr>
          <p:spPr>
            <a:xfrm>
              <a:off x="3359569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1" name="Google Shape;1871;p63"/>
            <p:cNvSpPr/>
            <p:nvPr/>
          </p:nvSpPr>
          <p:spPr>
            <a:xfrm>
              <a:off x="3359569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2" name="Google Shape;1872;p63"/>
            <p:cNvSpPr/>
            <p:nvPr/>
          </p:nvSpPr>
          <p:spPr>
            <a:xfrm>
              <a:off x="3359569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3" name="Google Shape;1873;p63"/>
            <p:cNvSpPr/>
            <p:nvPr/>
          </p:nvSpPr>
          <p:spPr>
            <a:xfrm>
              <a:off x="3359569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4" name="Google Shape;1874;p63"/>
            <p:cNvSpPr/>
            <p:nvPr/>
          </p:nvSpPr>
          <p:spPr>
            <a:xfrm>
              <a:off x="3359569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5" name="Google Shape;1875;p63"/>
            <p:cNvSpPr/>
            <p:nvPr/>
          </p:nvSpPr>
          <p:spPr>
            <a:xfrm>
              <a:off x="3359569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6" name="Google Shape;1876;p63"/>
            <p:cNvSpPr/>
            <p:nvPr/>
          </p:nvSpPr>
          <p:spPr>
            <a:xfrm>
              <a:off x="3359569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7" name="Google Shape;1877;p63"/>
            <p:cNvSpPr/>
            <p:nvPr/>
          </p:nvSpPr>
          <p:spPr>
            <a:xfrm>
              <a:off x="3359569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8" name="Google Shape;1878;p63"/>
            <p:cNvSpPr/>
            <p:nvPr/>
          </p:nvSpPr>
          <p:spPr>
            <a:xfrm>
              <a:off x="3359569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9" name="Google Shape;1879;p63"/>
            <p:cNvSpPr/>
            <p:nvPr/>
          </p:nvSpPr>
          <p:spPr>
            <a:xfrm>
              <a:off x="3359569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0" name="Google Shape;1880;p63"/>
            <p:cNvSpPr/>
            <p:nvPr/>
          </p:nvSpPr>
          <p:spPr>
            <a:xfrm>
              <a:off x="3359569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1" name="Google Shape;1881;p63"/>
            <p:cNvSpPr/>
            <p:nvPr/>
          </p:nvSpPr>
          <p:spPr>
            <a:xfrm>
              <a:off x="3448357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2" name="Google Shape;1882;p63"/>
            <p:cNvSpPr/>
            <p:nvPr/>
          </p:nvSpPr>
          <p:spPr>
            <a:xfrm>
              <a:off x="3448357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3" name="Google Shape;1883;p63"/>
            <p:cNvSpPr/>
            <p:nvPr/>
          </p:nvSpPr>
          <p:spPr>
            <a:xfrm>
              <a:off x="3448357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4" name="Google Shape;1884;p63"/>
            <p:cNvSpPr/>
            <p:nvPr/>
          </p:nvSpPr>
          <p:spPr>
            <a:xfrm>
              <a:off x="3448357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5" name="Google Shape;1885;p63"/>
            <p:cNvSpPr/>
            <p:nvPr/>
          </p:nvSpPr>
          <p:spPr>
            <a:xfrm>
              <a:off x="3448357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6" name="Google Shape;1886;p63"/>
            <p:cNvSpPr/>
            <p:nvPr/>
          </p:nvSpPr>
          <p:spPr>
            <a:xfrm>
              <a:off x="3448357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7" name="Google Shape;1887;p63"/>
            <p:cNvSpPr/>
            <p:nvPr/>
          </p:nvSpPr>
          <p:spPr>
            <a:xfrm>
              <a:off x="3448357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8" name="Google Shape;1888;p63"/>
            <p:cNvSpPr/>
            <p:nvPr/>
          </p:nvSpPr>
          <p:spPr>
            <a:xfrm>
              <a:off x="3448357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9" name="Google Shape;1889;p63"/>
            <p:cNvSpPr/>
            <p:nvPr/>
          </p:nvSpPr>
          <p:spPr>
            <a:xfrm>
              <a:off x="3448357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0" name="Google Shape;1890;p63"/>
            <p:cNvSpPr/>
            <p:nvPr/>
          </p:nvSpPr>
          <p:spPr>
            <a:xfrm>
              <a:off x="3448357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1" name="Google Shape;1891;p63"/>
            <p:cNvSpPr/>
            <p:nvPr/>
          </p:nvSpPr>
          <p:spPr>
            <a:xfrm>
              <a:off x="3448357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2" name="Google Shape;1892;p63"/>
            <p:cNvSpPr/>
            <p:nvPr/>
          </p:nvSpPr>
          <p:spPr>
            <a:xfrm>
              <a:off x="3448357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3" name="Google Shape;1893;p63"/>
            <p:cNvSpPr/>
            <p:nvPr/>
          </p:nvSpPr>
          <p:spPr>
            <a:xfrm>
              <a:off x="3448357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4" name="Google Shape;1894;p63"/>
            <p:cNvSpPr/>
            <p:nvPr/>
          </p:nvSpPr>
          <p:spPr>
            <a:xfrm>
              <a:off x="3537144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5" name="Google Shape;1895;p63"/>
            <p:cNvSpPr/>
            <p:nvPr/>
          </p:nvSpPr>
          <p:spPr>
            <a:xfrm>
              <a:off x="3537144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6" name="Google Shape;1896;p63"/>
            <p:cNvSpPr/>
            <p:nvPr/>
          </p:nvSpPr>
          <p:spPr>
            <a:xfrm>
              <a:off x="3537144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7" name="Google Shape;1897;p63"/>
            <p:cNvSpPr/>
            <p:nvPr/>
          </p:nvSpPr>
          <p:spPr>
            <a:xfrm>
              <a:off x="3537144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8" name="Google Shape;1898;p63"/>
            <p:cNvSpPr/>
            <p:nvPr/>
          </p:nvSpPr>
          <p:spPr>
            <a:xfrm>
              <a:off x="3537144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9" name="Google Shape;1899;p63"/>
            <p:cNvSpPr/>
            <p:nvPr/>
          </p:nvSpPr>
          <p:spPr>
            <a:xfrm>
              <a:off x="3537144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0" name="Google Shape;1900;p63"/>
            <p:cNvSpPr/>
            <p:nvPr/>
          </p:nvSpPr>
          <p:spPr>
            <a:xfrm>
              <a:off x="3537144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1" name="Google Shape;1901;p63"/>
            <p:cNvSpPr/>
            <p:nvPr/>
          </p:nvSpPr>
          <p:spPr>
            <a:xfrm>
              <a:off x="3537144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2" name="Google Shape;1902;p63"/>
            <p:cNvSpPr/>
            <p:nvPr/>
          </p:nvSpPr>
          <p:spPr>
            <a:xfrm>
              <a:off x="3537144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3" name="Google Shape;1903;p63"/>
            <p:cNvSpPr/>
            <p:nvPr/>
          </p:nvSpPr>
          <p:spPr>
            <a:xfrm>
              <a:off x="3537144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4" name="Google Shape;1904;p63"/>
            <p:cNvSpPr/>
            <p:nvPr/>
          </p:nvSpPr>
          <p:spPr>
            <a:xfrm>
              <a:off x="3537144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5" name="Google Shape;1905;p63"/>
            <p:cNvSpPr/>
            <p:nvPr/>
          </p:nvSpPr>
          <p:spPr>
            <a:xfrm>
              <a:off x="3537144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6" name="Google Shape;1906;p63"/>
            <p:cNvSpPr/>
            <p:nvPr/>
          </p:nvSpPr>
          <p:spPr>
            <a:xfrm>
              <a:off x="3537144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7" name="Google Shape;1907;p63"/>
            <p:cNvSpPr/>
            <p:nvPr/>
          </p:nvSpPr>
          <p:spPr>
            <a:xfrm>
              <a:off x="3625932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8" name="Google Shape;1908;p63"/>
            <p:cNvSpPr/>
            <p:nvPr/>
          </p:nvSpPr>
          <p:spPr>
            <a:xfrm>
              <a:off x="3625932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9" name="Google Shape;1909;p63"/>
            <p:cNvSpPr/>
            <p:nvPr/>
          </p:nvSpPr>
          <p:spPr>
            <a:xfrm>
              <a:off x="3625932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0" name="Google Shape;1910;p63"/>
            <p:cNvSpPr/>
            <p:nvPr/>
          </p:nvSpPr>
          <p:spPr>
            <a:xfrm>
              <a:off x="3625932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1" name="Google Shape;1911;p63"/>
            <p:cNvSpPr/>
            <p:nvPr/>
          </p:nvSpPr>
          <p:spPr>
            <a:xfrm>
              <a:off x="3625932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2" name="Google Shape;1912;p63"/>
            <p:cNvSpPr/>
            <p:nvPr/>
          </p:nvSpPr>
          <p:spPr>
            <a:xfrm>
              <a:off x="3625932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3" name="Google Shape;1913;p63"/>
            <p:cNvSpPr/>
            <p:nvPr/>
          </p:nvSpPr>
          <p:spPr>
            <a:xfrm>
              <a:off x="3625932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4" name="Google Shape;1914;p63"/>
            <p:cNvSpPr/>
            <p:nvPr/>
          </p:nvSpPr>
          <p:spPr>
            <a:xfrm>
              <a:off x="3625932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5" name="Google Shape;1915;p63"/>
            <p:cNvSpPr/>
            <p:nvPr/>
          </p:nvSpPr>
          <p:spPr>
            <a:xfrm>
              <a:off x="3625932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6" name="Google Shape;1916;p63"/>
            <p:cNvSpPr/>
            <p:nvPr/>
          </p:nvSpPr>
          <p:spPr>
            <a:xfrm>
              <a:off x="3625932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7" name="Google Shape;1917;p63"/>
            <p:cNvSpPr/>
            <p:nvPr/>
          </p:nvSpPr>
          <p:spPr>
            <a:xfrm>
              <a:off x="3625932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8" name="Google Shape;1918;p63"/>
            <p:cNvSpPr/>
            <p:nvPr/>
          </p:nvSpPr>
          <p:spPr>
            <a:xfrm>
              <a:off x="3625932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9" name="Google Shape;1919;p63"/>
            <p:cNvSpPr/>
            <p:nvPr/>
          </p:nvSpPr>
          <p:spPr>
            <a:xfrm>
              <a:off x="3625932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0" name="Google Shape;1920;p63"/>
            <p:cNvSpPr/>
            <p:nvPr/>
          </p:nvSpPr>
          <p:spPr>
            <a:xfrm>
              <a:off x="3714720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1" name="Google Shape;1921;p63"/>
            <p:cNvSpPr/>
            <p:nvPr/>
          </p:nvSpPr>
          <p:spPr>
            <a:xfrm>
              <a:off x="3714720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2" name="Google Shape;1922;p63"/>
            <p:cNvSpPr/>
            <p:nvPr/>
          </p:nvSpPr>
          <p:spPr>
            <a:xfrm>
              <a:off x="3714720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3" name="Google Shape;1923;p63"/>
            <p:cNvSpPr/>
            <p:nvPr/>
          </p:nvSpPr>
          <p:spPr>
            <a:xfrm>
              <a:off x="3714720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4" name="Google Shape;1924;p63"/>
            <p:cNvSpPr/>
            <p:nvPr/>
          </p:nvSpPr>
          <p:spPr>
            <a:xfrm>
              <a:off x="3714720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5" name="Google Shape;1925;p63"/>
            <p:cNvSpPr/>
            <p:nvPr/>
          </p:nvSpPr>
          <p:spPr>
            <a:xfrm>
              <a:off x="3714720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6" name="Google Shape;1926;p63"/>
            <p:cNvSpPr/>
            <p:nvPr/>
          </p:nvSpPr>
          <p:spPr>
            <a:xfrm>
              <a:off x="3714720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7" name="Google Shape;1927;p63"/>
            <p:cNvSpPr/>
            <p:nvPr/>
          </p:nvSpPr>
          <p:spPr>
            <a:xfrm>
              <a:off x="3714720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8" name="Google Shape;1928;p63"/>
            <p:cNvSpPr/>
            <p:nvPr/>
          </p:nvSpPr>
          <p:spPr>
            <a:xfrm>
              <a:off x="3714720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9" name="Google Shape;1929;p63"/>
            <p:cNvSpPr/>
            <p:nvPr/>
          </p:nvSpPr>
          <p:spPr>
            <a:xfrm>
              <a:off x="3714720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0" name="Google Shape;1930;p63"/>
            <p:cNvSpPr/>
            <p:nvPr/>
          </p:nvSpPr>
          <p:spPr>
            <a:xfrm>
              <a:off x="3714720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1" name="Google Shape;1931;p63"/>
            <p:cNvSpPr/>
            <p:nvPr/>
          </p:nvSpPr>
          <p:spPr>
            <a:xfrm>
              <a:off x="3714720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2" name="Google Shape;1932;p63"/>
            <p:cNvSpPr/>
            <p:nvPr/>
          </p:nvSpPr>
          <p:spPr>
            <a:xfrm>
              <a:off x="3714720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3" name="Google Shape;1933;p63"/>
            <p:cNvSpPr/>
            <p:nvPr/>
          </p:nvSpPr>
          <p:spPr>
            <a:xfrm>
              <a:off x="3803508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4" name="Google Shape;1934;p63"/>
            <p:cNvSpPr/>
            <p:nvPr/>
          </p:nvSpPr>
          <p:spPr>
            <a:xfrm>
              <a:off x="3803508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5" name="Google Shape;1935;p63"/>
            <p:cNvSpPr/>
            <p:nvPr/>
          </p:nvSpPr>
          <p:spPr>
            <a:xfrm>
              <a:off x="3803508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6" name="Google Shape;1936;p63"/>
            <p:cNvSpPr/>
            <p:nvPr/>
          </p:nvSpPr>
          <p:spPr>
            <a:xfrm>
              <a:off x="3803508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7" name="Google Shape;1937;p63"/>
            <p:cNvSpPr/>
            <p:nvPr/>
          </p:nvSpPr>
          <p:spPr>
            <a:xfrm>
              <a:off x="3803508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8" name="Google Shape;1938;p63"/>
            <p:cNvSpPr/>
            <p:nvPr/>
          </p:nvSpPr>
          <p:spPr>
            <a:xfrm>
              <a:off x="3803508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9" name="Google Shape;1939;p63"/>
            <p:cNvSpPr/>
            <p:nvPr/>
          </p:nvSpPr>
          <p:spPr>
            <a:xfrm>
              <a:off x="3803508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0" name="Google Shape;1940;p63"/>
            <p:cNvSpPr/>
            <p:nvPr/>
          </p:nvSpPr>
          <p:spPr>
            <a:xfrm>
              <a:off x="3803508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1" name="Google Shape;1941;p63"/>
            <p:cNvSpPr/>
            <p:nvPr/>
          </p:nvSpPr>
          <p:spPr>
            <a:xfrm>
              <a:off x="3803508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2" name="Google Shape;1942;p63"/>
            <p:cNvSpPr/>
            <p:nvPr/>
          </p:nvSpPr>
          <p:spPr>
            <a:xfrm>
              <a:off x="3803508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3" name="Google Shape;1943;p63"/>
            <p:cNvSpPr/>
            <p:nvPr/>
          </p:nvSpPr>
          <p:spPr>
            <a:xfrm>
              <a:off x="3803508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4" name="Google Shape;1944;p63"/>
            <p:cNvSpPr/>
            <p:nvPr/>
          </p:nvSpPr>
          <p:spPr>
            <a:xfrm>
              <a:off x="3803508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5" name="Google Shape;1945;p63"/>
            <p:cNvSpPr/>
            <p:nvPr/>
          </p:nvSpPr>
          <p:spPr>
            <a:xfrm>
              <a:off x="3803508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6" name="Google Shape;1946;p63"/>
            <p:cNvSpPr/>
            <p:nvPr/>
          </p:nvSpPr>
          <p:spPr>
            <a:xfrm>
              <a:off x="2027752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7" name="Google Shape;1947;p63"/>
            <p:cNvSpPr/>
            <p:nvPr/>
          </p:nvSpPr>
          <p:spPr>
            <a:xfrm>
              <a:off x="2116540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8" name="Google Shape;1948;p63"/>
            <p:cNvSpPr/>
            <p:nvPr/>
          </p:nvSpPr>
          <p:spPr>
            <a:xfrm>
              <a:off x="2205328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9" name="Google Shape;1949;p63"/>
            <p:cNvSpPr/>
            <p:nvPr/>
          </p:nvSpPr>
          <p:spPr>
            <a:xfrm>
              <a:off x="2294116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0" name="Google Shape;1950;p63"/>
            <p:cNvSpPr/>
            <p:nvPr/>
          </p:nvSpPr>
          <p:spPr>
            <a:xfrm>
              <a:off x="2382904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1" name="Google Shape;1951;p63"/>
            <p:cNvSpPr/>
            <p:nvPr/>
          </p:nvSpPr>
          <p:spPr>
            <a:xfrm>
              <a:off x="2471691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2" name="Google Shape;1952;p63"/>
            <p:cNvSpPr/>
            <p:nvPr/>
          </p:nvSpPr>
          <p:spPr>
            <a:xfrm>
              <a:off x="2560479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3" name="Google Shape;1953;p63"/>
            <p:cNvSpPr/>
            <p:nvPr/>
          </p:nvSpPr>
          <p:spPr>
            <a:xfrm>
              <a:off x="2649267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4" name="Google Shape;1954;p63"/>
            <p:cNvSpPr/>
            <p:nvPr/>
          </p:nvSpPr>
          <p:spPr>
            <a:xfrm>
              <a:off x="2738055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5" name="Google Shape;1955;p63"/>
            <p:cNvSpPr/>
            <p:nvPr/>
          </p:nvSpPr>
          <p:spPr>
            <a:xfrm>
              <a:off x="2826842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6" name="Google Shape;1956;p63"/>
            <p:cNvSpPr/>
            <p:nvPr/>
          </p:nvSpPr>
          <p:spPr>
            <a:xfrm>
              <a:off x="2915630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7" name="Google Shape;1957;p63"/>
            <p:cNvSpPr/>
            <p:nvPr/>
          </p:nvSpPr>
          <p:spPr>
            <a:xfrm>
              <a:off x="3004418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8" name="Google Shape;1958;p63"/>
            <p:cNvSpPr/>
            <p:nvPr/>
          </p:nvSpPr>
          <p:spPr>
            <a:xfrm>
              <a:off x="3093206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9" name="Google Shape;1959;p63"/>
            <p:cNvSpPr/>
            <p:nvPr/>
          </p:nvSpPr>
          <p:spPr>
            <a:xfrm>
              <a:off x="3181993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0" name="Google Shape;1960;p63"/>
            <p:cNvSpPr/>
            <p:nvPr/>
          </p:nvSpPr>
          <p:spPr>
            <a:xfrm>
              <a:off x="3270781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1" name="Google Shape;1961;p63"/>
            <p:cNvSpPr/>
            <p:nvPr/>
          </p:nvSpPr>
          <p:spPr>
            <a:xfrm>
              <a:off x="3359569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2" name="Google Shape;1962;p63"/>
            <p:cNvSpPr/>
            <p:nvPr/>
          </p:nvSpPr>
          <p:spPr>
            <a:xfrm>
              <a:off x="3448357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3" name="Google Shape;1963;p63"/>
            <p:cNvSpPr/>
            <p:nvPr/>
          </p:nvSpPr>
          <p:spPr>
            <a:xfrm>
              <a:off x="3537144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4" name="Google Shape;1964;p63"/>
            <p:cNvSpPr/>
            <p:nvPr/>
          </p:nvSpPr>
          <p:spPr>
            <a:xfrm>
              <a:off x="3625932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5" name="Google Shape;1965;p63"/>
            <p:cNvSpPr/>
            <p:nvPr/>
          </p:nvSpPr>
          <p:spPr>
            <a:xfrm>
              <a:off x="3714720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6" name="Google Shape;1966;p63"/>
            <p:cNvSpPr/>
            <p:nvPr/>
          </p:nvSpPr>
          <p:spPr>
            <a:xfrm>
              <a:off x="3803508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7" name="Google Shape;1967;p63"/>
            <p:cNvSpPr/>
            <p:nvPr/>
          </p:nvSpPr>
          <p:spPr>
            <a:xfrm>
              <a:off x="2027752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8" name="Google Shape;1968;p63"/>
            <p:cNvSpPr/>
            <p:nvPr/>
          </p:nvSpPr>
          <p:spPr>
            <a:xfrm>
              <a:off x="2116540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9" name="Google Shape;1969;p63"/>
            <p:cNvSpPr/>
            <p:nvPr/>
          </p:nvSpPr>
          <p:spPr>
            <a:xfrm>
              <a:off x="2205328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0" name="Google Shape;1970;p63"/>
            <p:cNvSpPr/>
            <p:nvPr/>
          </p:nvSpPr>
          <p:spPr>
            <a:xfrm>
              <a:off x="2294116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1" name="Google Shape;1971;p63"/>
            <p:cNvSpPr/>
            <p:nvPr/>
          </p:nvSpPr>
          <p:spPr>
            <a:xfrm>
              <a:off x="2382904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2" name="Google Shape;1972;p63"/>
            <p:cNvSpPr/>
            <p:nvPr/>
          </p:nvSpPr>
          <p:spPr>
            <a:xfrm>
              <a:off x="2471691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3" name="Google Shape;1973;p63"/>
            <p:cNvSpPr/>
            <p:nvPr/>
          </p:nvSpPr>
          <p:spPr>
            <a:xfrm>
              <a:off x="2560479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4" name="Google Shape;1974;p63"/>
            <p:cNvSpPr/>
            <p:nvPr/>
          </p:nvSpPr>
          <p:spPr>
            <a:xfrm>
              <a:off x="2649267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5" name="Google Shape;1975;p63"/>
            <p:cNvSpPr/>
            <p:nvPr/>
          </p:nvSpPr>
          <p:spPr>
            <a:xfrm>
              <a:off x="2738055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6" name="Google Shape;1976;p63"/>
            <p:cNvSpPr/>
            <p:nvPr/>
          </p:nvSpPr>
          <p:spPr>
            <a:xfrm>
              <a:off x="2826842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7" name="Google Shape;1977;p63"/>
            <p:cNvSpPr/>
            <p:nvPr/>
          </p:nvSpPr>
          <p:spPr>
            <a:xfrm>
              <a:off x="2915630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8" name="Google Shape;1978;p63"/>
            <p:cNvSpPr/>
            <p:nvPr/>
          </p:nvSpPr>
          <p:spPr>
            <a:xfrm>
              <a:off x="3004418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9" name="Google Shape;1979;p63"/>
            <p:cNvSpPr/>
            <p:nvPr/>
          </p:nvSpPr>
          <p:spPr>
            <a:xfrm>
              <a:off x="3093206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0" name="Google Shape;1980;p63"/>
            <p:cNvSpPr/>
            <p:nvPr/>
          </p:nvSpPr>
          <p:spPr>
            <a:xfrm>
              <a:off x="3181993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1" name="Google Shape;1981;p63"/>
            <p:cNvSpPr/>
            <p:nvPr/>
          </p:nvSpPr>
          <p:spPr>
            <a:xfrm>
              <a:off x="3270781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2" name="Google Shape;1982;p63"/>
            <p:cNvSpPr/>
            <p:nvPr/>
          </p:nvSpPr>
          <p:spPr>
            <a:xfrm>
              <a:off x="3359569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3" name="Google Shape;1983;p63"/>
            <p:cNvSpPr/>
            <p:nvPr/>
          </p:nvSpPr>
          <p:spPr>
            <a:xfrm>
              <a:off x="3448357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4" name="Google Shape;1984;p63"/>
            <p:cNvSpPr/>
            <p:nvPr/>
          </p:nvSpPr>
          <p:spPr>
            <a:xfrm>
              <a:off x="3537144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5" name="Google Shape;1985;p63"/>
            <p:cNvSpPr/>
            <p:nvPr/>
          </p:nvSpPr>
          <p:spPr>
            <a:xfrm>
              <a:off x="3625932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6" name="Google Shape;1986;p63"/>
            <p:cNvSpPr/>
            <p:nvPr/>
          </p:nvSpPr>
          <p:spPr>
            <a:xfrm>
              <a:off x="3714720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7" name="Google Shape;1987;p63"/>
            <p:cNvSpPr/>
            <p:nvPr/>
          </p:nvSpPr>
          <p:spPr>
            <a:xfrm>
              <a:off x="3803508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8" name="Google Shape;1988;p63"/>
            <p:cNvSpPr/>
            <p:nvPr/>
          </p:nvSpPr>
          <p:spPr>
            <a:xfrm>
              <a:off x="3895796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9" name="Google Shape;1989;p63"/>
            <p:cNvSpPr/>
            <p:nvPr/>
          </p:nvSpPr>
          <p:spPr>
            <a:xfrm>
              <a:off x="3895796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0" name="Google Shape;1990;p63"/>
            <p:cNvSpPr/>
            <p:nvPr/>
          </p:nvSpPr>
          <p:spPr>
            <a:xfrm>
              <a:off x="3895796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1" name="Google Shape;1991;p63"/>
            <p:cNvSpPr/>
            <p:nvPr/>
          </p:nvSpPr>
          <p:spPr>
            <a:xfrm>
              <a:off x="3895796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2" name="Google Shape;1992;p63"/>
            <p:cNvSpPr/>
            <p:nvPr/>
          </p:nvSpPr>
          <p:spPr>
            <a:xfrm>
              <a:off x="3895796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3" name="Google Shape;1993;p63"/>
            <p:cNvSpPr/>
            <p:nvPr/>
          </p:nvSpPr>
          <p:spPr>
            <a:xfrm>
              <a:off x="3895796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4" name="Google Shape;1994;p63"/>
            <p:cNvSpPr/>
            <p:nvPr/>
          </p:nvSpPr>
          <p:spPr>
            <a:xfrm>
              <a:off x="3895796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5" name="Google Shape;1995;p63"/>
            <p:cNvSpPr/>
            <p:nvPr/>
          </p:nvSpPr>
          <p:spPr>
            <a:xfrm>
              <a:off x="3895796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6" name="Google Shape;1996;p63"/>
            <p:cNvSpPr/>
            <p:nvPr/>
          </p:nvSpPr>
          <p:spPr>
            <a:xfrm>
              <a:off x="3895796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7" name="Google Shape;1997;p63"/>
            <p:cNvSpPr/>
            <p:nvPr/>
          </p:nvSpPr>
          <p:spPr>
            <a:xfrm>
              <a:off x="3895796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8" name="Google Shape;1998;p63"/>
            <p:cNvSpPr/>
            <p:nvPr/>
          </p:nvSpPr>
          <p:spPr>
            <a:xfrm>
              <a:off x="3895796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9" name="Google Shape;1999;p63"/>
            <p:cNvSpPr/>
            <p:nvPr/>
          </p:nvSpPr>
          <p:spPr>
            <a:xfrm>
              <a:off x="3895796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0" name="Google Shape;2000;p63"/>
            <p:cNvSpPr/>
            <p:nvPr/>
          </p:nvSpPr>
          <p:spPr>
            <a:xfrm>
              <a:off x="3895796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1" name="Google Shape;2001;p63"/>
            <p:cNvSpPr/>
            <p:nvPr/>
          </p:nvSpPr>
          <p:spPr>
            <a:xfrm>
              <a:off x="3895796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2" name="Google Shape;2002;p63"/>
            <p:cNvSpPr/>
            <p:nvPr/>
          </p:nvSpPr>
          <p:spPr>
            <a:xfrm>
              <a:off x="3895796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3" name="Google Shape;2003;p63"/>
            <p:cNvSpPr/>
            <p:nvPr/>
          </p:nvSpPr>
          <p:spPr>
            <a:xfrm>
              <a:off x="1938965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4" name="Google Shape;2004;p63"/>
            <p:cNvSpPr/>
            <p:nvPr/>
          </p:nvSpPr>
          <p:spPr>
            <a:xfrm>
              <a:off x="1938965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5" name="Google Shape;2005;p63"/>
            <p:cNvSpPr/>
            <p:nvPr/>
          </p:nvSpPr>
          <p:spPr>
            <a:xfrm>
              <a:off x="1938965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6" name="Google Shape;2006;p63"/>
            <p:cNvSpPr/>
            <p:nvPr/>
          </p:nvSpPr>
          <p:spPr>
            <a:xfrm>
              <a:off x="1938965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7" name="Google Shape;2007;p63"/>
            <p:cNvSpPr/>
            <p:nvPr/>
          </p:nvSpPr>
          <p:spPr>
            <a:xfrm>
              <a:off x="1938965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8" name="Google Shape;2008;p63"/>
            <p:cNvSpPr/>
            <p:nvPr/>
          </p:nvSpPr>
          <p:spPr>
            <a:xfrm>
              <a:off x="1938965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9" name="Google Shape;2009;p63"/>
            <p:cNvSpPr/>
            <p:nvPr/>
          </p:nvSpPr>
          <p:spPr>
            <a:xfrm>
              <a:off x="1938965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0" name="Google Shape;2010;p63"/>
            <p:cNvSpPr/>
            <p:nvPr/>
          </p:nvSpPr>
          <p:spPr>
            <a:xfrm>
              <a:off x="1938965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1" name="Google Shape;2011;p63"/>
            <p:cNvSpPr/>
            <p:nvPr/>
          </p:nvSpPr>
          <p:spPr>
            <a:xfrm>
              <a:off x="1938965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2" name="Google Shape;2012;p63"/>
            <p:cNvSpPr/>
            <p:nvPr/>
          </p:nvSpPr>
          <p:spPr>
            <a:xfrm>
              <a:off x="1938965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3" name="Google Shape;2013;p63"/>
            <p:cNvSpPr/>
            <p:nvPr/>
          </p:nvSpPr>
          <p:spPr>
            <a:xfrm>
              <a:off x="1938965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4" name="Google Shape;2014;p63"/>
            <p:cNvSpPr/>
            <p:nvPr/>
          </p:nvSpPr>
          <p:spPr>
            <a:xfrm>
              <a:off x="1938965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5" name="Google Shape;2015;p63"/>
            <p:cNvSpPr/>
            <p:nvPr/>
          </p:nvSpPr>
          <p:spPr>
            <a:xfrm>
              <a:off x="1938965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6" name="Google Shape;2016;p63"/>
            <p:cNvSpPr/>
            <p:nvPr/>
          </p:nvSpPr>
          <p:spPr>
            <a:xfrm>
              <a:off x="1938965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7" name="Google Shape;2017;p63"/>
            <p:cNvSpPr/>
            <p:nvPr/>
          </p:nvSpPr>
          <p:spPr>
            <a:xfrm>
              <a:off x="1938965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8" name="Google Shape;2018;p63"/>
            <p:cNvSpPr/>
            <p:nvPr/>
          </p:nvSpPr>
          <p:spPr>
            <a:xfrm>
              <a:off x="1850177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9" name="Google Shape;2019;p63"/>
            <p:cNvSpPr/>
            <p:nvPr/>
          </p:nvSpPr>
          <p:spPr>
            <a:xfrm>
              <a:off x="1850177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0" name="Google Shape;2020;p63"/>
            <p:cNvSpPr/>
            <p:nvPr/>
          </p:nvSpPr>
          <p:spPr>
            <a:xfrm>
              <a:off x="1850177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1" name="Google Shape;2021;p63"/>
            <p:cNvSpPr/>
            <p:nvPr/>
          </p:nvSpPr>
          <p:spPr>
            <a:xfrm>
              <a:off x="1850177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2" name="Google Shape;2022;p63"/>
            <p:cNvSpPr/>
            <p:nvPr/>
          </p:nvSpPr>
          <p:spPr>
            <a:xfrm>
              <a:off x="1850177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3" name="Google Shape;2023;p63"/>
            <p:cNvSpPr/>
            <p:nvPr/>
          </p:nvSpPr>
          <p:spPr>
            <a:xfrm>
              <a:off x="1850177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4" name="Google Shape;2024;p63"/>
            <p:cNvSpPr/>
            <p:nvPr/>
          </p:nvSpPr>
          <p:spPr>
            <a:xfrm>
              <a:off x="1850177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5" name="Google Shape;2025;p63"/>
            <p:cNvSpPr/>
            <p:nvPr/>
          </p:nvSpPr>
          <p:spPr>
            <a:xfrm>
              <a:off x="1850177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6" name="Google Shape;2026;p63"/>
            <p:cNvSpPr/>
            <p:nvPr/>
          </p:nvSpPr>
          <p:spPr>
            <a:xfrm>
              <a:off x="1850177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7" name="Google Shape;2027;p63"/>
            <p:cNvSpPr/>
            <p:nvPr/>
          </p:nvSpPr>
          <p:spPr>
            <a:xfrm>
              <a:off x="1850177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8" name="Google Shape;2028;p63"/>
            <p:cNvSpPr/>
            <p:nvPr/>
          </p:nvSpPr>
          <p:spPr>
            <a:xfrm>
              <a:off x="1850177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9" name="Google Shape;2029;p63"/>
            <p:cNvSpPr/>
            <p:nvPr/>
          </p:nvSpPr>
          <p:spPr>
            <a:xfrm>
              <a:off x="1850177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0" name="Google Shape;2030;p63"/>
            <p:cNvSpPr/>
            <p:nvPr/>
          </p:nvSpPr>
          <p:spPr>
            <a:xfrm>
              <a:off x="1850177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1" name="Google Shape;2031;p63"/>
            <p:cNvSpPr/>
            <p:nvPr/>
          </p:nvSpPr>
          <p:spPr>
            <a:xfrm>
              <a:off x="1850177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2" name="Google Shape;2032;p63"/>
            <p:cNvSpPr/>
            <p:nvPr/>
          </p:nvSpPr>
          <p:spPr>
            <a:xfrm>
              <a:off x="1850177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3" name="Google Shape;2033;p63"/>
            <p:cNvSpPr/>
            <p:nvPr/>
          </p:nvSpPr>
          <p:spPr>
            <a:xfrm>
              <a:off x="1761389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4" name="Google Shape;2034;p63"/>
            <p:cNvSpPr/>
            <p:nvPr/>
          </p:nvSpPr>
          <p:spPr>
            <a:xfrm>
              <a:off x="1761389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5" name="Google Shape;2035;p63"/>
            <p:cNvSpPr/>
            <p:nvPr/>
          </p:nvSpPr>
          <p:spPr>
            <a:xfrm>
              <a:off x="1761389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6" name="Google Shape;2036;p63"/>
            <p:cNvSpPr/>
            <p:nvPr/>
          </p:nvSpPr>
          <p:spPr>
            <a:xfrm>
              <a:off x="1761389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7" name="Google Shape;2037;p63"/>
            <p:cNvSpPr/>
            <p:nvPr/>
          </p:nvSpPr>
          <p:spPr>
            <a:xfrm>
              <a:off x="1761389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8" name="Google Shape;2038;p63"/>
            <p:cNvSpPr/>
            <p:nvPr/>
          </p:nvSpPr>
          <p:spPr>
            <a:xfrm>
              <a:off x="1761389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9" name="Google Shape;2039;p63"/>
            <p:cNvSpPr/>
            <p:nvPr/>
          </p:nvSpPr>
          <p:spPr>
            <a:xfrm>
              <a:off x="1761389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0" name="Google Shape;2040;p63"/>
            <p:cNvSpPr/>
            <p:nvPr/>
          </p:nvSpPr>
          <p:spPr>
            <a:xfrm>
              <a:off x="1761389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1" name="Google Shape;2041;p63"/>
            <p:cNvSpPr/>
            <p:nvPr/>
          </p:nvSpPr>
          <p:spPr>
            <a:xfrm>
              <a:off x="1761389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2" name="Google Shape;2042;p63"/>
            <p:cNvSpPr/>
            <p:nvPr/>
          </p:nvSpPr>
          <p:spPr>
            <a:xfrm>
              <a:off x="1761389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3" name="Google Shape;2043;p63"/>
            <p:cNvSpPr/>
            <p:nvPr/>
          </p:nvSpPr>
          <p:spPr>
            <a:xfrm>
              <a:off x="1761389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4" name="Google Shape;2044;p63"/>
            <p:cNvSpPr/>
            <p:nvPr/>
          </p:nvSpPr>
          <p:spPr>
            <a:xfrm>
              <a:off x="1761389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5" name="Google Shape;2045;p63"/>
            <p:cNvSpPr/>
            <p:nvPr/>
          </p:nvSpPr>
          <p:spPr>
            <a:xfrm>
              <a:off x="1761389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6" name="Google Shape;2046;p63"/>
            <p:cNvSpPr/>
            <p:nvPr/>
          </p:nvSpPr>
          <p:spPr>
            <a:xfrm>
              <a:off x="1761389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7" name="Google Shape;2047;p63"/>
            <p:cNvSpPr/>
            <p:nvPr/>
          </p:nvSpPr>
          <p:spPr>
            <a:xfrm>
              <a:off x="1761389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8" name="Google Shape;2048;p63"/>
            <p:cNvSpPr/>
            <p:nvPr/>
          </p:nvSpPr>
          <p:spPr>
            <a:xfrm>
              <a:off x="2027752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9" name="Google Shape;2049;p63"/>
            <p:cNvSpPr/>
            <p:nvPr/>
          </p:nvSpPr>
          <p:spPr>
            <a:xfrm>
              <a:off x="2116540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0" name="Google Shape;2050;p63"/>
            <p:cNvSpPr/>
            <p:nvPr/>
          </p:nvSpPr>
          <p:spPr>
            <a:xfrm>
              <a:off x="2205328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1" name="Google Shape;2051;p63"/>
            <p:cNvSpPr/>
            <p:nvPr/>
          </p:nvSpPr>
          <p:spPr>
            <a:xfrm>
              <a:off x="2294116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2" name="Google Shape;2052;p63"/>
            <p:cNvSpPr/>
            <p:nvPr/>
          </p:nvSpPr>
          <p:spPr>
            <a:xfrm>
              <a:off x="2382904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3" name="Google Shape;2053;p63"/>
            <p:cNvSpPr/>
            <p:nvPr/>
          </p:nvSpPr>
          <p:spPr>
            <a:xfrm>
              <a:off x="2471691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4" name="Google Shape;2054;p63"/>
            <p:cNvSpPr/>
            <p:nvPr/>
          </p:nvSpPr>
          <p:spPr>
            <a:xfrm>
              <a:off x="2027752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5" name="Google Shape;2055;p63"/>
            <p:cNvSpPr/>
            <p:nvPr/>
          </p:nvSpPr>
          <p:spPr>
            <a:xfrm>
              <a:off x="2116540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6" name="Google Shape;2056;p63"/>
            <p:cNvSpPr/>
            <p:nvPr/>
          </p:nvSpPr>
          <p:spPr>
            <a:xfrm>
              <a:off x="2205328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7" name="Google Shape;2057;p63"/>
            <p:cNvSpPr/>
            <p:nvPr/>
          </p:nvSpPr>
          <p:spPr>
            <a:xfrm>
              <a:off x="2294116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8" name="Google Shape;2058;p63"/>
            <p:cNvSpPr/>
            <p:nvPr/>
          </p:nvSpPr>
          <p:spPr>
            <a:xfrm>
              <a:off x="2382904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9" name="Google Shape;2059;p63"/>
            <p:cNvSpPr/>
            <p:nvPr/>
          </p:nvSpPr>
          <p:spPr>
            <a:xfrm>
              <a:off x="2471691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0" name="Google Shape;2060;p63"/>
            <p:cNvSpPr/>
            <p:nvPr/>
          </p:nvSpPr>
          <p:spPr>
            <a:xfrm>
              <a:off x="2027752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1" name="Google Shape;2061;p63"/>
            <p:cNvSpPr/>
            <p:nvPr/>
          </p:nvSpPr>
          <p:spPr>
            <a:xfrm>
              <a:off x="2116540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2" name="Google Shape;2062;p63"/>
            <p:cNvSpPr/>
            <p:nvPr/>
          </p:nvSpPr>
          <p:spPr>
            <a:xfrm>
              <a:off x="2205328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3" name="Google Shape;2063;p63"/>
            <p:cNvSpPr/>
            <p:nvPr/>
          </p:nvSpPr>
          <p:spPr>
            <a:xfrm>
              <a:off x="2294116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4" name="Google Shape;2064;p63"/>
            <p:cNvSpPr/>
            <p:nvPr/>
          </p:nvSpPr>
          <p:spPr>
            <a:xfrm>
              <a:off x="2382904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5" name="Google Shape;2065;p63"/>
            <p:cNvSpPr/>
            <p:nvPr/>
          </p:nvSpPr>
          <p:spPr>
            <a:xfrm>
              <a:off x="2471691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6" name="Google Shape;2066;p63"/>
            <p:cNvSpPr/>
            <p:nvPr/>
          </p:nvSpPr>
          <p:spPr>
            <a:xfrm>
              <a:off x="2027752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7" name="Google Shape;2067;p63"/>
            <p:cNvSpPr/>
            <p:nvPr/>
          </p:nvSpPr>
          <p:spPr>
            <a:xfrm>
              <a:off x="2116540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8" name="Google Shape;2068;p63"/>
            <p:cNvSpPr/>
            <p:nvPr/>
          </p:nvSpPr>
          <p:spPr>
            <a:xfrm>
              <a:off x="2205328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9" name="Google Shape;2069;p63"/>
            <p:cNvSpPr/>
            <p:nvPr/>
          </p:nvSpPr>
          <p:spPr>
            <a:xfrm>
              <a:off x="2294116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0" name="Google Shape;2070;p63"/>
            <p:cNvSpPr/>
            <p:nvPr/>
          </p:nvSpPr>
          <p:spPr>
            <a:xfrm>
              <a:off x="2382904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1" name="Google Shape;2071;p63"/>
            <p:cNvSpPr/>
            <p:nvPr/>
          </p:nvSpPr>
          <p:spPr>
            <a:xfrm>
              <a:off x="2471691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2" name="Google Shape;2072;p63"/>
            <p:cNvSpPr/>
            <p:nvPr/>
          </p:nvSpPr>
          <p:spPr>
            <a:xfrm>
              <a:off x="2027752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3" name="Google Shape;2073;p63"/>
            <p:cNvSpPr/>
            <p:nvPr/>
          </p:nvSpPr>
          <p:spPr>
            <a:xfrm>
              <a:off x="2116540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4" name="Google Shape;2074;p63"/>
            <p:cNvSpPr/>
            <p:nvPr/>
          </p:nvSpPr>
          <p:spPr>
            <a:xfrm>
              <a:off x="2205328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5" name="Google Shape;2075;p63"/>
            <p:cNvSpPr/>
            <p:nvPr/>
          </p:nvSpPr>
          <p:spPr>
            <a:xfrm>
              <a:off x="2294116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6" name="Google Shape;2076;p63"/>
            <p:cNvSpPr/>
            <p:nvPr/>
          </p:nvSpPr>
          <p:spPr>
            <a:xfrm>
              <a:off x="2382904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7" name="Google Shape;2077;p63"/>
            <p:cNvSpPr/>
            <p:nvPr/>
          </p:nvSpPr>
          <p:spPr>
            <a:xfrm>
              <a:off x="2471691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8" name="Google Shape;2078;p63"/>
            <p:cNvSpPr/>
            <p:nvPr/>
          </p:nvSpPr>
          <p:spPr>
            <a:xfrm>
              <a:off x="2027752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9" name="Google Shape;2079;p63"/>
            <p:cNvSpPr/>
            <p:nvPr/>
          </p:nvSpPr>
          <p:spPr>
            <a:xfrm>
              <a:off x="2116540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0" name="Google Shape;2080;p63"/>
            <p:cNvSpPr/>
            <p:nvPr/>
          </p:nvSpPr>
          <p:spPr>
            <a:xfrm>
              <a:off x="2205328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1" name="Google Shape;2081;p63"/>
            <p:cNvSpPr/>
            <p:nvPr/>
          </p:nvSpPr>
          <p:spPr>
            <a:xfrm>
              <a:off x="2294116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2" name="Google Shape;2082;p63"/>
            <p:cNvSpPr/>
            <p:nvPr/>
          </p:nvSpPr>
          <p:spPr>
            <a:xfrm>
              <a:off x="2382904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3" name="Google Shape;2083;p63"/>
            <p:cNvSpPr/>
            <p:nvPr/>
          </p:nvSpPr>
          <p:spPr>
            <a:xfrm>
              <a:off x="2471691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4" name="Google Shape;2084;p63"/>
            <p:cNvSpPr/>
            <p:nvPr/>
          </p:nvSpPr>
          <p:spPr>
            <a:xfrm>
              <a:off x="2027752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5" name="Google Shape;2085;p63"/>
            <p:cNvSpPr/>
            <p:nvPr/>
          </p:nvSpPr>
          <p:spPr>
            <a:xfrm>
              <a:off x="2116540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6" name="Google Shape;2086;p63"/>
            <p:cNvSpPr/>
            <p:nvPr/>
          </p:nvSpPr>
          <p:spPr>
            <a:xfrm>
              <a:off x="2205328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7" name="Google Shape;2087;p63"/>
            <p:cNvSpPr/>
            <p:nvPr/>
          </p:nvSpPr>
          <p:spPr>
            <a:xfrm>
              <a:off x="2294116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8" name="Google Shape;2088;p63"/>
            <p:cNvSpPr/>
            <p:nvPr/>
          </p:nvSpPr>
          <p:spPr>
            <a:xfrm>
              <a:off x="2382904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9" name="Google Shape;2089;p63"/>
            <p:cNvSpPr/>
            <p:nvPr/>
          </p:nvSpPr>
          <p:spPr>
            <a:xfrm>
              <a:off x="2471691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0" name="Google Shape;2090;p63"/>
            <p:cNvSpPr/>
            <p:nvPr/>
          </p:nvSpPr>
          <p:spPr>
            <a:xfrm>
              <a:off x="2027752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1" name="Google Shape;2091;p63"/>
            <p:cNvSpPr/>
            <p:nvPr/>
          </p:nvSpPr>
          <p:spPr>
            <a:xfrm>
              <a:off x="2116540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2" name="Google Shape;2092;p63"/>
            <p:cNvSpPr/>
            <p:nvPr/>
          </p:nvSpPr>
          <p:spPr>
            <a:xfrm>
              <a:off x="2205328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3" name="Google Shape;2093;p63"/>
            <p:cNvSpPr/>
            <p:nvPr/>
          </p:nvSpPr>
          <p:spPr>
            <a:xfrm>
              <a:off x="2294116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4" name="Google Shape;2094;p63"/>
            <p:cNvSpPr/>
            <p:nvPr/>
          </p:nvSpPr>
          <p:spPr>
            <a:xfrm>
              <a:off x="2382904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5" name="Google Shape;2095;p63"/>
            <p:cNvSpPr/>
            <p:nvPr/>
          </p:nvSpPr>
          <p:spPr>
            <a:xfrm>
              <a:off x="2471691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6" name="Google Shape;2096;p63"/>
            <p:cNvSpPr/>
            <p:nvPr/>
          </p:nvSpPr>
          <p:spPr>
            <a:xfrm>
              <a:off x="2027752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7" name="Google Shape;2097;p63"/>
            <p:cNvSpPr/>
            <p:nvPr/>
          </p:nvSpPr>
          <p:spPr>
            <a:xfrm>
              <a:off x="2116540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8" name="Google Shape;2098;p63"/>
            <p:cNvSpPr/>
            <p:nvPr/>
          </p:nvSpPr>
          <p:spPr>
            <a:xfrm>
              <a:off x="2205328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9" name="Google Shape;2099;p63"/>
            <p:cNvSpPr/>
            <p:nvPr/>
          </p:nvSpPr>
          <p:spPr>
            <a:xfrm>
              <a:off x="2294116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0" name="Google Shape;2100;p63"/>
            <p:cNvSpPr/>
            <p:nvPr/>
          </p:nvSpPr>
          <p:spPr>
            <a:xfrm>
              <a:off x="2382904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1" name="Google Shape;2101;p63"/>
            <p:cNvSpPr/>
            <p:nvPr/>
          </p:nvSpPr>
          <p:spPr>
            <a:xfrm>
              <a:off x="2471691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2" name="Google Shape;2102;p63"/>
            <p:cNvSpPr/>
            <p:nvPr/>
          </p:nvSpPr>
          <p:spPr>
            <a:xfrm>
              <a:off x="2027752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3" name="Google Shape;2103;p63"/>
            <p:cNvSpPr/>
            <p:nvPr/>
          </p:nvSpPr>
          <p:spPr>
            <a:xfrm>
              <a:off x="2116540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4" name="Google Shape;2104;p63"/>
            <p:cNvSpPr/>
            <p:nvPr/>
          </p:nvSpPr>
          <p:spPr>
            <a:xfrm>
              <a:off x="2205328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5" name="Google Shape;2105;p63"/>
            <p:cNvSpPr/>
            <p:nvPr/>
          </p:nvSpPr>
          <p:spPr>
            <a:xfrm>
              <a:off x="2294116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6" name="Google Shape;2106;p63"/>
            <p:cNvSpPr/>
            <p:nvPr/>
          </p:nvSpPr>
          <p:spPr>
            <a:xfrm>
              <a:off x="2382904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7" name="Google Shape;2107;p63"/>
            <p:cNvSpPr/>
            <p:nvPr/>
          </p:nvSpPr>
          <p:spPr>
            <a:xfrm>
              <a:off x="2471691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8" name="Google Shape;2108;p63"/>
            <p:cNvSpPr/>
            <p:nvPr/>
          </p:nvSpPr>
          <p:spPr>
            <a:xfrm>
              <a:off x="2027752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9" name="Google Shape;2109;p63"/>
            <p:cNvSpPr/>
            <p:nvPr/>
          </p:nvSpPr>
          <p:spPr>
            <a:xfrm>
              <a:off x="2116540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0" name="Google Shape;2110;p63"/>
            <p:cNvSpPr/>
            <p:nvPr/>
          </p:nvSpPr>
          <p:spPr>
            <a:xfrm>
              <a:off x="2205328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1" name="Google Shape;2111;p63"/>
            <p:cNvSpPr/>
            <p:nvPr/>
          </p:nvSpPr>
          <p:spPr>
            <a:xfrm>
              <a:off x="2294116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2" name="Google Shape;2112;p63"/>
            <p:cNvSpPr/>
            <p:nvPr/>
          </p:nvSpPr>
          <p:spPr>
            <a:xfrm>
              <a:off x="2382904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3" name="Google Shape;2113;p63"/>
            <p:cNvSpPr/>
            <p:nvPr/>
          </p:nvSpPr>
          <p:spPr>
            <a:xfrm>
              <a:off x="2471691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4" name="Google Shape;2114;p63"/>
            <p:cNvSpPr/>
            <p:nvPr/>
          </p:nvSpPr>
          <p:spPr>
            <a:xfrm>
              <a:off x="2027752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5" name="Google Shape;2115;p63"/>
            <p:cNvSpPr/>
            <p:nvPr/>
          </p:nvSpPr>
          <p:spPr>
            <a:xfrm>
              <a:off x="2116540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6" name="Google Shape;2116;p63"/>
            <p:cNvSpPr/>
            <p:nvPr/>
          </p:nvSpPr>
          <p:spPr>
            <a:xfrm>
              <a:off x="2205328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7" name="Google Shape;2117;p63"/>
            <p:cNvSpPr/>
            <p:nvPr/>
          </p:nvSpPr>
          <p:spPr>
            <a:xfrm>
              <a:off x="2294116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8" name="Google Shape;2118;p63"/>
            <p:cNvSpPr/>
            <p:nvPr/>
          </p:nvSpPr>
          <p:spPr>
            <a:xfrm>
              <a:off x="2382904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9" name="Google Shape;2119;p63"/>
            <p:cNvSpPr/>
            <p:nvPr/>
          </p:nvSpPr>
          <p:spPr>
            <a:xfrm>
              <a:off x="2471691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0" name="Google Shape;2120;p63"/>
            <p:cNvSpPr/>
            <p:nvPr/>
          </p:nvSpPr>
          <p:spPr>
            <a:xfrm>
              <a:off x="2027752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1" name="Google Shape;2121;p63"/>
            <p:cNvSpPr/>
            <p:nvPr/>
          </p:nvSpPr>
          <p:spPr>
            <a:xfrm>
              <a:off x="2116540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2" name="Google Shape;2122;p63"/>
            <p:cNvSpPr/>
            <p:nvPr/>
          </p:nvSpPr>
          <p:spPr>
            <a:xfrm>
              <a:off x="2205328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3" name="Google Shape;2123;p63"/>
            <p:cNvSpPr/>
            <p:nvPr/>
          </p:nvSpPr>
          <p:spPr>
            <a:xfrm>
              <a:off x="2294116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4" name="Google Shape;2124;p63"/>
            <p:cNvSpPr/>
            <p:nvPr/>
          </p:nvSpPr>
          <p:spPr>
            <a:xfrm>
              <a:off x="2382904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5" name="Google Shape;2125;p63"/>
            <p:cNvSpPr/>
            <p:nvPr/>
          </p:nvSpPr>
          <p:spPr>
            <a:xfrm>
              <a:off x="2471691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6" name="Google Shape;2126;p63"/>
            <p:cNvSpPr/>
            <p:nvPr/>
          </p:nvSpPr>
          <p:spPr>
            <a:xfrm>
              <a:off x="2560479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7" name="Google Shape;2127;p63"/>
            <p:cNvSpPr/>
            <p:nvPr/>
          </p:nvSpPr>
          <p:spPr>
            <a:xfrm>
              <a:off x="2560479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8" name="Google Shape;2128;p63"/>
            <p:cNvSpPr/>
            <p:nvPr/>
          </p:nvSpPr>
          <p:spPr>
            <a:xfrm>
              <a:off x="2560479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9" name="Google Shape;2129;p63"/>
            <p:cNvSpPr/>
            <p:nvPr/>
          </p:nvSpPr>
          <p:spPr>
            <a:xfrm>
              <a:off x="2560479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0" name="Google Shape;2130;p63"/>
            <p:cNvSpPr/>
            <p:nvPr/>
          </p:nvSpPr>
          <p:spPr>
            <a:xfrm>
              <a:off x="2560479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1" name="Google Shape;2131;p63"/>
            <p:cNvSpPr/>
            <p:nvPr/>
          </p:nvSpPr>
          <p:spPr>
            <a:xfrm>
              <a:off x="2560479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2" name="Google Shape;2132;p63"/>
            <p:cNvSpPr/>
            <p:nvPr/>
          </p:nvSpPr>
          <p:spPr>
            <a:xfrm>
              <a:off x="2560479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3" name="Google Shape;2133;p63"/>
            <p:cNvSpPr/>
            <p:nvPr/>
          </p:nvSpPr>
          <p:spPr>
            <a:xfrm>
              <a:off x="2560479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4" name="Google Shape;2134;p63"/>
            <p:cNvSpPr/>
            <p:nvPr/>
          </p:nvSpPr>
          <p:spPr>
            <a:xfrm>
              <a:off x="2560479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5" name="Google Shape;2135;p63"/>
            <p:cNvSpPr/>
            <p:nvPr/>
          </p:nvSpPr>
          <p:spPr>
            <a:xfrm>
              <a:off x="2560479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6" name="Google Shape;2136;p63"/>
            <p:cNvSpPr/>
            <p:nvPr/>
          </p:nvSpPr>
          <p:spPr>
            <a:xfrm>
              <a:off x="2560479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7" name="Google Shape;2137;p63"/>
            <p:cNvSpPr/>
            <p:nvPr/>
          </p:nvSpPr>
          <p:spPr>
            <a:xfrm>
              <a:off x="2560479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8" name="Google Shape;2138;p63"/>
            <p:cNvSpPr/>
            <p:nvPr/>
          </p:nvSpPr>
          <p:spPr>
            <a:xfrm>
              <a:off x="2560479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9" name="Google Shape;2139;p63"/>
            <p:cNvSpPr/>
            <p:nvPr/>
          </p:nvSpPr>
          <p:spPr>
            <a:xfrm>
              <a:off x="2649267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0" name="Google Shape;2140;p63"/>
            <p:cNvSpPr/>
            <p:nvPr/>
          </p:nvSpPr>
          <p:spPr>
            <a:xfrm>
              <a:off x="2649267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1" name="Google Shape;2141;p63"/>
            <p:cNvSpPr/>
            <p:nvPr/>
          </p:nvSpPr>
          <p:spPr>
            <a:xfrm>
              <a:off x="2649267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2" name="Google Shape;2142;p63"/>
            <p:cNvSpPr/>
            <p:nvPr/>
          </p:nvSpPr>
          <p:spPr>
            <a:xfrm>
              <a:off x="2649267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3" name="Google Shape;2143;p63"/>
            <p:cNvSpPr/>
            <p:nvPr/>
          </p:nvSpPr>
          <p:spPr>
            <a:xfrm>
              <a:off x="2649267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4" name="Google Shape;2144;p63"/>
            <p:cNvSpPr/>
            <p:nvPr/>
          </p:nvSpPr>
          <p:spPr>
            <a:xfrm>
              <a:off x="2649267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5" name="Google Shape;2145;p63"/>
            <p:cNvSpPr/>
            <p:nvPr/>
          </p:nvSpPr>
          <p:spPr>
            <a:xfrm>
              <a:off x="2649267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6" name="Google Shape;2146;p63"/>
            <p:cNvSpPr/>
            <p:nvPr/>
          </p:nvSpPr>
          <p:spPr>
            <a:xfrm>
              <a:off x="2649267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7" name="Google Shape;2147;p63"/>
            <p:cNvSpPr/>
            <p:nvPr/>
          </p:nvSpPr>
          <p:spPr>
            <a:xfrm>
              <a:off x="2649267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8" name="Google Shape;2148;p63"/>
            <p:cNvSpPr/>
            <p:nvPr/>
          </p:nvSpPr>
          <p:spPr>
            <a:xfrm>
              <a:off x="2649267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9" name="Google Shape;2149;p63"/>
            <p:cNvSpPr/>
            <p:nvPr/>
          </p:nvSpPr>
          <p:spPr>
            <a:xfrm>
              <a:off x="2649267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0" name="Google Shape;2150;p63"/>
            <p:cNvSpPr/>
            <p:nvPr/>
          </p:nvSpPr>
          <p:spPr>
            <a:xfrm>
              <a:off x="2649267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1" name="Google Shape;2151;p63"/>
            <p:cNvSpPr/>
            <p:nvPr/>
          </p:nvSpPr>
          <p:spPr>
            <a:xfrm>
              <a:off x="2649267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2" name="Google Shape;2152;p63"/>
            <p:cNvSpPr/>
            <p:nvPr/>
          </p:nvSpPr>
          <p:spPr>
            <a:xfrm>
              <a:off x="2738055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3" name="Google Shape;2153;p63"/>
            <p:cNvSpPr/>
            <p:nvPr/>
          </p:nvSpPr>
          <p:spPr>
            <a:xfrm>
              <a:off x="2738055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4" name="Google Shape;2154;p63"/>
            <p:cNvSpPr/>
            <p:nvPr/>
          </p:nvSpPr>
          <p:spPr>
            <a:xfrm>
              <a:off x="2738055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5" name="Google Shape;2155;p63"/>
            <p:cNvSpPr/>
            <p:nvPr/>
          </p:nvSpPr>
          <p:spPr>
            <a:xfrm>
              <a:off x="2738055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6" name="Google Shape;2156;p63"/>
            <p:cNvSpPr/>
            <p:nvPr/>
          </p:nvSpPr>
          <p:spPr>
            <a:xfrm>
              <a:off x="2738055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7" name="Google Shape;2157;p63"/>
            <p:cNvSpPr/>
            <p:nvPr/>
          </p:nvSpPr>
          <p:spPr>
            <a:xfrm>
              <a:off x="2738055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8" name="Google Shape;2158;p63"/>
            <p:cNvSpPr/>
            <p:nvPr/>
          </p:nvSpPr>
          <p:spPr>
            <a:xfrm>
              <a:off x="2738055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9" name="Google Shape;2159;p63"/>
            <p:cNvSpPr/>
            <p:nvPr/>
          </p:nvSpPr>
          <p:spPr>
            <a:xfrm>
              <a:off x="2738055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0" name="Google Shape;2160;p63"/>
            <p:cNvSpPr/>
            <p:nvPr/>
          </p:nvSpPr>
          <p:spPr>
            <a:xfrm>
              <a:off x="2738055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1" name="Google Shape;2161;p63"/>
            <p:cNvSpPr/>
            <p:nvPr/>
          </p:nvSpPr>
          <p:spPr>
            <a:xfrm>
              <a:off x="2738055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2" name="Google Shape;2162;p63"/>
            <p:cNvSpPr/>
            <p:nvPr/>
          </p:nvSpPr>
          <p:spPr>
            <a:xfrm>
              <a:off x="2738055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3" name="Google Shape;2163;p63"/>
            <p:cNvSpPr/>
            <p:nvPr/>
          </p:nvSpPr>
          <p:spPr>
            <a:xfrm>
              <a:off x="2738055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4" name="Google Shape;2164;p63"/>
            <p:cNvSpPr/>
            <p:nvPr/>
          </p:nvSpPr>
          <p:spPr>
            <a:xfrm>
              <a:off x="2738055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5" name="Google Shape;2165;p63"/>
            <p:cNvSpPr/>
            <p:nvPr/>
          </p:nvSpPr>
          <p:spPr>
            <a:xfrm>
              <a:off x="2826842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6" name="Google Shape;2166;p63"/>
            <p:cNvSpPr/>
            <p:nvPr/>
          </p:nvSpPr>
          <p:spPr>
            <a:xfrm>
              <a:off x="2826842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7" name="Google Shape;2167;p63"/>
            <p:cNvSpPr/>
            <p:nvPr/>
          </p:nvSpPr>
          <p:spPr>
            <a:xfrm>
              <a:off x="2826842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8" name="Google Shape;2168;p63"/>
            <p:cNvSpPr/>
            <p:nvPr/>
          </p:nvSpPr>
          <p:spPr>
            <a:xfrm>
              <a:off x="2826842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9" name="Google Shape;2169;p63"/>
            <p:cNvSpPr/>
            <p:nvPr/>
          </p:nvSpPr>
          <p:spPr>
            <a:xfrm>
              <a:off x="2826842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0" name="Google Shape;2170;p63"/>
            <p:cNvSpPr/>
            <p:nvPr/>
          </p:nvSpPr>
          <p:spPr>
            <a:xfrm>
              <a:off x="2826842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1" name="Google Shape;2171;p63"/>
            <p:cNvSpPr/>
            <p:nvPr/>
          </p:nvSpPr>
          <p:spPr>
            <a:xfrm>
              <a:off x="2826842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2" name="Google Shape;2172;p63"/>
            <p:cNvSpPr/>
            <p:nvPr/>
          </p:nvSpPr>
          <p:spPr>
            <a:xfrm>
              <a:off x="2826842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3" name="Google Shape;2173;p63"/>
            <p:cNvSpPr/>
            <p:nvPr/>
          </p:nvSpPr>
          <p:spPr>
            <a:xfrm>
              <a:off x="2826842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4" name="Google Shape;2174;p63"/>
            <p:cNvSpPr/>
            <p:nvPr/>
          </p:nvSpPr>
          <p:spPr>
            <a:xfrm>
              <a:off x="2826842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5" name="Google Shape;2175;p63"/>
            <p:cNvSpPr/>
            <p:nvPr/>
          </p:nvSpPr>
          <p:spPr>
            <a:xfrm>
              <a:off x="2826842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6" name="Google Shape;2176;p63"/>
            <p:cNvSpPr/>
            <p:nvPr/>
          </p:nvSpPr>
          <p:spPr>
            <a:xfrm>
              <a:off x="2826842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7" name="Google Shape;2177;p63"/>
            <p:cNvSpPr/>
            <p:nvPr/>
          </p:nvSpPr>
          <p:spPr>
            <a:xfrm>
              <a:off x="2826842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8" name="Google Shape;2178;p63"/>
            <p:cNvSpPr/>
            <p:nvPr/>
          </p:nvSpPr>
          <p:spPr>
            <a:xfrm>
              <a:off x="2915630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9" name="Google Shape;2179;p63"/>
            <p:cNvSpPr/>
            <p:nvPr/>
          </p:nvSpPr>
          <p:spPr>
            <a:xfrm>
              <a:off x="2915630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0" name="Google Shape;2180;p63"/>
            <p:cNvSpPr/>
            <p:nvPr/>
          </p:nvSpPr>
          <p:spPr>
            <a:xfrm>
              <a:off x="2915630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1" name="Google Shape;2181;p63"/>
            <p:cNvSpPr/>
            <p:nvPr/>
          </p:nvSpPr>
          <p:spPr>
            <a:xfrm>
              <a:off x="2915630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2" name="Google Shape;2182;p63"/>
            <p:cNvSpPr/>
            <p:nvPr/>
          </p:nvSpPr>
          <p:spPr>
            <a:xfrm>
              <a:off x="2915630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3" name="Google Shape;2183;p63"/>
            <p:cNvSpPr/>
            <p:nvPr/>
          </p:nvSpPr>
          <p:spPr>
            <a:xfrm>
              <a:off x="2915630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4" name="Google Shape;2184;p63"/>
            <p:cNvSpPr/>
            <p:nvPr/>
          </p:nvSpPr>
          <p:spPr>
            <a:xfrm>
              <a:off x="2915630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5" name="Google Shape;2185;p63"/>
            <p:cNvSpPr/>
            <p:nvPr/>
          </p:nvSpPr>
          <p:spPr>
            <a:xfrm>
              <a:off x="2915630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6" name="Google Shape;2186;p63"/>
            <p:cNvSpPr/>
            <p:nvPr/>
          </p:nvSpPr>
          <p:spPr>
            <a:xfrm>
              <a:off x="2915630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7" name="Google Shape;2187;p63"/>
            <p:cNvSpPr/>
            <p:nvPr/>
          </p:nvSpPr>
          <p:spPr>
            <a:xfrm>
              <a:off x="2915630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8" name="Google Shape;2188;p63"/>
            <p:cNvSpPr/>
            <p:nvPr/>
          </p:nvSpPr>
          <p:spPr>
            <a:xfrm>
              <a:off x="2915630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9" name="Google Shape;2189;p63"/>
            <p:cNvSpPr/>
            <p:nvPr/>
          </p:nvSpPr>
          <p:spPr>
            <a:xfrm>
              <a:off x="2915630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0" name="Google Shape;2190;p63"/>
            <p:cNvSpPr/>
            <p:nvPr/>
          </p:nvSpPr>
          <p:spPr>
            <a:xfrm>
              <a:off x="2915630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1" name="Google Shape;2191;p63"/>
            <p:cNvSpPr/>
            <p:nvPr/>
          </p:nvSpPr>
          <p:spPr>
            <a:xfrm>
              <a:off x="3004418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2" name="Google Shape;2192;p63"/>
            <p:cNvSpPr/>
            <p:nvPr/>
          </p:nvSpPr>
          <p:spPr>
            <a:xfrm>
              <a:off x="3004418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3" name="Google Shape;2193;p63"/>
            <p:cNvSpPr/>
            <p:nvPr/>
          </p:nvSpPr>
          <p:spPr>
            <a:xfrm>
              <a:off x="3004418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4" name="Google Shape;2194;p63"/>
            <p:cNvSpPr/>
            <p:nvPr/>
          </p:nvSpPr>
          <p:spPr>
            <a:xfrm>
              <a:off x="3004418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5" name="Google Shape;2195;p63"/>
            <p:cNvSpPr/>
            <p:nvPr/>
          </p:nvSpPr>
          <p:spPr>
            <a:xfrm>
              <a:off x="3004418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6" name="Google Shape;2196;p63"/>
            <p:cNvSpPr/>
            <p:nvPr/>
          </p:nvSpPr>
          <p:spPr>
            <a:xfrm>
              <a:off x="3004418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7" name="Google Shape;2197;p63"/>
            <p:cNvSpPr/>
            <p:nvPr/>
          </p:nvSpPr>
          <p:spPr>
            <a:xfrm>
              <a:off x="3004418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8" name="Google Shape;2198;p63"/>
            <p:cNvSpPr/>
            <p:nvPr/>
          </p:nvSpPr>
          <p:spPr>
            <a:xfrm>
              <a:off x="3004418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9" name="Google Shape;2199;p63"/>
            <p:cNvSpPr/>
            <p:nvPr/>
          </p:nvSpPr>
          <p:spPr>
            <a:xfrm>
              <a:off x="3004418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0" name="Google Shape;2200;p63"/>
            <p:cNvSpPr/>
            <p:nvPr/>
          </p:nvSpPr>
          <p:spPr>
            <a:xfrm>
              <a:off x="3004418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1" name="Google Shape;2201;p63"/>
            <p:cNvSpPr/>
            <p:nvPr/>
          </p:nvSpPr>
          <p:spPr>
            <a:xfrm>
              <a:off x="3004418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2" name="Google Shape;2202;p63"/>
            <p:cNvSpPr/>
            <p:nvPr/>
          </p:nvSpPr>
          <p:spPr>
            <a:xfrm>
              <a:off x="3004418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3" name="Google Shape;2203;p63"/>
            <p:cNvSpPr/>
            <p:nvPr/>
          </p:nvSpPr>
          <p:spPr>
            <a:xfrm>
              <a:off x="3004418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4" name="Google Shape;2204;p63"/>
            <p:cNvSpPr/>
            <p:nvPr/>
          </p:nvSpPr>
          <p:spPr>
            <a:xfrm>
              <a:off x="3093206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5" name="Google Shape;2205;p63"/>
            <p:cNvSpPr/>
            <p:nvPr/>
          </p:nvSpPr>
          <p:spPr>
            <a:xfrm>
              <a:off x="3093206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6" name="Google Shape;2206;p63"/>
            <p:cNvSpPr/>
            <p:nvPr/>
          </p:nvSpPr>
          <p:spPr>
            <a:xfrm>
              <a:off x="3093206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7" name="Google Shape;2207;p63"/>
            <p:cNvSpPr/>
            <p:nvPr/>
          </p:nvSpPr>
          <p:spPr>
            <a:xfrm>
              <a:off x="3093206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8" name="Google Shape;2208;p63"/>
            <p:cNvSpPr/>
            <p:nvPr/>
          </p:nvSpPr>
          <p:spPr>
            <a:xfrm>
              <a:off x="3093206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9" name="Google Shape;2209;p63"/>
            <p:cNvSpPr/>
            <p:nvPr/>
          </p:nvSpPr>
          <p:spPr>
            <a:xfrm>
              <a:off x="3093206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0" name="Google Shape;2210;p63"/>
            <p:cNvSpPr/>
            <p:nvPr/>
          </p:nvSpPr>
          <p:spPr>
            <a:xfrm>
              <a:off x="3093206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1" name="Google Shape;2211;p63"/>
            <p:cNvSpPr/>
            <p:nvPr/>
          </p:nvSpPr>
          <p:spPr>
            <a:xfrm>
              <a:off x="3093206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2" name="Google Shape;2212;p63"/>
            <p:cNvSpPr/>
            <p:nvPr/>
          </p:nvSpPr>
          <p:spPr>
            <a:xfrm>
              <a:off x="3093206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3" name="Google Shape;2213;p63"/>
            <p:cNvSpPr/>
            <p:nvPr/>
          </p:nvSpPr>
          <p:spPr>
            <a:xfrm>
              <a:off x="3093206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4" name="Google Shape;2214;p63"/>
            <p:cNvSpPr/>
            <p:nvPr/>
          </p:nvSpPr>
          <p:spPr>
            <a:xfrm>
              <a:off x="3093206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5" name="Google Shape;2215;p63"/>
            <p:cNvSpPr/>
            <p:nvPr/>
          </p:nvSpPr>
          <p:spPr>
            <a:xfrm>
              <a:off x="3093206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6" name="Google Shape;2216;p63"/>
            <p:cNvSpPr/>
            <p:nvPr/>
          </p:nvSpPr>
          <p:spPr>
            <a:xfrm>
              <a:off x="3093206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7" name="Google Shape;2217;p63"/>
            <p:cNvSpPr/>
            <p:nvPr/>
          </p:nvSpPr>
          <p:spPr>
            <a:xfrm>
              <a:off x="3181993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8" name="Google Shape;2218;p63"/>
            <p:cNvSpPr/>
            <p:nvPr/>
          </p:nvSpPr>
          <p:spPr>
            <a:xfrm>
              <a:off x="3181993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9" name="Google Shape;2219;p63"/>
            <p:cNvSpPr/>
            <p:nvPr/>
          </p:nvSpPr>
          <p:spPr>
            <a:xfrm>
              <a:off x="3181993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0" name="Google Shape;2220;p63"/>
            <p:cNvSpPr/>
            <p:nvPr/>
          </p:nvSpPr>
          <p:spPr>
            <a:xfrm>
              <a:off x="3181993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1" name="Google Shape;2221;p63"/>
            <p:cNvSpPr/>
            <p:nvPr/>
          </p:nvSpPr>
          <p:spPr>
            <a:xfrm>
              <a:off x="3181993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2" name="Google Shape;2222;p63"/>
            <p:cNvSpPr/>
            <p:nvPr/>
          </p:nvSpPr>
          <p:spPr>
            <a:xfrm>
              <a:off x="3181993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3" name="Google Shape;2223;p63"/>
            <p:cNvSpPr/>
            <p:nvPr/>
          </p:nvSpPr>
          <p:spPr>
            <a:xfrm>
              <a:off x="3181993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4" name="Google Shape;2224;p63"/>
            <p:cNvSpPr/>
            <p:nvPr/>
          </p:nvSpPr>
          <p:spPr>
            <a:xfrm>
              <a:off x="3181993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5" name="Google Shape;2225;p63"/>
            <p:cNvSpPr/>
            <p:nvPr/>
          </p:nvSpPr>
          <p:spPr>
            <a:xfrm>
              <a:off x="3181993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6" name="Google Shape;2226;p63"/>
            <p:cNvSpPr/>
            <p:nvPr/>
          </p:nvSpPr>
          <p:spPr>
            <a:xfrm>
              <a:off x="3181993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7" name="Google Shape;2227;p63"/>
            <p:cNvSpPr/>
            <p:nvPr/>
          </p:nvSpPr>
          <p:spPr>
            <a:xfrm>
              <a:off x="3181993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8" name="Google Shape;2228;p63"/>
            <p:cNvSpPr/>
            <p:nvPr/>
          </p:nvSpPr>
          <p:spPr>
            <a:xfrm>
              <a:off x="3181993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9" name="Google Shape;2229;p63"/>
            <p:cNvSpPr/>
            <p:nvPr/>
          </p:nvSpPr>
          <p:spPr>
            <a:xfrm>
              <a:off x="3181993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0" name="Google Shape;2230;p63"/>
            <p:cNvSpPr/>
            <p:nvPr/>
          </p:nvSpPr>
          <p:spPr>
            <a:xfrm>
              <a:off x="3270781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1" name="Google Shape;2231;p63"/>
            <p:cNvSpPr/>
            <p:nvPr/>
          </p:nvSpPr>
          <p:spPr>
            <a:xfrm>
              <a:off x="3270781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2" name="Google Shape;2232;p63"/>
            <p:cNvSpPr/>
            <p:nvPr/>
          </p:nvSpPr>
          <p:spPr>
            <a:xfrm>
              <a:off x="3270781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3" name="Google Shape;2233;p63"/>
            <p:cNvSpPr/>
            <p:nvPr/>
          </p:nvSpPr>
          <p:spPr>
            <a:xfrm>
              <a:off x="3270781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4" name="Google Shape;2234;p63"/>
            <p:cNvSpPr/>
            <p:nvPr/>
          </p:nvSpPr>
          <p:spPr>
            <a:xfrm>
              <a:off x="3270781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5" name="Google Shape;2235;p63"/>
            <p:cNvSpPr/>
            <p:nvPr/>
          </p:nvSpPr>
          <p:spPr>
            <a:xfrm>
              <a:off x="3270781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6" name="Google Shape;2236;p63"/>
            <p:cNvSpPr/>
            <p:nvPr/>
          </p:nvSpPr>
          <p:spPr>
            <a:xfrm>
              <a:off x="3270781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7" name="Google Shape;2237;p63"/>
            <p:cNvSpPr/>
            <p:nvPr/>
          </p:nvSpPr>
          <p:spPr>
            <a:xfrm>
              <a:off x="3270781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8" name="Google Shape;2238;p63"/>
            <p:cNvSpPr/>
            <p:nvPr/>
          </p:nvSpPr>
          <p:spPr>
            <a:xfrm>
              <a:off x="3270781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9" name="Google Shape;2239;p63"/>
            <p:cNvSpPr/>
            <p:nvPr/>
          </p:nvSpPr>
          <p:spPr>
            <a:xfrm>
              <a:off x="3270781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0" name="Google Shape;2240;p63"/>
            <p:cNvSpPr/>
            <p:nvPr/>
          </p:nvSpPr>
          <p:spPr>
            <a:xfrm>
              <a:off x="3270781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1" name="Google Shape;2241;p63"/>
            <p:cNvSpPr/>
            <p:nvPr/>
          </p:nvSpPr>
          <p:spPr>
            <a:xfrm>
              <a:off x="3270781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2" name="Google Shape;2242;p63"/>
            <p:cNvSpPr/>
            <p:nvPr/>
          </p:nvSpPr>
          <p:spPr>
            <a:xfrm>
              <a:off x="3270781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3" name="Google Shape;2243;p63"/>
            <p:cNvSpPr/>
            <p:nvPr/>
          </p:nvSpPr>
          <p:spPr>
            <a:xfrm>
              <a:off x="3359569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4" name="Google Shape;2244;p63"/>
            <p:cNvSpPr/>
            <p:nvPr/>
          </p:nvSpPr>
          <p:spPr>
            <a:xfrm>
              <a:off x="3359569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5" name="Google Shape;2245;p63"/>
            <p:cNvSpPr/>
            <p:nvPr/>
          </p:nvSpPr>
          <p:spPr>
            <a:xfrm>
              <a:off x="3359569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6" name="Google Shape;2246;p63"/>
            <p:cNvSpPr/>
            <p:nvPr/>
          </p:nvSpPr>
          <p:spPr>
            <a:xfrm>
              <a:off x="3359569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7" name="Google Shape;2247;p63"/>
            <p:cNvSpPr/>
            <p:nvPr/>
          </p:nvSpPr>
          <p:spPr>
            <a:xfrm>
              <a:off x="3359569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8" name="Google Shape;2248;p63"/>
            <p:cNvSpPr/>
            <p:nvPr/>
          </p:nvSpPr>
          <p:spPr>
            <a:xfrm>
              <a:off x="3359569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9" name="Google Shape;2249;p63"/>
            <p:cNvSpPr/>
            <p:nvPr/>
          </p:nvSpPr>
          <p:spPr>
            <a:xfrm>
              <a:off x="3359569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0" name="Google Shape;2250;p63"/>
            <p:cNvSpPr/>
            <p:nvPr/>
          </p:nvSpPr>
          <p:spPr>
            <a:xfrm>
              <a:off x="3359569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1" name="Google Shape;2251;p63"/>
            <p:cNvSpPr/>
            <p:nvPr/>
          </p:nvSpPr>
          <p:spPr>
            <a:xfrm>
              <a:off x="3359569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2" name="Google Shape;2252;p63"/>
            <p:cNvSpPr/>
            <p:nvPr/>
          </p:nvSpPr>
          <p:spPr>
            <a:xfrm>
              <a:off x="3359569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3" name="Google Shape;2253;p63"/>
            <p:cNvSpPr/>
            <p:nvPr/>
          </p:nvSpPr>
          <p:spPr>
            <a:xfrm>
              <a:off x="3359569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4" name="Google Shape;2254;p63"/>
            <p:cNvSpPr/>
            <p:nvPr/>
          </p:nvSpPr>
          <p:spPr>
            <a:xfrm>
              <a:off x="3359569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5" name="Google Shape;2255;p63"/>
            <p:cNvSpPr/>
            <p:nvPr/>
          </p:nvSpPr>
          <p:spPr>
            <a:xfrm>
              <a:off x="3359569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6" name="Google Shape;2256;p63"/>
            <p:cNvSpPr/>
            <p:nvPr/>
          </p:nvSpPr>
          <p:spPr>
            <a:xfrm>
              <a:off x="3448357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7" name="Google Shape;2257;p63"/>
            <p:cNvSpPr/>
            <p:nvPr/>
          </p:nvSpPr>
          <p:spPr>
            <a:xfrm>
              <a:off x="3448357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8" name="Google Shape;2258;p63"/>
            <p:cNvSpPr/>
            <p:nvPr/>
          </p:nvSpPr>
          <p:spPr>
            <a:xfrm>
              <a:off x="3448357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9" name="Google Shape;2259;p63"/>
            <p:cNvSpPr/>
            <p:nvPr/>
          </p:nvSpPr>
          <p:spPr>
            <a:xfrm>
              <a:off x="3448357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0" name="Google Shape;2260;p63"/>
            <p:cNvSpPr/>
            <p:nvPr/>
          </p:nvSpPr>
          <p:spPr>
            <a:xfrm>
              <a:off x="3448357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1" name="Google Shape;2261;p63"/>
            <p:cNvSpPr/>
            <p:nvPr/>
          </p:nvSpPr>
          <p:spPr>
            <a:xfrm>
              <a:off x="3448357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2" name="Google Shape;2262;p63"/>
            <p:cNvSpPr/>
            <p:nvPr/>
          </p:nvSpPr>
          <p:spPr>
            <a:xfrm>
              <a:off x="3448357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3" name="Google Shape;2263;p63"/>
            <p:cNvSpPr/>
            <p:nvPr/>
          </p:nvSpPr>
          <p:spPr>
            <a:xfrm>
              <a:off x="3448357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4" name="Google Shape;2264;p63"/>
            <p:cNvSpPr/>
            <p:nvPr/>
          </p:nvSpPr>
          <p:spPr>
            <a:xfrm>
              <a:off x="3448357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5" name="Google Shape;2265;p63"/>
            <p:cNvSpPr/>
            <p:nvPr/>
          </p:nvSpPr>
          <p:spPr>
            <a:xfrm>
              <a:off x="3448357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6" name="Google Shape;2266;p63"/>
            <p:cNvSpPr/>
            <p:nvPr/>
          </p:nvSpPr>
          <p:spPr>
            <a:xfrm>
              <a:off x="3448357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7" name="Google Shape;2267;p63"/>
            <p:cNvSpPr/>
            <p:nvPr/>
          </p:nvSpPr>
          <p:spPr>
            <a:xfrm>
              <a:off x="3448357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8" name="Google Shape;2268;p63"/>
            <p:cNvSpPr/>
            <p:nvPr/>
          </p:nvSpPr>
          <p:spPr>
            <a:xfrm>
              <a:off x="3448357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9" name="Google Shape;2269;p63"/>
            <p:cNvSpPr/>
            <p:nvPr/>
          </p:nvSpPr>
          <p:spPr>
            <a:xfrm>
              <a:off x="3537144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0" name="Google Shape;2270;p63"/>
            <p:cNvSpPr/>
            <p:nvPr/>
          </p:nvSpPr>
          <p:spPr>
            <a:xfrm>
              <a:off x="3537144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1" name="Google Shape;2271;p63"/>
            <p:cNvSpPr/>
            <p:nvPr/>
          </p:nvSpPr>
          <p:spPr>
            <a:xfrm>
              <a:off x="3537144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2" name="Google Shape;2272;p63"/>
            <p:cNvSpPr/>
            <p:nvPr/>
          </p:nvSpPr>
          <p:spPr>
            <a:xfrm>
              <a:off x="3537144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3" name="Google Shape;2273;p63"/>
            <p:cNvSpPr/>
            <p:nvPr/>
          </p:nvSpPr>
          <p:spPr>
            <a:xfrm>
              <a:off x="3537144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4" name="Google Shape;2274;p63"/>
            <p:cNvSpPr/>
            <p:nvPr/>
          </p:nvSpPr>
          <p:spPr>
            <a:xfrm>
              <a:off x="3537144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5" name="Google Shape;2275;p63"/>
            <p:cNvSpPr/>
            <p:nvPr/>
          </p:nvSpPr>
          <p:spPr>
            <a:xfrm>
              <a:off x="3537144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6" name="Google Shape;2276;p63"/>
            <p:cNvSpPr/>
            <p:nvPr/>
          </p:nvSpPr>
          <p:spPr>
            <a:xfrm>
              <a:off x="3537144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7" name="Google Shape;2277;p63"/>
            <p:cNvSpPr/>
            <p:nvPr/>
          </p:nvSpPr>
          <p:spPr>
            <a:xfrm>
              <a:off x="3537144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8" name="Google Shape;2278;p63"/>
            <p:cNvSpPr/>
            <p:nvPr/>
          </p:nvSpPr>
          <p:spPr>
            <a:xfrm>
              <a:off x="3537144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9" name="Google Shape;2279;p63"/>
            <p:cNvSpPr/>
            <p:nvPr/>
          </p:nvSpPr>
          <p:spPr>
            <a:xfrm>
              <a:off x="3537144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0" name="Google Shape;2280;p63"/>
            <p:cNvSpPr/>
            <p:nvPr/>
          </p:nvSpPr>
          <p:spPr>
            <a:xfrm>
              <a:off x="3537144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1" name="Google Shape;2281;p63"/>
            <p:cNvSpPr/>
            <p:nvPr/>
          </p:nvSpPr>
          <p:spPr>
            <a:xfrm>
              <a:off x="3537144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2" name="Google Shape;2282;p63"/>
            <p:cNvSpPr/>
            <p:nvPr/>
          </p:nvSpPr>
          <p:spPr>
            <a:xfrm>
              <a:off x="3625932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3" name="Google Shape;2283;p63"/>
            <p:cNvSpPr/>
            <p:nvPr/>
          </p:nvSpPr>
          <p:spPr>
            <a:xfrm>
              <a:off x="3625932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4" name="Google Shape;2284;p63"/>
            <p:cNvSpPr/>
            <p:nvPr/>
          </p:nvSpPr>
          <p:spPr>
            <a:xfrm>
              <a:off x="3625932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5" name="Google Shape;2285;p63"/>
            <p:cNvSpPr/>
            <p:nvPr/>
          </p:nvSpPr>
          <p:spPr>
            <a:xfrm>
              <a:off x="3625932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6" name="Google Shape;2286;p63"/>
            <p:cNvSpPr/>
            <p:nvPr/>
          </p:nvSpPr>
          <p:spPr>
            <a:xfrm>
              <a:off x="3625932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7" name="Google Shape;2287;p63"/>
            <p:cNvSpPr/>
            <p:nvPr/>
          </p:nvSpPr>
          <p:spPr>
            <a:xfrm>
              <a:off x="3625932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8" name="Google Shape;2288;p63"/>
            <p:cNvSpPr/>
            <p:nvPr/>
          </p:nvSpPr>
          <p:spPr>
            <a:xfrm>
              <a:off x="3625932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9" name="Google Shape;2289;p63"/>
            <p:cNvSpPr/>
            <p:nvPr/>
          </p:nvSpPr>
          <p:spPr>
            <a:xfrm>
              <a:off x="3625932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0" name="Google Shape;2290;p63"/>
            <p:cNvSpPr/>
            <p:nvPr/>
          </p:nvSpPr>
          <p:spPr>
            <a:xfrm>
              <a:off x="3625932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1" name="Google Shape;2291;p63"/>
            <p:cNvSpPr/>
            <p:nvPr/>
          </p:nvSpPr>
          <p:spPr>
            <a:xfrm>
              <a:off x="3625932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2" name="Google Shape;2292;p63"/>
            <p:cNvSpPr/>
            <p:nvPr/>
          </p:nvSpPr>
          <p:spPr>
            <a:xfrm>
              <a:off x="3625932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3" name="Google Shape;2293;p63"/>
            <p:cNvSpPr/>
            <p:nvPr/>
          </p:nvSpPr>
          <p:spPr>
            <a:xfrm>
              <a:off x="3625932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4" name="Google Shape;2294;p63"/>
            <p:cNvSpPr/>
            <p:nvPr/>
          </p:nvSpPr>
          <p:spPr>
            <a:xfrm>
              <a:off x="3625932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5" name="Google Shape;2295;p63"/>
            <p:cNvSpPr/>
            <p:nvPr/>
          </p:nvSpPr>
          <p:spPr>
            <a:xfrm>
              <a:off x="3714720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6" name="Google Shape;2296;p63"/>
            <p:cNvSpPr/>
            <p:nvPr/>
          </p:nvSpPr>
          <p:spPr>
            <a:xfrm>
              <a:off x="3714720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7" name="Google Shape;2297;p63"/>
            <p:cNvSpPr/>
            <p:nvPr/>
          </p:nvSpPr>
          <p:spPr>
            <a:xfrm>
              <a:off x="3714720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8" name="Google Shape;2298;p63"/>
            <p:cNvSpPr/>
            <p:nvPr/>
          </p:nvSpPr>
          <p:spPr>
            <a:xfrm>
              <a:off x="3714720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9" name="Google Shape;2299;p63"/>
            <p:cNvSpPr/>
            <p:nvPr/>
          </p:nvSpPr>
          <p:spPr>
            <a:xfrm>
              <a:off x="3714720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0" name="Google Shape;2300;p63"/>
            <p:cNvSpPr/>
            <p:nvPr/>
          </p:nvSpPr>
          <p:spPr>
            <a:xfrm>
              <a:off x="3714720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1" name="Google Shape;2301;p63"/>
            <p:cNvSpPr/>
            <p:nvPr/>
          </p:nvSpPr>
          <p:spPr>
            <a:xfrm>
              <a:off x="3714720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2" name="Google Shape;2302;p63"/>
            <p:cNvSpPr/>
            <p:nvPr/>
          </p:nvSpPr>
          <p:spPr>
            <a:xfrm>
              <a:off x="3714720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3" name="Google Shape;2303;p63"/>
            <p:cNvSpPr/>
            <p:nvPr/>
          </p:nvSpPr>
          <p:spPr>
            <a:xfrm>
              <a:off x="3714720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4" name="Google Shape;2304;p63"/>
            <p:cNvSpPr/>
            <p:nvPr/>
          </p:nvSpPr>
          <p:spPr>
            <a:xfrm>
              <a:off x="3714720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5" name="Google Shape;2305;p63"/>
            <p:cNvSpPr/>
            <p:nvPr/>
          </p:nvSpPr>
          <p:spPr>
            <a:xfrm>
              <a:off x="3714720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6" name="Google Shape;2306;p63"/>
            <p:cNvSpPr/>
            <p:nvPr/>
          </p:nvSpPr>
          <p:spPr>
            <a:xfrm>
              <a:off x="3714720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7" name="Google Shape;2307;p63"/>
            <p:cNvSpPr/>
            <p:nvPr/>
          </p:nvSpPr>
          <p:spPr>
            <a:xfrm>
              <a:off x="3714720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8" name="Google Shape;2308;p63"/>
            <p:cNvSpPr/>
            <p:nvPr/>
          </p:nvSpPr>
          <p:spPr>
            <a:xfrm>
              <a:off x="3803508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9" name="Google Shape;2309;p63"/>
            <p:cNvSpPr/>
            <p:nvPr/>
          </p:nvSpPr>
          <p:spPr>
            <a:xfrm>
              <a:off x="3803508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0" name="Google Shape;2310;p63"/>
            <p:cNvSpPr/>
            <p:nvPr/>
          </p:nvSpPr>
          <p:spPr>
            <a:xfrm>
              <a:off x="3803508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1" name="Google Shape;2311;p63"/>
            <p:cNvSpPr/>
            <p:nvPr/>
          </p:nvSpPr>
          <p:spPr>
            <a:xfrm>
              <a:off x="3803508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2" name="Google Shape;2312;p63"/>
            <p:cNvSpPr/>
            <p:nvPr/>
          </p:nvSpPr>
          <p:spPr>
            <a:xfrm>
              <a:off x="3803508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3" name="Google Shape;2313;p63"/>
            <p:cNvSpPr/>
            <p:nvPr/>
          </p:nvSpPr>
          <p:spPr>
            <a:xfrm>
              <a:off x="3803508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4" name="Google Shape;2314;p63"/>
            <p:cNvSpPr/>
            <p:nvPr/>
          </p:nvSpPr>
          <p:spPr>
            <a:xfrm>
              <a:off x="3803508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5" name="Google Shape;2315;p63"/>
            <p:cNvSpPr/>
            <p:nvPr/>
          </p:nvSpPr>
          <p:spPr>
            <a:xfrm>
              <a:off x="3803508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6" name="Google Shape;2316;p63"/>
            <p:cNvSpPr/>
            <p:nvPr/>
          </p:nvSpPr>
          <p:spPr>
            <a:xfrm>
              <a:off x="3803508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7" name="Google Shape;2317;p63"/>
            <p:cNvSpPr/>
            <p:nvPr/>
          </p:nvSpPr>
          <p:spPr>
            <a:xfrm>
              <a:off x="3803508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8" name="Google Shape;2318;p63"/>
            <p:cNvSpPr/>
            <p:nvPr/>
          </p:nvSpPr>
          <p:spPr>
            <a:xfrm>
              <a:off x="3803508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9" name="Google Shape;2319;p63"/>
            <p:cNvSpPr/>
            <p:nvPr/>
          </p:nvSpPr>
          <p:spPr>
            <a:xfrm>
              <a:off x="3803508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0" name="Google Shape;2320;p63"/>
            <p:cNvSpPr/>
            <p:nvPr/>
          </p:nvSpPr>
          <p:spPr>
            <a:xfrm>
              <a:off x="3803508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1" name="Google Shape;2321;p63"/>
            <p:cNvSpPr/>
            <p:nvPr/>
          </p:nvSpPr>
          <p:spPr>
            <a:xfrm>
              <a:off x="2027752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2" name="Google Shape;2322;p63"/>
            <p:cNvSpPr/>
            <p:nvPr/>
          </p:nvSpPr>
          <p:spPr>
            <a:xfrm>
              <a:off x="2116540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3" name="Google Shape;2323;p63"/>
            <p:cNvSpPr/>
            <p:nvPr/>
          </p:nvSpPr>
          <p:spPr>
            <a:xfrm>
              <a:off x="2205328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4" name="Google Shape;2324;p63"/>
            <p:cNvSpPr/>
            <p:nvPr/>
          </p:nvSpPr>
          <p:spPr>
            <a:xfrm>
              <a:off x="2294116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5" name="Google Shape;2325;p63"/>
            <p:cNvSpPr/>
            <p:nvPr/>
          </p:nvSpPr>
          <p:spPr>
            <a:xfrm>
              <a:off x="2382904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6" name="Google Shape;2326;p63"/>
            <p:cNvSpPr/>
            <p:nvPr/>
          </p:nvSpPr>
          <p:spPr>
            <a:xfrm>
              <a:off x="2471691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7" name="Google Shape;2327;p63"/>
            <p:cNvSpPr/>
            <p:nvPr/>
          </p:nvSpPr>
          <p:spPr>
            <a:xfrm>
              <a:off x="2560479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8" name="Google Shape;2328;p63"/>
            <p:cNvSpPr/>
            <p:nvPr/>
          </p:nvSpPr>
          <p:spPr>
            <a:xfrm>
              <a:off x="2649267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9" name="Google Shape;2329;p63"/>
            <p:cNvSpPr/>
            <p:nvPr/>
          </p:nvSpPr>
          <p:spPr>
            <a:xfrm>
              <a:off x="2738055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0" name="Google Shape;2330;p63"/>
            <p:cNvSpPr/>
            <p:nvPr/>
          </p:nvSpPr>
          <p:spPr>
            <a:xfrm>
              <a:off x="2826842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1" name="Google Shape;2331;p63"/>
            <p:cNvSpPr/>
            <p:nvPr/>
          </p:nvSpPr>
          <p:spPr>
            <a:xfrm>
              <a:off x="2915630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2" name="Google Shape;2332;p63"/>
            <p:cNvSpPr/>
            <p:nvPr/>
          </p:nvSpPr>
          <p:spPr>
            <a:xfrm>
              <a:off x="3004418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3" name="Google Shape;2333;p63"/>
            <p:cNvSpPr/>
            <p:nvPr/>
          </p:nvSpPr>
          <p:spPr>
            <a:xfrm>
              <a:off x="3093206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4" name="Google Shape;2334;p63"/>
            <p:cNvSpPr/>
            <p:nvPr/>
          </p:nvSpPr>
          <p:spPr>
            <a:xfrm>
              <a:off x="3181993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5" name="Google Shape;2335;p63"/>
            <p:cNvSpPr/>
            <p:nvPr/>
          </p:nvSpPr>
          <p:spPr>
            <a:xfrm>
              <a:off x="3270781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6" name="Google Shape;2336;p63"/>
            <p:cNvSpPr/>
            <p:nvPr/>
          </p:nvSpPr>
          <p:spPr>
            <a:xfrm>
              <a:off x="3359569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7" name="Google Shape;2337;p63"/>
            <p:cNvSpPr/>
            <p:nvPr/>
          </p:nvSpPr>
          <p:spPr>
            <a:xfrm>
              <a:off x="3448357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8" name="Google Shape;2338;p63"/>
            <p:cNvSpPr/>
            <p:nvPr/>
          </p:nvSpPr>
          <p:spPr>
            <a:xfrm>
              <a:off x="3537144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9" name="Google Shape;2339;p63"/>
            <p:cNvSpPr/>
            <p:nvPr/>
          </p:nvSpPr>
          <p:spPr>
            <a:xfrm>
              <a:off x="3625932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0" name="Google Shape;2340;p63"/>
            <p:cNvSpPr/>
            <p:nvPr/>
          </p:nvSpPr>
          <p:spPr>
            <a:xfrm>
              <a:off x="3714720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1" name="Google Shape;2341;p63"/>
            <p:cNvSpPr/>
            <p:nvPr/>
          </p:nvSpPr>
          <p:spPr>
            <a:xfrm>
              <a:off x="3803508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2" name="Google Shape;2342;p63"/>
            <p:cNvSpPr/>
            <p:nvPr/>
          </p:nvSpPr>
          <p:spPr>
            <a:xfrm>
              <a:off x="2027752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3" name="Google Shape;2343;p63"/>
            <p:cNvSpPr/>
            <p:nvPr/>
          </p:nvSpPr>
          <p:spPr>
            <a:xfrm>
              <a:off x="2116540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4" name="Google Shape;2344;p63"/>
            <p:cNvSpPr/>
            <p:nvPr/>
          </p:nvSpPr>
          <p:spPr>
            <a:xfrm>
              <a:off x="2205328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5" name="Google Shape;2345;p63"/>
            <p:cNvSpPr/>
            <p:nvPr/>
          </p:nvSpPr>
          <p:spPr>
            <a:xfrm>
              <a:off x="2294116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6" name="Google Shape;2346;p63"/>
            <p:cNvSpPr/>
            <p:nvPr/>
          </p:nvSpPr>
          <p:spPr>
            <a:xfrm>
              <a:off x="2382904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7" name="Google Shape;2347;p63"/>
            <p:cNvSpPr/>
            <p:nvPr/>
          </p:nvSpPr>
          <p:spPr>
            <a:xfrm>
              <a:off x="2471691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8" name="Google Shape;2348;p63"/>
            <p:cNvSpPr/>
            <p:nvPr/>
          </p:nvSpPr>
          <p:spPr>
            <a:xfrm>
              <a:off x="2560479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9" name="Google Shape;2349;p63"/>
            <p:cNvSpPr/>
            <p:nvPr/>
          </p:nvSpPr>
          <p:spPr>
            <a:xfrm>
              <a:off x="2649267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0" name="Google Shape;2350;p63"/>
            <p:cNvSpPr/>
            <p:nvPr/>
          </p:nvSpPr>
          <p:spPr>
            <a:xfrm>
              <a:off x="2738055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1" name="Google Shape;2351;p63"/>
            <p:cNvSpPr/>
            <p:nvPr/>
          </p:nvSpPr>
          <p:spPr>
            <a:xfrm>
              <a:off x="2826842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2" name="Google Shape;2352;p63"/>
            <p:cNvSpPr/>
            <p:nvPr/>
          </p:nvSpPr>
          <p:spPr>
            <a:xfrm>
              <a:off x="2915630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3" name="Google Shape;2353;p63"/>
            <p:cNvSpPr/>
            <p:nvPr/>
          </p:nvSpPr>
          <p:spPr>
            <a:xfrm>
              <a:off x="3004418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4" name="Google Shape;2354;p63"/>
            <p:cNvSpPr/>
            <p:nvPr/>
          </p:nvSpPr>
          <p:spPr>
            <a:xfrm>
              <a:off x="3093206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5" name="Google Shape;2355;p63"/>
            <p:cNvSpPr/>
            <p:nvPr/>
          </p:nvSpPr>
          <p:spPr>
            <a:xfrm>
              <a:off x="3181993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6" name="Google Shape;2356;p63"/>
            <p:cNvSpPr/>
            <p:nvPr/>
          </p:nvSpPr>
          <p:spPr>
            <a:xfrm>
              <a:off x="3270781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7" name="Google Shape;2357;p63"/>
            <p:cNvSpPr/>
            <p:nvPr/>
          </p:nvSpPr>
          <p:spPr>
            <a:xfrm>
              <a:off x="3359569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8" name="Google Shape;2358;p63"/>
            <p:cNvSpPr/>
            <p:nvPr/>
          </p:nvSpPr>
          <p:spPr>
            <a:xfrm>
              <a:off x="3448357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9" name="Google Shape;2359;p63"/>
            <p:cNvSpPr/>
            <p:nvPr/>
          </p:nvSpPr>
          <p:spPr>
            <a:xfrm>
              <a:off x="3537144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0" name="Google Shape;2360;p63"/>
            <p:cNvSpPr/>
            <p:nvPr/>
          </p:nvSpPr>
          <p:spPr>
            <a:xfrm>
              <a:off x="3625932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1" name="Google Shape;2361;p63"/>
            <p:cNvSpPr/>
            <p:nvPr/>
          </p:nvSpPr>
          <p:spPr>
            <a:xfrm>
              <a:off x="3714720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2" name="Google Shape;2362;p63"/>
            <p:cNvSpPr/>
            <p:nvPr/>
          </p:nvSpPr>
          <p:spPr>
            <a:xfrm>
              <a:off x="3803508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3" name="Google Shape;2363;p63"/>
            <p:cNvSpPr/>
            <p:nvPr/>
          </p:nvSpPr>
          <p:spPr>
            <a:xfrm>
              <a:off x="3895796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4" name="Google Shape;2364;p63"/>
            <p:cNvSpPr/>
            <p:nvPr/>
          </p:nvSpPr>
          <p:spPr>
            <a:xfrm>
              <a:off x="3895796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5" name="Google Shape;2365;p63"/>
            <p:cNvSpPr/>
            <p:nvPr/>
          </p:nvSpPr>
          <p:spPr>
            <a:xfrm>
              <a:off x="3895796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6" name="Google Shape;2366;p63"/>
            <p:cNvSpPr/>
            <p:nvPr/>
          </p:nvSpPr>
          <p:spPr>
            <a:xfrm>
              <a:off x="3895796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7" name="Google Shape;2367;p63"/>
            <p:cNvSpPr/>
            <p:nvPr/>
          </p:nvSpPr>
          <p:spPr>
            <a:xfrm>
              <a:off x="3895796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8" name="Google Shape;2368;p63"/>
            <p:cNvSpPr/>
            <p:nvPr/>
          </p:nvSpPr>
          <p:spPr>
            <a:xfrm>
              <a:off x="3895796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9" name="Google Shape;2369;p63"/>
            <p:cNvSpPr/>
            <p:nvPr/>
          </p:nvSpPr>
          <p:spPr>
            <a:xfrm>
              <a:off x="3895796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0" name="Google Shape;2370;p63"/>
            <p:cNvSpPr/>
            <p:nvPr/>
          </p:nvSpPr>
          <p:spPr>
            <a:xfrm>
              <a:off x="3895796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1" name="Google Shape;2371;p63"/>
            <p:cNvSpPr/>
            <p:nvPr/>
          </p:nvSpPr>
          <p:spPr>
            <a:xfrm>
              <a:off x="3895796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2" name="Google Shape;2372;p63"/>
            <p:cNvSpPr/>
            <p:nvPr/>
          </p:nvSpPr>
          <p:spPr>
            <a:xfrm>
              <a:off x="3895796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3" name="Google Shape;2373;p63"/>
            <p:cNvSpPr/>
            <p:nvPr/>
          </p:nvSpPr>
          <p:spPr>
            <a:xfrm>
              <a:off x="3895796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4" name="Google Shape;2374;p63"/>
            <p:cNvSpPr/>
            <p:nvPr/>
          </p:nvSpPr>
          <p:spPr>
            <a:xfrm>
              <a:off x="3895796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5" name="Google Shape;2375;p63"/>
            <p:cNvSpPr/>
            <p:nvPr/>
          </p:nvSpPr>
          <p:spPr>
            <a:xfrm>
              <a:off x="3895796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6" name="Google Shape;2376;p63"/>
            <p:cNvSpPr/>
            <p:nvPr/>
          </p:nvSpPr>
          <p:spPr>
            <a:xfrm>
              <a:off x="3895796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7" name="Google Shape;2377;p63"/>
            <p:cNvSpPr/>
            <p:nvPr/>
          </p:nvSpPr>
          <p:spPr>
            <a:xfrm>
              <a:off x="3895796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8" name="Google Shape;2378;p63"/>
            <p:cNvSpPr/>
            <p:nvPr/>
          </p:nvSpPr>
          <p:spPr>
            <a:xfrm>
              <a:off x="1938965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9" name="Google Shape;2379;p63"/>
            <p:cNvSpPr/>
            <p:nvPr/>
          </p:nvSpPr>
          <p:spPr>
            <a:xfrm>
              <a:off x="1938965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0" name="Google Shape;2380;p63"/>
            <p:cNvSpPr/>
            <p:nvPr/>
          </p:nvSpPr>
          <p:spPr>
            <a:xfrm>
              <a:off x="1938965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1" name="Google Shape;2381;p63"/>
            <p:cNvSpPr/>
            <p:nvPr/>
          </p:nvSpPr>
          <p:spPr>
            <a:xfrm>
              <a:off x="1938965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2" name="Google Shape;2382;p63"/>
            <p:cNvSpPr/>
            <p:nvPr/>
          </p:nvSpPr>
          <p:spPr>
            <a:xfrm>
              <a:off x="1938965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3" name="Google Shape;2383;p63"/>
            <p:cNvSpPr/>
            <p:nvPr/>
          </p:nvSpPr>
          <p:spPr>
            <a:xfrm>
              <a:off x="1938965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4" name="Google Shape;2384;p63"/>
            <p:cNvSpPr/>
            <p:nvPr/>
          </p:nvSpPr>
          <p:spPr>
            <a:xfrm>
              <a:off x="1938965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5" name="Google Shape;2385;p63"/>
            <p:cNvSpPr/>
            <p:nvPr/>
          </p:nvSpPr>
          <p:spPr>
            <a:xfrm>
              <a:off x="1938965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6" name="Google Shape;2386;p63"/>
            <p:cNvSpPr/>
            <p:nvPr/>
          </p:nvSpPr>
          <p:spPr>
            <a:xfrm>
              <a:off x="1938965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7" name="Google Shape;2387;p63"/>
            <p:cNvSpPr/>
            <p:nvPr/>
          </p:nvSpPr>
          <p:spPr>
            <a:xfrm>
              <a:off x="1938965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8" name="Google Shape;2388;p63"/>
            <p:cNvSpPr/>
            <p:nvPr/>
          </p:nvSpPr>
          <p:spPr>
            <a:xfrm>
              <a:off x="1938965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9" name="Google Shape;2389;p63"/>
            <p:cNvSpPr/>
            <p:nvPr/>
          </p:nvSpPr>
          <p:spPr>
            <a:xfrm>
              <a:off x="1938965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0" name="Google Shape;2390;p63"/>
            <p:cNvSpPr/>
            <p:nvPr/>
          </p:nvSpPr>
          <p:spPr>
            <a:xfrm>
              <a:off x="1938965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1" name="Google Shape;2391;p63"/>
            <p:cNvSpPr/>
            <p:nvPr/>
          </p:nvSpPr>
          <p:spPr>
            <a:xfrm>
              <a:off x="1938965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2" name="Google Shape;2392;p63"/>
            <p:cNvSpPr/>
            <p:nvPr/>
          </p:nvSpPr>
          <p:spPr>
            <a:xfrm>
              <a:off x="1938965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3" name="Google Shape;2393;p63"/>
            <p:cNvSpPr/>
            <p:nvPr/>
          </p:nvSpPr>
          <p:spPr>
            <a:xfrm>
              <a:off x="1850177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4" name="Google Shape;2394;p63"/>
            <p:cNvSpPr/>
            <p:nvPr/>
          </p:nvSpPr>
          <p:spPr>
            <a:xfrm>
              <a:off x="1850177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5" name="Google Shape;2395;p63"/>
            <p:cNvSpPr/>
            <p:nvPr/>
          </p:nvSpPr>
          <p:spPr>
            <a:xfrm>
              <a:off x="1850177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6" name="Google Shape;2396;p63"/>
            <p:cNvSpPr/>
            <p:nvPr/>
          </p:nvSpPr>
          <p:spPr>
            <a:xfrm>
              <a:off x="1850177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7" name="Google Shape;2397;p63"/>
            <p:cNvSpPr/>
            <p:nvPr/>
          </p:nvSpPr>
          <p:spPr>
            <a:xfrm>
              <a:off x="1850177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8" name="Google Shape;2398;p63"/>
            <p:cNvSpPr/>
            <p:nvPr/>
          </p:nvSpPr>
          <p:spPr>
            <a:xfrm>
              <a:off x="1850177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9" name="Google Shape;2399;p63"/>
            <p:cNvSpPr/>
            <p:nvPr/>
          </p:nvSpPr>
          <p:spPr>
            <a:xfrm>
              <a:off x="1850177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0" name="Google Shape;2400;p63"/>
            <p:cNvSpPr/>
            <p:nvPr/>
          </p:nvSpPr>
          <p:spPr>
            <a:xfrm>
              <a:off x="1850177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1" name="Google Shape;2401;p63"/>
            <p:cNvSpPr/>
            <p:nvPr/>
          </p:nvSpPr>
          <p:spPr>
            <a:xfrm>
              <a:off x="1850177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2" name="Google Shape;2402;p63"/>
            <p:cNvSpPr/>
            <p:nvPr/>
          </p:nvSpPr>
          <p:spPr>
            <a:xfrm>
              <a:off x="1850177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3" name="Google Shape;2403;p63"/>
            <p:cNvSpPr/>
            <p:nvPr/>
          </p:nvSpPr>
          <p:spPr>
            <a:xfrm>
              <a:off x="1850177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4" name="Google Shape;2404;p63"/>
            <p:cNvSpPr/>
            <p:nvPr/>
          </p:nvSpPr>
          <p:spPr>
            <a:xfrm>
              <a:off x="1850177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5" name="Google Shape;2405;p63"/>
            <p:cNvSpPr/>
            <p:nvPr/>
          </p:nvSpPr>
          <p:spPr>
            <a:xfrm>
              <a:off x="1850177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6" name="Google Shape;2406;p63"/>
            <p:cNvSpPr/>
            <p:nvPr/>
          </p:nvSpPr>
          <p:spPr>
            <a:xfrm>
              <a:off x="1850177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7" name="Google Shape;2407;p63"/>
            <p:cNvSpPr/>
            <p:nvPr/>
          </p:nvSpPr>
          <p:spPr>
            <a:xfrm>
              <a:off x="1850177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8" name="Google Shape;2408;p63"/>
            <p:cNvSpPr/>
            <p:nvPr/>
          </p:nvSpPr>
          <p:spPr>
            <a:xfrm>
              <a:off x="1761389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9" name="Google Shape;2409;p63"/>
            <p:cNvSpPr/>
            <p:nvPr/>
          </p:nvSpPr>
          <p:spPr>
            <a:xfrm>
              <a:off x="1761389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0" name="Google Shape;2410;p63"/>
            <p:cNvSpPr/>
            <p:nvPr/>
          </p:nvSpPr>
          <p:spPr>
            <a:xfrm>
              <a:off x="1761389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1" name="Google Shape;2411;p63"/>
            <p:cNvSpPr/>
            <p:nvPr/>
          </p:nvSpPr>
          <p:spPr>
            <a:xfrm>
              <a:off x="1761389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2" name="Google Shape;2412;p63"/>
            <p:cNvSpPr/>
            <p:nvPr/>
          </p:nvSpPr>
          <p:spPr>
            <a:xfrm>
              <a:off x="1761389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3" name="Google Shape;2413;p63"/>
            <p:cNvSpPr/>
            <p:nvPr/>
          </p:nvSpPr>
          <p:spPr>
            <a:xfrm>
              <a:off x="1761389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4" name="Google Shape;2414;p63"/>
            <p:cNvSpPr/>
            <p:nvPr/>
          </p:nvSpPr>
          <p:spPr>
            <a:xfrm>
              <a:off x="1761389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5" name="Google Shape;2415;p63"/>
            <p:cNvSpPr/>
            <p:nvPr/>
          </p:nvSpPr>
          <p:spPr>
            <a:xfrm>
              <a:off x="1761389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6" name="Google Shape;2416;p63"/>
            <p:cNvSpPr/>
            <p:nvPr/>
          </p:nvSpPr>
          <p:spPr>
            <a:xfrm>
              <a:off x="1761389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7" name="Google Shape;2417;p63"/>
            <p:cNvSpPr/>
            <p:nvPr/>
          </p:nvSpPr>
          <p:spPr>
            <a:xfrm>
              <a:off x="1761389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8" name="Google Shape;2418;p63"/>
            <p:cNvSpPr/>
            <p:nvPr/>
          </p:nvSpPr>
          <p:spPr>
            <a:xfrm>
              <a:off x="1761389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9" name="Google Shape;2419;p63"/>
            <p:cNvSpPr/>
            <p:nvPr/>
          </p:nvSpPr>
          <p:spPr>
            <a:xfrm>
              <a:off x="1761389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0" name="Google Shape;2420;p63"/>
            <p:cNvSpPr/>
            <p:nvPr/>
          </p:nvSpPr>
          <p:spPr>
            <a:xfrm>
              <a:off x="1761389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1" name="Google Shape;2421;p63"/>
            <p:cNvSpPr/>
            <p:nvPr/>
          </p:nvSpPr>
          <p:spPr>
            <a:xfrm>
              <a:off x="1761389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2" name="Google Shape;2422;p63"/>
            <p:cNvSpPr/>
            <p:nvPr/>
          </p:nvSpPr>
          <p:spPr>
            <a:xfrm>
              <a:off x="1761389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3" name="Google Shape;2423;p63"/>
            <p:cNvSpPr/>
            <p:nvPr/>
          </p:nvSpPr>
          <p:spPr>
            <a:xfrm>
              <a:off x="873527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4" name="Google Shape;2424;p63"/>
            <p:cNvSpPr/>
            <p:nvPr/>
          </p:nvSpPr>
          <p:spPr>
            <a:xfrm>
              <a:off x="962315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5" name="Google Shape;2425;p63"/>
            <p:cNvSpPr/>
            <p:nvPr/>
          </p:nvSpPr>
          <p:spPr>
            <a:xfrm>
              <a:off x="1051103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6" name="Google Shape;2426;p63"/>
            <p:cNvSpPr/>
            <p:nvPr/>
          </p:nvSpPr>
          <p:spPr>
            <a:xfrm>
              <a:off x="1139891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7" name="Google Shape;2427;p63"/>
            <p:cNvSpPr/>
            <p:nvPr/>
          </p:nvSpPr>
          <p:spPr>
            <a:xfrm>
              <a:off x="1228679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8" name="Google Shape;2428;p63"/>
            <p:cNvSpPr/>
            <p:nvPr/>
          </p:nvSpPr>
          <p:spPr>
            <a:xfrm>
              <a:off x="1317466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9" name="Google Shape;2429;p63"/>
            <p:cNvSpPr/>
            <p:nvPr/>
          </p:nvSpPr>
          <p:spPr>
            <a:xfrm>
              <a:off x="873527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0" name="Google Shape;2430;p63"/>
            <p:cNvSpPr/>
            <p:nvPr/>
          </p:nvSpPr>
          <p:spPr>
            <a:xfrm>
              <a:off x="962315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1" name="Google Shape;2431;p63"/>
            <p:cNvSpPr/>
            <p:nvPr/>
          </p:nvSpPr>
          <p:spPr>
            <a:xfrm>
              <a:off x="1051103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2" name="Google Shape;2432;p63"/>
            <p:cNvSpPr/>
            <p:nvPr/>
          </p:nvSpPr>
          <p:spPr>
            <a:xfrm>
              <a:off x="1139891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3" name="Google Shape;2433;p63"/>
            <p:cNvSpPr/>
            <p:nvPr/>
          </p:nvSpPr>
          <p:spPr>
            <a:xfrm>
              <a:off x="1228679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4" name="Google Shape;2434;p63"/>
            <p:cNvSpPr/>
            <p:nvPr/>
          </p:nvSpPr>
          <p:spPr>
            <a:xfrm>
              <a:off x="1317466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5" name="Google Shape;2435;p63"/>
            <p:cNvSpPr/>
            <p:nvPr/>
          </p:nvSpPr>
          <p:spPr>
            <a:xfrm>
              <a:off x="873527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6" name="Google Shape;2436;p63"/>
            <p:cNvSpPr/>
            <p:nvPr/>
          </p:nvSpPr>
          <p:spPr>
            <a:xfrm>
              <a:off x="962315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7" name="Google Shape;2437;p63"/>
            <p:cNvSpPr/>
            <p:nvPr/>
          </p:nvSpPr>
          <p:spPr>
            <a:xfrm>
              <a:off x="1051103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8" name="Google Shape;2438;p63"/>
            <p:cNvSpPr/>
            <p:nvPr/>
          </p:nvSpPr>
          <p:spPr>
            <a:xfrm>
              <a:off x="1139891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9" name="Google Shape;2439;p63"/>
            <p:cNvSpPr/>
            <p:nvPr/>
          </p:nvSpPr>
          <p:spPr>
            <a:xfrm>
              <a:off x="1228679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0" name="Google Shape;2440;p63"/>
            <p:cNvSpPr/>
            <p:nvPr/>
          </p:nvSpPr>
          <p:spPr>
            <a:xfrm>
              <a:off x="1317466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1" name="Google Shape;2441;p63"/>
            <p:cNvSpPr/>
            <p:nvPr/>
          </p:nvSpPr>
          <p:spPr>
            <a:xfrm>
              <a:off x="873527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2" name="Google Shape;2442;p63"/>
            <p:cNvSpPr/>
            <p:nvPr/>
          </p:nvSpPr>
          <p:spPr>
            <a:xfrm>
              <a:off x="962315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3" name="Google Shape;2443;p63"/>
            <p:cNvSpPr/>
            <p:nvPr/>
          </p:nvSpPr>
          <p:spPr>
            <a:xfrm>
              <a:off x="1051103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4" name="Google Shape;2444;p63"/>
            <p:cNvSpPr/>
            <p:nvPr/>
          </p:nvSpPr>
          <p:spPr>
            <a:xfrm>
              <a:off x="1139891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5" name="Google Shape;2445;p63"/>
            <p:cNvSpPr/>
            <p:nvPr/>
          </p:nvSpPr>
          <p:spPr>
            <a:xfrm>
              <a:off x="1228679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6" name="Google Shape;2446;p63"/>
            <p:cNvSpPr/>
            <p:nvPr/>
          </p:nvSpPr>
          <p:spPr>
            <a:xfrm>
              <a:off x="1317466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7" name="Google Shape;2447;p63"/>
            <p:cNvSpPr/>
            <p:nvPr/>
          </p:nvSpPr>
          <p:spPr>
            <a:xfrm>
              <a:off x="873527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8" name="Google Shape;2448;p63"/>
            <p:cNvSpPr/>
            <p:nvPr/>
          </p:nvSpPr>
          <p:spPr>
            <a:xfrm>
              <a:off x="962315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9" name="Google Shape;2449;p63"/>
            <p:cNvSpPr/>
            <p:nvPr/>
          </p:nvSpPr>
          <p:spPr>
            <a:xfrm>
              <a:off x="1051103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0" name="Google Shape;2450;p63"/>
            <p:cNvSpPr/>
            <p:nvPr/>
          </p:nvSpPr>
          <p:spPr>
            <a:xfrm>
              <a:off x="1139891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1" name="Google Shape;2451;p63"/>
            <p:cNvSpPr/>
            <p:nvPr/>
          </p:nvSpPr>
          <p:spPr>
            <a:xfrm>
              <a:off x="1228679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2" name="Google Shape;2452;p63"/>
            <p:cNvSpPr/>
            <p:nvPr/>
          </p:nvSpPr>
          <p:spPr>
            <a:xfrm>
              <a:off x="1317466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3" name="Google Shape;2453;p63"/>
            <p:cNvSpPr/>
            <p:nvPr/>
          </p:nvSpPr>
          <p:spPr>
            <a:xfrm>
              <a:off x="873527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4" name="Google Shape;2454;p63"/>
            <p:cNvSpPr/>
            <p:nvPr/>
          </p:nvSpPr>
          <p:spPr>
            <a:xfrm>
              <a:off x="962315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5" name="Google Shape;2455;p63"/>
            <p:cNvSpPr/>
            <p:nvPr/>
          </p:nvSpPr>
          <p:spPr>
            <a:xfrm>
              <a:off x="1051103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6" name="Google Shape;2456;p63"/>
            <p:cNvSpPr/>
            <p:nvPr/>
          </p:nvSpPr>
          <p:spPr>
            <a:xfrm>
              <a:off x="1139891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7" name="Google Shape;2457;p63"/>
            <p:cNvSpPr/>
            <p:nvPr/>
          </p:nvSpPr>
          <p:spPr>
            <a:xfrm>
              <a:off x="1228679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8" name="Google Shape;2458;p63"/>
            <p:cNvSpPr/>
            <p:nvPr/>
          </p:nvSpPr>
          <p:spPr>
            <a:xfrm>
              <a:off x="1317466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9" name="Google Shape;2459;p63"/>
            <p:cNvSpPr/>
            <p:nvPr/>
          </p:nvSpPr>
          <p:spPr>
            <a:xfrm>
              <a:off x="873527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0" name="Google Shape;2460;p63"/>
            <p:cNvSpPr/>
            <p:nvPr/>
          </p:nvSpPr>
          <p:spPr>
            <a:xfrm>
              <a:off x="962315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1" name="Google Shape;2461;p63"/>
            <p:cNvSpPr/>
            <p:nvPr/>
          </p:nvSpPr>
          <p:spPr>
            <a:xfrm>
              <a:off x="1051103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2" name="Google Shape;2462;p63"/>
            <p:cNvSpPr/>
            <p:nvPr/>
          </p:nvSpPr>
          <p:spPr>
            <a:xfrm>
              <a:off x="1139891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3" name="Google Shape;2463;p63"/>
            <p:cNvSpPr/>
            <p:nvPr/>
          </p:nvSpPr>
          <p:spPr>
            <a:xfrm>
              <a:off x="1228679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4" name="Google Shape;2464;p63"/>
            <p:cNvSpPr/>
            <p:nvPr/>
          </p:nvSpPr>
          <p:spPr>
            <a:xfrm>
              <a:off x="1317466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5" name="Google Shape;2465;p63"/>
            <p:cNvSpPr/>
            <p:nvPr/>
          </p:nvSpPr>
          <p:spPr>
            <a:xfrm>
              <a:off x="873527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6" name="Google Shape;2466;p63"/>
            <p:cNvSpPr/>
            <p:nvPr/>
          </p:nvSpPr>
          <p:spPr>
            <a:xfrm>
              <a:off x="962315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7" name="Google Shape;2467;p63"/>
            <p:cNvSpPr/>
            <p:nvPr/>
          </p:nvSpPr>
          <p:spPr>
            <a:xfrm>
              <a:off x="1051103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8" name="Google Shape;2468;p63"/>
            <p:cNvSpPr/>
            <p:nvPr/>
          </p:nvSpPr>
          <p:spPr>
            <a:xfrm>
              <a:off x="1139891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9" name="Google Shape;2469;p63"/>
            <p:cNvSpPr/>
            <p:nvPr/>
          </p:nvSpPr>
          <p:spPr>
            <a:xfrm>
              <a:off x="1228679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0" name="Google Shape;2470;p63"/>
            <p:cNvSpPr/>
            <p:nvPr/>
          </p:nvSpPr>
          <p:spPr>
            <a:xfrm>
              <a:off x="1317466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1" name="Google Shape;2471;p63"/>
            <p:cNvSpPr/>
            <p:nvPr/>
          </p:nvSpPr>
          <p:spPr>
            <a:xfrm>
              <a:off x="873527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2" name="Google Shape;2472;p63"/>
            <p:cNvSpPr/>
            <p:nvPr/>
          </p:nvSpPr>
          <p:spPr>
            <a:xfrm>
              <a:off x="962315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3" name="Google Shape;2473;p63"/>
            <p:cNvSpPr/>
            <p:nvPr/>
          </p:nvSpPr>
          <p:spPr>
            <a:xfrm>
              <a:off x="1051103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4" name="Google Shape;2474;p63"/>
            <p:cNvSpPr/>
            <p:nvPr/>
          </p:nvSpPr>
          <p:spPr>
            <a:xfrm>
              <a:off x="1139891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5" name="Google Shape;2475;p63"/>
            <p:cNvSpPr/>
            <p:nvPr/>
          </p:nvSpPr>
          <p:spPr>
            <a:xfrm>
              <a:off x="1228679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6" name="Google Shape;2476;p63"/>
            <p:cNvSpPr/>
            <p:nvPr/>
          </p:nvSpPr>
          <p:spPr>
            <a:xfrm>
              <a:off x="1317466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7" name="Google Shape;2477;p63"/>
            <p:cNvSpPr/>
            <p:nvPr/>
          </p:nvSpPr>
          <p:spPr>
            <a:xfrm>
              <a:off x="873527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8" name="Google Shape;2478;p63"/>
            <p:cNvSpPr/>
            <p:nvPr/>
          </p:nvSpPr>
          <p:spPr>
            <a:xfrm>
              <a:off x="962315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9" name="Google Shape;2479;p63"/>
            <p:cNvSpPr/>
            <p:nvPr/>
          </p:nvSpPr>
          <p:spPr>
            <a:xfrm>
              <a:off x="1051103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0" name="Google Shape;2480;p63"/>
            <p:cNvSpPr/>
            <p:nvPr/>
          </p:nvSpPr>
          <p:spPr>
            <a:xfrm>
              <a:off x="1139891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1" name="Google Shape;2481;p63"/>
            <p:cNvSpPr/>
            <p:nvPr/>
          </p:nvSpPr>
          <p:spPr>
            <a:xfrm>
              <a:off x="1228679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2" name="Google Shape;2482;p63"/>
            <p:cNvSpPr/>
            <p:nvPr/>
          </p:nvSpPr>
          <p:spPr>
            <a:xfrm>
              <a:off x="1317466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3" name="Google Shape;2483;p63"/>
            <p:cNvSpPr/>
            <p:nvPr/>
          </p:nvSpPr>
          <p:spPr>
            <a:xfrm>
              <a:off x="873527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4" name="Google Shape;2484;p63"/>
            <p:cNvSpPr/>
            <p:nvPr/>
          </p:nvSpPr>
          <p:spPr>
            <a:xfrm>
              <a:off x="962315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5" name="Google Shape;2485;p63"/>
            <p:cNvSpPr/>
            <p:nvPr/>
          </p:nvSpPr>
          <p:spPr>
            <a:xfrm>
              <a:off x="1051103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6" name="Google Shape;2486;p63"/>
            <p:cNvSpPr/>
            <p:nvPr/>
          </p:nvSpPr>
          <p:spPr>
            <a:xfrm>
              <a:off x="1139891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7" name="Google Shape;2487;p63"/>
            <p:cNvSpPr/>
            <p:nvPr/>
          </p:nvSpPr>
          <p:spPr>
            <a:xfrm>
              <a:off x="1228679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8" name="Google Shape;2488;p63"/>
            <p:cNvSpPr/>
            <p:nvPr/>
          </p:nvSpPr>
          <p:spPr>
            <a:xfrm>
              <a:off x="1317466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9" name="Google Shape;2489;p63"/>
            <p:cNvSpPr/>
            <p:nvPr/>
          </p:nvSpPr>
          <p:spPr>
            <a:xfrm>
              <a:off x="873527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0" name="Google Shape;2490;p63"/>
            <p:cNvSpPr/>
            <p:nvPr/>
          </p:nvSpPr>
          <p:spPr>
            <a:xfrm>
              <a:off x="962315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1" name="Google Shape;2491;p63"/>
            <p:cNvSpPr/>
            <p:nvPr/>
          </p:nvSpPr>
          <p:spPr>
            <a:xfrm>
              <a:off x="1051103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2" name="Google Shape;2492;p63"/>
            <p:cNvSpPr/>
            <p:nvPr/>
          </p:nvSpPr>
          <p:spPr>
            <a:xfrm>
              <a:off x="1139891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3" name="Google Shape;2493;p63"/>
            <p:cNvSpPr/>
            <p:nvPr/>
          </p:nvSpPr>
          <p:spPr>
            <a:xfrm>
              <a:off x="1228679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4" name="Google Shape;2494;p63"/>
            <p:cNvSpPr/>
            <p:nvPr/>
          </p:nvSpPr>
          <p:spPr>
            <a:xfrm>
              <a:off x="1317466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5" name="Google Shape;2495;p63"/>
            <p:cNvSpPr/>
            <p:nvPr/>
          </p:nvSpPr>
          <p:spPr>
            <a:xfrm>
              <a:off x="873527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6" name="Google Shape;2496;p63"/>
            <p:cNvSpPr/>
            <p:nvPr/>
          </p:nvSpPr>
          <p:spPr>
            <a:xfrm>
              <a:off x="962315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7" name="Google Shape;2497;p63"/>
            <p:cNvSpPr/>
            <p:nvPr/>
          </p:nvSpPr>
          <p:spPr>
            <a:xfrm>
              <a:off x="1051103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8" name="Google Shape;2498;p63"/>
            <p:cNvSpPr/>
            <p:nvPr/>
          </p:nvSpPr>
          <p:spPr>
            <a:xfrm>
              <a:off x="1139891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9" name="Google Shape;2499;p63"/>
            <p:cNvSpPr/>
            <p:nvPr/>
          </p:nvSpPr>
          <p:spPr>
            <a:xfrm>
              <a:off x="1228679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0" name="Google Shape;2500;p63"/>
            <p:cNvSpPr/>
            <p:nvPr/>
          </p:nvSpPr>
          <p:spPr>
            <a:xfrm>
              <a:off x="1317466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1" name="Google Shape;2501;p63"/>
            <p:cNvSpPr/>
            <p:nvPr/>
          </p:nvSpPr>
          <p:spPr>
            <a:xfrm>
              <a:off x="1406254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2" name="Google Shape;2502;p63"/>
            <p:cNvSpPr/>
            <p:nvPr/>
          </p:nvSpPr>
          <p:spPr>
            <a:xfrm>
              <a:off x="1406254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3" name="Google Shape;2503;p63"/>
            <p:cNvSpPr/>
            <p:nvPr/>
          </p:nvSpPr>
          <p:spPr>
            <a:xfrm>
              <a:off x="1406254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4" name="Google Shape;2504;p63"/>
            <p:cNvSpPr/>
            <p:nvPr/>
          </p:nvSpPr>
          <p:spPr>
            <a:xfrm>
              <a:off x="1406254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5" name="Google Shape;2505;p63"/>
            <p:cNvSpPr/>
            <p:nvPr/>
          </p:nvSpPr>
          <p:spPr>
            <a:xfrm>
              <a:off x="1406254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6" name="Google Shape;2506;p63"/>
            <p:cNvSpPr/>
            <p:nvPr/>
          </p:nvSpPr>
          <p:spPr>
            <a:xfrm>
              <a:off x="1406254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7" name="Google Shape;2507;p63"/>
            <p:cNvSpPr/>
            <p:nvPr/>
          </p:nvSpPr>
          <p:spPr>
            <a:xfrm>
              <a:off x="1406254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8" name="Google Shape;2508;p63"/>
            <p:cNvSpPr/>
            <p:nvPr/>
          </p:nvSpPr>
          <p:spPr>
            <a:xfrm>
              <a:off x="1406254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9" name="Google Shape;2509;p63"/>
            <p:cNvSpPr/>
            <p:nvPr/>
          </p:nvSpPr>
          <p:spPr>
            <a:xfrm>
              <a:off x="1406254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0" name="Google Shape;2510;p63"/>
            <p:cNvSpPr/>
            <p:nvPr/>
          </p:nvSpPr>
          <p:spPr>
            <a:xfrm>
              <a:off x="1406254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1" name="Google Shape;2511;p63"/>
            <p:cNvSpPr/>
            <p:nvPr/>
          </p:nvSpPr>
          <p:spPr>
            <a:xfrm>
              <a:off x="1406254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2" name="Google Shape;2512;p63"/>
            <p:cNvSpPr/>
            <p:nvPr/>
          </p:nvSpPr>
          <p:spPr>
            <a:xfrm>
              <a:off x="1406254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3" name="Google Shape;2513;p63"/>
            <p:cNvSpPr/>
            <p:nvPr/>
          </p:nvSpPr>
          <p:spPr>
            <a:xfrm>
              <a:off x="1406254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4" name="Google Shape;2514;p63"/>
            <p:cNvSpPr/>
            <p:nvPr/>
          </p:nvSpPr>
          <p:spPr>
            <a:xfrm>
              <a:off x="1495042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5" name="Google Shape;2515;p63"/>
            <p:cNvSpPr/>
            <p:nvPr/>
          </p:nvSpPr>
          <p:spPr>
            <a:xfrm>
              <a:off x="1495042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6" name="Google Shape;2516;p63"/>
            <p:cNvSpPr/>
            <p:nvPr/>
          </p:nvSpPr>
          <p:spPr>
            <a:xfrm>
              <a:off x="1495042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7" name="Google Shape;2517;p63"/>
            <p:cNvSpPr/>
            <p:nvPr/>
          </p:nvSpPr>
          <p:spPr>
            <a:xfrm>
              <a:off x="1495042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8" name="Google Shape;2518;p63"/>
            <p:cNvSpPr/>
            <p:nvPr/>
          </p:nvSpPr>
          <p:spPr>
            <a:xfrm>
              <a:off x="1495042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9" name="Google Shape;2519;p63"/>
            <p:cNvSpPr/>
            <p:nvPr/>
          </p:nvSpPr>
          <p:spPr>
            <a:xfrm>
              <a:off x="1495042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0" name="Google Shape;2520;p63"/>
            <p:cNvSpPr/>
            <p:nvPr/>
          </p:nvSpPr>
          <p:spPr>
            <a:xfrm>
              <a:off x="1495042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1" name="Google Shape;2521;p63"/>
            <p:cNvSpPr/>
            <p:nvPr/>
          </p:nvSpPr>
          <p:spPr>
            <a:xfrm>
              <a:off x="1495042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2" name="Google Shape;2522;p63"/>
            <p:cNvSpPr/>
            <p:nvPr/>
          </p:nvSpPr>
          <p:spPr>
            <a:xfrm>
              <a:off x="1495042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3" name="Google Shape;2523;p63"/>
            <p:cNvSpPr/>
            <p:nvPr/>
          </p:nvSpPr>
          <p:spPr>
            <a:xfrm>
              <a:off x="1495042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4" name="Google Shape;2524;p63"/>
            <p:cNvSpPr/>
            <p:nvPr/>
          </p:nvSpPr>
          <p:spPr>
            <a:xfrm>
              <a:off x="1495042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5" name="Google Shape;2525;p63"/>
            <p:cNvSpPr/>
            <p:nvPr/>
          </p:nvSpPr>
          <p:spPr>
            <a:xfrm>
              <a:off x="1495042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6" name="Google Shape;2526;p63"/>
            <p:cNvSpPr/>
            <p:nvPr/>
          </p:nvSpPr>
          <p:spPr>
            <a:xfrm>
              <a:off x="1495042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7" name="Google Shape;2527;p63"/>
            <p:cNvSpPr/>
            <p:nvPr/>
          </p:nvSpPr>
          <p:spPr>
            <a:xfrm>
              <a:off x="1583830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8" name="Google Shape;2528;p63"/>
            <p:cNvSpPr/>
            <p:nvPr/>
          </p:nvSpPr>
          <p:spPr>
            <a:xfrm>
              <a:off x="1583830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9" name="Google Shape;2529;p63"/>
            <p:cNvSpPr/>
            <p:nvPr/>
          </p:nvSpPr>
          <p:spPr>
            <a:xfrm>
              <a:off x="1583830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0" name="Google Shape;2530;p63"/>
            <p:cNvSpPr/>
            <p:nvPr/>
          </p:nvSpPr>
          <p:spPr>
            <a:xfrm>
              <a:off x="1583830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1" name="Google Shape;2531;p63"/>
            <p:cNvSpPr/>
            <p:nvPr/>
          </p:nvSpPr>
          <p:spPr>
            <a:xfrm>
              <a:off x="1583830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2" name="Google Shape;2532;p63"/>
            <p:cNvSpPr/>
            <p:nvPr/>
          </p:nvSpPr>
          <p:spPr>
            <a:xfrm>
              <a:off x="1583830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3" name="Google Shape;2533;p63"/>
            <p:cNvSpPr/>
            <p:nvPr/>
          </p:nvSpPr>
          <p:spPr>
            <a:xfrm>
              <a:off x="1583830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4" name="Google Shape;2534;p63"/>
            <p:cNvSpPr/>
            <p:nvPr/>
          </p:nvSpPr>
          <p:spPr>
            <a:xfrm>
              <a:off x="1583830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5" name="Google Shape;2535;p63"/>
            <p:cNvSpPr/>
            <p:nvPr/>
          </p:nvSpPr>
          <p:spPr>
            <a:xfrm>
              <a:off x="1583830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6" name="Google Shape;2536;p63"/>
            <p:cNvSpPr/>
            <p:nvPr/>
          </p:nvSpPr>
          <p:spPr>
            <a:xfrm>
              <a:off x="1583830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7" name="Google Shape;2537;p63"/>
            <p:cNvSpPr/>
            <p:nvPr/>
          </p:nvSpPr>
          <p:spPr>
            <a:xfrm>
              <a:off x="1583830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8" name="Google Shape;2538;p63"/>
            <p:cNvSpPr/>
            <p:nvPr/>
          </p:nvSpPr>
          <p:spPr>
            <a:xfrm>
              <a:off x="1583830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9" name="Google Shape;2539;p63"/>
            <p:cNvSpPr/>
            <p:nvPr/>
          </p:nvSpPr>
          <p:spPr>
            <a:xfrm>
              <a:off x="1583830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0" name="Google Shape;2540;p63"/>
            <p:cNvSpPr/>
            <p:nvPr/>
          </p:nvSpPr>
          <p:spPr>
            <a:xfrm>
              <a:off x="1672617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1" name="Google Shape;2541;p63"/>
            <p:cNvSpPr/>
            <p:nvPr/>
          </p:nvSpPr>
          <p:spPr>
            <a:xfrm>
              <a:off x="1672617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2" name="Google Shape;2542;p63"/>
            <p:cNvSpPr/>
            <p:nvPr/>
          </p:nvSpPr>
          <p:spPr>
            <a:xfrm>
              <a:off x="1672617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3" name="Google Shape;2543;p63"/>
            <p:cNvSpPr/>
            <p:nvPr/>
          </p:nvSpPr>
          <p:spPr>
            <a:xfrm>
              <a:off x="1672617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4" name="Google Shape;2544;p63"/>
            <p:cNvSpPr/>
            <p:nvPr/>
          </p:nvSpPr>
          <p:spPr>
            <a:xfrm>
              <a:off x="1672617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5" name="Google Shape;2545;p63"/>
            <p:cNvSpPr/>
            <p:nvPr/>
          </p:nvSpPr>
          <p:spPr>
            <a:xfrm>
              <a:off x="1672617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6" name="Google Shape;2546;p63"/>
            <p:cNvSpPr/>
            <p:nvPr/>
          </p:nvSpPr>
          <p:spPr>
            <a:xfrm>
              <a:off x="1672617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7" name="Google Shape;2547;p63"/>
            <p:cNvSpPr/>
            <p:nvPr/>
          </p:nvSpPr>
          <p:spPr>
            <a:xfrm>
              <a:off x="1672617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8" name="Google Shape;2548;p63"/>
            <p:cNvSpPr/>
            <p:nvPr/>
          </p:nvSpPr>
          <p:spPr>
            <a:xfrm>
              <a:off x="1672617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9" name="Google Shape;2549;p63"/>
            <p:cNvSpPr/>
            <p:nvPr/>
          </p:nvSpPr>
          <p:spPr>
            <a:xfrm>
              <a:off x="1672617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0" name="Google Shape;2550;p63"/>
            <p:cNvSpPr/>
            <p:nvPr/>
          </p:nvSpPr>
          <p:spPr>
            <a:xfrm>
              <a:off x="1672617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1" name="Google Shape;2551;p63"/>
            <p:cNvSpPr/>
            <p:nvPr/>
          </p:nvSpPr>
          <p:spPr>
            <a:xfrm>
              <a:off x="1672617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2" name="Google Shape;2552;p63"/>
            <p:cNvSpPr/>
            <p:nvPr/>
          </p:nvSpPr>
          <p:spPr>
            <a:xfrm>
              <a:off x="1672617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3" name="Google Shape;2553;p63"/>
            <p:cNvSpPr/>
            <p:nvPr/>
          </p:nvSpPr>
          <p:spPr>
            <a:xfrm>
              <a:off x="873527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4" name="Google Shape;2554;p63"/>
            <p:cNvSpPr/>
            <p:nvPr/>
          </p:nvSpPr>
          <p:spPr>
            <a:xfrm>
              <a:off x="962315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5" name="Google Shape;2555;p63"/>
            <p:cNvSpPr/>
            <p:nvPr/>
          </p:nvSpPr>
          <p:spPr>
            <a:xfrm>
              <a:off x="1051103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6" name="Google Shape;2556;p63"/>
            <p:cNvSpPr/>
            <p:nvPr/>
          </p:nvSpPr>
          <p:spPr>
            <a:xfrm>
              <a:off x="1139891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7" name="Google Shape;2557;p63"/>
            <p:cNvSpPr/>
            <p:nvPr/>
          </p:nvSpPr>
          <p:spPr>
            <a:xfrm>
              <a:off x="1228679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8" name="Google Shape;2558;p63"/>
            <p:cNvSpPr/>
            <p:nvPr/>
          </p:nvSpPr>
          <p:spPr>
            <a:xfrm>
              <a:off x="1317466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9" name="Google Shape;2559;p63"/>
            <p:cNvSpPr/>
            <p:nvPr/>
          </p:nvSpPr>
          <p:spPr>
            <a:xfrm>
              <a:off x="1406254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0" name="Google Shape;2560;p63"/>
            <p:cNvSpPr/>
            <p:nvPr/>
          </p:nvSpPr>
          <p:spPr>
            <a:xfrm>
              <a:off x="1495042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1" name="Google Shape;2561;p63"/>
            <p:cNvSpPr/>
            <p:nvPr/>
          </p:nvSpPr>
          <p:spPr>
            <a:xfrm>
              <a:off x="1583830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2" name="Google Shape;2562;p63"/>
            <p:cNvSpPr/>
            <p:nvPr/>
          </p:nvSpPr>
          <p:spPr>
            <a:xfrm>
              <a:off x="1672617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3" name="Google Shape;2563;p63"/>
            <p:cNvSpPr/>
            <p:nvPr/>
          </p:nvSpPr>
          <p:spPr>
            <a:xfrm>
              <a:off x="873527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4" name="Google Shape;2564;p63"/>
            <p:cNvSpPr/>
            <p:nvPr/>
          </p:nvSpPr>
          <p:spPr>
            <a:xfrm>
              <a:off x="962315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5" name="Google Shape;2565;p63"/>
            <p:cNvSpPr/>
            <p:nvPr/>
          </p:nvSpPr>
          <p:spPr>
            <a:xfrm>
              <a:off x="1051103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6" name="Google Shape;2566;p63"/>
            <p:cNvSpPr/>
            <p:nvPr/>
          </p:nvSpPr>
          <p:spPr>
            <a:xfrm>
              <a:off x="1139891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7" name="Google Shape;2567;p63"/>
            <p:cNvSpPr/>
            <p:nvPr/>
          </p:nvSpPr>
          <p:spPr>
            <a:xfrm>
              <a:off x="1228679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8" name="Google Shape;2568;p63"/>
            <p:cNvSpPr/>
            <p:nvPr/>
          </p:nvSpPr>
          <p:spPr>
            <a:xfrm>
              <a:off x="1317466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9" name="Google Shape;2569;p63"/>
            <p:cNvSpPr/>
            <p:nvPr/>
          </p:nvSpPr>
          <p:spPr>
            <a:xfrm>
              <a:off x="1406254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0" name="Google Shape;2570;p63"/>
            <p:cNvSpPr/>
            <p:nvPr/>
          </p:nvSpPr>
          <p:spPr>
            <a:xfrm>
              <a:off x="1495042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1" name="Google Shape;2571;p63"/>
            <p:cNvSpPr/>
            <p:nvPr/>
          </p:nvSpPr>
          <p:spPr>
            <a:xfrm>
              <a:off x="1583830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2" name="Google Shape;2572;p63"/>
            <p:cNvSpPr/>
            <p:nvPr/>
          </p:nvSpPr>
          <p:spPr>
            <a:xfrm>
              <a:off x="1672617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3" name="Google Shape;2573;p63"/>
            <p:cNvSpPr/>
            <p:nvPr/>
          </p:nvSpPr>
          <p:spPr>
            <a:xfrm>
              <a:off x="784740" y="163081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4" name="Google Shape;2574;p63"/>
            <p:cNvSpPr/>
            <p:nvPr/>
          </p:nvSpPr>
          <p:spPr>
            <a:xfrm>
              <a:off x="784740" y="172874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5" name="Google Shape;2575;p63"/>
            <p:cNvSpPr/>
            <p:nvPr/>
          </p:nvSpPr>
          <p:spPr>
            <a:xfrm>
              <a:off x="784740" y="182668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6" name="Google Shape;2576;p63"/>
            <p:cNvSpPr/>
            <p:nvPr/>
          </p:nvSpPr>
          <p:spPr>
            <a:xfrm>
              <a:off x="784740" y="192461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7" name="Google Shape;2577;p63"/>
            <p:cNvSpPr/>
            <p:nvPr/>
          </p:nvSpPr>
          <p:spPr>
            <a:xfrm>
              <a:off x="784740" y="202255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8" name="Google Shape;2578;p63"/>
            <p:cNvSpPr/>
            <p:nvPr/>
          </p:nvSpPr>
          <p:spPr>
            <a:xfrm>
              <a:off x="784740" y="212048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9" name="Google Shape;2579;p63"/>
            <p:cNvSpPr/>
            <p:nvPr/>
          </p:nvSpPr>
          <p:spPr>
            <a:xfrm>
              <a:off x="784740" y="2218424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0" name="Google Shape;2580;p63"/>
            <p:cNvSpPr/>
            <p:nvPr/>
          </p:nvSpPr>
          <p:spPr>
            <a:xfrm>
              <a:off x="784740" y="231635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1" name="Google Shape;2581;p63"/>
            <p:cNvSpPr/>
            <p:nvPr/>
          </p:nvSpPr>
          <p:spPr>
            <a:xfrm>
              <a:off x="784740" y="241429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2" name="Google Shape;2582;p63"/>
            <p:cNvSpPr/>
            <p:nvPr/>
          </p:nvSpPr>
          <p:spPr>
            <a:xfrm>
              <a:off x="784740" y="251223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3" name="Google Shape;2583;p63"/>
            <p:cNvSpPr/>
            <p:nvPr/>
          </p:nvSpPr>
          <p:spPr>
            <a:xfrm>
              <a:off x="784740" y="261016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4" name="Google Shape;2584;p63"/>
            <p:cNvSpPr/>
            <p:nvPr/>
          </p:nvSpPr>
          <p:spPr>
            <a:xfrm>
              <a:off x="784740" y="270810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5" name="Google Shape;2585;p63"/>
            <p:cNvSpPr/>
            <p:nvPr/>
          </p:nvSpPr>
          <p:spPr>
            <a:xfrm>
              <a:off x="784740" y="280603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6" name="Google Shape;2586;p63"/>
            <p:cNvSpPr/>
            <p:nvPr/>
          </p:nvSpPr>
          <p:spPr>
            <a:xfrm>
              <a:off x="784740" y="290397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7" name="Google Shape;2587;p63"/>
            <p:cNvSpPr/>
            <p:nvPr/>
          </p:nvSpPr>
          <p:spPr>
            <a:xfrm>
              <a:off x="784740" y="300190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8" name="Google Shape;2588;p63"/>
            <p:cNvSpPr/>
            <p:nvPr/>
          </p:nvSpPr>
          <p:spPr>
            <a:xfrm>
              <a:off x="873527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9" name="Google Shape;2589;p63"/>
            <p:cNvSpPr/>
            <p:nvPr/>
          </p:nvSpPr>
          <p:spPr>
            <a:xfrm>
              <a:off x="962315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0" name="Google Shape;2590;p63"/>
            <p:cNvSpPr/>
            <p:nvPr/>
          </p:nvSpPr>
          <p:spPr>
            <a:xfrm>
              <a:off x="1051103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1" name="Google Shape;2591;p63"/>
            <p:cNvSpPr/>
            <p:nvPr/>
          </p:nvSpPr>
          <p:spPr>
            <a:xfrm>
              <a:off x="1139891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2" name="Google Shape;2592;p63"/>
            <p:cNvSpPr/>
            <p:nvPr/>
          </p:nvSpPr>
          <p:spPr>
            <a:xfrm>
              <a:off x="1228679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3" name="Google Shape;2593;p63"/>
            <p:cNvSpPr/>
            <p:nvPr/>
          </p:nvSpPr>
          <p:spPr>
            <a:xfrm>
              <a:off x="1317466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4" name="Google Shape;2594;p63"/>
            <p:cNvSpPr/>
            <p:nvPr/>
          </p:nvSpPr>
          <p:spPr>
            <a:xfrm>
              <a:off x="873527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5" name="Google Shape;2595;p63"/>
            <p:cNvSpPr/>
            <p:nvPr/>
          </p:nvSpPr>
          <p:spPr>
            <a:xfrm>
              <a:off x="962315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6" name="Google Shape;2596;p63"/>
            <p:cNvSpPr/>
            <p:nvPr/>
          </p:nvSpPr>
          <p:spPr>
            <a:xfrm>
              <a:off x="1051103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7" name="Google Shape;2597;p63"/>
            <p:cNvSpPr/>
            <p:nvPr/>
          </p:nvSpPr>
          <p:spPr>
            <a:xfrm>
              <a:off x="1139891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8" name="Google Shape;2598;p63"/>
            <p:cNvSpPr/>
            <p:nvPr/>
          </p:nvSpPr>
          <p:spPr>
            <a:xfrm>
              <a:off x="1228679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9" name="Google Shape;2599;p63"/>
            <p:cNvSpPr/>
            <p:nvPr/>
          </p:nvSpPr>
          <p:spPr>
            <a:xfrm>
              <a:off x="1317466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0" name="Google Shape;2600;p63"/>
            <p:cNvSpPr/>
            <p:nvPr/>
          </p:nvSpPr>
          <p:spPr>
            <a:xfrm>
              <a:off x="873527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1" name="Google Shape;2601;p63"/>
            <p:cNvSpPr/>
            <p:nvPr/>
          </p:nvSpPr>
          <p:spPr>
            <a:xfrm>
              <a:off x="962315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2" name="Google Shape;2602;p63"/>
            <p:cNvSpPr/>
            <p:nvPr/>
          </p:nvSpPr>
          <p:spPr>
            <a:xfrm>
              <a:off x="1051103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3" name="Google Shape;2603;p63"/>
            <p:cNvSpPr/>
            <p:nvPr/>
          </p:nvSpPr>
          <p:spPr>
            <a:xfrm>
              <a:off x="1139891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4" name="Google Shape;2604;p63"/>
            <p:cNvSpPr/>
            <p:nvPr/>
          </p:nvSpPr>
          <p:spPr>
            <a:xfrm>
              <a:off x="1228679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5" name="Google Shape;2605;p63"/>
            <p:cNvSpPr/>
            <p:nvPr/>
          </p:nvSpPr>
          <p:spPr>
            <a:xfrm>
              <a:off x="1317466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6" name="Google Shape;2606;p63"/>
            <p:cNvSpPr/>
            <p:nvPr/>
          </p:nvSpPr>
          <p:spPr>
            <a:xfrm>
              <a:off x="873527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7" name="Google Shape;2607;p63"/>
            <p:cNvSpPr/>
            <p:nvPr/>
          </p:nvSpPr>
          <p:spPr>
            <a:xfrm>
              <a:off x="962315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8" name="Google Shape;2608;p63"/>
            <p:cNvSpPr/>
            <p:nvPr/>
          </p:nvSpPr>
          <p:spPr>
            <a:xfrm>
              <a:off x="1051103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9" name="Google Shape;2609;p63"/>
            <p:cNvSpPr/>
            <p:nvPr/>
          </p:nvSpPr>
          <p:spPr>
            <a:xfrm>
              <a:off x="1139891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0" name="Google Shape;2610;p63"/>
            <p:cNvSpPr/>
            <p:nvPr/>
          </p:nvSpPr>
          <p:spPr>
            <a:xfrm>
              <a:off x="1228679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1" name="Google Shape;2611;p63"/>
            <p:cNvSpPr/>
            <p:nvPr/>
          </p:nvSpPr>
          <p:spPr>
            <a:xfrm>
              <a:off x="1317466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2" name="Google Shape;2612;p63"/>
            <p:cNvSpPr/>
            <p:nvPr/>
          </p:nvSpPr>
          <p:spPr>
            <a:xfrm>
              <a:off x="873527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3" name="Google Shape;2613;p63"/>
            <p:cNvSpPr/>
            <p:nvPr/>
          </p:nvSpPr>
          <p:spPr>
            <a:xfrm>
              <a:off x="962315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4" name="Google Shape;2614;p63"/>
            <p:cNvSpPr/>
            <p:nvPr/>
          </p:nvSpPr>
          <p:spPr>
            <a:xfrm>
              <a:off x="1051103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5" name="Google Shape;2615;p63"/>
            <p:cNvSpPr/>
            <p:nvPr/>
          </p:nvSpPr>
          <p:spPr>
            <a:xfrm>
              <a:off x="1139891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6" name="Google Shape;2616;p63"/>
            <p:cNvSpPr/>
            <p:nvPr/>
          </p:nvSpPr>
          <p:spPr>
            <a:xfrm>
              <a:off x="1228679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7" name="Google Shape;2617;p63"/>
            <p:cNvSpPr/>
            <p:nvPr/>
          </p:nvSpPr>
          <p:spPr>
            <a:xfrm>
              <a:off x="1317466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8" name="Google Shape;2618;p63"/>
            <p:cNvSpPr/>
            <p:nvPr/>
          </p:nvSpPr>
          <p:spPr>
            <a:xfrm>
              <a:off x="873527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9" name="Google Shape;2619;p63"/>
            <p:cNvSpPr/>
            <p:nvPr/>
          </p:nvSpPr>
          <p:spPr>
            <a:xfrm>
              <a:off x="962315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0" name="Google Shape;2620;p63"/>
            <p:cNvSpPr/>
            <p:nvPr/>
          </p:nvSpPr>
          <p:spPr>
            <a:xfrm>
              <a:off x="1051103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1" name="Google Shape;2621;p63"/>
            <p:cNvSpPr/>
            <p:nvPr/>
          </p:nvSpPr>
          <p:spPr>
            <a:xfrm>
              <a:off x="1139891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2" name="Google Shape;2622;p63"/>
            <p:cNvSpPr/>
            <p:nvPr/>
          </p:nvSpPr>
          <p:spPr>
            <a:xfrm>
              <a:off x="1228679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3" name="Google Shape;2623;p63"/>
            <p:cNvSpPr/>
            <p:nvPr/>
          </p:nvSpPr>
          <p:spPr>
            <a:xfrm>
              <a:off x="1317466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4" name="Google Shape;2624;p63"/>
            <p:cNvSpPr/>
            <p:nvPr/>
          </p:nvSpPr>
          <p:spPr>
            <a:xfrm>
              <a:off x="873527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5" name="Google Shape;2625;p63"/>
            <p:cNvSpPr/>
            <p:nvPr/>
          </p:nvSpPr>
          <p:spPr>
            <a:xfrm>
              <a:off x="962315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6" name="Google Shape;2626;p63"/>
            <p:cNvSpPr/>
            <p:nvPr/>
          </p:nvSpPr>
          <p:spPr>
            <a:xfrm>
              <a:off x="1051103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7" name="Google Shape;2627;p63"/>
            <p:cNvSpPr/>
            <p:nvPr/>
          </p:nvSpPr>
          <p:spPr>
            <a:xfrm>
              <a:off x="1139891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8" name="Google Shape;2628;p63"/>
            <p:cNvSpPr/>
            <p:nvPr/>
          </p:nvSpPr>
          <p:spPr>
            <a:xfrm>
              <a:off x="1228679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9" name="Google Shape;2629;p63"/>
            <p:cNvSpPr/>
            <p:nvPr/>
          </p:nvSpPr>
          <p:spPr>
            <a:xfrm>
              <a:off x="1317466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0" name="Google Shape;2630;p63"/>
            <p:cNvSpPr/>
            <p:nvPr/>
          </p:nvSpPr>
          <p:spPr>
            <a:xfrm>
              <a:off x="873527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1" name="Google Shape;2631;p63"/>
            <p:cNvSpPr/>
            <p:nvPr/>
          </p:nvSpPr>
          <p:spPr>
            <a:xfrm>
              <a:off x="962315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2" name="Google Shape;2632;p63"/>
            <p:cNvSpPr/>
            <p:nvPr/>
          </p:nvSpPr>
          <p:spPr>
            <a:xfrm>
              <a:off x="1051103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3" name="Google Shape;2633;p63"/>
            <p:cNvSpPr/>
            <p:nvPr/>
          </p:nvSpPr>
          <p:spPr>
            <a:xfrm>
              <a:off x="1139891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4" name="Google Shape;2634;p63"/>
            <p:cNvSpPr/>
            <p:nvPr/>
          </p:nvSpPr>
          <p:spPr>
            <a:xfrm>
              <a:off x="1228679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5" name="Google Shape;2635;p63"/>
            <p:cNvSpPr/>
            <p:nvPr/>
          </p:nvSpPr>
          <p:spPr>
            <a:xfrm>
              <a:off x="1317466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6" name="Google Shape;2636;p63"/>
            <p:cNvSpPr/>
            <p:nvPr/>
          </p:nvSpPr>
          <p:spPr>
            <a:xfrm>
              <a:off x="873527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7" name="Google Shape;2637;p63"/>
            <p:cNvSpPr/>
            <p:nvPr/>
          </p:nvSpPr>
          <p:spPr>
            <a:xfrm>
              <a:off x="962315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8" name="Google Shape;2638;p63"/>
            <p:cNvSpPr/>
            <p:nvPr/>
          </p:nvSpPr>
          <p:spPr>
            <a:xfrm>
              <a:off x="1051103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9" name="Google Shape;2639;p63"/>
            <p:cNvSpPr/>
            <p:nvPr/>
          </p:nvSpPr>
          <p:spPr>
            <a:xfrm>
              <a:off x="1139891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0" name="Google Shape;2640;p63"/>
            <p:cNvSpPr/>
            <p:nvPr/>
          </p:nvSpPr>
          <p:spPr>
            <a:xfrm>
              <a:off x="1228679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1" name="Google Shape;2641;p63"/>
            <p:cNvSpPr/>
            <p:nvPr/>
          </p:nvSpPr>
          <p:spPr>
            <a:xfrm>
              <a:off x="1317466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2" name="Google Shape;2642;p63"/>
            <p:cNvSpPr/>
            <p:nvPr/>
          </p:nvSpPr>
          <p:spPr>
            <a:xfrm>
              <a:off x="873527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3" name="Google Shape;2643;p63"/>
            <p:cNvSpPr/>
            <p:nvPr/>
          </p:nvSpPr>
          <p:spPr>
            <a:xfrm>
              <a:off x="962315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4" name="Google Shape;2644;p63"/>
            <p:cNvSpPr/>
            <p:nvPr/>
          </p:nvSpPr>
          <p:spPr>
            <a:xfrm>
              <a:off x="1051103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5" name="Google Shape;2645;p63"/>
            <p:cNvSpPr/>
            <p:nvPr/>
          </p:nvSpPr>
          <p:spPr>
            <a:xfrm>
              <a:off x="1139891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6" name="Google Shape;2646;p63"/>
            <p:cNvSpPr/>
            <p:nvPr/>
          </p:nvSpPr>
          <p:spPr>
            <a:xfrm>
              <a:off x="1228679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7" name="Google Shape;2647;p63"/>
            <p:cNvSpPr/>
            <p:nvPr/>
          </p:nvSpPr>
          <p:spPr>
            <a:xfrm>
              <a:off x="1317466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8" name="Google Shape;2648;p63"/>
            <p:cNvSpPr/>
            <p:nvPr/>
          </p:nvSpPr>
          <p:spPr>
            <a:xfrm>
              <a:off x="873527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9" name="Google Shape;2649;p63"/>
            <p:cNvSpPr/>
            <p:nvPr/>
          </p:nvSpPr>
          <p:spPr>
            <a:xfrm>
              <a:off x="962315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0" name="Google Shape;2650;p63"/>
            <p:cNvSpPr/>
            <p:nvPr/>
          </p:nvSpPr>
          <p:spPr>
            <a:xfrm>
              <a:off x="1051103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1" name="Google Shape;2651;p63"/>
            <p:cNvSpPr/>
            <p:nvPr/>
          </p:nvSpPr>
          <p:spPr>
            <a:xfrm>
              <a:off x="1139891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2" name="Google Shape;2652;p63"/>
            <p:cNvSpPr/>
            <p:nvPr/>
          </p:nvSpPr>
          <p:spPr>
            <a:xfrm>
              <a:off x="1228679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3" name="Google Shape;2653;p63"/>
            <p:cNvSpPr/>
            <p:nvPr/>
          </p:nvSpPr>
          <p:spPr>
            <a:xfrm>
              <a:off x="1317466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4" name="Google Shape;2654;p63"/>
            <p:cNvSpPr/>
            <p:nvPr/>
          </p:nvSpPr>
          <p:spPr>
            <a:xfrm>
              <a:off x="873527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5" name="Google Shape;2655;p63"/>
            <p:cNvSpPr/>
            <p:nvPr/>
          </p:nvSpPr>
          <p:spPr>
            <a:xfrm>
              <a:off x="962315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6" name="Google Shape;2656;p63"/>
            <p:cNvSpPr/>
            <p:nvPr/>
          </p:nvSpPr>
          <p:spPr>
            <a:xfrm>
              <a:off x="1051103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7" name="Google Shape;2657;p63"/>
            <p:cNvSpPr/>
            <p:nvPr/>
          </p:nvSpPr>
          <p:spPr>
            <a:xfrm>
              <a:off x="1139891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8" name="Google Shape;2658;p63"/>
            <p:cNvSpPr/>
            <p:nvPr/>
          </p:nvSpPr>
          <p:spPr>
            <a:xfrm>
              <a:off x="1228679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9" name="Google Shape;2659;p63"/>
            <p:cNvSpPr/>
            <p:nvPr/>
          </p:nvSpPr>
          <p:spPr>
            <a:xfrm>
              <a:off x="1317466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0" name="Google Shape;2660;p63"/>
            <p:cNvSpPr/>
            <p:nvPr/>
          </p:nvSpPr>
          <p:spPr>
            <a:xfrm>
              <a:off x="873527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1" name="Google Shape;2661;p63"/>
            <p:cNvSpPr/>
            <p:nvPr/>
          </p:nvSpPr>
          <p:spPr>
            <a:xfrm>
              <a:off x="962315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2" name="Google Shape;2662;p63"/>
            <p:cNvSpPr/>
            <p:nvPr/>
          </p:nvSpPr>
          <p:spPr>
            <a:xfrm>
              <a:off x="1051103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3" name="Google Shape;2663;p63"/>
            <p:cNvSpPr/>
            <p:nvPr/>
          </p:nvSpPr>
          <p:spPr>
            <a:xfrm>
              <a:off x="1139891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4" name="Google Shape;2664;p63"/>
            <p:cNvSpPr/>
            <p:nvPr/>
          </p:nvSpPr>
          <p:spPr>
            <a:xfrm>
              <a:off x="1228679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5" name="Google Shape;2665;p63"/>
            <p:cNvSpPr/>
            <p:nvPr/>
          </p:nvSpPr>
          <p:spPr>
            <a:xfrm>
              <a:off x="1317466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6" name="Google Shape;2666;p63"/>
            <p:cNvSpPr/>
            <p:nvPr/>
          </p:nvSpPr>
          <p:spPr>
            <a:xfrm>
              <a:off x="1406254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7" name="Google Shape;2667;p63"/>
            <p:cNvSpPr/>
            <p:nvPr/>
          </p:nvSpPr>
          <p:spPr>
            <a:xfrm>
              <a:off x="1406254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8" name="Google Shape;2668;p63"/>
            <p:cNvSpPr/>
            <p:nvPr/>
          </p:nvSpPr>
          <p:spPr>
            <a:xfrm>
              <a:off x="1406254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9" name="Google Shape;2669;p63"/>
            <p:cNvSpPr/>
            <p:nvPr/>
          </p:nvSpPr>
          <p:spPr>
            <a:xfrm>
              <a:off x="1406254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0" name="Google Shape;2670;p63"/>
            <p:cNvSpPr/>
            <p:nvPr/>
          </p:nvSpPr>
          <p:spPr>
            <a:xfrm>
              <a:off x="1406254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1" name="Google Shape;2671;p63"/>
            <p:cNvSpPr/>
            <p:nvPr/>
          </p:nvSpPr>
          <p:spPr>
            <a:xfrm>
              <a:off x="1406254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2" name="Google Shape;2672;p63"/>
            <p:cNvSpPr/>
            <p:nvPr/>
          </p:nvSpPr>
          <p:spPr>
            <a:xfrm>
              <a:off x="1406254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3" name="Google Shape;2673;p63"/>
            <p:cNvSpPr/>
            <p:nvPr/>
          </p:nvSpPr>
          <p:spPr>
            <a:xfrm>
              <a:off x="1406254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4" name="Google Shape;2674;p63"/>
            <p:cNvSpPr/>
            <p:nvPr/>
          </p:nvSpPr>
          <p:spPr>
            <a:xfrm>
              <a:off x="1406254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5" name="Google Shape;2675;p63"/>
            <p:cNvSpPr/>
            <p:nvPr/>
          </p:nvSpPr>
          <p:spPr>
            <a:xfrm>
              <a:off x="1406254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6" name="Google Shape;2676;p63"/>
            <p:cNvSpPr/>
            <p:nvPr/>
          </p:nvSpPr>
          <p:spPr>
            <a:xfrm>
              <a:off x="1406254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7" name="Google Shape;2677;p63"/>
            <p:cNvSpPr/>
            <p:nvPr/>
          </p:nvSpPr>
          <p:spPr>
            <a:xfrm>
              <a:off x="1406254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8" name="Google Shape;2678;p63"/>
            <p:cNvSpPr/>
            <p:nvPr/>
          </p:nvSpPr>
          <p:spPr>
            <a:xfrm>
              <a:off x="1406254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9" name="Google Shape;2679;p63"/>
            <p:cNvSpPr/>
            <p:nvPr/>
          </p:nvSpPr>
          <p:spPr>
            <a:xfrm>
              <a:off x="1495042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0" name="Google Shape;2680;p63"/>
            <p:cNvSpPr/>
            <p:nvPr/>
          </p:nvSpPr>
          <p:spPr>
            <a:xfrm>
              <a:off x="1495042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1" name="Google Shape;2681;p63"/>
            <p:cNvSpPr/>
            <p:nvPr/>
          </p:nvSpPr>
          <p:spPr>
            <a:xfrm>
              <a:off x="1495042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2" name="Google Shape;2682;p63"/>
            <p:cNvSpPr/>
            <p:nvPr/>
          </p:nvSpPr>
          <p:spPr>
            <a:xfrm>
              <a:off x="1495042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3" name="Google Shape;2683;p63"/>
            <p:cNvSpPr/>
            <p:nvPr/>
          </p:nvSpPr>
          <p:spPr>
            <a:xfrm>
              <a:off x="1495042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4" name="Google Shape;2684;p63"/>
            <p:cNvSpPr/>
            <p:nvPr/>
          </p:nvSpPr>
          <p:spPr>
            <a:xfrm>
              <a:off x="1495042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5" name="Google Shape;2685;p63"/>
            <p:cNvSpPr/>
            <p:nvPr/>
          </p:nvSpPr>
          <p:spPr>
            <a:xfrm>
              <a:off x="1495042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6" name="Google Shape;2686;p63"/>
            <p:cNvSpPr/>
            <p:nvPr/>
          </p:nvSpPr>
          <p:spPr>
            <a:xfrm>
              <a:off x="1495042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7" name="Google Shape;2687;p63"/>
            <p:cNvSpPr/>
            <p:nvPr/>
          </p:nvSpPr>
          <p:spPr>
            <a:xfrm>
              <a:off x="1495042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8" name="Google Shape;2688;p63"/>
            <p:cNvSpPr/>
            <p:nvPr/>
          </p:nvSpPr>
          <p:spPr>
            <a:xfrm>
              <a:off x="1495042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9" name="Google Shape;2689;p63"/>
            <p:cNvSpPr/>
            <p:nvPr/>
          </p:nvSpPr>
          <p:spPr>
            <a:xfrm>
              <a:off x="1495042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0" name="Google Shape;2690;p63"/>
            <p:cNvSpPr/>
            <p:nvPr/>
          </p:nvSpPr>
          <p:spPr>
            <a:xfrm>
              <a:off x="1495042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1" name="Google Shape;2691;p63"/>
            <p:cNvSpPr/>
            <p:nvPr/>
          </p:nvSpPr>
          <p:spPr>
            <a:xfrm>
              <a:off x="1495042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2" name="Google Shape;2692;p63"/>
            <p:cNvSpPr/>
            <p:nvPr/>
          </p:nvSpPr>
          <p:spPr>
            <a:xfrm>
              <a:off x="1583830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3" name="Google Shape;2693;p63"/>
            <p:cNvSpPr/>
            <p:nvPr/>
          </p:nvSpPr>
          <p:spPr>
            <a:xfrm>
              <a:off x="1583830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4" name="Google Shape;2694;p63"/>
            <p:cNvSpPr/>
            <p:nvPr/>
          </p:nvSpPr>
          <p:spPr>
            <a:xfrm>
              <a:off x="1583830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5" name="Google Shape;2695;p63"/>
            <p:cNvSpPr/>
            <p:nvPr/>
          </p:nvSpPr>
          <p:spPr>
            <a:xfrm>
              <a:off x="1583830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6" name="Google Shape;2696;p63"/>
            <p:cNvSpPr/>
            <p:nvPr/>
          </p:nvSpPr>
          <p:spPr>
            <a:xfrm>
              <a:off x="1583830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7" name="Google Shape;2697;p63"/>
            <p:cNvSpPr/>
            <p:nvPr/>
          </p:nvSpPr>
          <p:spPr>
            <a:xfrm>
              <a:off x="1583830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8" name="Google Shape;2698;p63"/>
            <p:cNvSpPr/>
            <p:nvPr/>
          </p:nvSpPr>
          <p:spPr>
            <a:xfrm>
              <a:off x="1583830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9" name="Google Shape;2699;p63"/>
            <p:cNvSpPr/>
            <p:nvPr/>
          </p:nvSpPr>
          <p:spPr>
            <a:xfrm>
              <a:off x="1583830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0" name="Google Shape;2700;p63"/>
            <p:cNvSpPr/>
            <p:nvPr/>
          </p:nvSpPr>
          <p:spPr>
            <a:xfrm>
              <a:off x="1583830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1" name="Google Shape;2701;p63"/>
            <p:cNvSpPr/>
            <p:nvPr/>
          </p:nvSpPr>
          <p:spPr>
            <a:xfrm>
              <a:off x="1583830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2" name="Google Shape;2702;p63"/>
            <p:cNvSpPr/>
            <p:nvPr/>
          </p:nvSpPr>
          <p:spPr>
            <a:xfrm>
              <a:off x="1583830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3" name="Google Shape;2703;p63"/>
            <p:cNvSpPr/>
            <p:nvPr/>
          </p:nvSpPr>
          <p:spPr>
            <a:xfrm>
              <a:off x="1583830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4" name="Google Shape;2704;p63"/>
            <p:cNvSpPr/>
            <p:nvPr/>
          </p:nvSpPr>
          <p:spPr>
            <a:xfrm>
              <a:off x="1583830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5" name="Google Shape;2705;p63"/>
            <p:cNvSpPr/>
            <p:nvPr/>
          </p:nvSpPr>
          <p:spPr>
            <a:xfrm>
              <a:off x="1672617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6" name="Google Shape;2706;p63"/>
            <p:cNvSpPr/>
            <p:nvPr/>
          </p:nvSpPr>
          <p:spPr>
            <a:xfrm>
              <a:off x="1672617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7" name="Google Shape;2707;p63"/>
            <p:cNvSpPr/>
            <p:nvPr/>
          </p:nvSpPr>
          <p:spPr>
            <a:xfrm>
              <a:off x="1672617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8" name="Google Shape;2708;p63"/>
            <p:cNvSpPr/>
            <p:nvPr/>
          </p:nvSpPr>
          <p:spPr>
            <a:xfrm>
              <a:off x="1672617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9" name="Google Shape;2709;p63"/>
            <p:cNvSpPr/>
            <p:nvPr/>
          </p:nvSpPr>
          <p:spPr>
            <a:xfrm>
              <a:off x="1672617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0" name="Google Shape;2710;p63"/>
            <p:cNvSpPr/>
            <p:nvPr/>
          </p:nvSpPr>
          <p:spPr>
            <a:xfrm>
              <a:off x="1672617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1" name="Google Shape;2711;p63"/>
            <p:cNvSpPr/>
            <p:nvPr/>
          </p:nvSpPr>
          <p:spPr>
            <a:xfrm>
              <a:off x="1672617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2" name="Google Shape;2712;p63"/>
            <p:cNvSpPr/>
            <p:nvPr/>
          </p:nvSpPr>
          <p:spPr>
            <a:xfrm>
              <a:off x="1672617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3" name="Google Shape;2713;p63"/>
            <p:cNvSpPr/>
            <p:nvPr/>
          </p:nvSpPr>
          <p:spPr>
            <a:xfrm>
              <a:off x="1672617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4" name="Google Shape;2714;p63"/>
            <p:cNvSpPr/>
            <p:nvPr/>
          </p:nvSpPr>
          <p:spPr>
            <a:xfrm>
              <a:off x="1672617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5" name="Google Shape;2715;p63"/>
            <p:cNvSpPr/>
            <p:nvPr/>
          </p:nvSpPr>
          <p:spPr>
            <a:xfrm>
              <a:off x="1672617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6" name="Google Shape;2716;p63"/>
            <p:cNvSpPr/>
            <p:nvPr/>
          </p:nvSpPr>
          <p:spPr>
            <a:xfrm>
              <a:off x="1672617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7" name="Google Shape;2717;p63"/>
            <p:cNvSpPr/>
            <p:nvPr/>
          </p:nvSpPr>
          <p:spPr>
            <a:xfrm>
              <a:off x="1672617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8" name="Google Shape;2718;p63"/>
            <p:cNvSpPr/>
            <p:nvPr/>
          </p:nvSpPr>
          <p:spPr>
            <a:xfrm>
              <a:off x="873527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9" name="Google Shape;2719;p63"/>
            <p:cNvSpPr/>
            <p:nvPr/>
          </p:nvSpPr>
          <p:spPr>
            <a:xfrm>
              <a:off x="962315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0" name="Google Shape;2720;p63"/>
            <p:cNvSpPr/>
            <p:nvPr/>
          </p:nvSpPr>
          <p:spPr>
            <a:xfrm>
              <a:off x="1051103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1" name="Google Shape;2721;p63"/>
            <p:cNvSpPr/>
            <p:nvPr/>
          </p:nvSpPr>
          <p:spPr>
            <a:xfrm>
              <a:off x="1139891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2" name="Google Shape;2722;p63"/>
            <p:cNvSpPr/>
            <p:nvPr/>
          </p:nvSpPr>
          <p:spPr>
            <a:xfrm>
              <a:off x="1228679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3" name="Google Shape;2723;p63"/>
            <p:cNvSpPr/>
            <p:nvPr/>
          </p:nvSpPr>
          <p:spPr>
            <a:xfrm>
              <a:off x="1317466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4" name="Google Shape;2724;p63"/>
            <p:cNvSpPr/>
            <p:nvPr/>
          </p:nvSpPr>
          <p:spPr>
            <a:xfrm>
              <a:off x="1406254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5" name="Google Shape;2725;p63"/>
            <p:cNvSpPr/>
            <p:nvPr/>
          </p:nvSpPr>
          <p:spPr>
            <a:xfrm>
              <a:off x="1495042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6" name="Google Shape;2726;p63"/>
            <p:cNvSpPr/>
            <p:nvPr/>
          </p:nvSpPr>
          <p:spPr>
            <a:xfrm>
              <a:off x="1583830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7" name="Google Shape;2727;p63"/>
            <p:cNvSpPr/>
            <p:nvPr/>
          </p:nvSpPr>
          <p:spPr>
            <a:xfrm>
              <a:off x="1672617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8" name="Google Shape;2728;p63"/>
            <p:cNvSpPr/>
            <p:nvPr/>
          </p:nvSpPr>
          <p:spPr>
            <a:xfrm>
              <a:off x="873527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9" name="Google Shape;2729;p63"/>
            <p:cNvSpPr/>
            <p:nvPr/>
          </p:nvSpPr>
          <p:spPr>
            <a:xfrm>
              <a:off x="962315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0" name="Google Shape;2730;p63"/>
            <p:cNvSpPr/>
            <p:nvPr/>
          </p:nvSpPr>
          <p:spPr>
            <a:xfrm>
              <a:off x="1051103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1" name="Google Shape;2731;p63"/>
            <p:cNvSpPr/>
            <p:nvPr/>
          </p:nvSpPr>
          <p:spPr>
            <a:xfrm>
              <a:off x="1139891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2" name="Google Shape;2732;p63"/>
            <p:cNvSpPr/>
            <p:nvPr/>
          </p:nvSpPr>
          <p:spPr>
            <a:xfrm>
              <a:off x="1228679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3" name="Google Shape;2733;p63"/>
            <p:cNvSpPr/>
            <p:nvPr/>
          </p:nvSpPr>
          <p:spPr>
            <a:xfrm>
              <a:off x="1317466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4" name="Google Shape;2734;p63"/>
            <p:cNvSpPr/>
            <p:nvPr/>
          </p:nvSpPr>
          <p:spPr>
            <a:xfrm>
              <a:off x="1406254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5" name="Google Shape;2735;p63"/>
            <p:cNvSpPr/>
            <p:nvPr/>
          </p:nvSpPr>
          <p:spPr>
            <a:xfrm>
              <a:off x="1495042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6" name="Google Shape;2736;p63"/>
            <p:cNvSpPr/>
            <p:nvPr/>
          </p:nvSpPr>
          <p:spPr>
            <a:xfrm>
              <a:off x="1583830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7" name="Google Shape;2737;p63"/>
            <p:cNvSpPr/>
            <p:nvPr/>
          </p:nvSpPr>
          <p:spPr>
            <a:xfrm>
              <a:off x="1672617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8" name="Google Shape;2738;p63"/>
            <p:cNvSpPr/>
            <p:nvPr/>
          </p:nvSpPr>
          <p:spPr>
            <a:xfrm>
              <a:off x="784740" y="31064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9" name="Google Shape;2739;p63"/>
            <p:cNvSpPr/>
            <p:nvPr/>
          </p:nvSpPr>
          <p:spPr>
            <a:xfrm>
              <a:off x="784740" y="320441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0" name="Google Shape;2740;p63"/>
            <p:cNvSpPr/>
            <p:nvPr/>
          </p:nvSpPr>
          <p:spPr>
            <a:xfrm>
              <a:off x="784740" y="330234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1" name="Google Shape;2741;p63"/>
            <p:cNvSpPr/>
            <p:nvPr/>
          </p:nvSpPr>
          <p:spPr>
            <a:xfrm>
              <a:off x="784740" y="340028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2" name="Google Shape;2742;p63"/>
            <p:cNvSpPr/>
            <p:nvPr/>
          </p:nvSpPr>
          <p:spPr>
            <a:xfrm>
              <a:off x="784740" y="349821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3" name="Google Shape;2743;p63"/>
            <p:cNvSpPr/>
            <p:nvPr/>
          </p:nvSpPr>
          <p:spPr>
            <a:xfrm>
              <a:off x="784740" y="359615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4" name="Google Shape;2744;p63"/>
            <p:cNvSpPr/>
            <p:nvPr/>
          </p:nvSpPr>
          <p:spPr>
            <a:xfrm>
              <a:off x="784740" y="369409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5" name="Google Shape;2745;p63"/>
            <p:cNvSpPr/>
            <p:nvPr/>
          </p:nvSpPr>
          <p:spPr>
            <a:xfrm>
              <a:off x="784740" y="379202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6" name="Google Shape;2746;p63"/>
            <p:cNvSpPr/>
            <p:nvPr/>
          </p:nvSpPr>
          <p:spPr>
            <a:xfrm>
              <a:off x="784740" y="3889962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7" name="Google Shape;2747;p63"/>
            <p:cNvSpPr/>
            <p:nvPr/>
          </p:nvSpPr>
          <p:spPr>
            <a:xfrm>
              <a:off x="784740" y="3987897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8" name="Google Shape;2748;p63"/>
            <p:cNvSpPr/>
            <p:nvPr/>
          </p:nvSpPr>
          <p:spPr>
            <a:xfrm>
              <a:off x="784740" y="408583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9" name="Google Shape;2749;p63"/>
            <p:cNvSpPr/>
            <p:nvPr/>
          </p:nvSpPr>
          <p:spPr>
            <a:xfrm>
              <a:off x="784740" y="4183769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0" name="Google Shape;2750;p63"/>
            <p:cNvSpPr/>
            <p:nvPr/>
          </p:nvSpPr>
          <p:spPr>
            <a:xfrm>
              <a:off x="784740" y="428170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1" name="Google Shape;2751;p63"/>
            <p:cNvSpPr/>
            <p:nvPr/>
          </p:nvSpPr>
          <p:spPr>
            <a:xfrm>
              <a:off x="784740" y="437964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2" name="Google Shape;2752;p63"/>
            <p:cNvSpPr/>
            <p:nvPr/>
          </p:nvSpPr>
          <p:spPr>
            <a:xfrm>
              <a:off x="784740" y="447757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3" name="Google Shape;2753;p63"/>
            <p:cNvSpPr/>
            <p:nvPr/>
          </p:nvSpPr>
          <p:spPr>
            <a:xfrm>
              <a:off x="6465144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4" name="Google Shape;2754;p63"/>
            <p:cNvSpPr/>
            <p:nvPr/>
          </p:nvSpPr>
          <p:spPr>
            <a:xfrm>
              <a:off x="6553933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5" name="Google Shape;2755;p63"/>
            <p:cNvSpPr/>
            <p:nvPr/>
          </p:nvSpPr>
          <p:spPr>
            <a:xfrm>
              <a:off x="6642723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6" name="Google Shape;2756;p63"/>
            <p:cNvSpPr/>
            <p:nvPr/>
          </p:nvSpPr>
          <p:spPr>
            <a:xfrm>
              <a:off x="6731512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7" name="Google Shape;2757;p63"/>
            <p:cNvSpPr/>
            <p:nvPr/>
          </p:nvSpPr>
          <p:spPr>
            <a:xfrm>
              <a:off x="6820301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8" name="Google Shape;2758;p63"/>
            <p:cNvSpPr/>
            <p:nvPr/>
          </p:nvSpPr>
          <p:spPr>
            <a:xfrm>
              <a:off x="6909090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9" name="Google Shape;2759;p63"/>
            <p:cNvSpPr/>
            <p:nvPr/>
          </p:nvSpPr>
          <p:spPr>
            <a:xfrm>
              <a:off x="6465144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0" name="Google Shape;2760;p63"/>
            <p:cNvSpPr/>
            <p:nvPr/>
          </p:nvSpPr>
          <p:spPr>
            <a:xfrm>
              <a:off x="6553933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1" name="Google Shape;2761;p63"/>
            <p:cNvSpPr/>
            <p:nvPr/>
          </p:nvSpPr>
          <p:spPr>
            <a:xfrm>
              <a:off x="6642723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2" name="Google Shape;2762;p63"/>
            <p:cNvSpPr/>
            <p:nvPr/>
          </p:nvSpPr>
          <p:spPr>
            <a:xfrm>
              <a:off x="6731512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3" name="Google Shape;2763;p63"/>
            <p:cNvSpPr/>
            <p:nvPr/>
          </p:nvSpPr>
          <p:spPr>
            <a:xfrm>
              <a:off x="6820301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4" name="Google Shape;2764;p63"/>
            <p:cNvSpPr/>
            <p:nvPr/>
          </p:nvSpPr>
          <p:spPr>
            <a:xfrm>
              <a:off x="6909090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5" name="Google Shape;2765;p63"/>
            <p:cNvSpPr/>
            <p:nvPr/>
          </p:nvSpPr>
          <p:spPr>
            <a:xfrm>
              <a:off x="6465144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6" name="Google Shape;2766;p63"/>
            <p:cNvSpPr/>
            <p:nvPr/>
          </p:nvSpPr>
          <p:spPr>
            <a:xfrm>
              <a:off x="6553933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7" name="Google Shape;2767;p63"/>
            <p:cNvSpPr/>
            <p:nvPr/>
          </p:nvSpPr>
          <p:spPr>
            <a:xfrm>
              <a:off x="6642723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8" name="Google Shape;2768;p63"/>
            <p:cNvSpPr/>
            <p:nvPr/>
          </p:nvSpPr>
          <p:spPr>
            <a:xfrm>
              <a:off x="6731512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9" name="Google Shape;2769;p63"/>
            <p:cNvSpPr/>
            <p:nvPr/>
          </p:nvSpPr>
          <p:spPr>
            <a:xfrm>
              <a:off x="6820301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0" name="Google Shape;2770;p63"/>
            <p:cNvSpPr/>
            <p:nvPr/>
          </p:nvSpPr>
          <p:spPr>
            <a:xfrm>
              <a:off x="6909090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1" name="Google Shape;2771;p63"/>
            <p:cNvSpPr/>
            <p:nvPr/>
          </p:nvSpPr>
          <p:spPr>
            <a:xfrm>
              <a:off x="6997879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2" name="Google Shape;2772;p63"/>
            <p:cNvSpPr/>
            <p:nvPr/>
          </p:nvSpPr>
          <p:spPr>
            <a:xfrm>
              <a:off x="6997879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3" name="Google Shape;2773;p63"/>
            <p:cNvSpPr/>
            <p:nvPr/>
          </p:nvSpPr>
          <p:spPr>
            <a:xfrm>
              <a:off x="6997879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4" name="Google Shape;2774;p63"/>
            <p:cNvSpPr/>
            <p:nvPr/>
          </p:nvSpPr>
          <p:spPr>
            <a:xfrm>
              <a:off x="7086668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5" name="Google Shape;2775;p63"/>
            <p:cNvSpPr/>
            <p:nvPr/>
          </p:nvSpPr>
          <p:spPr>
            <a:xfrm>
              <a:off x="7086668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6" name="Google Shape;2776;p63"/>
            <p:cNvSpPr/>
            <p:nvPr/>
          </p:nvSpPr>
          <p:spPr>
            <a:xfrm>
              <a:off x="7086668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7" name="Google Shape;2777;p63"/>
            <p:cNvSpPr/>
            <p:nvPr/>
          </p:nvSpPr>
          <p:spPr>
            <a:xfrm>
              <a:off x="7175458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8" name="Google Shape;2778;p63"/>
            <p:cNvSpPr/>
            <p:nvPr/>
          </p:nvSpPr>
          <p:spPr>
            <a:xfrm>
              <a:off x="7175458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9" name="Google Shape;2779;p63"/>
            <p:cNvSpPr/>
            <p:nvPr/>
          </p:nvSpPr>
          <p:spPr>
            <a:xfrm>
              <a:off x="7175458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0" name="Google Shape;2780;p63"/>
            <p:cNvSpPr/>
            <p:nvPr/>
          </p:nvSpPr>
          <p:spPr>
            <a:xfrm>
              <a:off x="7264247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1" name="Google Shape;2781;p63"/>
            <p:cNvSpPr/>
            <p:nvPr/>
          </p:nvSpPr>
          <p:spPr>
            <a:xfrm>
              <a:off x="7264247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2" name="Google Shape;2782;p63"/>
            <p:cNvSpPr/>
            <p:nvPr/>
          </p:nvSpPr>
          <p:spPr>
            <a:xfrm>
              <a:off x="7264247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3" name="Google Shape;2783;p63"/>
            <p:cNvSpPr/>
            <p:nvPr/>
          </p:nvSpPr>
          <p:spPr>
            <a:xfrm>
              <a:off x="7353036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4" name="Google Shape;2784;p63"/>
            <p:cNvSpPr/>
            <p:nvPr/>
          </p:nvSpPr>
          <p:spPr>
            <a:xfrm>
              <a:off x="7353036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5" name="Google Shape;2785;p63"/>
            <p:cNvSpPr/>
            <p:nvPr/>
          </p:nvSpPr>
          <p:spPr>
            <a:xfrm>
              <a:off x="7353036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6" name="Google Shape;2786;p63"/>
            <p:cNvSpPr/>
            <p:nvPr/>
          </p:nvSpPr>
          <p:spPr>
            <a:xfrm>
              <a:off x="7441825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7" name="Google Shape;2787;p63"/>
            <p:cNvSpPr/>
            <p:nvPr/>
          </p:nvSpPr>
          <p:spPr>
            <a:xfrm>
              <a:off x="7441825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8" name="Google Shape;2788;p63"/>
            <p:cNvSpPr/>
            <p:nvPr/>
          </p:nvSpPr>
          <p:spPr>
            <a:xfrm>
              <a:off x="7441825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9" name="Google Shape;2789;p63"/>
            <p:cNvSpPr/>
            <p:nvPr/>
          </p:nvSpPr>
          <p:spPr>
            <a:xfrm>
              <a:off x="7530614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0" name="Google Shape;2790;p63"/>
            <p:cNvSpPr/>
            <p:nvPr/>
          </p:nvSpPr>
          <p:spPr>
            <a:xfrm>
              <a:off x="7530614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1" name="Google Shape;2791;p63"/>
            <p:cNvSpPr/>
            <p:nvPr/>
          </p:nvSpPr>
          <p:spPr>
            <a:xfrm>
              <a:off x="7530614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2" name="Google Shape;2792;p63"/>
            <p:cNvSpPr/>
            <p:nvPr/>
          </p:nvSpPr>
          <p:spPr>
            <a:xfrm>
              <a:off x="7619404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3" name="Google Shape;2793;p63"/>
            <p:cNvSpPr/>
            <p:nvPr/>
          </p:nvSpPr>
          <p:spPr>
            <a:xfrm>
              <a:off x="7619404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4" name="Google Shape;2794;p63"/>
            <p:cNvSpPr/>
            <p:nvPr/>
          </p:nvSpPr>
          <p:spPr>
            <a:xfrm>
              <a:off x="7619404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5" name="Google Shape;2795;p63"/>
            <p:cNvSpPr/>
            <p:nvPr/>
          </p:nvSpPr>
          <p:spPr>
            <a:xfrm>
              <a:off x="7708193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6" name="Google Shape;2796;p63"/>
            <p:cNvSpPr/>
            <p:nvPr/>
          </p:nvSpPr>
          <p:spPr>
            <a:xfrm>
              <a:off x="7708193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7" name="Google Shape;2797;p63"/>
            <p:cNvSpPr/>
            <p:nvPr/>
          </p:nvSpPr>
          <p:spPr>
            <a:xfrm>
              <a:off x="7708193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8" name="Google Shape;2798;p63"/>
            <p:cNvSpPr/>
            <p:nvPr/>
          </p:nvSpPr>
          <p:spPr>
            <a:xfrm>
              <a:off x="7796982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9" name="Google Shape;2799;p63"/>
            <p:cNvSpPr/>
            <p:nvPr/>
          </p:nvSpPr>
          <p:spPr>
            <a:xfrm>
              <a:off x="7796982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0" name="Google Shape;2800;p63"/>
            <p:cNvSpPr/>
            <p:nvPr/>
          </p:nvSpPr>
          <p:spPr>
            <a:xfrm>
              <a:off x="7796982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1" name="Google Shape;2801;p63"/>
            <p:cNvSpPr/>
            <p:nvPr/>
          </p:nvSpPr>
          <p:spPr>
            <a:xfrm>
              <a:off x="7885771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2" name="Google Shape;2802;p63"/>
            <p:cNvSpPr/>
            <p:nvPr/>
          </p:nvSpPr>
          <p:spPr>
            <a:xfrm>
              <a:off x="7885771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3" name="Google Shape;2803;p63"/>
            <p:cNvSpPr/>
            <p:nvPr/>
          </p:nvSpPr>
          <p:spPr>
            <a:xfrm>
              <a:off x="7885771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4" name="Google Shape;2804;p63"/>
            <p:cNvSpPr/>
            <p:nvPr/>
          </p:nvSpPr>
          <p:spPr>
            <a:xfrm>
              <a:off x="7974560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5" name="Google Shape;2805;p63"/>
            <p:cNvSpPr/>
            <p:nvPr/>
          </p:nvSpPr>
          <p:spPr>
            <a:xfrm>
              <a:off x="7974560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6" name="Google Shape;2806;p63"/>
            <p:cNvSpPr/>
            <p:nvPr/>
          </p:nvSpPr>
          <p:spPr>
            <a:xfrm>
              <a:off x="7974560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7" name="Google Shape;2807;p63"/>
            <p:cNvSpPr/>
            <p:nvPr/>
          </p:nvSpPr>
          <p:spPr>
            <a:xfrm>
              <a:off x="8063349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8" name="Google Shape;2808;p63"/>
            <p:cNvSpPr/>
            <p:nvPr/>
          </p:nvSpPr>
          <p:spPr>
            <a:xfrm>
              <a:off x="8063349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9" name="Google Shape;2809;p63"/>
            <p:cNvSpPr/>
            <p:nvPr/>
          </p:nvSpPr>
          <p:spPr>
            <a:xfrm>
              <a:off x="8063349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0" name="Google Shape;2810;p63"/>
            <p:cNvSpPr/>
            <p:nvPr/>
          </p:nvSpPr>
          <p:spPr>
            <a:xfrm>
              <a:off x="8152139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1" name="Google Shape;2811;p63"/>
            <p:cNvSpPr/>
            <p:nvPr/>
          </p:nvSpPr>
          <p:spPr>
            <a:xfrm>
              <a:off x="8152139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2" name="Google Shape;2812;p63"/>
            <p:cNvSpPr/>
            <p:nvPr/>
          </p:nvSpPr>
          <p:spPr>
            <a:xfrm>
              <a:off x="8152139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3" name="Google Shape;2813;p63"/>
            <p:cNvSpPr/>
            <p:nvPr/>
          </p:nvSpPr>
          <p:spPr>
            <a:xfrm>
              <a:off x="8240928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4" name="Google Shape;2814;p63"/>
            <p:cNvSpPr/>
            <p:nvPr/>
          </p:nvSpPr>
          <p:spPr>
            <a:xfrm>
              <a:off x="8240928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5" name="Google Shape;2815;p63"/>
            <p:cNvSpPr/>
            <p:nvPr/>
          </p:nvSpPr>
          <p:spPr>
            <a:xfrm>
              <a:off x="8240928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6" name="Google Shape;2816;p63"/>
            <p:cNvSpPr/>
            <p:nvPr/>
          </p:nvSpPr>
          <p:spPr>
            <a:xfrm>
              <a:off x="8333217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7" name="Google Shape;2817;p63"/>
            <p:cNvSpPr/>
            <p:nvPr/>
          </p:nvSpPr>
          <p:spPr>
            <a:xfrm>
              <a:off x="8333217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8" name="Google Shape;2818;p63"/>
            <p:cNvSpPr/>
            <p:nvPr/>
          </p:nvSpPr>
          <p:spPr>
            <a:xfrm>
              <a:off x="8333217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9" name="Google Shape;2819;p63"/>
            <p:cNvSpPr/>
            <p:nvPr/>
          </p:nvSpPr>
          <p:spPr>
            <a:xfrm>
              <a:off x="6376355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0" name="Google Shape;2820;p63"/>
            <p:cNvSpPr/>
            <p:nvPr/>
          </p:nvSpPr>
          <p:spPr>
            <a:xfrm>
              <a:off x="6376355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1" name="Google Shape;2821;p63"/>
            <p:cNvSpPr/>
            <p:nvPr/>
          </p:nvSpPr>
          <p:spPr>
            <a:xfrm>
              <a:off x="6376355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2" name="Google Shape;2822;p63"/>
            <p:cNvSpPr/>
            <p:nvPr/>
          </p:nvSpPr>
          <p:spPr>
            <a:xfrm>
              <a:off x="6287566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3" name="Google Shape;2823;p63"/>
            <p:cNvSpPr/>
            <p:nvPr/>
          </p:nvSpPr>
          <p:spPr>
            <a:xfrm>
              <a:off x="6287566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4" name="Google Shape;2824;p63"/>
            <p:cNvSpPr/>
            <p:nvPr/>
          </p:nvSpPr>
          <p:spPr>
            <a:xfrm>
              <a:off x="6287566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5" name="Google Shape;2825;p63"/>
            <p:cNvSpPr/>
            <p:nvPr/>
          </p:nvSpPr>
          <p:spPr>
            <a:xfrm>
              <a:off x="6198777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6" name="Google Shape;2826;p63"/>
            <p:cNvSpPr/>
            <p:nvPr/>
          </p:nvSpPr>
          <p:spPr>
            <a:xfrm>
              <a:off x="6198777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7" name="Google Shape;2827;p63"/>
            <p:cNvSpPr/>
            <p:nvPr/>
          </p:nvSpPr>
          <p:spPr>
            <a:xfrm>
              <a:off x="6198777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8" name="Google Shape;2828;p63"/>
            <p:cNvSpPr/>
            <p:nvPr/>
          </p:nvSpPr>
          <p:spPr>
            <a:xfrm>
              <a:off x="4246471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9" name="Google Shape;2829;p63"/>
            <p:cNvSpPr/>
            <p:nvPr/>
          </p:nvSpPr>
          <p:spPr>
            <a:xfrm>
              <a:off x="4335261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0" name="Google Shape;2830;p63"/>
            <p:cNvSpPr/>
            <p:nvPr/>
          </p:nvSpPr>
          <p:spPr>
            <a:xfrm>
              <a:off x="4424050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1" name="Google Shape;2831;p63"/>
            <p:cNvSpPr/>
            <p:nvPr/>
          </p:nvSpPr>
          <p:spPr>
            <a:xfrm>
              <a:off x="4512839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2" name="Google Shape;2832;p63"/>
            <p:cNvSpPr/>
            <p:nvPr/>
          </p:nvSpPr>
          <p:spPr>
            <a:xfrm>
              <a:off x="4601628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3" name="Google Shape;2833;p63"/>
            <p:cNvSpPr/>
            <p:nvPr/>
          </p:nvSpPr>
          <p:spPr>
            <a:xfrm>
              <a:off x="4690417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4" name="Google Shape;2834;p63"/>
            <p:cNvSpPr/>
            <p:nvPr/>
          </p:nvSpPr>
          <p:spPr>
            <a:xfrm>
              <a:off x="4246471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5" name="Google Shape;2835;p63"/>
            <p:cNvSpPr/>
            <p:nvPr/>
          </p:nvSpPr>
          <p:spPr>
            <a:xfrm>
              <a:off x="4335261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6" name="Google Shape;2836;p63"/>
            <p:cNvSpPr/>
            <p:nvPr/>
          </p:nvSpPr>
          <p:spPr>
            <a:xfrm>
              <a:off x="4424050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7" name="Google Shape;2837;p63"/>
            <p:cNvSpPr/>
            <p:nvPr/>
          </p:nvSpPr>
          <p:spPr>
            <a:xfrm>
              <a:off x="4512839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8" name="Google Shape;2838;p63"/>
            <p:cNvSpPr/>
            <p:nvPr/>
          </p:nvSpPr>
          <p:spPr>
            <a:xfrm>
              <a:off x="4601628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9" name="Google Shape;2839;p63"/>
            <p:cNvSpPr/>
            <p:nvPr/>
          </p:nvSpPr>
          <p:spPr>
            <a:xfrm>
              <a:off x="4690417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0" name="Google Shape;2840;p63"/>
            <p:cNvSpPr/>
            <p:nvPr/>
          </p:nvSpPr>
          <p:spPr>
            <a:xfrm>
              <a:off x="4246471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1" name="Google Shape;2841;p63"/>
            <p:cNvSpPr/>
            <p:nvPr/>
          </p:nvSpPr>
          <p:spPr>
            <a:xfrm>
              <a:off x="4335261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2" name="Google Shape;2842;p63"/>
            <p:cNvSpPr/>
            <p:nvPr/>
          </p:nvSpPr>
          <p:spPr>
            <a:xfrm>
              <a:off x="4424050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3" name="Google Shape;2843;p63"/>
            <p:cNvSpPr/>
            <p:nvPr/>
          </p:nvSpPr>
          <p:spPr>
            <a:xfrm>
              <a:off x="4512839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4" name="Google Shape;2844;p63"/>
            <p:cNvSpPr/>
            <p:nvPr/>
          </p:nvSpPr>
          <p:spPr>
            <a:xfrm>
              <a:off x="4601628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5" name="Google Shape;2845;p63"/>
            <p:cNvSpPr/>
            <p:nvPr/>
          </p:nvSpPr>
          <p:spPr>
            <a:xfrm>
              <a:off x="4690417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6" name="Google Shape;2846;p63"/>
            <p:cNvSpPr/>
            <p:nvPr/>
          </p:nvSpPr>
          <p:spPr>
            <a:xfrm>
              <a:off x="4779206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7" name="Google Shape;2847;p63"/>
            <p:cNvSpPr/>
            <p:nvPr/>
          </p:nvSpPr>
          <p:spPr>
            <a:xfrm>
              <a:off x="4779206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8" name="Google Shape;2848;p63"/>
            <p:cNvSpPr/>
            <p:nvPr/>
          </p:nvSpPr>
          <p:spPr>
            <a:xfrm>
              <a:off x="4779206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9" name="Google Shape;2849;p63"/>
            <p:cNvSpPr/>
            <p:nvPr/>
          </p:nvSpPr>
          <p:spPr>
            <a:xfrm>
              <a:off x="4867996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0" name="Google Shape;2850;p63"/>
            <p:cNvSpPr/>
            <p:nvPr/>
          </p:nvSpPr>
          <p:spPr>
            <a:xfrm>
              <a:off x="4867996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1" name="Google Shape;2851;p63"/>
            <p:cNvSpPr/>
            <p:nvPr/>
          </p:nvSpPr>
          <p:spPr>
            <a:xfrm>
              <a:off x="4867996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2" name="Google Shape;2852;p63"/>
            <p:cNvSpPr/>
            <p:nvPr/>
          </p:nvSpPr>
          <p:spPr>
            <a:xfrm>
              <a:off x="4956785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3" name="Google Shape;2853;p63"/>
            <p:cNvSpPr/>
            <p:nvPr/>
          </p:nvSpPr>
          <p:spPr>
            <a:xfrm>
              <a:off x="4956785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4" name="Google Shape;2854;p63"/>
            <p:cNvSpPr/>
            <p:nvPr/>
          </p:nvSpPr>
          <p:spPr>
            <a:xfrm>
              <a:off x="4956785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5" name="Google Shape;2855;p63"/>
            <p:cNvSpPr/>
            <p:nvPr/>
          </p:nvSpPr>
          <p:spPr>
            <a:xfrm>
              <a:off x="5045574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6" name="Google Shape;2856;p63"/>
            <p:cNvSpPr/>
            <p:nvPr/>
          </p:nvSpPr>
          <p:spPr>
            <a:xfrm>
              <a:off x="5045574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7" name="Google Shape;2857;p63"/>
            <p:cNvSpPr/>
            <p:nvPr/>
          </p:nvSpPr>
          <p:spPr>
            <a:xfrm>
              <a:off x="5045574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8" name="Google Shape;2858;p63"/>
            <p:cNvSpPr/>
            <p:nvPr/>
          </p:nvSpPr>
          <p:spPr>
            <a:xfrm>
              <a:off x="5134363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9" name="Google Shape;2859;p63"/>
            <p:cNvSpPr/>
            <p:nvPr/>
          </p:nvSpPr>
          <p:spPr>
            <a:xfrm>
              <a:off x="5134363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0" name="Google Shape;2860;p63"/>
            <p:cNvSpPr/>
            <p:nvPr/>
          </p:nvSpPr>
          <p:spPr>
            <a:xfrm>
              <a:off x="5134363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1" name="Google Shape;2861;p63"/>
            <p:cNvSpPr/>
            <p:nvPr/>
          </p:nvSpPr>
          <p:spPr>
            <a:xfrm>
              <a:off x="5223152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2" name="Google Shape;2862;p63"/>
            <p:cNvSpPr/>
            <p:nvPr/>
          </p:nvSpPr>
          <p:spPr>
            <a:xfrm>
              <a:off x="5223152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3" name="Google Shape;2863;p63"/>
            <p:cNvSpPr/>
            <p:nvPr/>
          </p:nvSpPr>
          <p:spPr>
            <a:xfrm>
              <a:off x="5223152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4" name="Google Shape;2864;p63"/>
            <p:cNvSpPr/>
            <p:nvPr/>
          </p:nvSpPr>
          <p:spPr>
            <a:xfrm>
              <a:off x="5311941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5" name="Google Shape;2865;p63"/>
            <p:cNvSpPr/>
            <p:nvPr/>
          </p:nvSpPr>
          <p:spPr>
            <a:xfrm>
              <a:off x="5311941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6" name="Google Shape;2866;p63"/>
            <p:cNvSpPr/>
            <p:nvPr/>
          </p:nvSpPr>
          <p:spPr>
            <a:xfrm>
              <a:off x="5311941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7" name="Google Shape;2867;p63"/>
            <p:cNvSpPr/>
            <p:nvPr/>
          </p:nvSpPr>
          <p:spPr>
            <a:xfrm>
              <a:off x="5400731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8" name="Google Shape;2868;p63"/>
            <p:cNvSpPr/>
            <p:nvPr/>
          </p:nvSpPr>
          <p:spPr>
            <a:xfrm>
              <a:off x="5400731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9" name="Google Shape;2869;p63"/>
            <p:cNvSpPr/>
            <p:nvPr/>
          </p:nvSpPr>
          <p:spPr>
            <a:xfrm>
              <a:off x="5400731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0" name="Google Shape;2870;p63"/>
            <p:cNvSpPr/>
            <p:nvPr/>
          </p:nvSpPr>
          <p:spPr>
            <a:xfrm>
              <a:off x="5489520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1" name="Google Shape;2871;p63"/>
            <p:cNvSpPr/>
            <p:nvPr/>
          </p:nvSpPr>
          <p:spPr>
            <a:xfrm>
              <a:off x="5489520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2" name="Google Shape;2872;p63"/>
            <p:cNvSpPr/>
            <p:nvPr/>
          </p:nvSpPr>
          <p:spPr>
            <a:xfrm>
              <a:off x="5489520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3" name="Google Shape;2873;p63"/>
            <p:cNvSpPr/>
            <p:nvPr/>
          </p:nvSpPr>
          <p:spPr>
            <a:xfrm>
              <a:off x="5578309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4" name="Google Shape;2874;p63"/>
            <p:cNvSpPr/>
            <p:nvPr/>
          </p:nvSpPr>
          <p:spPr>
            <a:xfrm>
              <a:off x="5578309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5" name="Google Shape;2875;p63"/>
            <p:cNvSpPr/>
            <p:nvPr/>
          </p:nvSpPr>
          <p:spPr>
            <a:xfrm>
              <a:off x="5578309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6" name="Google Shape;2876;p63"/>
            <p:cNvSpPr/>
            <p:nvPr/>
          </p:nvSpPr>
          <p:spPr>
            <a:xfrm>
              <a:off x="5667098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7" name="Google Shape;2877;p63"/>
            <p:cNvSpPr/>
            <p:nvPr/>
          </p:nvSpPr>
          <p:spPr>
            <a:xfrm>
              <a:off x="5667098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8" name="Google Shape;2878;p63"/>
            <p:cNvSpPr/>
            <p:nvPr/>
          </p:nvSpPr>
          <p:spPr>
            <a:xfrm>
              <a:off x="5667098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9" name="Google Shape;2879;p63"/>
            <p:cNvSpPr/>
            <p:nvPr/>
          </p:nvSpPr>
          <p:spPr>
            <a:xfrm>
              <a:off x="5755887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0" name="Google Shape;2880;p63"/>
            <p:cNvSpPr/>
            <p:nvPr/>
          </p:nvSpPr>
          <p:spPr>
            <a:xfrm>
              <a:off x="5755887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1" name="Google Shape;2881;p63"/>
            <p:cNvSpPr/>
            <p:nvPr/>
          </p:nvSpPr>
          <p:spPr>
            <a:xfrm>
              <a:off x="5755887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2" name="Google Shape;2882;p63"/>
            <p:cNvSpPr/>
            <p:nvPr/>
          </p:nvSpPr>
          <p:spPr>
            <a:xfrm>
              <a:off x="5844677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3" name="Google Shape;2883;p63"/>
            <p:cNvSpPr/>
            <p:nvPr/>
          </p:nvSpPr>
          <p:spPr>
            <a:xfrm>
              <a:off x="5844677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4" name="Google Shape;2884;p63"/>
            <p:cNvSpPr/>
            <p:nvPr/>
          </p:nvSpPr>
          <p:spPr>
            <a:xfrm>
              <a:off x="5844677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5" name="Google Shape;2885;p63"/>
            <p:cNvSpPr/>
            <p:nvPr/>
          </p:nvSpPr>
          <p:spPr>
            <a:xfrm>
              <a:off x="5933466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6" name="Google Shape;2886;p63"/>
            <p:cNvSpPr/>
            <p:nvPr/>
          </p:nvSpPr>
          <p:spPr>
            <a:xfrm>
              <a:off x="5933466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7" name="Google Shape;2887;p63"/>
            <p:cNvSpPr/>
            <p:nvPr/>
          </p:nvSpPr>
          <p:spPr>
            <a:xfrm>
              <a:off x="5933466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8" name="Google Shape;2888;p63"/>
            <p:cNvSpPr/>
            <p:nvPr/>
          </p:nvSpPr>
          <p:spPr>
            <a:xfrm>
              <a:off x="6022255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9" name="Google Shape;2889;p63"/>
            <p:cNvSpPr/>
            <p:nvPr/>
          </p:nvSpPr>
          <p:spPr>
            <a:xfrm>
              <a:off x="6022255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0" name="Google Shape;2890;p63"/>
            <p:cNvSpPr/>
            <p:nvPr/>
          </p:nvSpPr>
          <p:spPr>
            <a:xfrm>
              <a:off x="6022255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1" name="Google Shape;2891;p63"/>
            <p:cNvSpPr/>
            <p:nvPr/>
          </p:nvSpPr>
          <p:spPr>
            <a:xfrm>
              <a:off x="6114544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2" name="Google Shape;2892;p63"/>
            <p:cNvSpPr/>
            <p:nvPr/>
          </p:nvSpPr>
          <p:spPr>
            <a:xfrm>
              <a:off x="6114544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3" name="Google Shape;2893;p63"/>
            <p:cNvSpPr/>
            <p:nvPr/>
          </p:nvSpPr>
          <p:spPr>
            <a:xfrm>
              <a:off x="6114544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4" name="Google Shape;2894;p63"/>
            <p:cNvSpPr/>
            <p:nvPr/>
          </p:nvSpPr>
          <p:spPr>
            <a:xfrm>
              <a:off x="4157682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5" name="Google Shape;2895;p63"/>
            <p:cNvSpPr/>
            <p:nvPr/>
          </p:nvSpPr>
          <p:spPr>
            <a:xfrm>
              <a:off x="4157682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6" name="Google Shape;2896;p63"/>
            <p:cNvSpPr/>
            <p:nvPr/>
          </p:nvSpPr>
          <p:spPr>
            <a:xfrm>
              <a:off x="4157682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7" name="Google Shape;2897;p63"/>
            <p:cNvSpPr/>
            <p:nvPr/>
          </p:nvSpPr>
          <p:spPr>
            <a:xfrm>
              <a:off x="4068893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8" name="Google Shape;2898;p63"/>
            <p:cNvSpPr/>
            <p:nvPr/>
          </p:nvSpPr>
          <p:spPr>
            <a:xfrm>
              <a:off x="4068893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9" name="Google Shape;2899;p63"/>
            <p:cNvSpPr/>
            <p:nvPr/>
          </p:nvSpPr>
          <p:spPr>
            <a:xfrm>
              <a:off x="4068893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0" name="Google Shape;2900;p63"/>
            <p:cNvSpPr/>
            <p:nvPr/>
          </p:nvSpPr>
          <p:spPr>
            <a:xfrm>
              <a:off x="3980104" y="1337003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1" name="Google Shape;2901;p63"/>
            <p:cNvSpPr/>
            <p:nvPr/>
          </p:nvSpPr>
          <p:spPr>
            <a:xfrm>
              <a:off x="3980104" y="1434941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2" name="Google Shape;2902;p63"/>
            <p:cNvSpPr/>
            <p:nvPr/>
          </p:nvSpPr>
          <p:spPr>
            <a:xfrm>
              <a:off x="3980104" y="1532878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3" name="Google Shape;2903;p63"/>
            <p:cNvSpPr/>
            <p:nvPr/>
          </p:nvSpPr>
          <p:spPr>
            <a:xfrm>
              <a:off x="2027752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4" name="Google Shape;2904;p63"/>
            <p:cNvSpPr/>
            <p:nvPr/>
          </p:nvSpPr>
          <p:spPr>
            <a:xfrm>
              <a:off x="2116540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5" name="Google Shape;2905;p63"/>
            <p:cNvSpPr/>
            <p:nvPr/>
          </p:nvSpPr>
          <p:spPr>
            <a:xfrm>
              <a:off x="2205328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6" name="Google Shape;2906;p63"/>
            <p:cNvSpPr/>
            <p:nvPr/>
          </p:nvSpPr>
          <p:spPr>
            <a:xfrm>
              <a:off x="2294116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7" name="Google Shape;2907;p63"/>
            <p:cNvSpPr/>
            <p:nvPr/>
          </p:nvSpPr>
          <p:spPr>
            <a:xfrm>
              <a:off x="2382904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8" name="Google Shape;2908;p63"/>
            <p:cNvSpPr/>
            <p:nvPr/>
          </p:nvSpPr>
          <p:spPr>
            <a:xfrm>
              <a:off x="2471691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9" name="Google Shape;2909;p63"/>
            <p:cNvSpPr/>
            <p:nvPr/>
          </p:nvSpPr>
          <p:spPr>
            <a:xfrm>
              <a:off x="2027752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0" name="Google Shape;2910;p63"/>
            <p:cNvSpPr/>
            <p:nvPr/>
          </p:nvSpPr>
          <p:spPr>
            <a:xfrm>
              <a:off x="2116540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1" name="Google Shape;2911;p63"/>
            <p:cNvSpPr/>
            <p:nvPr/>
          </p:nvSpPr>
          <p:spPr>
            <a:xfrm>
              <a:off x="2205328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2" name="Google Shape;2912;p63"/>
            <p:cNvSpPr/>
            <p:nvPr/>
          </p:nvSpPr>
          <p:spPr>
            <a:xfrm>
              <a:off x="2294116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3" name="Google Shape;2913;p63"/>
            <p:cNvSpPr/>
            <p:nvPr/>
          </p:nvSpPr>
          <p:spPr>
            <a:xfrm>
              <a:off x="2382904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4" name="Google Shape;2914;p63"/>
            <p:cNvSpPr/>
            <p:nvPr/>
          </p:nvSpPr>
          <p:spPr>
            <a:xfrm>
              <a:off x="2471691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5" name="Google Shape;2915;p63"/>
            <p:cNvSpPr/>
            <p:nvPr/>
          </p:nvSpPr>
          <p:spPr>
            <a:xfrm>
              <a:off x="2027752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6" name="Google Shape;2916;p63"/>
            <p:cNvSpPr/>
            <p:nvPr/>
          </p:nvSpPr>
          <p:spPr>
            <a:xfrm>
              <a:off x="2116540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7" name="Google Shape;2917;p63"/>
            <p:cNvSpPr/>
            <p:nvPr/>
          </p:nvSpPr>
          <p:spPr>
            <a:xfrm>
              <a:off x="2205328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8" name="Google Shape;2918;p63"/>
            <p:cNvSpPr/>
            <p:nvPr/>
          </p:nvSpPr>
          <p:spPr>
            <a:xfrm>
              <a:off x="2294116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9" name="Google Shape;2919;p63"/>
            <p:cNvSpPr/>
            <p:nvPr/>
          </p:nvSpPr>
          <p:spPr>
            <a:xfrm>
              <a:off x="2382904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0" name="Google Shape;2920;p63"/>
            <p:cNvSpPr/>
            <p:nvPr/>
          </p:nvSpPr>
          <p:spPr>
            <a:xfrm>
              <a:off x="2471691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1" name="Google Shape;2921;p63"/>
            <p:cNvSpPr/>
            <p:nvPr/>
          </p:nvSpPr>
          <p:spPr>
            <a:xfrm>
              <a:off x="2560479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2" name="Google Shape;2922;p63"/>
            <p:cNvSpPr/>
            <p:nvPr/>
          </p:nvSpPr>
          <p:spPr>
            <a:xfrm>
              <a:off x="2560479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3" name="Google Shape;2923;p63"/>
            <p:cNvSpPr/>
            <p:nvPr/>
          </p:nvSpPr>
          <p:spPr>
            <a:xfrm>
              <a:off x="2560479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4" name="Google Shape;2924;p63"/>
            <p:cNvSpPr/>
            <p:nvPr/>
          </p:nvSpPr>
          <p:spPr>
            <a:xfrm>
              <a:off x="2649267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5" name="Google Shape;2925;p63"/>
            <p:cNvSpPr/>
            <p:nvPr/>
          </p:nvSpPr>
          <p:spPr>
            <a:xfrm>
              <a:off x="2649267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6" name="Google Shape;2926;p63"/>
            <p:cNvSpPr/>
            <p:nvPr/>
          </p:nvSpPr>
          <p:spPr>
            <a:xfrm>
              <a:off x="2649267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7" name="Google Shape;2927;p63"/>
            <p:cNvSpPr/>
            <p:nvPr/>
          </p:nvSpPr>
          <p:spPr>
            <a:xfrm>
              <a:off x="2738055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8" name="Google Shape;2928;p63"/>
            <p:cNvSpPr/>
            <p:nvPr/>
          </p:nvSpPr>
          <p:spPr>
            <a:xfrm>
              <a:off x="2738055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9" name="Google Shape;2929;p63"/>
            <p:cNvSpPr/>
            <p:nvPr/>
          </p:nvSpPr>
          <p:spPr>
            <a:xfrm>
              <a:off x="2738055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0" name="Google Shape;2930;p63"/>
            <p:cNvSpPr/>
            <p:nvPr/>
          </p:nvSpPr>
          <p:spPr>
            <a:xfrm>
              <a:off x="2826842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1" name="Google Shape;2931;p63"/>
            <p:cNvSpPr/>
            <p:nvPr/>
          </p:nvSpPr>
          <p:spPr>
            <a:xfrm>
              <a:off x="2826842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2" name="Google Shape;2932;p63"/>
            <p:cNvSpPr/>
            <p:nvPr/>
          </p:nvSpPr>
          <p:spPr>
            <a:xfrm>
              <a:off x="2826842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3" name="Google Shape;2933;p63"/>
            <p:cNvSpPr/>
            <p:nvPr/>
          </p:nvSpPr>
          <p:spPr>
            <a:xfrm>
              <a:off x="2915630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4" name="Google Shape;2934;p63"/>
            <p:cNvSpPr/>
            <p:nvPr/>
          </p:nvSpPr>
          <p:spPr>
            <a:xfrm>
              <a:off x="2915630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5" name="Google Shape;2935;p63"/>
            <p:cNvSpPr/>
            <p:nvPr/>
          </p:nvSpPr>
          <p:spPr>
            <a:xfrm>
              <a:off x="2915630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6" name="Google Shape;2936;p63"/>
            <p:cNvSpPr/>
            <p:nvPr/>
          </p:nvSpPr>
          <p:spPr>
            <a:xfrm>
              <a:off x="3004418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7" name="Google Shape;2937;p63"/>
            <p:cNvSpPr/>
            <p:nvPr/>
          </p:nvSpPr>
          <p:spPr>
            <a:xfrm>
              <a:off x="3004418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8" name="Google Shape;2938;p63"/>
            <p:cNvSpPr/>
            <p:nvPr/>
          </p:nvSpPr>
          <p:spPr>
            <a:xfrm>
              <a:off x="3004418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9" name="Google Shape;2939;p63"/>
            <p:cNvSpPr/>
            <p:nvPr/>
          </p:nvSpPr>
          <p:spPr>
            <a:xfrm>
              <a:off x="3093206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0" name="Google Shape;2940;p63"/>
            <p:cNvSpPr/>
            <p:nvPr/>
          </p:nvSpPr>
          <p:spPr>
            <a:xfrm>
              <a:off x="3093206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1" name="Google Shape;2941;p63"/>
            <p:cNvSpPr/>
            <p:nvPr/>
          </p:nvSpPr>
          <p:spPr>
            <a:xfrm>
              <a:off x="3093206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2" name="Google Shape;2942;p63"/>
            <p:cNvSpPr/>
            <p:nvPr/>
          </p:nvSpPr>
          <p:spPr>
            <a:xfrm>
              <a:off x="3181993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3" name="Google Shape;2943;p63"/>
            <p:cNvSpPr/>
            <p:nvPr/>
          </p:nvSpPr>
          <p:spPr>
            <a:xfrm>
              <a:off x="3181993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4" name="Google Shape;2944;p63"/>
            <p:cNvSpPr/>
            <p:nvPr/>
          </p:nvSpPr>
          <p:spPr>
            <a:xfrm>
              <a:off x="3181993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5" name="Google Shape;2945;p63"/>
            <p:cNvSpPr/>
            <p:nvPr/>
          </p:nvSpPr>
          <p:spPr>
            <a:xfrm>
              <a:off x="3270781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6" name="Google Shape;2946;p63"/>
            <p:cNvSpPr/>
            <p:nvPr/>
          </p:nvSpPr>
          <p:spPr>
            <a:xfrm>
              <a:off x="3270781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7" name="Google Shape;2947;p63"/>
            <p:cNvSpPr/>
            <p:nvPr/>
          </p:nvSpPr>
          <p:spPr>
            <a:xfrm>
              <a:off x="3270781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8" name="Google Shape;2948;p63"/>
            <p:cNvSpPr/>
            <p:nvPr/>
          </p:nvSpPr>
          <p:spPr>
            <a:xfrm>
              <a:off x="3359569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9" name="Google Shape;2949;p63"/>
            <p:cNvSpPr/>
            <p:nvPr/>
          </p:nvSpPr>
          <p:spPr>
            <a:xfrm>
              <a:off x="3359569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0" name="Google Shape;2950;p63"/>
            <p:cNvSpPr/>
            <p:nvPr/>
          </p:nvSpPr>
          <p:spPr>
            <a:xfrm>
              <a:off x="3359569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1" name="Google Shape;2951;p63"/>
            <p:cNvSpPr/>
            <p:nvPr/>
          </p:nvSpPr>
          <p:spPr>
            <a:xfrm>
              <a:off x="3448357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2" name="Google Shape;2952;p63"/>
            <p:cNvSpPr/>
            <p:nvPr/>
          </p:nvSpPr>
          <p:spPr>
            <a:xfrm>
              <a:off x="3448357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3" name="Google Shape;2953;p63"/>
            <p:cNvSpPr/>
            <p:nvPr/>
          </p:nvSpPr>
          <p:spPr>
            <a:xfrm>
              <a:off x="3448357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4" name="Google Shape;2954;p63"/>
            <p:cNvSpPr/>
            <p:nvPr/>
          </p:nvSpPr>
          <p:spPr>
            <a:xfrm>
              <a:off x="3537144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5" name="Google Shape;2955;p63"/>
            <p:cNvSpPr/>
            <p:nvPr/>
          </p:nvSpPr>
          <p:spPr>
            <a:xfrm>
              <a:off x="3537144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6" name="Google Shape;2956;p63"/>
            <p:cNvSpPr/>
            <p:nvPr/>
          </p:nvSpPr>
          <p:spPr>
            <a:xfrm>
              <a:off x="3537144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7" name="Google Shape;2957;p63"/>
            <p:cNvSpPr/>
            <p:nvPr/>
          </p:nvSpPr>
          <p:spPr>
            <a:xfrm>
              <a:off x="3625932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8" name="Google Shape;2958;p63"/>
            <p:cNvSpPr/>
            <p:nvPr/>
          </p:nvSpPr>
          <p:spPr>
            <a:xfrm>
              <a:off x="3625932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9" name="Google Shape;2959;p63"/>
            <p:cNvSpPr/>
            <p:nvPr/>
          </p:nvSpPr>
          <p:spPr>
            <a:xfrm>
              <a:off x="3625932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0" name="Google Shape;2960;p63"/>
            <p:cNvSpPr/>
            <p:nvPr/>
          </p:nvSpPr>
          <p:spPr>
            <a:xfrm>
              <a:off x="3714720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1" name="Google Shape;2961;p63"/>
            <p:cNvSpPr/>
            <p:nvPr/>
          </p:nvSpPr>
          <p:spPr>
            <a:xfrm>
              <a:off x="3714720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2" name="Google Shape;2962;p63"/>
            <p:cNvSpPr/>
            <p:nvPr/>
          </p:nvSpPr>
          <p:spPr>
            <a:xfrm>
              <a:off x="3714720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3" name="Google Shape;2963;p63"/>
            <p:cNvSpPr/>
            <p:nvPr/>
          </p:nvSpPr>
          <p:spPr>
            <a:xfrm>
              <a:off x="3803508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4" name="Google Shape;2964;p63"/>
            <p:cNvSpPr/>
            <p:nvPr/>
          </p:nvSpPr>
          <p:spPr>
            <a:xfrm>
              <a:off x="3803508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5" name="Google Shape;2965;p63"/>
            <p:cNvSpPr/>
            <p:nvPr/>
          </p:nvSpPr>
          <p:spPr>
            <a:xfrm>
              <a:off x="3803508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6" name="Google Shape;2966;p63"/>
            <p:cNvSpPr/>
            <p:nvPr/>
          </p:nvSpPr>
          <p:spPr>
            <a:xfrm>
              <a:off x="3895796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7" name="Google Shape;2967;p63"/>
            <p:cNvSpPr/>
            <p:nvPr/>
          </p:nvSpPr>
          <p:spPr>
            <a:xfrm>
              <a:off x="3895796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8" name="Google Shape;2968;p63"/>
            <p:cNvSpPr/>
            <p:nvPr/>
          </p:nvSpPr>
          <p:spPr>
            <a:xfrm>
              <a:off x="3895796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9" name="Google Shape;2969;p63"/>
            <p:cNvSpPr/>
            <p:nvPr/>
          </p:nvSpPr>
          <p:spPr>
            <a:xfrm>
              <a:off x="1938965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0" name="Google Shape;2970;p63"/>
            <p:cNvSpPr/>
            <p:nvPr/>
          </p:nvSpPr>
          <p:spPr>
            <a:xfrm>
              <a:off x="1938965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1" name="Google Shape;2971;p63"/>
            <p:cNvSpPr/>
            <p:nvPr/>
          </p:nvSpPr>
          <p:spPr>
            <a:xfrm>
              <a:off x="1938965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2" name="Google Shape;2972;p63"/>
            <p:cNvSpPr/>
            <p:nvPr/>
          </p:nvSpPr>
          <p:spPr>
            <a:xfrm>
              <a:off x="1850177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3" name="Google Shape;2973;p63"/>
            <p:cNvSpPr/>
            <p:nvPr/>
          </p:nvSpPr>
          <p:spPr>
            <a:xfrm>
              <a:off x="1850177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4" name="Google Shape;2974;p63"/>
            <p:cNvSpPr/>
            <p:nvPr/>
          </p:nvSpPr>
          <p:spPr>
            <a:xfrm>
              <a:off x="1850177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5" name="Google Shape;2975;p63"/>
            <p:cNvSpPr/>
            <p:nvPr/>
          </p:nvSpPr>
          <p:spPr>
            <a:xfrm>
              <a:off x="1761389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6" name="Google Shape;2976;p63"/>
            <p:cNvSpPr/>
            <p:nvPr/>
          </p:nvSpPr>
          <p:spPr>
            <a:xfrm>
              <a:off x="1761389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7" name="Google Shape;2977;p63"/>
            <p:cNvSpPr/>
            <p:nvPr/>
          </p:nvSpPr>
          <p:spPr>
            <a:xfrm>
              <a:off x="1761389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8" name="Google Shape;2978;p63"/>
            <p:cNvSpPr/>
            <p:nvPr/>
          </p:nvSpPr>
          <p:spPr>
            <a:xfrm>
              <a:off x="873527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9" name="Google Shape;2979;p63"/>
            <p:cNvSpPr/>
            <p:nvPr/>
          </p:nvSpPr>
          <p:spPr>
            <a:xfrm>
              <a:off x="962315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0" name="Google Shape;2980;p63"/>
            <p:cNvSpPr/>
            <p:nvPr/>
          </p:nvSpPr>
          <p:spPr>
            <a:xfrm>
              <a:off x="1051103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1" name="Google Shape;2981;p63"/>
            <p:cNvSpPr/>
            <p:nvPr/>
          </p:nvSpPr>
          <p:spPr>
            <a:xfrm>
              <a:off x="1139891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2" name="Google Shape;2982;p63"/>
            <p:cNvSpPr/>
            <p:nvPr/>
          </p:nvSpPr>
          <p:spPr>
            <a:xfrm>
              <a:off x="1228679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3" name="Google Shape;2983;p63"/>
            <p:cNvSpPr/>
            <p:nvPr/>
          </p:nvSpPr>
          <p:spPr>
            <a:xfrm>
              <a:off x="1317466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4" name="Google Shape;2984;p63"/>
            <p:cNvSpPr/>
            <p:nvPr/>
          </p:nvSpPr>
          <p:spPr>
            <a:xfrm>
              <a:off x="873527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5" name="Google Shape;2985;p63"/>
            <p:cNvSpPr/>
            <p:nvPr/>
          </p:nvSpPr>
          <p:spPr>
            <a:xfrm>
              <a:off x="962315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6" name="Google Shape;2986;p63"/>
            <p:cNvSpPr/>
            <p:nvPr/>
          </p:nvSpPr>
          <p:spPr>
            <a:xfrm>
              <a:off x="1051103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7" name="Google Shape;2987;p63"/>
            <p:cNvSpPr/>
            <p:nvPr/>
          </p:nvSpPr>
          <p:spPr>
            <a:xfrm>
              <a:off x="1139891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8" name="Google Shape;2988;p63"/>
            <p:cNvSpPr/>
            <p:nvPr/>
          </p:nvSpPr>
          <p:spPr>
            <a:xfrm>
              <a:off x="1228679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9" name="Google Shape;2989;p63"/>
            <p:cNvSpPr/>
            <p:nvPr/>
          </p:nvSpPr>
          <p:spPr>
            <a:xfrm>
              <a:off x="1317466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0" name="Google Shape;2990;p63"/>
            <p:cNvSpPr/>
            <p:nvPr/>
          </p:nvSpPr>
          <p:spPr>
            <a:xfrm>
              <a:off x="873527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1" name="Google Shape;2991;p63"/>
            <p:cNvSpPr/>
            <p:nvPr/>
          </p:nvSpPr>
          <p:spPr>
            <a:xfrm>
              <a:off x="962315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2" name="Google Shape;2992;p63"/>
            <p:cNvSpPr/>
            <p:nvPr/>
          </p:nvSpPr>
          <p:spPr>
            <a:xfrm>
              <a:off x="1051103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3" name="Google Shape;2993;p63"/>
            <p:cNvSpPr/>
            <p:nvPr/>
          </p:nvSpPr>
          <p:spPr>
            <a:xfrm>
              <a:off x="1139891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4" name="Google Shape;2994;p63"/>
            <p:cNvSpPr/>
            <p:nvPr/>
          </p:nvSpPr>
          <p:spPr>
            <a:xfrm>
              <a:off x="1228679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5" name="Google Shape;2995;p63"/>
            <p:cNvSpPr/>
            <p:nvPr/>
          </p:nvSpPr>
          <p:spPr>
            <a:xfrm>
              <a:off x="1317466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6" name="Google Shape;2996;p63"/>
            <p:cNvSpPr/>
            <p:nvPr/>
          </p:nvSpPr>
          <p:spPr>
            <a:xfrm>
              <a:off x="1406254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7" name="Google Shape;2997;p63"/>
            <p:cNvSpPr/>
            <p:nvPr/>
          </p:nvSpPr>
          <p:spPr>
            <a:xfrm>
              <a:off x="1406254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8" name="Google Shape;2998;p63"/>
            <p:cNvSpPr/>
            <p:nvPr/>
          </p:nvSpPr>
          <p:spPr>
            <a:xfrm>
              <a:off x="1406254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9" name="Google Shape;2999;p63"/>
            <p:cNvSpPr/>
            <p:nvPr/>
          </p:nvSpPr>
          <p:spPr>
            <a:xfrm>
              <a:off x="1495042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0" name="Google Shape;3000;p63"/>
            <p:cNvSpPr/>
            <p:nvPr/>
          </p:nvSpPr>
          <p:spPr>
            <a:xfrm>
              <a:off x="1495042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1" name="Google Shape;3001;p63"/>
            <p:cNvSpPr/>
            <p:nvPr/>
          </p:nvSpPr>
          <p:spPr>
            <a:xfrm>
              <a:off x="1495042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2" name="Google Shape;3002;p63"/>
            <p:cNvSpPr/>
            <p:nvPr/>
          </p:nvSpPr>
          <p:spPr>
            <a:xfrm>
              <a:off x="1583830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3" name="Google Shape;3003;p63"/>
            <p:cNvSpPr/>
            <p:nvPr/>
          </p:nvSpPr>
          <p:spPr>
            <a:xfrm>
              <a:off x="1583830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4" name="Google Shape;3004;p63"/>
            <p:cNvSpPr/>
            <p:nvPr/>
          </p:nvSpPr>
          <p:spPr>
            <a:xfrm>
              <a:off x="1583830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5" name="Google Shape;3005;p63"/>
            <p:cNvSpPr/>
            <p:nvPr/>
          </p:nvSpPr>
          <p:spPr>
            <a:xfrm>
              <a:off x="1672617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6" name="Google Shape;3006;p63"/>
            <p:cNvSpPr/>
            <p:nvPr/>
          </p:nvSpPr>
          <p:spPr>
            <a:xfrm>
              <a:off x="1672617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7" name="Google Shape;3007;p63"/>
            <p:cNvSpPr/>
            <p:nvPr/>
          </p:nvSpPr>
          <p:spPr>
            <a:xfrm>
              <a:off x="1672617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8" name="Google Shape;3008;p63"/>
            <p:cNvSpPr/>
            <p:nvPr/>
          </p:nvSpPr>
          <p:spPr>
            <a:xfrm>
              <a:off x="784740" y="1336985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9" name="Google Shape;3009;p63"/>
            <p:cNvSpPr/>
            <p:nvPr/>
          </p:nvSpPr>
          <p:spPr>
            <a:xfrm>
              <a:off x="784740" y="1434920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0" name="Google Shape;3010;p63"/>
            <p:cNvSpPr/>
            <p:nvPr/>
          </p:nvSpPr>
          <p:spPr>
            <a:xfrm>
              <a:off x="784740" y="1532856"/>
              <a:ext cx="26100" cy="26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11" name="Google Shape;3011;p63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12" name="Google Shape;3012;p63"/>
          <p:cNvSpPr txBox="1"/>
          <p:nvPr>
            <p:ph idx="1" type="subTitle"/>
          </p:nvPr>
        </p:nvSpPr>
        <p:spPr>
          <a:xfrm>
            <a:off x="1465663" y="2507750"/>
            <a:ext cx="2907600" cy="40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013" name="Google Shape;3013;p63"/>
          <p:cNvSpPr txBox="1"/>
          <p:nvPr>
            <p:ph idx="2" type="subTitle"/>
          </p:nvPr>
        </p:nvSpPr>
        <p:spPr>
          <a:xfrm>
            <a:off x="1465663" y="2911250"/>
            <a:ext cx="2907600" cy="40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014" name="Google Shape;3014;p63"/>
          <p:cNvSpPr txBox="1"/>
          <p:nvPr>
            <p:ph idx="3" type="subTitle"/>
          </p:nvPr>
        </p:nvSpPr>
        <p:spPr>
          <a:xfrm>
            <a:off x="1465663" y="3314750"/>
            <a:ext cx="2907600" cy="40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015" name="Google Shape;3015;p63"/>
          <p:cNvSpPr txBox="1"/>
          <p:nvPr>
            <p:ph idx="4" type="subTitle"/>
          </p:nvPr>
        </p:nvSpPr>
        <p:spPr>
          <a:xfrm>
            <a:off x="5149913" y="2507750"/>
            <a:ext cx="2907600" cy="40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016" name="Google Shape;3016;p63"/>
          <p:cNvSpPr txBox="1"/>
          <p:nvPr>
            <p:ph idx="5" type="subTitle"/>
          </p:nvPr>
        </p:nvSpPr>
        <p:spPr>
          <a:xfrm>
            <a:off x="5149913" y="2911250"/>
            <a:ext cx="2907600" cy="40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017" name="Google Shape;3017;p63"/>
          <p:cNvSpPr txBox="1"/>
          <p:nvPr>
            <p:ph idx="6" type="subTitle"/>
          </p:nvPr>
        </p:nvSpPr>
        <p:spPr>
          <a:xfrm>
            <a:off x="5149913" y="3314750"/>
            <a:ext cx="2907600" cy="40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018" name="Google Shape;3018;p63"/>
          <p:cNvSpPr txBox="1"/>
          <p:nvPr>
            <p:ph idx="7" type="subTitle"/>
          </p:nvPr>
        </p:nvSpPr>
        <p:spPr>
          <a:xfrm>
            <a:off x="1465663" y="3718250"/>
            <a:ext cx="2907600" cy="40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019" name="Google Shape;3019;p63"/>
          <p:cNvSpPr txBox="1"/>
          <p:nvPr>
            <p:ph idx="8" type="subTitle"/>
          </p:nvPr>
        </p:nvSpPr>
        <p:spPr>
          <a:xfrm>
            <a:off x="5149913" y="3718250"/>
            <a:ext cx="2907600" cy="40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020" name="Google Shape;3020;p63"/>
          <p:cNvSpPr txBox="1"/>
          <p:nvPr>
            <p:ph idx="9" type="subTitle"/>
          </p:nvPr>
        </p:nvSpPr>
        <p:spPr>
          <a:xfrm>
            <a:off x="1465663" y="1700750"/>
            <a:ext cx="2907600" cy="40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021" name="Google Shape;3021;p63"/>
          <p:cNvSpPr txBox="1"/>
          <p:nvPr>
            <p:ph idx="13" type="subTitle"/>
          </p:nvPr>
        </p:nvSpPr>
        <p:spPr>
          <a:xfrm>
            <a:off x="1465663" y="2104250"/>
            <a:ext cx="2907600" cy="40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022" name="Google Shape;3022;p63"/>
          <p:cNvSpPr txBox="1"/>
          <p:nvPr>
            <p:ph idx="14" type="subTitle"/>
          </p:nvPr>
        </p:nvSpPr>
        <p:spPr>
          <a:xfrm>
            <a:off x="5149913" y="1700750"/>
            <a:ext cx="2907600" cy="40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023" name="Google Shape;3023;p63"/>
          <p:cNvSpPr txBox="1"/>
          <p:nvPr>
            <p:ph idx="15" type="subTitle"/>
          </p:nvPr>
        </p:nvSpPr>
        <p:spPr>
          <a:xfrm>
            <a:off x="5149913" y="2104250"/>
            <a:ext cx="2907600" cy="40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4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ril Fatface"/>
              <a:buNone/>
              <a:defRPr b="0" i="0" sz="2800" u="none" cap="none" strike="noStrike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b="0" i="0" sz="2800" u="none" cap="none" strike="noStrik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b="0" i="0" sz="2800" u="none" cap="none" strike="noStrik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b="0" i="0" sz="2800" u="none" cap="none" strike="noStrik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b="0" i="0" sz="2800" u="none" cap="none" strike="noStrik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b="0" i="0" sz="2800" u="none" cap="none" strike="noStrik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b="0" i="0" sz="2800" u="none" cap="none" strike="noStrik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b="0" i="0" sz="2800" u="none" cap="none" strike="noStrik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b="0" i="0" sz="2800" u="none" cap="none" strike="noStrik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7" name="Google Shape;7;p54"/>
          <p:cNvSpPr txBox="1"/>
          <p:nvPr>
            <p:ph idx="1" type="body"/>
          </p:nvPr>
        </p:nvSpPr>
        <p:spPr>
          <a:xfrm>
            <a:off x="720000" y="1237083"/>
            <a:ext cx="7704000" cy="336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●"/>
              <a:defRPr b="0" i="0" sz="1400" u="none" cap="none" strike="noStrik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○"/>
              <a:defRPr b="0" i="0" sz="1400" u="none" cap="none" strike="noStrik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■"/>
              <a:defRPr b="0" i="0" sz="1400" u="none" cap="none" strike="noStrik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●"/>
              <a:defRPr b="0" i="0" sz="1400" u="none" cap="none" strike="noStrik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○"/>
              <a:defRPr b="0" i="0" sz="1400" u="none" cap="none" strike="noStrik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■"/>
              <a:defRPr b="0" i="0" sz="1400" u="none" cap="none" strike="noStrik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●"/>
              <a:defRPr b="0" i="0" sz="1400" u="none" cap="none" strike="noStrik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○"/>
              <a:defRPr b="0" i="0" sz="1400" u="none" cap="none" strike="noStrik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rlow Semi Condensed"/>
              <a:buChar char="■"/>
              <a:defRPr b="0" i="0" sz="1400" u="none" cap="none" strike="noStrik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06" name="Shape 4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" name="Google Shape;4507;p1"/>
          <p:cNvSpPr txBox="1"/>
          <p:nvPr>
            <p:ph type="ctrTitle"/>
          </p:nvPr>
        </p:nvSpPr>
        <p:spPr>
          <a:xfrm>
            <a:off x="1866800" y="-84900"/>
            <a:ext cx="7169100" cy="157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4000">
                <a:solidFill>
                  <a:schemeClr val="lt2"/>
                </a:solidFill>
              </a:rPr>
              <a:t>Analizar un </a:t>
            </a:r>
            <a:r>
              <a:rPr lang="en" sz="4000">
                <a:solidFill>
                  <a:schemeClr val="lt2"/>
                </a:solidFill>
              </a:rPr>
              <a:t>diagnóstico</a:t>
            </a:r>
            <a:r>
              <a:rPr lang="en" sz="4000">
                <a:solidFill>
                  <a:schemeClr val="lt2"/>
                </a:solidFill>
              </a:rPr>
              <a:t> territorial </a:t>
            </a:r>
            <a:endParaRPr sz="4000">
              <a:solidFill>
                <a:schemeClr val="lt2"/>
              </a:solidFill>
            </a:endParaRPr>
          </a:p>
        </p:txBody>
      </p:sp>
      <p:sp>
        <p:nvSpPr>
          <p:cNvPr id="4508" name="Google Shape;4508;p1"/>
          <p:cNvSpPr txBox="1"/>
          <p:nvPr>
            <p:ph idx="1" type="subTitle"/>
          </p:nvPr>
        </p:nvSpPr>
        <p:spPr>
          <a:xfrm>
            <a:off x="1769775" y="1487400"/>
            <a:ext cx="6684300" cy="3498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200"/>
              <a:t>Temas de interés para los análisis territoriales</a:t>
            </a:r>
            <a:endParaRPr sz="22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¿</a:t>
            </a:r>
            <a:r>
              <a:rPr lang="en" sz="1800"/>
              <a:t>Cuál</a:t>
            </a:r>
            <a:r>
              <a:rPr lang="en" sz="1800"/>
              <a:t> es su enfoque? ¿</a:t>
            </a:r>
            <a:r>
              <a:rPr lang="en" sz="1800"/>
              <a:t>Qué</a:t>
            </a:r>
            <a:r>
              <a:rPr lang="en" sz="1800"/>
              <a:t> entiende por territorio?</a:t>
            </a:r>
            <a:endParaRPr sz="1800"/>
          </a:p>
          <a:p>
            <a:pPr indent="-355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200"/>
              <a:t>La motivación del estudio </a:t>
            </a:r>
            <a:endParaRPr sz="22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¿</a:t>
            </a:r>
            <a:r>
              <a:rPr lang="en" sz="1800"/>
              <a:t>Qué</a:t>
            </a:r>
            <a:r>
              <a:rPr lang="en" sz="1800"/>
              <a:t> objetivo tiene el estudio? ¿Con </a:t>
            </a:r>
            <a:r>
              <a:rPr lang="en" sz="1800"/>
              <a:t>qué</a:t>
            </a:r>
            <a:r>
              <a:rPr lang="en" sz="1800"/>
              <a:t> fin se realiza? (</a:t>
            </a:r>
            <a:r>
              <a:rPr lang="en" sz="1800"/>
              <a:t>Importante</a:t>
            </a:r>
            <a:r>
              <a:rPr lang="en" sz="1800"/>
              <a:t> considerar quienes realizan el </a:t>
            </a:r>
            <a:r>
              <a:rPr lang="en" sz="1800"/>
              <a:t>diagnóstico</a:t>
            </a:r>
            <a:r>
              <a:rPr lang="en" sz="1800"/>
              <a:t>, quien solicita el </a:t>
            </a:r>
            <a:r>
              <a:rPr lang="en" sz="1800"/>
              <a:t>diagnóstico</a:t>
            </a:r>
            <a:r>
              <a:rPr lang="en" sz="1800"/>
              <a:t>)</a:t>
            </a:r>
            <a:endParaRPr sz="1800"/>
          </a:p>
          <a:p>
            <a:pPr indent="-355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200"/>
              <a:t>Criterios de selección del estudio.</a:t>
            </a:r>
            <a:endParaRPr sz="2200"/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1800"/>
              <a:t>¿</a:t>
            </a:r>
            <a:r>
              <a:rPr lang="en" sz="1800"/>
              <a:t>Por qué</a:t>
            </a:r>
            <a:r>
              <a:rPr lang="en" sz="1800"/>
              <a:t> lo eligieron?</a:t>
            </a:r>
            <a:r>
              <a:rPr lang="en" sz="2200"/>
              <a:t> </a:t>
            </a:r>
            <a:endParaRPr sz="2200"/>
          </a:p>
          <a:p>
            <a:pPr indent="-355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200"/>
              <a:t>Al menos 3 debilidades, al menos 3 fortalezas del estudio. </a:t>
            </a:r>
            <a:endParaRPr sz="2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12" name="Shape 4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3" name="Google Shape;4513;p27"/>
          <p:cNvSpPr txBox="1"/>
          <p:nvPr>
            <p:ph type="title"/>
          </p:nvPr>
        </p:nvSpPr>
        <p:spPr>
          <a:xfrm>
            <a:off x="2497625" y="385250"/>
            <a:ext cx="4721100" cy="531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3800">
                <a:solidFill>
                  <a:schemeClr val="lt2"/>
                </a:solidFill>
              </a:rPr>
              <a:t>Consideraciones </a:t>
            </a:r>
            <a:endParaRPr sz="3800">
              <a:solidFill>
                <a:schemeClr val="lt2"/>
              </a:solidFill>
            </a:endParaRPr>
          </a:p>
        </p:txBody>
      </p:sp>
      <p:sp>
        <p:nvSpPr>
          <p:cNvPr id="4514" name="Google Shape;4514;p27"/>
          <p:cNvSpPr txBox="1"/>
          <p:nvPr>
            <p:ph idx="1" type="subTitle"/>
          </p:nvPr>
        </p:nvSpPr>
        <p:spPr>
          <a:xfrm>
            <a:off x="1581725" y="1371600"/>
            <a:ext cx="6573900" cy="278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800"/>
              <a:t>Diagnósticos realizados después de 2018 </a:t>
            </a:r>
            <a:endParaRPr sz="28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800"/>
              <a:t>Oficiales o profesionales, no de cursos. 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Inscribir el diagnóstico por u-cursos.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Subir documento a material alumno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 10 minutos de presentación  </a:t>
            </a:r>
            <a:endParaRPr sz="2800"/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/>
              <a:t>Presentaciones 4 de abril 2023</a:t>
            </a:r>
            <a:endParaRPr b="1" sz="2800"/>
          </a:p>
        </p:txBody>
      </p:sp>
      <p:sp>
        <p:nvSpPr>
          <p:cNvPr id="4515" name="Google Shape;4515;p27"/>
          <p:cNvSpPr/>
          <p:nvPr/>
        </p:nvSpPr>
        <p:spPr>
          <a:xfrm>
            <a:off x="4420350" y="4253125"/>
            <a:ext cx="303300" cy="254700"/>
          </a:xfrm>
          <a:prstGeom prst="hear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January Daily Slides by Slidesgo">
  <a:themeElements>
    <a:clrScheme name="Simple Light">
      <a:dk1>
        <a:srgbClr val="272727"/>
      </a:dk1>
      <a:lt1>
        <a:srgbClr val="FFFFFF"/>
      </a:lt1>
      <a:dk2>
        <a:srgbClr val="DB634D"/>
      </a:dk2>
      <a:lt2>
        <a:srgbClr val="F38065"/>
      </a:lt2>
      <a:accent1>
        <a:srgbClr val="FFCDB8"/>
      </a:accent1>
      <a:accent2>
        <a:srgbClr val="FFE5DB"/>
      </a:accent2>
      <a:accent3>
        <a:srgbClr val="E6EDF3"/>
      </a:accent3>
      <a:accent4>
        <a:srgbClr val="B1C5DA"/>
      </a:accent4>
      <a:accent5>
        <a:srgbClr val="96ABC0"/>
      </a:accent5>
      <a:accent6>
        <a:srgbClr val="687D94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