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Poppins"/>
      <p:regular r:id="rId18"/>
      <p:bold r:id="rId19"/>
      <p:italic r:id="rId20"/>
      <p:boldItalic r:id="rId21"/>
    </p:embeddedFont>
    <p:embeddedFont>
      <p:font typeface="Source Sans Pr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italic.fntdata"/><Relationship Id="rId22" Type="http://schemas.openxmlformats.org/officeDocument/2006/relationships/font" Target="fonts/SourceSansPro-regular.fntdata"/><Relationship Id="rId21" Type="http://schemas.openxmlformats.org/officeDocument/2006/relationships/font" Target="fonts/Poppins-boldItalic.fntdata"/><Relationship Id="rId24" Type="http://schemas.openxmlformats.org/officeDocument/2006/relationships/font" Target="fonts/SourceSansPro-italic.fntdata"/><Relationship Id="rId23" Type="http://schemas.openxmlformats.org/officeDocument/2006/relationships/font" Target="fonts/SourceSansPr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SourceSansPr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19" Type="http://schemas.openxmlformats.org/officeDocument/2006/relationships/font" Target="fonts/Poppins-bold.fntdata"/><Relationship Id="rId1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b79e9cc359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b79e9cc359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79e9cc359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b79e9cc359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vilu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b79e9cc359_0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b79e9cc359_0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vilu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b79e9cc359_0_9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b79e9cc359_0_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f9d0e6d31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f9d0e6d31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79686f69e8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79686f69e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javi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f9d0e6d31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f9d0e6d31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javi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79686f69e8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79686f69e8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Formato libre, solo un word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://www.freepik.com/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182600" y="554700"/>
            <a:ext cx="4237500" cy="24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None/>
              <a:defRPr sz="45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None/>
              <a:defRPr sz="45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None/>
              <a:defRPr sz="45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None/>
              <a:defRPr sz="45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None/>
              <a:defRPr sz="45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None/>
              <a:defRPr sz="45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None/>
              <a:defRPr sz="45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00"/>
              <a:buNone/>
              <a:defRPr sz="45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907400" y="3038702"/>
            <a:ext cx="3512700" cy="8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flipH="1">
            <a:off x="-2759926" y="158350"/>
            <a:ext cx="8168276" cy="4984899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2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hasCustomPrompt="1" type="title"/>
          </p:nvPr>
        </p:nvSpPr>
        <p:spPr>
          <a:xfrm>
            <a:off x="723900" y="1668775"/>
            <a:ext cx="7696200" cy="122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9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/>
          <p:nvPr>
            <p:ph idx="2" type="title"/>
          </p:nvPr>
        </p:nvSpPr>
        <p:spPr>
          <a:xfrm>
            <a:off x="2393738" y="2896531"/>
            <a:ext cx="4467300" cy="51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8" name="Google Shape;58;p11"/>
          <p:cNvSpPr/>
          <p:nvPr/>
        </p:nvSpPr>
        <p:spPr>
          <a:xfrm flipH="1" rot="10800000">
            <a:off x="576248" y="-537393"/>
            <a:ext cx="9625835" cy="1743593"/>
          </a:xfrm>
          <a:custGeom>
            <a:rect b="b" l="l" r="r" t="t"/>
            <a:pathLst>
              <a:path extrusionOk="0" h="37078" w="204707">
                <a:moveTo>
                  <a:pt x="142956" y="0"/>
                </a:moveTo>
                <a:lnTo>
                  <a:pt x="141746" y="13"/>
                </a:lnTo>
                <a:lnTo>
                  <a:pt x="140535" y="38"/>
                </a:lnTo>
                <a:lnTo>
                  <a:pt x="139337" y="75"/>
                </a:lnTo>
                <a:lnTo>
                  <a:pt x="138127" y="112"/>
                </a:lnTo>
                <a:lnTo>
                  <a:pt x="136929" y="162"/>
                </a:lnTo>
                <a:lnTo>
                  <a:pt x="135718" y="225"/>
                </a:lnTo>
                <a:lnTo>
                  <a:pt x="134520" y="300"/>
                </a:lnTo>
                <a:lnTo>
                  <a:pt x="133322" y="374"/>
                </a:lnTo>
                <a:lnTo>
                  <a:pt x="132111" y="462"/>
                </a:lnTo>
                <a:lnTo>
                  <a:pt x="130913" y="562"/>
                </a:lnTo>
                <a:lnTo>
                  <a:pt x="129715" y="662"/>
                </a:lnTo>
                <a:lnTo>
                  <a:pt x="128517" y="774"/>
                </a:lnTo>
                <a:lnTo>
                  <a:pt x="127319" y="899"/>
                </a:lnTo>
                <a:lnTo>
                  <a:pt x="126121" y="1036"/>
                </a:lnTo>
                <a:lnTo>
                  <a:pt x="124923" y="1173"/>
                </a:lnTo>
                <a:lnTo>
                  <a:pt x="123725" y="1323"/>
                </a:lnTo>
                <a:lnTo>
                  <a:pt x="122527" y="1485"/>
                </a:lnTo>
                <a:lnTo>
                  <a:pt x="121329" y="1647"/>
                </a:lnTo>
                <a:lnTo>
                  <a:pt x="120131" y="1822"/>
                </a:lnTo>
                <a:lnTo>
                  <a:pt x="118945" y="2009"/>
                </a:lnTo>
                <a:lnTo>
                  <a:pt x="117747" y="2197"/>
                </a:lnTo>
                <a:lnTo>
                  <a:pt x="116562" y="2396"/>
                </a:lnTo>
                <a:lnTo>
                  <a:pt x="115376" y="2608"/>
                </a:lnTo>
                <a:lnTo>
                  <a:pt x="114190" y="2821"/>
                </a:lnTo>
                <a:lnTo>
                  <a:pt x="112992" y="3045"/>
                </a:lnTo>
                <a:lnTo>
                  <a:pt x="111807" y="3270"/>
                </a:lnTo>
                <a:lnTo>
                  <a:pt x="110621" y="3507"/>
                </a:lnTo>
                <a:lnTo>
                  <a:pt x="109448" y="3756"/>
                </a:lnTo>
                <a:lnTo>
                  <a:pt x="108263" y="4006"/>
                </a:lnTo>
                <a:lnTo>
                  <a:pt x="107077" y="4268"/>
                </a:lnTo>
                <a:lnTo>
                  <a:pt x="105904" y="4543"/>
                </a:lnTo>
                <a:lnTo>
                  <a:pt x="104731" y="4817"/>
                </a:lnTo>
                <a:lnTo>
                  <a:pt x="102372" y="5391"/>
                </a:lnTo>
                <a:lnTo>
                  <a:pt x="100038" y="5990"/>
                </a:lnTo>
                <a:lnTo>
                  <a:pt x="97692" y="6627"/>
                </a:lnTo>
                <a:lnTo>
                  <a:pt x="95371" y="7276"/>
                </a:lnTo>
                <a:lnTo>
                  <a:pt x="93050" y="7962"/>
                </a:lnTo>
                <a:lnTo>
                  <a:pt x="90728" y="8673"/>
                </a:lnTo>
                <a:lnTo>
                  <a:pt x="88432" y="9410"/>
                </a:lnTo>
                <a:lnTo>
                  <a:pt x="86123" y="10171"/>
                </a:lnTo>
                <a:lnTo>
                  <a:pt x="83840" y="10957"/>
                </a:lnTo>
                <a:lnTo>
                  <a:pt x="81556" y="11768"/>
                </a:lnTo>
                <a:lnTo>
                  <a:pt x="79297" y="12605"/>
                </a:lnTo>
                <a:lnTo>
                  <a:pt x="77026" y="13466"/>
                </a:lnTo>
                <a:lnTo>
                  <a:pt x="74779" y="14352"/>
                </a:lnTo>
                <a:lnTo>
                  <a:pt x="72321" y="15338"/>
                </a:lnTo>
                <a:lnTo>
                  <a:pt x="69862" y="16349"/>
                </a:lnTo>
                <a:lnTo>
                  <a:pt x="67416" y="17384"/>
                </a:lnTo>
                <a:lnTo>
                  <a:pt x="64970" y="18420"/>
                </a:lnTo>
                <a:lnTo>
                  <a:pt x="60091" y="20517"/>
                </a:lnTo>
                <a:lnTo>
                  <a:pt x="57644" y="21565"/>
                </a:lnTo>
                <a:lnTo>
                  <a:pt x="55198" y="22588"/>
                </a:lnTo>
                <a:lnTo>
                  <a:pt x="52752" y="23612"/>
                </a:lnTo>
                <a:lnTo>
                  <a:pt x="50294" y="24610"/>
                </a:lnTo>
                <a:lnTo>
                  <a:pt x="47835" y="25584"/>
                </a:lnTo>
                <a:lnTo>
                  <a:pt x="46600" y="26070"/>
                </a:lnTo>
                <a:lnTo>
                  <a:pt x="45352" y="26532"/>
                </a:lnTo>
                <a:lnTo>
                  <a:pt x="44116" y="26994"/>
                </a:lnTo>
                <a:lnTo>
                  <a:pt x="42868" y="27443"/>
                </a:lnTo>
                <a:lnTo>
                  <a:pt x="41620" y="27892"/>
                </a:lnTo>
                <a:lnTo>
                  <a:pt x="40360" y="28317"/>
                </a:lnTo>
                <a:lnTo>
                  <a:pt x="39112" y="28741"/>
                </a:lnTo>
                <a:lnTo>
                  <a:pt x="37839" y="29140"/>
                </a:lnTo>
                <a:lnTo>
                  <a:pt x="36579" y="29540"/>
                </a:lnTo>
                <a:lnTo>
                  <a:pt x="35306" y="29914"/>
                </a:lnTo>
                <a:lnTo>
                  <a:pt x="34232" y="30226"/>
                </a:lnTo>
                <a:lnTo>
                  <a:pt x="33147" y="30525"/>
                </a:lnTo>
                <a:lnTo>
                  <a:pt x="32061" y="30813"/>
                </a:lnTo>
                <a:lnTo>
                  <a:pt x="30975" y="31087"/>
                </a:lnTo>
                <a:lnTo>
                  <a:pt x="29889" y="31349"/>
                </a:lnTo>
                <a:lnTo>
                  <a:pt x="28791" y="31611"/>
                </a:lnTo>
                <a:lnTo>
                  <a:pt x="27693" y="31848"/>
                </a:lnTo>
                <a:lnTo>
                  <a:pt x="26582" y="32073"/>
                </a:lnTo>
                <a:lnTo>
                  <a:pt x="25484" y="32285"/>
                </a:lnTo>
                <a:lnTo>
                  <a:pt x="24373" y="32485"/>
                </a:lnTo>
                <a:lnTo>
                  <a:pt x="23263" y="32672"/>
                </a:lnTo>
                <a:lnTo>
                  <a:pt x="22152" y="32834"/>
                </a:lnTo>
                <a:lnTo>
                  <a:pt x="21029" y="32996"/>
                </a:lnTo>
                <a:lnTo>
                  <a:pt x="19918" y="33134"/>
                </a:lnTo>
                <a:lnTo>
                  <a:pt x="18807" y="33259"/>
                </a:lnTo>
                <a:lnTo>
                  <a:pt x="17684" y="33358"/>
                </a:lnTo>
                <a:lnTo>
                  <a:pt x="16573" y="33446"/>
                </a:lnTo>
                <a:lnTo>
                  <a:pt x="15450" y="33521"/>
                </a:lnTo>
                <a:lnTo>
                  <a:pt x="14340" y="33583"/>
                </a:lnTo>
                <a:lnTo>
                  <a:pt x="13216" y="33620"/>
                </a:lnTo>
                <a:lnTo>
                  <a:pt x="12106" y="33633"/>
                </a:lnTo>
                <a:lnTo>
                  <a:pt x="10995" y="33645"/>
                </a:lnTo>
                <a:lnTo>
                  <a:pt x="9884" y="33620"/>
                </a:lnTo>
                <a:lnTo>
                  <a:pt x="8774" y="33583"/>
                </a:lnTo>
                <a:lnTo>
                  <a:pt x="7663" y="33533"/>
                </a:lnTo>
                <a:lnTo>
                  <a:pt x="6552" y="33446"/>
                </a:lnTo>
                <a:lnTo>
                  <a:pt x="5454" y="33358"/>
                </a:lnTo>
                <a:lnTo>
                  <a:pt x="4356" y="33234"/>
                </a:lnTo>
                <a:lnTo>
                  <a:pt x="3258" y="33096"/>
                </a:lnTo>
                <a:lnTo>
                  <a:pt x="2172" y="32934"/>
                </a:lnTo>
                <a:lnTo>
                  <a:pt x="1086" y="32747"/>
                </a:lnTo>
                <a:lnTo>
                  <a:pt x="0" y="32547"/>
                </a:lnTo>
                <a:lnTo>
                  <a:pt x="0" y="37077"/>
                </a:lnTo>
                <a:lnTo>
                  <a:pt x="204706" y="37077"/>
                </a:lnTo>
                <a:lnTo>
                  <a:pt x="204706" y="14364"/>
                </a:lnTo>
                <a:lnTo>
                  <a:pt x="203122" y="13553"/>
                </a:lnTo>
                <a:lnTo>
                  <a:pt x="201512" y="12767"/>
                </a:lnTo>
                <a:lnTo>
                  <a:pt x="199902" y="12006"/>
                </a:lnTo>
                <a:lnTo>
                  <a:pt x="198279" y="11257"/>
                </a:lnTo>
                <a:lnTo>
                  <a:pt x="196645" y="10545"/>
                </a:lnTo>
                <a:lnTo>
                  <a:pt x="195010" y="9847"/>
                </a:lnTo>
                <a:lnTo>
                  <a:pt x="193362" y="9173"/>
                </a:lnTo>
                <a:lnTo>
                  <a:pt x="191703" y="8536"/>
                </a:lnTo>
                <a:lnTo>
                  <a:pt x="190043" y="7912"/>
                </a:lnTo>
                <a:lnTo>
                  <a:pt x="188370" y="7313"/>
                </a:lnTo>
                <a:lnTo>
                  <a:pt x="186686" y="6739"/>
                </a:lnTo>
                <a:lnTo>
                  <a:pt x="185001" y="6190"/>
                </a:lnTo>
                <a:lnTo>
                  <a:pt x="183304" y="5666"/>
                </a:lnTo>
                <a:lnTo>
                  <a:pt x="181606" y="5167"/>
                </a:lnTo>
                <a:lnTo>
                  <a:pt x="179897" y="4680"/>
                </a:lnTo>
                <a:lnTo>
                  <a:pt x="178187" y="4231"/>
                </a:lnTo>
                <a:lnTo>
                  <a:pt x="176465" y="3794"/>
                </a:lnTo>
                <a:lnTo>
                  <a:pt x="174742" y="3395"/>
                </a:lnTo>
                <a:lnTo>
                  <a:pt x="173008" y="3008"/>
                </a:lnTo>
                <a:lnTo>
                  <a:pt x="171286" y="2646"/>
                </a:lnTo>
                <a:lnTo>
                  <a:pt x="169538" y="2309"/>
                </a:lnTo>
                <a:lnTo>
                  <a:pt x="167804" y="1997"/>
                </a:lnTo>
                <a:lnTo>
                  <a:pt x="166057" y="1710"/>
                </a:lnTo>
                <a:lnTo>
                  <a:pt x="164297" y="1435"/>
                </a:lnTo>
                <a:lnTo>
                  <a:pt x="162550" y="1186"/>
                </a:lnTo>
                <a:lnTo>
                  <a:pt x="160790" y="974"/>
                </a:lnTo>
                <a:lnTo>
                  <a:pt x="159030" y="774"/>
                </a:lnTo>
                <a:lnTo>
                  <a:pt x="157258" y="599"/>
                </a:lnTo>
                <a:lnTo>
                  <a:pt x="155499" y="437"/>
                </a:lnTo>
                <a:lnTo>
                  <a:pt x="153726" y="312"/>
                </a:lnTo>
                <a:lnTo>
                  <a:pt x="151954" y="200"/>
                </a:lnTo>
                <a:lnTo>
                  <a:pt x="150195" y="125"/>
                </a:lnTo>
                <a:lnTo>
                  <a:pt x="148984" y="75"/>
                </a:lnTo>
                <a:lnTo>
                  <a:pt x="147774" y="38"/>
                </a:lnTo>
                <a:lnTo>
                  <a:pt x="146563" y="13"/>
                </a:lnTo>
                <a:lnTo>
                  <a:pt x="145365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/>
          <p:nvPr/>
        </p:nvSpPr>
        <p:spPr>
          <a:xfrm flipH="1">
            <a:off x="-1205727" y="3876007"/>
            <a:ext cx="9625835" cy="1743593"/>
          </a:xfrm>
          <a:custGeom>
            <a:rect b="b" l="l" r="r" t="t"/>
            <a:pathLst>
              <a:path extrusionOk="0" h="37078" w="204707">
                <a:moveTo>
                  <a:pt x="142956" y="0"/>
                </a:moveTo>
                <a:lnTo>
                  <a:pt x="141746" y="13"/>
                </a:lnTo>
                <a:lnTo>
                  <a:pt x="140535" y="38"/>
                </a:lnTo>
                <a:lnTo>
                  <a:pt x="139337" y="75"/>
                </a:lnTo>
                <a:lnTo>
                  <a:pt x="138127" y="112"/>
                </a:lnTo>
                <a:lnTo>
                  <a:pt x="136929" y="162"/>
                </a:lnTo>
                <a:lnTo>
                  <a:pt x="135718" y="225"/>
                </a:lnTo>
                <a:lnTo>
                  <a:pt x="134520" y="300"/>
                </a:lnTo>
                <a:lnTo>
                  <a:pt x="133322" y="374"/>
                </a:lnTo>
                <a:lnTo>
                  <a:pt x="132111" y="462"/>
                </a:lnTo>
                <a:lnTo>
                  <a:pt x="130913" y="562"/>
                </a:lnTo>
                <a:lnTo>
                  <a:pt x="129715" y="662"/>
                </a:lnTo>
                <a:lnTo>
                  <a:pt x="128517" y="774"/>
                </a:lnTo>
                <a:lnTo>
                  <a:pt x="127319" y="899"/>
                </a:lnTo>
                <a:lnTo>
                  <a:pt x="126121" y="1036"/>
                </a:lnTo>
                <a:lnTo>
                  <a:pt x="124923" y="1173"/>
                </a:lnTo>
                <a:lnTo>
                  <a:pt x="123725" y="1323"/>
                </a:lnTo>
                <a:lnTo>
                  <a:pt x="122527" y="1485"/>
                </a:lnTo>
                <a:lnTo>
                  <a:pt x="121329" y="1647"/>
                </a:lnTo>
                <a:lnTo>
                  <a:pt x="120131" y="1822"/>
                </a:lnTo>
                <a:lnTo>
                  <a:pt x="118945" y="2009"/>
                </a:lnTo>
                <a:lnTo>
                  <a:pt x="117747" y="2197"/>
                </a:lnTo>
                <a:lnTo>
                  <a:pt x="116562" y="2396"/>
                </a:lnTo>
                <a:lnTo>
                  <a:pt x="115376" y="2608"/>
                </a:lnTo>
                <a:lnTo>
                  <a:pt x="114190" y="2821"/>
                </a:lnTo>
                <a:lnTo>
                  <a:pt x="112992" y="3045"/>
                </a:lnTo>
                <a:lnTo>
                  <a:pt x="111807" y="3270"/>
                </a:lnTo>
                <a:lnTo>
                  <a:pt x="110621" y="3507"/>
                </a:lnTo>
                <a:lnTo>
                  <a:pt x="109448" y="3756"/>
                </a:lnTo>
                <a:lnTo>
                  <a:pt x="108263" y="4006"/>
                </a:lnTo>
                <a:lnTo>
                  <a:pt x="107077" y="4268"/>
                </a:lnTo>
                <a:lnTo>
                  <a:pt x="105904" y="4543"/>
                </a:lnTo>
                <a:lnTo>
                  <a:pt x="104731" y="4817"/>
                </a:lnTo>
                <a:lnTo>
                  <a:pt x="102372" y="5391"/>
                </a:lnTo>
                <a:lnTo>
                  <a:pt x="100038" y="5990"/>
                </a:lnTo>
                <a:lnTo>
                  <a:pt x="97692" y="6627"/>
                </a:lnTo>
                <a:lnTo>
                  <a:pt x="95371" y="7276"/>
                </a:lnTo>
                <a:lnTo>
                  <a:pt x="93050" y="7962"/>
                </a:lnTo>
                <a:lnTo>
                  <a:pt x="90728" y="8673"/>
                </a:lnTo>
                <a:lnTo>
                  <a:pt x="88432" y="9410"/>
                </a:lnTo>
                <a:lnTo>
                  <a:pt x="86123" y="10171"/>
                </a:lnTo>
                <a:lnTo>
                  <a:pt x="83840" y="10957"/>
                </a:lnTo>
                <a:lnTo>
                  <a:pt x="81556" y="11768"/>
                </a:lnTo>
                <a:lnTo>
                  <a:pt x="79297" y="12605"/>
                </a:lnTo>
                <a:lnTo>
                  <a:pt x="77026" y="13466"/>
                </a:lnTo>
                <a:lnTo>
                  <a:pt x="74779" y="14352"/>
                </a:lnTo>
                <a:lnTo>
                  <a:pt x="72321" y="15338"/>
                </a:lnTo>
                <a:lnTo>
                  <a:pt x="69862" y="16349"/>
                </a:lnTo>
                <a:lnTo>
                  <a:pt x="67416" y="17384"/>
                </a:lnTo>
                <a:lnTo>
                  <a:pt x="64970" y="18420"/>
                </a:lnTo>
                <a:lnTo>
                  <a:pt x="60091" y="20517"/>
                </a:lnTo>
                <a:lnTo>
                  <a:pt x="57644" y="21565"/>
                </a:lnTo>
                <a:lnTo>
                  <a:pt x="55198" y="22588"/>
                </a:lnTo>
                <a:lnTo>
                  <a:pt x="52752" y="23612"/>
                </a:lnTo>
                <a:lnTo>
                  <a:pt x="50294" y="24610"/>
                </a:lnTo>
                <a:lnTo>
                  <a:pt x="47835" y="25584"/>
                </a:lnTo>
                <a:lnTo>
                  <a:pt x="46600" y="26070"/>
                </a:lnTo>
                <a:lnTo>
                  <a:pt x="45352" y="26532"/>
                </a:lnTo>
                <a:lnTo>
                  <a:pt x="44116" y="26994"/>
                </a:lnTo>
                <a:lnTo>
                  <a:pt x="42868" y="27443"/>
                </a:lnTo>
                <a:lnTo>
                  <a:pt x="41620" y="27892"/>
                </a:lnTo>
                <a:lnTo>
                  <a:pt x="40360" y="28317"/>
                </a:lnTo>
                <a:lnTo>
                  <a:pt x="39112" y="28741"/>
                </a:lnTo>
                <a:lnTo>
                  <a:pt x="37839" y="29140"/>
                </a:lnTo>
                <a:lnTo>
                  <a:pt x="36579" y="29540"/>
                </a:lnTo>
                <a:lnTo>
                  <a:pt x="35306" y="29914"/>
                </a:lnTo>
                <a:lnTo>
                  <a:pt x="34232" y="30226"/>
                </a:lnTo>
                <a:lnTo>
                  <a:pt x="33147" y="30525"/>
                </a:lnTo>
                <a:lnTo>
                  <a:pt x="32061" y="30813"/>
                </a:lnTo>
                <a:lnTo>
                  <a:pt x="30975" y="31087"/>
                </a:lnTo>
                <a:lnTo>
                  <a:pt x="29889" y="31349"/>
                </a:lnTo>
                <a:lnTo>
                  <a:pt x="28791" y="31611"/>
                </a:lnTo>
                <a:lnTo>
                  <a:pt x="27693" y="31848"/>
                </a:lnTo>
                <a:lnTo>
                  <a:pt x="26582" y="32073"/>
                </a:lnTo>
                <a:lnTo>
                  <a:pt x="25484" y="32285"/>
                </a:lnTo>
                <a:lnTo>
                  <a:pt x="24373" y="32485"/>
                </a:lnTo>
                <a:lnTo>
                  <a:pt x="23263" y="32672"/>
                </a:lnTo>
                <a:lnTo>
                  <a:pt x="22152" y="32834"/>
                </a:lnTo>
                <a:lnTo>
                  <a:pt x="21029" y="32996"/>
                </a:lnTo>
                <a:lnTo>
                  <a:pt x="19918" y="33134"/>
                </a:lnTo>
                <a:lnTo>
                  <a:pt x="18807" y="33259"/>
                </a:lnTo>
                <a:lnTo>
                  <a:pt x="17684" y="33358"/>
                </a:lnTo>
                <a:lnTo>
                  <a:pt x="16573" y="33446"/>
                </a:lnTo>
                <a:lnTo>
                  <a:pt x="15450" y="33521"/>
                </a:lnTo>
                <a:lnTo>
                  <a:pt x="14340" y="33583"/>
                </a:lnTo>
                <a:lnTo>
                  <a:pt x="13216" y="33620"/>
                </a:lnTo>
                <a:lnTo>
                  <a:pt x="12106" y="33633"/>
                </a:lnTo>
                <a:lnTo>
                  <a:pt x="10995" y="33645"/>
                </a:lnTo>
                <a:lnTo>
                  <a:pt x="9884" y="33620"/>
                </a:lnTo>
                <a:lnTo>
                  <a:pt x="8774" y="33583"/>
                </a:lnTo>
                <a:lnTo>
                  <a:pt x="7663" y="33533"/>
                </a:lnTo>
                <a:lnTo>
                  <a:pt x="6552" y="33446"/>
                </a:lnTo>
                <a:lnTo>
                  <a:pt x="5454" y="33358"/>
                </a:lnTo>
                <a:lnTo>
                  <a:pt x="4356" y="33234"/>
                </a:lnTo>
                <a:lnTo>
                  <a:pt x="3258" y="33096"/>
                </a:lnTo>
                <a:lnTo>
                  <a:pt x="2172" y="32934"/>
                </a:lnTo>
                <a:lnTo>
                  <a:pt x="1086" y="32747"/>
                </a:lnTo>
                <a:lnTo>
                  <a:pt x="0" y="32547"/>
                </a:lnTo>
                <a:lnTo>
                  <a:pt x="0" y="37077"/>
                </a:lnTo>
                <a:lnTo>
                  <a:pt x="204706" y="37077"/>
                </a:lnTo>
                <a:lnTo>
                  <a:pt x="204706" y="14364"/>
                </a:lnTo>
                <a:lnTo>
                  <a:pt x="203122" y="13553"/>
                </a:lnTo>
                <a:lnTo>
                  <a:pt x="201512" y="12767"/>
                </a:lnTo>
                <a:lnTo>
                  <a:pt x="199902" y="12006"/>
                </a:lnTo>
                <a:lnTo>
                  <a:pt x="198279" y="11257"/>
                </a:lnTo>
                <a:lnTo>
                  <a:pt x="196645" y="10545"/>
                </a:lnTo>
                <a:lnTo>
                  <a:pt x="195010" y="9847"/>
                </a:lnTo>
                <a:lnTo>
                  <a:pt x="193362" y="9173"/>
                </a:lnTo>
                <a:lnTo>
                  <a:pt x="191703" y="8536"/>
                </a:lnTo>
                <a:lnTo>
                  <a:pt x="190043" y="7912"/>
                </a:lnTo>
                <a:lnTo>
                  <a:pt x="188370" y="7313"/>
                </a:lnTo>
                <a:lnTo>
                  <a:pt x="186686" y="6739"/>
                </a:lnTo>
                <a:lnTo>
                  <a:pt x="185001" y="6190"/>
                </a:lnTo>
                <a:lnTo>
                  <a:pt x="183304" y="5666"/>
                </a:lnTo>
                <a:lnTo>
                  <a:pt x="181606" y="5167"/>
                </a:lnTo>
                <a:lnTo>
                  <a:pt x="179897" y="4680"/>
                </a:lnTo>
                <a:lnTo>
                  <a:pt x="178187" y="4231"/>
                </a:lnTo>
                <a:lnTo>
                  <a:pt x="176465" y="3794"/>
                </a:lnTo>
                <a:lnTo>
                  <a:pt x="174742" y="3395"/>
                </a:lnTo>
                <a:lnTo>
                  <a:pt x="173008" y="3008"/>
                </a:lnTo>
                <a:lnTo>
                  <a:pt x="171286" y="2646"/>
                </a:lnTo>
                <a:lnTo>
                  <a:pt x="169538" y="2309"/>
                </a:lnTo>
                <a:lnTo>
                  <a:pt x="167804" y="1997"/>
                </a:lnTo>
                <a:lnTo>
                  <a:pt x="166057" y="1710"/>
                </a:lnTo>
                <a:lnTo>
                  <a:pt x="164297" y="1435"/>
                </a:lnTo>
                <a:lnTo>
                  <a:pt x="162550" y="1186"/>
                </a:lnTo>
                <a:lnTo>
                  <a:pt x="160790" y="974"/>
                </a:lnTo>
                <a:lnTo>
                  <a:pt x="159030" y="774"/>
                </a:lnTo>
                <a:lnTo>
                  <a:pt x="157258" y="599"/>
                </a:lnTo>
                <a:lnTo>
                  <a:pt x="155499" y="437"/>
                </a:lnTo>
                <a:lnTo>
                  <a:pt x="153726" y="312"/>
                </a:lnTo>
                <a:lnTo>
                  <a:pt x="151954" y="200"/>
                </a:lnTo>
                <a:lnTo>
                  <a:pt x="150195" y="125"/>
                </a:lnTo>
                <a:lnTo>
                  <a:pt x="148984" y="75"/>
                </a:lnTo>
                <a:lnTo>
                  <a:pt x="147774" y="38"/>
                </a:lnTo>
                <a:lnTo>
                  <a:pt x="146563" y="13"/>
                </a:lnTo>
                <a:lnTo>
                  <a:pt x="145365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solidFill>
          <a:schemeClr val="dk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hasCustomPrompt="1" type="title"/>
          </p:nvPr>
        </p:nvSpPr>
        <p:spPr>
          <a:xfrm>
            <a:off x="814575" y="1502959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1985925" y="1437209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2" type="subTitle"/>
          </p:nvPr>
        </p:nvSpPr>
        <p:spPr>
          <a:xfrm>
            <a:off x="1985925" y="1732475"/>
            <a:ext cx="25242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hasCustomPrompt="1" idx="3" type="title"/>
          </p:nvPr>
        </p:nvSpPr>
        <p:spPr>
          <a:xfrm>
            <a:off x="814575" y="2865034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/>
          <p:nvPr>
            <p:ph idx="4" type="subTitle"/>
          </p:nvPr>
        </p:nvSpPr>
        <p:spPr>
          <a:xfrm>
            <a:off x="1985925" y="2799284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5" type="subTitle"/>
          </p:nvPr>
        </p:nvSpPr>
        <p:spPr>
          <a:xfrm>
            <a:off x="1985925" y="3094550"/>
            <a:ext cx="25242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hasCustomPrompt="1" idx="6" type="title"/>
          </p:nvPr>
        </p:nvSpPr>
        <p:spPr>
          <a:xfrm>
            <a:off x="4633875" y="1502959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idx="7" type="subTitle"/>
          </p:nvPr>
        </p:nvSpPr>
        <p:spPr>
          <a:xfrm>
            <a:off x="5805225" y="1437209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8" type="subTitle"/>
          </p:nvPr>
        </p:nvSpPr>
        <p:spPr>
          <a:xfrm>
            <a:off x="5805225" y="1732475"/>
            <a:ext cx="25242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hasCustomPrompt="1" idx="9" type="title"/>
          </p:nvPr>
        </p:nvSpPr>
        <p:spPr>
          <a:xfrm>
            <a:off x="4633875" y="2865034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/>
          <p:nvPr>
            <p:ph idx="13" type="subTitle"/>
          </p:nvPr>
        </p:nvSpPr>
        <p:spPr>
          <a:xfrm>
            <a:off x="5805225" y="2799284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3"/>
          <p:cNvSpPr txBox="1"/>
          <p:nvPr>
            <p:ph idx="14" type="subTitle"/>
          </p:nvPr>
        </p:nvSpPr>
        <p:spPr>
          <a:xfrm>
            <a:off x="5805225" y="3094550"/>
            <a:ext cx="25242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15" type="title"/>
          </p:nvPr>
        </p:nvSpPr>
        <p:spPr>
          <a:xfrm>
            <a:off x="723900" y="540000"/>
            <a:ext cx="7700100" cy="5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5" name="Google Shape;75;p13"/>
          <p:cNvSpPr/>
          <p:nvPr/>
        </p:nvSpPr>
        <p:spPr>
          <a:xfrm>
            <a:off x="-38800" y="3951913"/>
            <a:ext cx="9454943" cy="1712571"/>
          </a:xfrm>
          <a:custGeom>
            <a:rect b="b" l="l" r="r" t="t"/>
            <a:pathLst>
              <a:path extrusionOk="0" h="39549" w="208776">
                <a:moveTo>
                  <a:pt x="197518" y="0"/>
                </a:moveTo>
                <a:lnTo>
                  <a:pt x="196520" y="25"/>
                </a:lnTo>
                <a:lnTo>
                  <a:pt x="195534" y="50"/>
                </a:lnTo>
                <a:lnTo>
                  <a:pt x="194548" y="88"/>
                </a:lnTo>
                <a:lnTo>
                  <a:pt x="193562" y="138"/>
                </a:lnTo>
                <a:lnTo>
                  <a:pt x="192589" y="200"/>
                </a:lnTo>
                <a:lnTo>
                  <a:pt x="191603" y="275"/>
                </a:lnTo>
                <a:lnTo>
                  <a:pt x="190617" y="362"/>
                </a:lnTo>
                <a:lnTo>
                  <a:pt x="189631" y="462"/>
                </a:lnTo>
                <a:lnTo>
                  <a:pt x="188658" y="574"/>
                </a:lnTo>
                <a:lnTo>
                  <a:pt x="187672" y="699"/>
                </a:lnTo>
                <a:lnTo>
                  <a:pt x="186698" y="824"/>
                </a:lnTo>
                <a:lnTo>
                  <a:pt x="185725" y="961"/>
                </a:lnTo>
                <a:lnTo>
                  <a:pt x="184739" y="1111"/>
                </a:lnTo>
                <a:lnTo>
                  <a:pt x="183765" y="1273"/>
                </a:lnTo>
                <a:lnTo>
                  <a:pt x="182792" y="1448"/>
                </a:lnTo>
                <a:lnTo>
                  <a:pt x="181819" y="1623"/>
                </a:lnTo>
                <a:lnTo>
                  <a:pt x="180845" y="1810"/>
                </a:lnTo>
                <a:lnTo>
                  <a:pt x="179872" y="2010"/>
                </a:lnTo>
                <a:lnTo>
                  <a:pt x="178898" y="2209"/>
                </a:lnTo>
                <a:lnTo>
                  <a:pt x="177925" y="2421"/>
                </a:lnTo>
                <a:lnTo>
                  <a:pt x="175978" y="2871"/>
                </a:lnTo>
                <a:lnTo>
                  <a:pt x="174044" y="3332"/>
                </a:lnTo>
                <a:lnTo>
                  <a:pt x="172109" y="3832"/>
                </a:lnTo>
                <a:lnTo>
                  <a:pt x="170175" y="4356"/>
                </a:lnTo>
                <a:lnTo>
                  <a:pt x="168241" y="4892"/>
                </a:lnTo>
                <a:lnTo>
                  <a:pt x="166319" y="5454"/>
                </a:lnTo>
                <a:lnTo>
                  <a:pt x="164384" y="6028"/>
                </a:lnTo>
                <a:lnTo>
                  <a:pt x="162462" y="6615"/>
                </a:lnTo>
                <a:lnTo>
                  <a:pt x="160541" y="7214"/>
                </a:lnTo>
                <a:lnTo>
                  <a:pt x="158619" y="7825"/>
                </a:lnTo>
                <a:lnTo>
                  <a:pt x="156697" y="8437"/>
                </a:lnTo>
                <a:lnTo>
                  <a:pt x="149034" y="10920"/>
                </a:lnTo>
                <a:lnTo>
                  <a:pt x="145215" y="12143"/>
                </a:lnTo>
                <a:lnTo>
                  <a:pt x="143293" y="12730"/>
                </a:lnTo>
                <a:lnTo>
                  <a:pt x="141384" y="13316"/>
                </a:lnTo>
                <a:lnTo>
                  <a:pt x="138801" y="14090"/>
                </a:lnTo>
                <a:lnTo>
                  <a:pt x="137503" y="14464"/>
                </a:lnTo>
                <a:lnTo>
                  <a:pt x="136205" y="14826"/>
                </a:lnTo>
                <a:lnTo>
                  <a:pt x="134907" y="15188"/>
                </a:lnTo>
                <a:lnTo>
                  <a:pt x="133597" y="15538"/>
                </a:lnTo>
                <a:lnTo>
                  <a:pt x="132299" y="15887"/>
                </a:lnTo>
                <a:lnTo>
                  <a:pt x="130988" y="16211"/>
                </a:lnTo>
                <a:lnTo>
                  <a:pt x="129678" y="16536"/>
                </a:lnTo>
                <a:lnTo>
                  <a:pt x="128368" y="16848"/>
                </a:lnTo>
                <a:lnTo>
                  <a:pt x="127057" y="17160"/>
                </a:lnTo>
                <a:lnTo>
                  <a:pt x="125734" y="17447"/>
                </a:lnTo>
                <a:lnTo>
                  <a:pt x="124412" y="17734"/>
                </a:lnTo>
                <a:lnTo>
                  <a:pt x="123101" y="18009"/>
                </a:lnTo>
                <a:lnTo>
                  <a:pt x="121778" y="18258"/>
                </a:lnTo>
                <a:lnTo>
                  <a:pt x="120455" y="18508"/>
                </a:lnTo>
                <a:lnTo>
                  <a:pt x="119120" y="18745"/>
                </a:lnTo>
                <a:lnTo>
                  <a:pt x="117797" y="18969"/>
                </a:lnTo>
                <a:lnTo>
                  <a:pt x="116474" y="19182"/>
                </a:lnTo>
                <a:lnTo>
                  <a:pt x="115139" y="19369"/>
                </a:lnTo>
                <a:lnTo>
                  <a:pt x="113804" y="19556"/>
                </a:lnTo>
                <a:lnTo>
                  <a:pt x="112468" y="19718"/>
                </a:lnTo>
                <a:lnTo>
                  <a:pt x="111133" y="19868"/>
                </a:lnTo>
                <a:lnTo>
                  <a:pt x="109798" y="20005"/>
                </a:lnTo>
                <a:lnTo>
                  <a:pt x="108462" y="20118"/>
                </a:lnTo>
                <a:lnTo>
                  <a:pt x="107127" y="20230"/>
                </a:lnTo>
                <a:lnTo>
                  <a:pt x="105779" y="20317"/>
                </a:lnTo>
                <a:lnTo>
                  <a:pt x="104431" y="20380"/>
                </a:lnTo>
                <a:lnTo>
                  <a:pt x="103096" y="20430"/>
                </a:lnTo>
                <a:lnTo>
                  <a:pt x="101748" y="20467"/>
                </a:lnTo>
                <a:lnTo>
                  <a:pt x="100400" y="20480"/>
                </a:lnTo>
                <a:lnTo>
                  <a:pt x="99053" y="20480"/>
                </a:lnTo>
                <a:lnTo>
                  <a:pt x="97480" y="20455"/>
                </a:lnTo>
                <a:lnTo>
                  <a:pt x="95895" y="20405"/>
                </a:lnTo>
                <a:lnTo>
                  <a:pt x="94323" y="20330"/>
                </a:lnTo>
                <a:lnTo>
                  <a:pt x="92750" y="20230"/>
                </a:lnTo>
                <a:lnTo>
                  <a:pt x="91190" y="20105"/>
                </a:lnTo>
                <a:lnTo>
                  <a:pt x="89618" y="19955"/>
                </a:lnTo>
                <a:lnTo>
                  <a:pt x="88058" y="19793"/>
                </a:lnTo>
                <a:lnTo>
                  <a:pt x="86485" y="19606"/>
                </a:lnTo>
                <a:lnTo>
                  <a:pt x="84925" y="19406"/>
                </a:lnTo>
                <a:lnTo>
                  <a:pt x="83365" y="19182"/>
                </a:lnTo>
                <a:lnTo>
                  <a:pt x="81806" y="18945"/>
                </a:lnTo>
                <a:lnTo>
                  <a:pt x="80258" y="18682"/>
                </a:lnTo>
                <a:lnTo>
                  <a:pt x="78698" y="18408"/>
                </a:lnTo>
                <a:lnTo>
                  <a:pt x="77138" y="18121"/>
                </a:lnTo>
                <a:lnTo>
                  <a:pt x="75591" y="17821"/>
                </a:lnTo>
                <a:lnTo>
                  <a:pt x="74043" y="17497"/>
                </a:lnTo>
                <a:lnTo>
                  <a:pt x="72483" y="17172"/>
                </a:lnTo>
                <a:lnTo>
                  <a:pt x="70936" y="16823"/>
                </a:lnTo>
                <a:lnTo>
                  <a:pt x="69388" y="16474"/>
                </a:lnTo>
                <a:lnTo>
                  <a:pt x="67841" y="16112"/>
                </a:lnTo>
                <a:lnTo>
                  <a:pt x="66306" y="15737"/>
                </a:lnTo>
                <a:lnTo>
                  <a:pt x="64758" y="15350"/>
                </a:lnTo>
                <a:lnTo>
                  <a:pt x="61663" y="14564"/>
                </a:lnTo>
                <a:lnTo>
                  <a:pt x="58581" y="13740"/>
                </a:lnTo>
                <a:lnTo>
                  <a:pt x="55511" y="12917"/>
                </a:lnTo>
                <a:lnTo>
                  <a:pt x="52428" y="12068"/>
                </a:lnTo>
                <a:lnTo>
                  <a:pt x="49346" y="11207"/>
                </a:lnTo>
                <a:lnTo>
                  <a:pt x="46276" y="10358"/>
                </a:lnTo>
                <a:lnTo>
                  <a:pt x="43205" y="9510"/>
                </a:lnTo>
                <a:lnTo>
                  <a:pt x="40123" y="8686"/>
                </a:lnTo>
                <a:lnTo>
                  <a:pt x="37053" y="7875"/>
                </a:lnTo>
                <a:lnTo>
                  <a:pt x="35518" y="7476"/>
                </a:lnTo>
                <a:lnTo>
                  <a:pt x="33983" y="7089"/>
                </a:lnTo>
                <a:lnTo>
                  <a:pt x="32448" y="6702"/>
                </a:lnTo>
                <a:lnTo>
                  <a:pt x="30900" y="6328"/>
                </a:lnTo>
                <a:lnTo>
                  <a:pt x="29365" y="5966"/>
                </a:lnTo>
                <a:lnTo>
                  <a:pt x="27830" y="5616"/>
                </a:lnTo>
                <a:lnTo>
                  <a:pt x="26283" y="5279"/>
                </a:lnTo>
                <a:lnTo>
                  <a:pt x="24748" y="4955"/>
                </a:lnTo>
                <a:lnTo>
                  <a:pt x="23213" y="4630"/>
                </a:lnTo>
                <a:lnTo>
                  <a:pt x="21665" y="4331"/>
                </a:lnTo>
                <a:lnTo>
                  <a:pt x="20130" y="4044"/>
                </a:lnTo>
                <a:lnTo>
                  <a:pt x="18583" y="3782"/>
                </a:lnTo>
                <a:lnTo>
                  <a:pt x="17035" y="3520"/>
                </a:lnTo>
                <a:lnTo>
                  <a:pt x="15500" y="3282"/>
                </a:lnTo>
                <a:lnTo>
                  <a:pt x="13953" y="3070"/>
                </a:lnTo>
                <a:lnTo>
                  <a:pt x="12405" y="2871"/>
                </a:lnTo>
                <a:lnTo>
                  <a:pt x="10858" y="2683"/>
                </a:lnTo>
                <a:lnTo>
                  <a:pt x="9310" y="2521"/>
                </a:lnTo>
                <a:lnTo>
                  <a:pt x="7763" y="2384"/>
                </a:lnTo>
                <a:lnTo>
                  <a:pt x="6215" y="2272"/>
                </a:lnTo>
                <a:lnTo>
                  <a:pt x="4655" y="2172"/>
                </a:lnTo>
                <a:lnTo>
                  <a:pt x="3108" y="2109"/>
                </a:lnTo>
                <a:lnTo>
                  <a:pt x="1548" y="2059"/>
                </a:lnTo>
                <a:lnTo>
                  <a:pt x="0" y="2034"/>
                </a:lnTo>
                <a:lnTo>
                  <a:pt x="0" y="39549"/>
                </a:lnTo>
                <a:lnTo>
                  <a:pt x="208775" y="39549"/>
                </a:lnTo>
                <a:lnTo>
                  <a:pt x="208775" y="874"/>
                </a:lnTo>
                <a:lnTo>
                  <a:pt x="208126" y="762"/>
                </a:lnTo>
                <a:lnTo>
                  <a:pt x="207477" y="662"/>
                </a:lnTo>
                <a:lnTo>
                  <a:pt x="206816" y="562"/>
                </a:lnTo>
                <a:lnTo>
                  <a:pt x="206142" y="475"/>
                </a:lnTo>
                <a:lnTo>
                  <a:pt x="205468" y="400"/>
                </a:lnTo>
                <a:lnTo>
                  <a:pt x="204806" y="325"/>
                </a:lnTo>
                <a:lnTo>
                  <a:pt x="203459" y="212"/>
                </a:lnTo>
                <a:lnTo>
                  <a:pt x="202473" y="138"/>
                </a:lnTo>
                <a:lnTo>
                  <a:pt x="201474" y="88"/>
                </a:lnTo>
                <a:lnTo>
                  <a:pt x="200488" y="38"/>
                </a:lnTo>
                <a:lnTo>
                  <a:pt x="199490" y="13"/>
                </a:lnTo>
                <a:lnTo>
                  <a:pt x="198504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 flipH="1" rot="10800000">
            <a:off x="7900" y="-730457"/>
            <a:ext cx="9454905" cy="1712540"/>
          </a:xfrm>
          <a:custGeom>
            <a:rect b="b" l="l" r="r" t="t"/>
            <a:pathLst>
              <a:path extrusionOk="0" h="37078" w="204707">
                <a:moveTo>
                  <a:pt x="142956" y="0"/>
                </a:moveTo>
                <a:lnTo>
                  <a:pt x="141746" y="13"/>
                </a:lnTo>
                <a:lnTo>
                  <a:pt x="140535" y="38"/>
                </a:lnTo>
                <a:lnTo>
                  <a:pt x="139337" y="75"/>
                </a:lnTo>
                <a:lnTo>
                  <a:pt x="138127" y="112"/>
                </a:lnTo>
                <a:lnTo>
                  <a:pt x="136929" y="162"/>
                </a:lnTo>
                <a:lnTo>
                  <a:pt x="135718" y="225"/>
                </a:lnTo>
                <a:lnTo>
                  <a:pt x="134520" y="300"/>
                </a:lnTo>
                <a:lnTo>
                  <a:pt x="133322" y="374"/>
                </a:lnTo>
                <a:lnTo>
                  <a:pt x="132111" y="462"/>
                </a:lnTo>
                <a:lnTo>
                  <a:pt x="130913" y="562"/>
                </a:lnTo>
                <a:lnTo>
                  <a:pt x="129715" y="662"/>
                </a:lnTo>
                <a:lnTo>
                  <a:pt x="128517" y="774"/>
                </a:lnTo>
                <a:lnTo>
                  <a:pt x="127319" y="899"/>
                </a:lnTo>
                <a:lnTo>
                  <a:pt x="126121" y="1036"/>
                </a:lnTo>
                <a:lnTo>
                  <a:pt x="124923" y="1173"/>
                </a:lnTo>
                <a:lnTo>
                  <a:pt x="123725" y="1323"/>
                </a:lnTo>
                <a:lnTo>
                  <a:pt x="122527" y="1485"/>
                </a:lnTo>
                <a:lnTo>
                  <a:pt x="121329" y="1647"/>
                </a:lnTo>
                <a:lnTo>
                  <a:pt x="120131" y="1822"/>
                </a:lnTo>
                <a:lnTo>
                  <a:pt x="118945" y="2009"/>
                </a:lnTo>
                <a:lnTo>
                  <a:pt x="117747" y="2197"/>
                </a:lnTo>
                <a:lnTo>
                  <a:pt x="116562" y="2396"/>
                </a:lnTo>
                <a:lnTo>
                  <a:pt x="115376" y="2608"/>
                </a:lnTo>
                <a:lnTo>
                  <a:pt x="114190" y="2821"/>
                </a:lnTo>
                <a:lnTo>
                  <a:pt x="112992" y="3045"/>
                </a:lnTo>
                <a:lnTo>
                  <a:pt x="111807" y="3270"/>
                </a:lnTo>
                <a:lnTo>
                  <a:pt x="110621" y="3507"/>
                </a:lnTo>
                <a:lnTo>
                  <a:pt x="109448" y="3756"/>
                </a:lnTo>
                <a:lnTo>
                  <a:pt x="108263" y="4006"/>
                </a:lnTo>
                <a:lnTo>
                  <a:pt x="107077" y="4268"/>
                </a:lnTo>
                <a:lnTo>
                  <a:pt x="105904" y="4543"/>
                </a:lnTo>
                <a:lnTo>
                  <a:pt x="104731" y="4817"/>
                </a:lnTo>
                <a:lnTo>
                  <a:pt x="102372" y="5391"/>
                </a:lnTo>
                <a:lnTo>
                  <a:pt x="100038" y="5990"/>
                </a:lnTo>
                <a:lnTo>
                  <a:pt x="97692" y="6627"/>
                </a:lnTo>
                <a:lnTo>
                  <a:pt x="95371" y="7276"/>
                </a:lnTo>
                <a:lnTo>
                  <a:pt x="93050" y="7962"/>
                </a:lnTo>
                <a:lnTo>
                  <a:pt x="90728" y="8673"/>
                </a:lnTo>
                <a:lnTo>
                  <a:pt x="88432" y="9410"/>
                </a:lnTo>
                <a:lnTo>
                  <a:pt x="86123" y="10171"/>
                </a:lnTo>
                <a:lnTo>
                  <a:pt x="83840" y="10957"/>
                </a:lnTo>
                <a:lnTo>
                  <a:pt x="81556" y="11768"/>
                </a:lnTo>
                <a:lnTo>
                  <a:pt x="79297" y="12605"/>
                </a:lnTo>
                <a:lnTo>
                  <a:pt x="77026" y="13466"/>
                </a:lnTo>
                <a:lnTo>
                  <a:pt x="74779" y="14352"/>
                </a:lnTo>
                <a:lnTo>
                  <a:pt x="72321" y="15338"/>
                </a:lnTo>
                <a:lnTo>
                  <a:pt x="69862" y="16349"/>
                </a:lnTo>
                <a:lnTo>
                  <a:pt x="67416" y="17384"/>
                </a:lnTo>
                <a:lnTo>
                  <a:pt x="64970" y="18420"/>
                </a:lnTo>
                <a:lnTo>
                  <a:pt x="60091" y="20517"/>
                </a:lnTo>
                <a:lnTo>
                  <a:pt x="57644" y="21565"/>
                </a:lnTo>
                <a:lnTo>
                  <a:pt x="55198" y="22588"/>
                </a:lnTo>
                <a:lnTo>
                  <a:pt x="52752" y="23612"/>
                </a:lnTo>
                <a:lnTo>
                  <a:pt x="50294" y="24610"/>
                </a:lnTo>
                <a:lnTo>
                  <a:pt x="47835" y="25584"/>
                </a:lnTo>
                <a:lnTo>
                  <a:pt x="46600" y="26070"/>
                </a:lnTo>
                <a:lnTo>
                  <a:pt x="45352" y="26532"/>
                </a:lnTo>
                <a:lnTo>
                  <a:pt x="44116" y="26994"/>
                </a:lnTo>
                <a:lnTo>
                  <a:pt x="42868" y="27443"/>
                </a:lnTo>
                <a:lnTo>
                  <a:pt x="41620" y="27892"/>
                </a:lnTo>
                <a:lnTo>
                  <a:pt x="40360" y="28317"/>
                </a:lnTo>
                <a:lnTo>
                  <a:pt x="39112" y="28741"/>
                </a:lnTo>
                <a:lnTo>
                  <a:pt x="37839" y="29140"/>
                </a:lnTo>
                <a:lnTo>
                  <a:pt x="36579" y="29540"/>
                </a:lnTo>
                <a:lnTo>
                  <a:pt x="35306" y="29914"/>
                </a:lnTo>
                <a:lnTo>
                  <a:pt x="34232" y="30226"/>
                </a:lnTo>
                <a:lnTo>
                  <a:pt x="33147" y="30525"/>
                </a:lnTo>
                <a:lnTo>
                  <a:pt x="32061" y="30813"/>
                </a:lnTo>
                <a:lnTo>
                  <a:pt x="30975" y="31087"/>
                </a:lnTo>
                <a:lnTo>
                  <a:pt x="29889" y="31349"/>
                </a:lnTo>
                <a:lnTo>
                  <a:pt x="28791" y="31611"/>
                </a:lnTo>
                <a:lnTo>
                  <a:pt x="27693" y="31848"/>
                </a:lnTo>
                <a:lnTo>
                  <a:pt x="26582" y="32073"/>
                </a:lnTo>
                <a:lnTo>
                  <a:pt x="25484" y="32285"/>
                </a:lnTo>
                <a:lnTo>
                  <a:pt x="24373" y="32485"/>
                </a:lnTo>
                <a:lnTo>
                  <a:pt x="23263" y="32672"/>
                </a:lnTo>
                <a:lnTo>
                  <a:pt x="22152" y="32834"/>
                </a:lnTo>
                <a:lnTo>
                  <a:pt x="21029" y="32996"/>
                </a:lnTo>
                <a:lnTo>
                  <a:pt x="19918" y="33134"/>
                </a:lnTo>
                <a:lnTo>
                  <a:pt x="18807" y="33259"/>
                </a:lnTo>
                <a:lnTo>
                  <a:pt x="17684" y="33358"/>
                </a:lnTo>
                <a:lnTo>
                  <a:pt x="16573" y="33446"/>
                </a:lnTo>
                <a:lnTo>
                  <a:pt x="15450" y="33521"/>
                </a:lnTo>
                <a:lnTo>
                  <a:pt x="14340" y="33583"/>
                </a:lnTo>
                <a:lnTo>
                  <a:pt x="13216" y="33620"/>
                </a:lnTo>
                <a:lnTo>
                  <a:pt x="12106" y="33633"/>
                </a:lnTo>
                <a:lnTo>
                  <a:pt x="10995" y="33645"/>
                </a:lnTo>
                <a:lnTo>
                  <a:pt x="9884" y="33620"/>
                </a:lnTo>
                <a:lnTo>
                  <a:pt x="8774" y="33583"/>
                </a:lnTo>
                <a:lnTo>
                  <a:pt x="7663" y="33533"/>
                </a:lnTo>
                <a:lnTo>
                  <a:pt x="6552" y="33446"/>
                </a:lnTo>
                <a:lnTo>
                  <a:pt x="5454" y="33358"/>
                </a:lnTo>
                <a:lnTo>
                  <a:pt x="4356" y="33234"/>
                </a:lnTo>
                <a:lnTo>
                  <a:pt x="3258" y="33096"/>
                </a:lnTo>
                <a:lnTo>
                  <a:pt x="2172" y="32934"/>
                </a:lnTo>
                <a:lnTo>
                  <a:pt x="1086" y="32747"/>
                </a:lnTo>
                <a:lnTo>
                  <a:pt x="0" y="32547"/>
                </a:lnTo>
                <a:lnTo>
                  <a:pt x="0" y="37077"/>
                </a:lnTo>
                <a:lnTo>
                  <a:pt x="204706" y="37077"/>
                </a:lnTo>
                <a:lnTo>
                  <a:pt x="204706" y="14364"/>
                </a:lnTo>
                <a:lnTo>
                  <a:pt x="203122" y="13553"/>
                </a:lnTo>
                <a:lnTo>
                  <a:pt x="201512" y="12767"/>
                </a:lnTo>
                <a:lnTo>
                  <a:pt x="199902" y="12006"/>
                </a:lnTo>
                <a:lnTo>
                  <a:pt x="198279" y="11257"/>
                </a:lnTo>
                <a:lnTo>
                  <a:pt x="196645" y="10545"/>
                </a:lnTo>
                <a:lnTo>
                  <a:pt x="195010" y="9847"/>
                </a:lnTo>
                <a:lnTo>
                  <a:pt x="193362" y="9173"/>
                </a:lnTo>
                <a:lnTo>
                  <a:pt x="191703" y="8536"/>
                </a:lnTo>
                <a:lnTo>
                  <a:pt x="190043" y="7912"/>
                </a:lnTo>
                <a:lnTo>
                  <a:pt x="188370" y="7313"/>
                </a:lnTo>
                <a:lnTo>
                  <a:pt x="186686" y="6739"/>
                </a:lnTo>
                <a:lnTo>
                  <a:pt x="185001" y="6190"/>
                </a:lnTo>
                <a:lnTo>
                  <a:pt x="183304" y="5666"/>
                </a:lnTo>
                <a:lnTo>
                  <a:pt x="181606" y="5167"/>
                </a:lnTo>
                <a:lnTo>
                  <a:pt x="179897" y="4680"/>
                </a:lnTo>
                <a:lnTo>
                  <a:pt x="178187" y="4231"/>
                </a:lnTo>
                <a:lnTo>
                  <a:pt x="176465" y="3794"/>
                </a:lnTo>
                <a:lnTo>
                  <a:pt x="174742" y="3395"/>
                </a:lnTo>
                <a:lnTo>
                  <a:pt x="173008" y="3008"/>
                </a:lnTo>
                <a:lnTo>
                  <a:pt x="171286" y="2646"/>
                </a:lnTo>
                <a:lnTo>
                  <a:pt x="169538" y="2309"/>
                </a:lnTo>
                <a:lnTo>
                  <a:pt x="167804" y="1997"/>
                </a:lnTo>
                <a:lnTo>
                  <a:pt x="166057" y="1710"/>
                </a:lnTo>
                <a:lnTo>
                  <a:pt x="164297" y="1435"/>
                </a:lnTo>
                <a:lnTo>
                  <a:pt x="162550" y="1186"/>
                </a:lnTo>
                <a:lnTo>
                  <a:pt x="160790" y="974"/>
                </a:lnTo>
                <a:lnTo>
                  <a:pt x="159030" y="774"/>
                </a:lnTo>
                <a:lnTo>
                  <a:pt x="157258" y="599"/>
                </a:lnTo>
                <a:lnTo>
                  <a:pt x="155499" y="437"/>
                </a:lnTo>
                <a:lnTo>
                  <a:pt x="153726" y="312"/>
                </a:lnTo>
                <a:lnTo>
                  <a:pt x="151954" y="200"/>
                </a:lnTo>
                <a:lnTo>
                  <a:pt x="150195" y="125"/>
                </a:lnTo>
                <a:lnTo>
                  <a:pt x="148984" y="75"/>
                </a:lnTo>
                <a:lnTo>
                  <a:pt x="147774" y="38"/>
                </a:lnTo>
                <a:lnTo>
                  <a:pt x="146563" y="13"/>
                </a:lnTo>
                <a:lnTo>
                  <a:pt x="145365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3_2">
    <p:bg>
      <p:bgPr>
        <a:solidFill>
          <a:schemeClr val="dk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1552525" y="1563900"/>
            <a:ext cx="6039000" cy="14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3003125" y="2994903"/>
            <a:ext cx="3142800" cy="5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6">
    <p:bg>
      <p:bgPr>
        <a:solidFill>
          <a:schemeClr val="dk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1655100" y="2261050"/>
            <a:ext cx="2536200" cy="10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r"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type="title"/>
          </p:nvPr>
        </p:nvSpPr>
        <p:spPr>
          <a:xfrm>
            <a:off x="723900" y="540000"/>
            <a:ext cx="7700100" cy="5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3" name="Google Shape;83;p15"/>
          <p:cNvSpPr/>
          <p:nvPr/>
        </p:nvSpPr>
        <p:spPr>
          <a:xfrm>
            <a:off x="-153525" y="3159523"/>
            <a:ext cx="9454943" cy="2062678"/>
          </a:xfrm>
          <a:custGeom>
            <a:rect b="b" l="l" r="r" t="t"/>
            <a:pathLst>
              <a:path extrusionOk="0" h="39549" w="208776">
                <a:moveTo>
                  <a:pt x="197518" y="0"/>
                </a:moveTo>
                <a:lnTo>
                  <a:pt x="196520" y="25"/>
                </a:lnTo>
                <a:lnTo>
                  <a:pt x="195534" y="50"/>
                </a:lnTo>
                <a:lnTo>
                  <a:pt x="194548" y="88"/>
                </a:lnTo>
                <a:lnTo>
                  <a:pt x="193562" y="138"/>
                </a:lnTo>
                <a:lnTo>
                  <a:pt x="192589" y="200"/>
                </a:lnTo>
                <a:lnTo>
                  <a:pt x="191603" y="275"/>
                </a:lnTo>
                <a:lnTo>
                  <a:pt x="190617" y="362"/>
                </a:lnTo>
                <a:lnTo>
                  <a:pt x="189631" y="462"/>
                </a:lnTo>
                <a:lnTo>
                  <a:pt x="188658" y="574"/>
                </a:lnTo>
                <a:lnTo>
                  <a:pt x="187672" y="699"/>
                </a:lnTo>
                <a:lnTo>
                  <a:pt x="186698" y="824"/>
                </a:lnTo>
                <a:lnTo>
                  <a:pt x="185725" y="961"/>
                </a:lnTo>
                <a:lnTo>
                  <a:pt x="184739" y="1111"/>
                </a:lnTo>
                <a:lnTo>
                  <a:pt x="183765" y="1273"/>
                </a:lnTo>
                <a:lnTo>
                  <a:pt x="182792" y="1448"/>
                </a:lnTo>
                <a:lnTo>
                  <a:pt x="181819" y="1623"/>
                </a:lnTo>
                <a:lnTo>
                  <a:pt x="180845" y="1810"/>
                </a:lnTo>
                <a:lnTo>
                  <a:pt x="179872" y="2010"/>
                </a:lnTo>
                <a:lnTo>
                  <a:pt x="178898" y="2209"/>
                </a:lnTo>
                <a:lnTo>
                  <a:pt x="177925" y="2421"/>
                </a:lnTo>
                <a:lnTo>
                  <a:pt x="175978" y="2871"/>
                </a:lnTo>
                <a:lnTo>
                  <a:pt x="174044" y="3332"/>
                </a:lnTo>
                <a:lnTo>
                  <a:pt x="172109" y="3832"/>
                </a:lnTo>
                <a:lnTo>
                  <a:pt x="170175" y="4356"/>
                </a:lnTo>
                <a:lnTo>
                  <a:pt x="168241" y="4892"/>
                </a:lnTo>
                <a:lnTo>
                  <a:pt x="166319" y="5454"/>
                </a:lnTo>
                <a:lnTo>
                  <a:pt x="164384" y="6028"/>
                </a:lnTo>
                <a:lnTo>
                  <a:pt x="162462" y="6615"/>
                </a:lnTo>
                <a:lnTo>
                  <a:pt x="160541" y="7214"/>
                </a:lnTo>
                <a:lnTo>
                  <a:pt x="158619" y="7825"/>
                </a:lnTo>
                <a:lnTo>
                  <a:pt x="156697" y="8437"/>
                </a:lnTo>
                <a:lnTo>
                  <a:pt x="149034" y="10920"/>
                </a:lnTo>
                <a:lnTo>
                  <a:pt x="145215" y="12143"/>
                </a:lnTo>
                <a:lnTo>
                  <a:pt x="143293" y="12730"/>
                </a:lnTo>
                <a:lnTo>
                  <a:pt x="141384" y="13316"/>
                </a:lnTo>
                <a:lnTo>
                  <a:pt x="138801" y="14090"/>
                </a:lnTo>
                <a:lnTo>
                  <a:pt x="137503" y="14464"/>
                </a:lnTo>
                <a:lnTo>
                  <a:pt x="136205" y="14826"/>
                </a:lnTo>
                <a:lnTo>
                  <a:pt x="134907" y="15188"/>
                </a:lnTo>
                <a:lnTo>
                  <a:pt x="133597" y="15538"/>
                </a:lnTo>
                <a:lnTo>
                  <a:pt x="132299" y="15887"/>
                </a:lnTo>
                <a:lnTo>
                  <a:pt x="130988" y="16211"/>
                </a:lnTo>
                <a:lnTo>
                  <a:pt x="129678" y="16536"/>
                </a:lnTo>
                <a:lnTo>
                  <a:pt x="128368" y="16848"/>
                </a:lnTo>
                <a:lnTo>
                  <a:pt x="127057" y="17160"/>
                </a:lnTo>
                <a:lnTo>
                  <a:pt x="125734" y="17447"/>
                </a:lnTo>
                <a:lnTo>
                  <a:pt x="124412" y="17734"/>
                </a:lnTo>
                <a:lnTo>
                  <a:pt x="123101" y="18009"/>
                </a:lnTo>
                <a:lnTo>
                  <a:pt x="121778" y="18258"/>
                </a:lnTo>
                <a:lnTo>
                  <a:pt x="120455" y="18508"/>
                </a:lnTo>
                <a:lnTo>
                  <a:pt x="119120" y="18745"/>
                </a:lnTo>
                <a:lnTo>
                  <a:pt x="117797" y="18969"/>
                </a:lnTo>
                <a:lnTo>
                  <a:pt x="116474" y="19182"/>
                </a:lnTo>
                <a:lnTo>
                  <a:pt x="115139" y="19369"/>
                </a:lnTo>
                <a:lnTo>
                  <a:pt x="113804" y="19556"/>
                </a:lnTo>
                <a:lnTo>
                  <a:pt x="112468" y="19718"/>
                </a:lnTo>
                <a:lnTo>
                  <a:pt x="111133" y="19868"/>
                </a:lnTo>
                <a:lnTo>
                  <a:pt x="109798" y="20005"/>
                </a:lnTo>
                <a:lnTo>
                  <a:pt x="108462" y="20118"/>
                </a:lnTo>
                <a:lnTo>
                  <a:pt x="107127" y="20230"/>
                </a:lnTo>
                <a:lnTo>
                  <a:pt x="105779" y="20317"/>
                </a:lnTo>
                <a:lnTo>
                  <a:pt x="104431" y="20380"/>
                </a:lnTo>
                <a:lnTo>
                  <a:pt x="103096" y="20430"/>
                </a:lnTo>
                <a:lnTo>
                  <a:pt x="101748" y="20467"/>
                </a:lnTo>
                <a:lnTo>
                  <a:pt x="100400" y="20480"/>
                </a:lnTo>
                <a:lnTo>
                  <a:pt x="99053" y="20480"/>
                </a:lnTo>
                <a:lnTo>
                  <a:pt x="97480" y="20455"/>
                </a:lnTo>
                <a:lnTo>
                  <a:pt x="95895" y="20405"/>
                </a:lnTo>
                <a:lnTo>
                  <a:pt x="94323" y="20330"/>
                </a:lnTo>
                <a:lnTo>
                  <a:pt x="92750" y="20230"/>
                </a:lnTo>
                <a:lnTo>
                  <a:pt x="91190" y="20105"/>
                </a:lnTo>
                <a:lnTo>
                  <a:pt x="89618" y="19955"/>
                </a:lnTo>
                <a:lnTo>
                  <a:pt x="88058" y="19793"/>
                </a:lnTo>
                <a:lnTo>
                  <a:pt x="86485" y="19606"/>
                </a:lnTo>
                <a:lnTo>
                  <a:pt x="84925" y="19406"/>
                </a:lnTo>
                <a:lnTo>
                  <a:pt x="83365" y="19182"/>
                </a:lnTo>
                <a:lnTo>
                  <a:pt x="81806" y="18945"/>
                </a:lnTo>
                <a:lnTo>
                  <a:pt x="80258" y="18682"/>
                </a:lnTo>
                <a:lnTo>
                  <a:pt x="78698" y="18408"/>
                </a:lnTo>
                <a:lnTo>
                  <a:pt x="77138" y="18121"/>
                </a:lnTo>
                <a:lnTo>
                  <a:pt x="75591" y="17821"/>
                </a:lnTo>
                <a:lnTo>
                  <a:pt x="74043" y="17497"/>
                </a:lnTo>
                <a:lnTo>
                  <a:pt x="72483" y="17172"/>
                </a:lnTo>
                <a:lnTo>
                  <a:pt x="70936" y="16823"/>
                </a:lnTo>
                <a:lnTo>
                  <a:pt x="69388" y="16474"/>
                </a:lnTo>
                <a:lnTo>
                  <a:pt x="67841" y="16112"/>
                </a:lnTo>
                <a:lnTo>
                  <a:pt x="66306" y="15737"/>
                </a:lnTo>
                <a:lnTo>
                  <a:pt x="64758" y="15350"/>
                </a:lnTo>
                <a:lnTo>
                  <a:pt x="61663" y="14564"/>
                </a:lnTo>
                <a:lnTo>
                  <a:pt x="58581" y="13740"/>
                </a:lnTo>
                <a:lnTo>
                  <a:pt x="55511" y="12917"/>
                </a:lnTo>
                <a:lnTo>
                  <a:pt x="52428" y="12068"/>
                </a:lnTo>
                <a:lnTo>
                  <a:pt x="49346" y="11207"/>
                </a:lnTo>
                <a:lnTo>
                  <a:pt x="46276" y="10358"/>
                </a:lnTo>
                <a:lnTo>
                  <a:pt x="43205" y="9510"/>
                </a:lnTo>
                <a:lnTo>
                  <a:pt x="40123" y="8686"/>
                </a:lnTo>
                <a:lnTo>
                  <a:pt x="37053" y="7875"/>
                </a:lnTo>
                <a:lnTo>
                  <a:pt x="35518" y="7476"/>
                </a:lnTo>
                <a:lnTo>
                  <a:pt x="33983" y="7089"/>
                </a:lnTo>
                <a:lnTo>
                  <a:pt x="32448" y="6702"/>
                </a:lnTo>
                <a:lnTo>
                  <a:pt x="30900" y="6328"/>
                </a:lnTo>
                <a:lnTo>
                  <a:pt x="29365" y="5966"/>
                </a:lnTo>
                <a:lnTo>
                  <a:pt x="27830" y="5616"/>
                </a:lnTo>
                <a:lnTo>
                  <a:pt x="26283" y="5279"/>
                </a:lnTo>
                <a:lnTo>
                  <a:pt x="24748" y="4955"/>
                </a:lnTo>
                <a:lnTo>
                  <a:pt x="23213" y="4630"/>
                </a:lnTo>
                <a:lnTo>
                  <a:pt x="21665" y="4331"/>
                </a:lnTo>
                <a:lnTo>
                  <a:pt x="20130" y="4044"/>
                </a:lnTo>
                <a:lnTo>
                  <a:pt x="18583" y="3782"/>
                </a:lnTo>
                <a:lnTo>
                  <a:pt x="17035" y="3520"/>
                </a:lnTo>
                <a:lnTo>
                  <a:pt x="15500" y="3282"/>
                </a:lnTo>
                <a:lnTo>
                  <a:pt x="13953" y="3070"/>
                </a:lnTo>
                <a:lnTo>
                  <a:pt x="12405" y="2871"/>
                </a:lnTo>
                <a:lnTo>
                  <a:pt x="10858" y="2683"/>
                </a:lnTo>
                <a:lnTo>
                  <a:pt x="9310" y="2521"/>
                </a:lnTo>
                <a:lnTo>
                  <a:pt x="7763" y="2384"/>
                </a:lnTo>
                <a:lnTo>
                  <a:pt x="6215" y="2272"/>
                </a:lnTo>
                <a:lnTo>
                  <a:pt x="4655" y="2172"/>
                </a:lnTo>
                <a:lnTo>
                  <a:pt x="3108" y="2109"/>
                </a:lnTo>
                <a:lnTo>
                  <a:pt x="1548" y="2059"/>
                </a:lnTo>
                <a:lnTo>
                  <a:pt x="0" y="2034"/>
                </a:lnTo>
                <a:lnTo>
                  <a:pt x="0" y="39549"/>
                </a:lnTo>
                <a:lnTo>
                  <a:pt x="208775" y="39549"/>
                </a:lnTo>
                <a:lnTo>
                  <a:pt x="208775" y="874"/>
                </a:lnTo>
                <a:lnTo>
                  <a:pt x="208126" y="762"/>
                </a:lnTo>
                <a:lnTo>
                  <a:pt x="207477" y="662"/>
                </a:lnTo>
                <a:lnTo>
                  <a:pt x="206816" y="562"/>
                </a:lnTo>
                <a:lnTo>
                  <a:pt x="206142" y="475"/>
                </a:lnTo>
                <a:lnTo>
                  <a:pt x="205468" y="400"/>
                </a:lnTo>
                <a:lnTo>
                  <a:pt x="204806" y="325"/>
                </a:lnTo>
                <a:lnTo>
                  <a:pt x="203459" y="212"/>
                </a:lnTo>
                <a:lnTo>
                  <a:pt x="202473" y="138"/>
                </a:lnTo>
                <a:lnTo>
                  <a:pt x="201474" y="88"/>
                </a:lnTo>
                <a:lnTo>
                  <a:pt x="200488" y="38"/>
                </a:lnTo>
                <a:lnTo>
                  <a:pt x="199490" y="13"/>
                </a:lnTo>
                <a:lnTo>
                  <a:pt x="198504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0" y="3355279"/>
            <a:ext cx="9454905" cy="2062649"/>
          </a:xfrm>
          <a:custGeom>
            <a:rect b="b" l="l" r="r" t="t"/>
            <a:pathLst>
              <a:path extrusionOk="0" h="37078" w="204707">
                <a:moveTo>
                  <a:pt x="142956" y="0"/>
                </a:moveTo>
                <a:lnTo>
                  <a:pt x="141746" y="13"/>
                </a:lnTo>
                <a:lnTo>
                  <a:pt x="140535" y="38"/>
                </a:lnTo>
                <a:lnTo>
                  <a:pt x="139337" y="75"/>
                </a:lnTo>
                <a:lnTo>
                  <a:pt x="138127" y="112"/>
                </a:lnTo>
                <a:lnTo>
                  <a:pt x="136929" y="162"/>
                </a:lnTo>
                <a:lnTo>
                  <a:pt x="135718" y="225"/>
                </a:lnTo>
                <a:lnTo>
                  <a:pt x="134520" y="300"/>
                </a:lnTo>
                <a:lnTo>
                  <a:pt x="133322" y="374"/>
                </a:lnTo>
                <a:lnTo>
                  <a:pt x="132111" y="462"/>
                </a:lnTo>
                <a:lnTo>
                  <a:pt x="130913" y="562"/>
                </a:lnTo>
                <a:lnTo>
                  <a:pt x="129715" y="662"/>
                </a:lnTo>
                <a:lnTo>
                  <a:pt x="128517" y="774"/>
                </a:lnTo>
                <a:lnTo>
                  <a:pt x="127319" y="899"/>
                </a:lnTo>
                <a:lnTo>
                  <a:pt x="126121" y="1036"/>
                </a:lnTo>
                <a:lnTo>
                  <a:pt x="124923" y="1173"/>
                </a:lnTo>
                <a:lnTo>
                  <a:pt x="123725" y="1323"/>
                </a:lnTo>
                <a:lnTo>
                  <a:pt x="122527" y="1485"/>
                </a:lnTo>
                <a:lnTo>
                  <a:pt x="121329" y="1647"/>
                </a:lnTo>
                <a:lnTo>
                  <a:pt x="120131" y="1822"/>
                </a:lnTo>
                <a:lnTo>
                  <a:pt x="118945" y="2009"/>
                </a:lnTo>
                <a:lnTo>
                  <a:pt x="117747" y="2197"/>
                </a:lnTo>
                <a:lnTo>
                  <a:pt x="116562" y="2396"/>
                </a:lnTo>
                <a:lnTo>
                  <a:pt x="115376" y="2608"/>
                </a:lnTo>
                <a:lnTo>
                  <a:pt x="114190" y="2821"/>
                </a:lnTo>
                <a:lnTo>
                  <a:pt x="112992" y="3045"/>
                </a:lnTo>
                <a:lnTo>
                  <a:pt x="111807" y="3270"/>
                </a:lnTo>
                <a:lnTo>
                  <a:pt x="110621" y="3507"/>
                </a:lnTo>
                <a:lnTo>
                  <a:pt x="109448" y="3756"/>
                </a:lnTo>
                <a:lnTo>
                  <a:pt x="108263" y="4006"/>
                </a:lnTo>
                <a:lnTo>
                  <a:pt x="107077" y="4268"/>
                </a:lnTo>
                <a:lnTo>
                  <a:pt x="105904" y="4543"/>
                </a:lnTo>
                <a:lnTo>
                  <a:pt x="104731" y="4817"/>
                </a:lnTo>
                <a:lnTo>
                  <a:pt x="102372" y="5391"/>
                </a:lnTo>
                <a:lnTo>
                  <a:pt x="100038" y="5990"/>
                </a:lnTo>
                <a:lnTo>
                  <a:pt x="97692" y="6627"/>
                </a:lnTo>
                <a:lnTo>
                  <a:pt x="95371" y="7276"/>
                </a:lnTo>
                <a:lnTo>
                  <a:pt x="93050" y="7962"/>
                </a:lnTo>
                <a:lnTo>
                  <a:pt x="90728" y="8673"/>
                </a:lnTo>
                <a:lnTo>
                  <a:pt x="88432" y="9410"/>
                </a:lnTo>
                <a:lnTo>
                  <a:pt x="86123" y="10171"/>
                </a:lnTo>
                <a:lnTo>
                  <a:pt x="83840" y="10957"/>
                </a:lnTo>
                <a:lnTo>
                  <a:pt x="81556" y="11768"/>
                </a:lnTo>
                <a:lnTo>
                  <a:pt x="79297" y="12605"/>
                </a:lnTo>
                <a:lnTo>
                  <a:pt x="77026" y="13466"/>
                </a:lnTo>
                <a:lnTo>
                  <a:pt x="74779" y="14352"/>
                </a:lnTo>
                <a:lnTo>
                  <a:pt x="72321" y="15338"/>
                </a:lnTo>
                <a:lnTo>
                  <a:pt x="69862" y="16349"/>
                </a:lnTo>
                <a:lnTo>
                  <a:pt x="67416" y="17384"/>
                </a:lnTo>
                <a:lnTo>
                  <a:pt x="64970" y="18420"/>
                </a:lnTo>
                <a:lnTo>
                  <a:pt x="60091" y="20517"/>
                </a:lnTo>
                <a:lnTo>
                  <a:pt x="57644" y="21565"/>
                </a:lnTo>
                <a:lnTo>
                  <a:pt x="55198" y="22588"/>
                </a:lnTo>
                <a:lnTo>
                  <a:pt x="52752" y="23612"/>
                </a:lnTo>
                <a:lnTo>
                  <a:pt x="50294" y="24610"/>
                </a:lnTo>
                <a:lnTo>
                  <a:pt x="47835" y="25584"/>
                </a:lnTo>
                <a:lnTo>
                  <a:pt x="46600" y="26070"/>
                </a:lnTo>
                <a:lnTo>
                  <a:pt x="45352" y="26532"/>
                </a:lnTo>
                <a:lnTo>
                  <a:pt x="44116" y="26994"/>
                </a:lnTo>
                <a:lnTo>
                  <a:pt x="42868" y="27443"/>
                </a:lnTo>
                <a:lnTo>
                  <a:pt x="41620" y="27892"/>
                </a:lnTo>
                <a:lnTo>
                  <a:pt x="40360" y="28317"/>
                </a:lnTo>
                <a:lnTo>
                  <a:pt x="39112" y="28741"/>
                </a:lnTo>
                <a:lnTo>
                  <a:pt x="37839" y="29140"/>
                </a:lnTo>
                <a:lnTo>
                  <a:pt x="36579" y="29540"/>
                </a:lnTo>
                <a:lnTo>
                  <a:pt x="35306" y="29914"/>
                </a:lnTo>
                <a:lnTo>
                  <a:pt x="34232" y="30226"/>
                </a:lnTo>
                <a:lnTo>
                  <a:pt x="33147" y="30525"/>
                </a:lnTo>
                <a:lnTo>
                  <a:pt x="32061" y="30813"/>
                </a:lnTo>
                <a:lnTo>
                  <a:pt x="30975" y="31087"/>
                </a:lnTo>
                <a:lnTo>
                  <a:pt x="29889" y="31349"/>
                </a:lnTo>
                <a:lnTo>
                  <a:pt x="28791" y="31611"/>
                </a:lnTo>
                <a:lnTo>
                  <a:pt x="27693" y="31848"/>
                </a:lnTo>
                <a:lnTo>
                  <a:pt x="26582" y="32073"/>
                </a:lnTo>
                <a:lnTo>
                  <a:pt x="25484" y="32285"/>
                </a:lnTo>
                <a:lnTo>
                  <a:pt x="24373" y="32485"/>
                </a:lnTo>
                <a:lnTo>
                  <a:pt x="23263" y="32672"/>
                </a:lnTo>
                <a:lnTo>
                  <a:pt x="22152" y="32834"/>
                </a:lnTo>
                <a:lnTo>
                  <a:pt x="21029" y="32996"/>
                </a:lnTo>
                <a:lnTo>
                  <a:pt x="19918" y="33134"/>
                </a:lnTo>
                <a:lnTo>
                  <a:pt x="18807" y="33259"/>
                </a:lnTo>
                <a:lnTo>
                  <a:pt x="17684" y="33358"/>
                </a:lnTo>
                <a:lnTo>
                  <a:pt x="16573" y="33446"/>
                </a:lnTo>
                <a:lnTo>
                  <a:pt x="15450" y="33521"/>
                </a:lnTo>
                <a:lnTo>
                  <a:pt x="14340" y="33583"/>
                </a:lnTo>
                <a:lnTo>
                  <a:pt x="13216" y="33620"/>
                </a:lnTo>
                <a:lnTo>
                  <a:pt x="12106" y="33633"/>
                </a:lnTo>
                <a:lnTo>
                  <a:pt x="10995" y="33645"/>
                </a:lnTo>
                <a:lnTo>
                  <a:pt x="9884" y="33620"/>
                </a:lnTo>
                <a:lnTo>
                  <a:pt x="8774" y="33583"/>
                </a:lnTo>
                <a:lnTo>
                  <a:pt x="7663" y="33533"/>
                </a:lnTo>
                <a:lnTo>
                  <a:pt x="6552" y="33446"/>
                </a:lnTo>
                <a:lnTo>
                  <a:pt x="5454" y="33358"/>
                </a:lnTo>
                <a:lnTo>
                  <a:pt x="4356" y="33234"/>
                </a:lnTo>
                <a:lnTo>
                  <a:pt x="3258" y="33096"/>
                </a:lnTo>
                <a:lnTo>
                  <a:pt x="2172" y="32934"/>
                </a:lnTo>
                <a:lnTo>
                  <a:pt x="1086" y="32747"/>
                </a:lnTo>
                <a:lnTo>
                  <a:pt x="0" y="32547"/>
                </a:lnTo>
                <a:lnTo>
                  <a:pt x="0" y="37077"/>
                </a:lnTo>
                <a:lnTo>
                  <a:pt x="204706" y="37077"/>
                </a:lnTo>
                <a:lnTo>
                  <a:pt x="204706" y="14364"/>
                </a:lnTo>
                <a:lnTo>
                  <a:pt x="203122" y="13553"/>
                </a:lnTo>
                <a:lnTo>
                  <a:pt x="201512" y="12767"/>
                </a:lnTo>
                <a:lnTo>
                  <a:pt x="199902" y="12006"/>
                </a:lnTo>
                <a:lnTo>
                  <a:pt x="198279" y="11257"/>
                </a:lnTo>
                <a:lnTo>
                  <a:pt x="196645" y="10545"/>
                </a:lnTo>
                <a:lnTo>
                  <a:pt x="195010" y="9847"/>
                </a:lnTo>
                <a:lnTo>
                  <a:pt x="193362" y="9173"/>
                </a:lnTo>
                <a:lnTo>
                  <a:pt x="191703" y="8536"/>
                </a:lnTo>
                <a:lnTo>
                  <a:pt x="190043" y="7912"/>
                </a:lnTo>
                <a:lnTo>
                  <a:pt x="188370" y="7313"/>
                </a:lnTo>
                <a:lnTo>
                  <a:pt x="186686" y="6739"/>
                </a:lnTo>
                <a:lnTo>
                  <a:pt x="185001" y="6190"/>
                </a:lnTo>
                <a:lnTo>
                  <a:pt x="183304" y="5666"/>
                </a:lnTo>
                <a:lnTo>
                  <a:pt x="181606" y="5167"/>
                </a:lnTo>
                <a:lnTo>
                  <a:pt x="179897" y="4680"/>
                </a:lnTo>
                <a:lnTo>
                  <a:pt x="178187" y="4231"/>
                </a:lnTo>
                <a:lnTo>
                  <a:pt x="176465" y="3794"/>
                </a:lnTo>
                <a:lnTo>
                  <a:pt x="174742" y="3395"/>
                </a:lnTo>
                <a:lnTo>
                  <a:pt x="173008" y="3008"/>
                </a:lnTo>
                <a:lnTo>
                  <a:pt x="171286" y="2646"/>
                </a:lnTo>
                <a:lnTo>
                  <a:pt x="169538" y="2309"/>
                </a:lnTo>
                <a:lnTo>
                  <a:pt x="167804" y="1997"/>
                </a:lnTo>
                <a:lnTo>
                  <a:pt x="166057" y="1710"/>
                </a:lnTo>
                <a:lnTo>
                  <a:pt x="164297" y="1435"/>
                </a:lnTo>
                <a:lnTo>
                  <a:pt x="162550" y="1186"/>
                </a:lnTo>
                <a:lnTo>
                  <a:pt x="160790" y="974"/>
                </a:lnTo>
                <a:lnTo>
                  <a:pt x="159030" y="774"/>
                </a:lnTo>
                <a:lnTo>
                  <a:pt x="157258" y="599"/>
                </a:lnTo>
                <a:lnTo>
                  <a:pt x="155499" y="437"/>
                </a:lnTo>
                <a:lnTo>
                  <a:pt x="153726" y="312"/>
                </a:lnTo>
                <a:lnTo>
                  <a:pt x="151954" y="200"/>
                </a:lnTo>
                <a:lnTo>
                  <a:pt x="150195" y="125"/>
                </a:lnTo>
                <a:lnTo>
                  <a:pt x="148984" y="75"/>
                </a:lnTo>
                <a:lnTo>
                  <a:pt x="147774" y="38"/>
                </a:lnTo>
                <a:lnTo>
                  <a:pt x="146563" y="13"/>
                </a:lnTo>
                <a:lnTo>
                  <a:pt x="145365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bg>
      <p:bgPr>
        <a:solidFill>
          <a:schemeClr val="dk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723900" y="23468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 algn="ctr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723900" y="2642146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3" type="subTitle"/>
          </p:nvPr>
        </p:nvSpPr>
        <p:spPr>
          <a:xfrm>
            <a:off x="3429150" y="23468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 algn="ctr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4" type="subTitle"/>
          </p:nvPr>
        </p:nvSpPr>
        <p:spPr>
          <a:xfrm>
            <a:off x="3429150" y="2642146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5" type="subTitle"/>
          </p:nvPr>
        </p:nvSpPr>
        <p:spPr>
          <a:xfrm>
            <a:off x="6134400" y="23468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 algn="ctr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6" type="subTitle"/>
          </p:nvPr>
        </p:nvSpPr>
        <p:spPr>
          <a:xfrm>
            <a:off x="6134400" y="2642146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type="title"/>
          </p:nvPr>
        </p:nvSpPr>
        <p:spPr>
          <a:xfrm>
            <a:off x="723900" y="540000"/>
            <a:ext cx="7700100" cy="5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93" name="Google Shape;93;p16"/>
          <p:cNvSpPr/>
          <p:nvPr/>
        </p:nvSpPr>
        <p:spPr>
          <a:xfrm flipH="1" rot="10800000">
            <a:off x="723900" y="-431357"/>
            <a:ext cx="9454905" cy="1712540"/>
          </a:xfrm>
          <a:custGeom>
            <a:rect b="b" l="l" r="r" t="t"/>
            <a:pathLst>
              <a:path extrusionOk="0" h="37078" w="204707">
                <a:moveTo>
                  <a:pt x="142956" y="0"/>
                </a:moveTo>
                <a:lnTo>
                  <a:pt x="141746" y="13"/>
                </a:lnTo>
                <a:lnTo>
                  <a:pt x="140535" y="38"/>
                </a:lnTo>
                <a:lnTo>
                  <a:pt x="139337" y="75"/>
                </a:lnTo>
                <a:lnTo>
                  <a:pt x="138127" y="112"/>
                </a:lnTo>
                <a:lnTo>
                  <a:pt x="136929" y="162"/>
                </a:lnTo>
                <a:lnTo>
                  <a:pt x="135718" y="225"/>
                </a:lnTo>
                <a:lnTo>
                  <a:pt x="134520" y="300"/>
                </a:lnTo>
                <a:lnTo>
                  <a:pt x="133322" y="374"/>
                </a:lnTo>
                <a:lnTo>
                  <a:pt x="132111" y="462"/>
                </a:lnTo>
                <a:lnTo>
                  <a:pt x="130913" y="562"/>
                </a:lnTo>
                <a:lnTo>
                  <a:pt x="129715" y="662"/>
                </a:lnTo>
                <a:lnTo>
                  <a:pt x="128517" y="774"/>
                </a:lnTo>
                <a:lnTo>
                  <a:pt x="127319" y="899"/>
                </a:lnTo>
                <a:lnTo>
                  <a:pt x="126121" y="1036"/>
                </a:lnTo>
                <a:lnTo>
                  <a:pt x="124923" y="1173"/>
                </a:lnTo>
                <a:lnTo>
                  <a:pt x="123725" y="1323"/>
                </a:lnTo>
                <a:lnTo>
                  <a:pt x="122527" y="1485"/>
                </a:lnTo>
                <a:lnTo>
                  <a:pt x="121329" y="1647"/>
                </a:lnTo>
                <a:lnTo>
                  <a:pt x="120131" y="1822"/>
                </a:lnTo>
                <a:lnTo>
                  <a:pt x="118945" y="2009"/>
                </a:lnTo>
                <a:lnTo>
                  <a:pt x="117747" y="2197"/>
                </a:lnTo>
                <a:lnTo>
                  <a:pt x="116562" y="2396"/>
                </a:lnTo>
                <a:lnTo>
                  <a:pt x="115376" y="2608"/>
                </a:lnTo>
                <a:lnTo>
                  <a:pt x="114190" y="2821"/>
                </a:lnTo>
                <a:lnTo>
                  <a:pt x="112992" y="3045"/>
                </a:lnTo>
                <a:lnTo>
                  <a:pt x="111807" y="3270"/>
                </a:lnTo>
                <a:lnTo>
                  <a:pt x="110621" y="3507"/>
                </a:lnTo>
                <a:lnTo>
                  <a:pt x="109448" y="3756"/>
                </a:lnTo>
                <a:lnTo>
                  <a:pt x="108263" y="4006"/>
                </a:lnTo>
                <a:lnTo>
                  <a:pt x="107077" y="4268"/>
                </a:lnTo>
                <a:lnTo>
                  <a:pt x="105904" y="4543"/>
                </a:lnTo>
                <a:lnTo>
                  <a:pt x="104731" y="4817"/>
                </a:lnTo>
                <a:lnTo>
                  <a:pt x="102372" y="5391"/>
                </a:lnTo>
                <a:lnTo>
                  <a:pt x="100038" y="5990"/>
                </a:lnTo>
                <a:lnTo>
                  <a:pt x="97692" y="6627"/>
                </a:lnTo>
                <a:lnTo>
                  <a:pt x="95371" y="7276"/>
                </a:lnTo>
                <a:lnTo>
                  <a:pt x="93050" y="7962"/>
                </a:lnTo>
                <a:lnTo>
                  <a:pt x="90728" y="8673"/>
                </a:lnTo>
                <a:lnTo>
                  <a:pt x="88432" y="9410"/>
                </a:lnTo>
                <a:lnTo>
                  <a:pt x="86123" y="10171"/>
                </a:lnTo>
                <a:lnTo>
                  <a:pt x="83840" y="10957"/>
                </a:lnTo>
                <a:lnTo>
                  <a:pt x="81556" y="11768"/>
                </a:lnTo>
                <a:lnTo>
                  <a:pt x="79297" y="12605"/>
                </a:lnTo>
                <a:lnTo>
                  <a:pt x="77026" y="13466"/>
                </a:lnTo>
                <a:lnTo>
                  <a:pt x="74779" y="14352"/>
                </a:lnTo>
                <a:lnTo>
                  <a:pt x="72321" y="15338"/>
                </a:lnTo>
                <a:lnTo>
                  <a:pt x="69862" y="16349"/>
                </a:lnTo>
                <a:lnTo>
                  <a:pt x="67416" y="17384"/>
                </a:lnTo>
                <a:lnTo>
                  <a:pt x="64970" y="18420"/>
                </a:lnTo>
                <a:lnTo>
                  <a:pt x="60091" y="20517"/>
                </a:lnTo>
                <a:lnTo>
                  <a:pt x="57644" y="21565"/>
                </a:lnTo>
                <a:lnTo>
                  <a:pt x="55198" y="22588"/>
                </a:lnTo>
                <a:lnTo>
                  <a:pt x="52752" y="23612"/>
                </a:lnTo>
                <a:lnTo>
                  <a:pt x="50294" y="24610"/>
                </a:lnTo>
                <a:lnTo>
                  <a:pt x="47835" y="25584"/>
                </a:lnTo>
                <a:lnTo>
                  <a:pt x="46600" y="26070"/>
                </a:lnTo>
                <a:lnTo>
                  <a:pt x="45352" y="26532"/>
                </a:lnTo>
                <a:lnTo>
                  <a:pt x="44116" y="26994"/>
                </a:lnTo>
                <a:lnTo>
                  <a:pt x="42868" y="27443"/>
                </a:lnTo>
                <a:lnTo>
                  <a:pt x="41620" y="27892"/>
                </a:lnTo>
                <a:lnTo>
                  <a:pt x="40360" y="28317"/>
                </a:lnTo>
                <a:lnTo>
                  <a:pt x="39112" y="28741"/>
                </a:lnTo>
                <a:lnTo>
                  <a:pt x="37839" y="29140"/>
                </a:lnTo>
                <a:lnTo>
                  <a:pt x="36579" y="29540"/>
                </a:lnTo>
                <a:lnTo>
                  <a:pt x="35306" y="29914"/>
                </a:lnTo>
                <a:lnTo>
                  <a:pt x="34232" y="30226"/>
                </a:lnTo>
                <a:lnTo>
                  <a:pt x="33147" y="30525"/>
                </a:lnTo>
                <a:lnTo>
                  <a:pt x="32061" y="30813"/>
                </a:lnTo>
                <a:lnTo>
                  <a:pt x="30975" y="31087"/>
                </a:lnTo>
                <a:lnTo>
                  <a:pt x="29889" y="31349"/>
                </a:lnTo>
                <a:lnTo>
                  <a:pt x="28791" y="31611"/>
                </a:lnTo>
                <a:lnTo>
                  <a:pt x="27693" y="31848"/>
                </a:lnTo>
                <a:lnTo>
                  <a:pt x="26582" y="32073"/>
                </a:lnTo>
                <a:lnTo>
                  <a:pt x="25484" y="32285"/>
                </a:lnTo>
                <a:lnTo>
                  <a:pt x="24373" y="32485"/>
                </a:lnTo>
                <a:lnTo>
                  <a:pt x="23263" y="32672"/>
                </a:lnTo>
                <a:lnTo>
                  <a:pt x="22152" y="32834"/>
                </a:lnTo>
                <a:lnTo>
                  <a:pt x="21029" y="32996"/>
                </a:lnTo>
                <a:lnTo>
                  <a:pt x="19918" y="33134"/>
                </a:lnTo>
                <a:lnTo>
                  <a:pt x="18807" y="33259"/>
                </a:lnTo>
                <a:lnTo>
                  <a:pt x="17684" y="33358"/>
                </a:lnTo>
                <a:lnTo>
                  <a:pt x="16573" y="33446"/>
                </a:lnTo>
                <a:lnTo>
                  <a:pt x="15450" y="33521"/>
                </a:lnTo>
                <a:lnTo>
                  <a:pt x="14340" y="33583"/>
                </a:lnTo>
                <a:lnTo>
                  <a:pt x="13216" y="33620"/>
                </a:lnTo>
                <a:lnTo>
                  <a:pt x="12106" y="33633"/>
                </a:lnTo>
                <a:lnTo>
                  <a:pt x="10995" y="33645"/>
                </a:lnTo>
                <a:lnTo>
                  <a:pt x="9884" y="33620"/>
                </a:lnTo>
                <a:lnTo>
                  <a:pt x="8774" y="33583"/>
                </a:lnTo>
                <a:lnTo>
                  <a:pt x="7663" y="33533"/>
                </a:lnTo>
                <a:lnTo>
                  <a:pt x="6552" y="33446"/>
                </a:lnTo>
                <a:lnTo>
                  <a:pt x="5454" y="33358"/>
                </a:lnTo>
                <a:lnTo>
                  <a:pt x="4356" y="33234"/>
                </a:lnTo>
                <a:lnTo>
                  <a:pt x="3258" y="33096"/>
                </a:lnTo>
                <a:lnTo>
                  <a:pt x="2172" y="32934"/>
                </a:lnTo>
                <a:lnTo>
                  <a:pt x="1086" y="32747"/>
                </a:lnTo>
                <a:lnTo>
                  <a:pt x="0" y="32547"/>
                </a:lnTo>
                <a:lnTo>
                  <a:pt x="0" y="37077"/>
                </a:lnTo>
                <a:lnTo>
                  <a:pt x="204706" y="37077"/>
                </a:lnTo>
                <a:lnTo>
                  <a:pt x="204706" y="14364"/>
                </a:lnTo>
                <a:lnTo>
                  <a:pt x="203122" y="13553"/>
                </a:lnTo>
                <a:lnTo>
                  <a:pt x="201512" y="12767"/>
                </a:lnTo>
                <a:lnTo>
                  <a:pt x="199902" y="12006"/>
                </a:lnTo>
                <a:lnTo>
                  <a:pt x="198279" y="11257"/>
                </a:lnTo>
                <a:lnTo>
                  <a:pt x="196645" y="10545"/>
                </a:lnTo>
                <a:lnTo>
                  <a:pt x="195010" y="9847"/>
                </a:lnTo>
                <a:lnTo>
                  <a:pt x="193362" y="9173"/>
                </a:lnTo>
                <a:lnTo>
                  <a:pt x="191703" y="8536"/>
                </a:lnTo>
                <a:lnTo>
                  <a:pt x="190043" y="7912"/>
                </a:lnTo>
                <a:lnTo>
                  <a:pt x="188370" y="7313"/>
                </a:lnTo>
                <a:lnTo>
                  <a:pt x="186686" y="6739"/>
                </a:lnTo>
                <a:lnTo>
                  <a:pt x="185001" y="6190"/>
                </a:lnTo>
                <a:lnTo>
                  <a:pt x="183304" y="5666"/>
                </a:lnTo>
                <a:lnTo>
                  <a:pt x="181606" y="5167"/>
                </a:lnTo>
                <a:lnTo>
                  <a:pt x="179897" y="4680"/>
                </a:lnTo>
                <a:lnTo>
                  <a:pt x="178187" y="4231"/>
                </a:lnTo>
                <a:lnTo>
                  <a:pt x="176465" y="3794"/>
                </a:lnTo>
                <a:lnTo>
                  <a:pt x="174742" y="3395"/>
                </a:lnTo>
                <a:lnTo>
                  <a:pt x="173008" y="3008"/>
                </a:lnTo>
                <a:lnTo>
                  <a:pt x="171286" y="2646"/>
                </a:lnTo>
                <a:lnTo>
                  <a:pt x="169538" y="2309"/>
                </a:lnTo>
                <a:lnTo>
                  <a:pt x="167804" y="1997"/>
                </a:lnTo>
                <a:lnTo>
                  <a:pt x="166057" y="1710"/>
                </a:lnTo>
                <a:lnTo>
                  <a:pt x="164297" y="1435"/>
                </a:lnTo>
                <a:lnTo>
                  <a:pt x="162550" y="1186"/>
                </a:lnTo>
                <a:lnTo>
                  <a:pt x="160790" y="974"/>
                </a:lnTo>
                <a:lnTo>
                  <a:pt x="159030" y="774"/>
                </a:lnTo>
                <a:lnTo>
                  <a:pt x="157258" y="599"/>
                </a:lnTo>
                <a:lnTo>
                  <a:pt x="155499" y="437"/>
                </a:lnTo>
                <a:lnTo>
                  <a:pt x="153726" y="312"/>
                </a:lnTo>
                <a:lnTo>
                  <a:pt x="151954" y="200"/>
                </a:lnTo>
                <a:lnTo>
                  <a:pt x="150195" y="125"/>
                </a:lnTo>
                <a:lnTo>
                  <a:pt x="148984" y="75"/>
                </a:lnTo>
                <a:lnTo>
                  <a:pt x="147774" y="38"/>
                </a:lnTo>
                <a:lnTo>
                  <a:pt x="146563" y="13"/>
                </a:lnTo>
                <a:lnTo>
                  <a:pt x="145365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-38800" y="3533338"/>
            <a:ext cx="9454943" cy="1712571"/>
          </a:xfrm>
          <a:custGeom>
            <a:rect b="b" l="l" r="r" t="t"/>
            <a:pathLst>
              <a:path extrusionOk="0" h="39549" w="208776">
                <a:moveTo>
                  <a:pt x="197518" y="0"/>
                </a:moveTo>
                <a:lnTo>
                  <a:pt x="196520" y="25"/>
                </a:lnTo>
                <a:lnTo>
                  <a:pt x="195534" y="50"/>
                </a:lnTo>
                <a:lnTo>
                  <a:pt x="194548" y="88"/>
                </a:lnTo>
                <a:lnTo>
                  <a:pt x="193562" y="138"/>
                </a:lnTo>
                <a:lnTo>
                  <a:pt x="192589" y="200"/>
                </a:lnTo>
                <a:lnTo>
                  <a:pt x="191603" y="275"/>
                </a:lnTo>
                <a:lnTo>
                  <a:pt x="190617" y="362"/>
                </a:lnTo>
                <a:lnTo>
                  <a:pt x="189631" y="462"/>
                </a:lnTo>
                <a:lnTo>
                  <a:pt x="188658" y="574"/>
                </a:lnTo>
                <a:lnTo>
                  <a:pt x="187672" y="699"/>
                </a:lnTo>
                <a:lnTo>
                  <a:pt x="186698" y="824"/>
                </a:lnTo>
                <a:lnTo>
                  <a:pt x="185725" y="961"/>
                </a:lnTo>
                <a:lnTo>
                  <a:pt x="184739" y="1111"/>
                </a:lnTo>
                <a:lnTo>
                  <a:pt x="183765" y="1273"/>
                </a:lnTo>
                <a:lnTo>
                  <a:pt x="182792" y="1448"/>
                </a:lnTo>
                <a:lnTo>
                  <a:pt x="181819" y="1623"/>
                </a:lnTo>
                <a:lnTo>
                  <a:pt x="180845" y="1810"/>
                </a:lnTo>
                <a:lnTo>
                  <a:pt x="179872" y="2010"/>
                </a:lnTo>
                <a:lnTo>
                  <a:pt x="178898" y="2209"/>
                </a:lnTo>
                <a:lnTo>
                  <a:pt x="177925" y="2421"/>
                </a:lnTo>
                <a:lnTo>
                  <a:pt x="175978" y="2871"/>
                </a:lnTo>
                <a:lnTo>
                  <a:pt x="174044" y="3332"/>
                </a:lnTo>
                <a:lnTo>
                  <a:pt x="172109" y="3832"/>
                </a:lnTo>
                <a:lnTo>
                  <a:pt x="170175" y="4356"/>
                </a:lnTo>
                <a:lnTo>
                  <a:pt x="168241" y="4892"/>
                </a:lnTo>
                <a:lnTo>
                  <a:pt x="166319" y="5454"/>
                </a:lnTo>
                <a:lnTo>
                  <a:pt x="164384" y="6028"/>
                </a:lnTo>
                <a:lnTo>
                  <a:pt x="162462" y="6615"/>
                </a:lnTo>
                <a:lnTo>
                  <a:pt x="160541" y="7214"/>
                </a:lnTo>
                <a:lnTo>
                  <a:pt x="158619" y="7825"/>
                </a:lnTo>
                <a:lnTo>
                  <a:pt x="156697" y="8437"/>
                </a:lnTo>
                <a:lnTo>
                  <a:pt x="149034" y="10920"/>
                </a:lnTo>
                <a:lnTo>
                  <a:pt x="145215" y="12143"/>
                </a:lnTo>
                <a:lnTo>
                  <a:pt x="143293" y="12730"/>
                </a:lnTo>
                <a:lnTo>
                  <a:pt x="141384" y="13316"/>
                </a:lnTo>
                <a:lnTo>
                  <a:pt x="138801" y="14090"/>
                </a:lnTo>
                <a:lnTo>
                  <a:pt x="137503" y="14464"/>
                </a:lnTo>
                <a:lnTo>
                  <a:pt x="136205" y="14826"/>
                </a:lnTo>
                <a:lnTo>
                  <a:pt x="134907" y="15188"/>
                </a:lnTo>
                <a:lnTo>
                  <a:pt x="133597" y="15538"/>
                </a:lnTo>
                <a:lnTo>
                  <a:pt x="132299" y="15887"/>
                </a:lnTo>
                <a:lnTo>
                  <a:pt x="130988" y="16211"/>
                </a:lnTo>
                <a:lnTo>
                  <a:pt x="129678" y="16536"/>
                </a:lnTo>
                <a:lnTo>
                  <a:pt x="128368" y="16848"/>
                </a:lnTo>
                <a:lnTo>
                  <a:pt x="127057" y="17160"/>
                </a:lnTo>
                <a:lnTo>
                  <a:pt x="125734" y="17447"/>
                </a:lnTo>
                <a:lnTo>
                  <a:pt x="124412" y="17734"/>
                </a:lnTo>
                <a:lnTo>
                  <a:pt x="123101" y="18009"/>
                </a:lnTo>
                <a:lnTo>
                  <a:pt x="121778" y="18258"/>
                </a:lnTo>
                <a:lnTo>
                  <a:pt x="120455" y="18508"/>
                </a:lnTo>
                <a:lnTo>
                  <a:pt x="119120" y="18745"/>
                </a:lnTo>
                <a:lnTo>
                  <a:pt x="117797" y="18969"/>
                </a:lnTo>
                <a:lnTo>
                  <a:pt x="116474" y="19182"/>
                </a:lnTo>
                <a:lnTo>
                  <a:pt x="115139" y="19369"/>
                </a:lnTo>
                <a:lnTo>
                  <a:pt x="113804" y="19556"/>
                </a:lnTo>
                <a:lnTo>
                  <a:pt x="112468" y="19718"/>
                </a:lnTo>
                <a:lnTo>
                  <a:pt x="111133" y="19868"/>
                </a:lnTo>
                <a:lnTo>
                  <a:pt x="109798" y="20005"/>
                </a:lnTo>
                <a:lnTo>
                  <a:pt x="108462" y="20118"/>
                </a:lnTo>
                <a:lnTo>
                  <a:pt x="107127" y="20230"/>
                </a:lnTo>
                <a:lnTo>
                  <a:pt x="105779" y="20317"/>
                </a:lnTo>
                <a:lnTo>
                  <a:pt x="104431" y="20380"/>
                </a:lnTo>
                <a:lnTo>
                  <a:pt x="103096" y="20430"/>
                </a:lnTo>
                <a:lnTo>
                  <a:pt x="101748" y="20467"/>
                </a:lnTo>
                <a:lnTo>
                  <a:pt x="100400" y="20480"/>
                </a:lnTo>
                <a:lnTo>
                  <a:pt x="99053" y="20480"/>
                </a:lnTo>
                <a:lnTo>
                  <a:pt x="97480" y="20455"/>
                </a:lnTo>
                <a:lnTo>
                  <a:pt x="95895" y="20405"/>
                </a:lnTo>
                <a:lnTo>
                  <a:pt x="94323" y="20330"/>
                </a:lnTo>
                <a:lnTo>
                  <a:pt x="92750" y="20230"/>
                </a:lnTo>
                <a:lnTo>
                  <a:pt x="91190" y="20105"/>
                </a:lnTo>
                <a:lnTo>
                  <a:pt x="89618" y="19955"/>
                </a:lnTo>
                <a:lnTo>
                  <a:pt x="88058" y="19793"/>
                </a:lnTo>
                <a:lnTo>
                  <a:pt x="86485" y="19606"/>
                </a:lnTo>
                <a:lnTo>
                  <a:pt x="84925" y="19406"/>
                </a:lnTo>
                <a:lnTo>
                  <a:pt x="83365" y="19182"/>
                </a:lnTo>
                <a:lnTo>
                  <a:pt x="81806" y="18945"/>
                </a:lnTo>
                <a:lnTo>
                  <a:pt x="80258" y="18682"/>
                </a:lnTo>
                <a:lnTo>
                  <a:pt x="78698" y="18408"/>
                </a:lnTo>
                <a:lnTo>
                  <a:pt x="77138" y="18121"/>
                </a:lnTo>
                <a:lnTo>
                  <a:pt x="75591" y="17821"/>
                </a:lnTo>
                <a:lnTo>
                  <a:pt x="74043" y="17497"/>
                </a:lnTo>
                <a:lnTo>
                  <a:pt x="72483" y="17172"/>
                </a:lnTo>
                <a:lnTo>
                  <a:pt x="70936" y="16823"/>
                </a:lnTo>
                <a:lnTo>
                  <a:pt x="69388" y="16474"/>
                </a:lnTo>
                <a:lnTo>
                  <a:pt x="67841" y="16112"/>
                </a:lnTo>
                <a:lnTo>
                  <a:pt x="66306" y="15737"/>
                </a:lnTo>
                <a:lnTo>
                  <a:pt x="64758" y="15350"/>
                </a:lnTo>
                <a:lnTo>
                  <a:pt x="61663" y="14564"/>
                </a:lnTo>
                <a:lnTo>
                  <a:pt x="58581" y="13740"/>
                </a:lnTo>
                <a:lnTo>
                  <a:pt x="55511" y="12917"/>
                </a:lnTo>
                <a:lnTo>
                  <a:pt x="52428" y="12068"/>
                </a:lnTo>
                <a:lnTo>
                  <a:pt x="49346" y="11207"/>
                </a:lnTo>
                <a:lnTo>
                  <a:pt x="46276" y="10358"/>
                </a:lnTo>
                <a:lnTo>
                  <a:pt x="43205" y="9510"/>
                </a:lnTo>
                <a:lnTo>
                  <a:pt x="40123" y="8686"/>
                </a:lnTo>
                <a:lnTo>
                  <a:pt x="37053" y="7875"/>
                </a:lnTo>
                <a:lnTo>
                  <a:pt x="35518" y="7476"/>
                </a:lnTo>
                <a:lnTo>
                  <a:pt x="33983" y="7089"/>
                </a:lnTo>
                <a:lnTo>
                  <a:pt x="32448" y="6702"/>
                </a:lnTo>
                <a:lnTo>
                  <a:pt x="30900" y="6328"/>
                </a:lnTo>
                <a:lnTo>
                  <a:pt x="29365" y="5966"/>
                </a:lnTo>
                <a:lnTo>
                  <a:pt x="27830" y="5616"/>
                </a:lnTo>
                <a:lnTo>
                  <a:pt x="26283" y="5279"/>
                </a:lnTo>
                <a:lnTo>
                  <a:pt x="24748" y="4955"/>
                </a:lnTo>
                <a:lnTo>
                  <a:pt x="23213" y="4630"/>
                </a:lnTo>
                <a:lnTo>
                  <a:pt x="21665" y="4331"/>
                </a:lnTo>
                <a:lnTo>
                  <a:pt x="20130" y="4044"/>
                </a:lnTo>
                <a:lnTo>
                  <a:pt x="18583" y="3782"/>
                </a:lnTo>
                <a:lnTo>
                  <a:pt x="17035" y="3520"/>
                </a:lnTo>
                <a:lnTo>
                  <a:pt x="15500" y="3282"/>
                </a:lnTo>
                <a:lnTo>
                  <a:pt x="13953" y="3070"/>
                </a:lnTo>
                <a:lnTo>
                  <a:pt x="12405" y="2871"/>
                </a:lnTo>
                <a:lnTo>
                  <a:pt x="10858" y="2683"/>
                </a:lnTo>
                <a:lnTo>
                  <a:pt x="9310" y="2521"/>
                </a:lnTo>
                <a:lnTo>
                  <a:pt x="7763" y="2384"/>
                </a:lnTo>
                <a:lnTo>
                  <a:pt x="6215" y="2272"/>
                </a:lnTo>
                <a:lnTo>
                  <a:pt x="4655" y="2172"/>
                </a:lnTo>
                <a:lnTo>
                  <a:pt x="3108" y="2109"/>
                </a:lnTo>
                <a:lnTo>
                  <a:pt x="1548" y="2059"/>
                </a:lnTo>
                <a:lnTo>
                  <a:pt x="0" y="2034"/>
                </a:lnTo>
                <a:lnTo>
                  <a:pt x="0" y="39549"/>
                </a:lnTo>
                <a:lnTo>
                  <a:pt x="208775" y="39549"/>
                </a:lnTo>
                <a:lnTo>
                  <a:pt x="208775" y="874"/>
                </a:lnTo>
                <a:lnTo>
                  <a:pt x="208126" y="762"/>
                </a:lnTo>
                <a:lnTo>
                  <a:pt x="207477" y="662"/>
                </a:lnTo>
                <a:lnTo>
                  <a:pt x="206816" y="562"/>
                </a:lnTo>
                <a:lnTo>
                  <a:pt x="206142" y="475"/>
                </a:lnTo>
                <a:lnTo>
                  <a:pt x="205468" y="400"/>
                </a:lnTo>
                <a:lnTo>
                  <a:pt x="204806" y="325"/>
                </a:lnTo>
                <a:lnTo>
                  <a:pt x="203459" y="212"/>
                </a:lnTo>
                <a:lnTo>
                  <a:pt x="202473" y="138"/>
                </a:lnTo>
                <a:lnTo>
                  <a:pt x="201474" y="88"/>
                </a:lnTo>
                <a:lnTo>
                  <a:pt x="200488" y="38"/>
                </a:lnTo>
                <a:lnTo>
                  <a:pt x="199490" y="13"/>
                </a:lnTo>
                <a:lnTo>
                  <a:pt x="198504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_1_1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hasCustomPrompt="1" type="title"/>
          </p:nvPr>
        </p:nvSpPr>
        <p:spPr>
          <a:xfrm>
            <a:off x="720000" y="1919700"/>
            <a:ext cx="22440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7"/>
          <p:cNvSpPr txBox="1"/>
          <p:nvPr>
            <p:ph idx="1" type="subTitle"/>
          </p:nvPr>
        </p:nvSpPr>
        <p:spPr>
          <a:xfrm>
            <a:off x="721520" y="2937600"/>
            <a:ext cx="22440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hasCustomPrompt="1" idx="2" type="title"/>
          </p:nvPr>
        </p:nvSpPr>
        <p:spPr>
          <a:xfrm>
            <a:off x="3450000" y="1919700"/>
            <a:ext cx="22425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7"/>
          <p:cNvSpPr txBox="1"/>
          <p:nvPr>
            <p:ph idx="3" type="subTitle"/>
          </p:nvPr>
        </p:nvSpPr>
        <p:spPr>
          <a:xfrm>
            <a:off x="3451519" y="2937600"/>
            <a:ext cx="22425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hasCustomPrompt="1" idx="4" type="title"/>
          </p:nvPr>
        </p:nvSpPr>
        <p:spPr>
          <a:xfrm>
            <a:off x="6180000" y="1919700"/>
            <a:ext cx="22425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/>
          <p:nvPr>
            <p:ph idx="5" type="subTitle"/>
          </p:nvPr>
        </p:nvSpPr>
        <p:spPr>
          <a:xfrm>
            <a:off x="6181520" y="2937600"/>
            <a:ext cx="2242500" cy="45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17"/>
          <p:cNvSpPr/>
          <p:nvPr/>
        </p:nvSpPr>
        <p:spPr>
          <a:xfrm flipH="1" rot="10800000">
            <a:off x="5514051" y="-529690"/>
            <a:ext cx="6049519" cy="3234165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 flipH="1" rot="10800000">
            <a:off x="6311974" y="-1455400"/>
            <a:ext cx="4874649" cy="3502634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-38800" y="3951913"/>
            <a:ext cx="9454943" cy="1712571"/>
          </a:xfrm>
          <a:custGeom>
            <a:rect b="b" l="l" r="r" t="t"/>
            <a:pathLst>
              <a:path extrusionOk="0" h="39549" w="208776">
                <a:moveTo>
                  <a:pt x="197518" y="0"/>
                </a:moveTo>
                <a:lnTo>
                  <a:pt x="196520" y="25"/>
                </a:lnTo>
                <a:lnTo>
                  <a:pt x="195534" y="50"/>
                </a:lnTo>
                <a:lnTo>
                  <a:pt x="194548" y="88"/>
                </a:lnTo>
                <a:lnTo>
                  <a:pt x="193562" y="138"/>
                </a:lnTo>
                <a:lnTo>
                  <a:pt x="192589" y="200"/>
                </a:lnTo>
                <a:lnTo>
                  <a:pt x="191603" y="275"/>
                </a:lnTo>
                <a:lnTo>
                  <a:pt x="190617" y="362"/>
                </a:lnTo>
                <a:lnTo>
                  <a:pt x="189631" y="462"/>
                </a:lnTo>
                <a:lnTo>
                  <a:pt x="188658" y="574"/>
                </a:lnTo>
                <a:lnTo>
                  <a:pt x="187672" y="699"/>
                </a:lnTo>
                <a:lnTo>
                  <a:pt x="186698" y="824"/>
                </a:lnTo>
                <a:lnTo>
                  <a:pt x="185725" y="961"/>
                </a:lnTo>
                <a:lnTo>
                  <a:pt x="184739" y="1111"/>
                </a:lnTo>
                <a:lnTo>
                  <a:pt x="183765" y="1273"/>
                </a:lnTo>
                <a:lnTo>
                  <a:pt x="182792" y="1448"/>
                </a:lnTo>
                <a:lnTo>
                  <a:pt x="181819" y="1623"/>
                </a:lnTo>
                <a:lnTo>
                  <a:pt x="180845" y="1810"/>
                </a:lnTo>
                <a:lnTo>
                  <a:pt x="179872" y="2010"/>
                </a:lnTo>
                <a:lnTo>
                  <a:pt x="178898" y="2209"/>
                </a:lnTo>
                <a:lnTo>
                  <a:pt x="177925" y="2421"/>
                </a:lnTo>
                <a:lnTo>
                  <a:pt x="175978" y="2871"/>
                </a:lnTo>
                <a:lnTo>
                  <a:pt x="174044" y="3332"/>
                </a:lnTo>
                <a:lnTo>
                  <a:pt x="172109" y="3832"/>
                </a:lnTo>
                <a:lnTo>
                  <a:pt x="170175" y="4356"/>
                </a:lnTo>
                <a:lnTo>
                  <a:pt x="168241" y="4892"/>
                </a:lnTo>
                <a:lnTo>
                  <a:pt x="166319" y="5454"/>
                </a:lnTo>
                <a:lnTo>
                  <a:pt x="164384" y="6028"/>
                </a:lnTo>
                <a:lnTo>
                  <a:pt x="162462" y="6615"/>
                </a:lnTo>
                <a:lnTo>
                  <a:pt x="160541" y="7214"/>
                </a:lnTo>
                <a:lnTo>
                  <a:pt x="158619" y="7825"/>
                </a:lnTo>
                <a:lnTo>
                  <a:pt x="156697" y="8437"/>
                </a:lnTo>
                <a:lnTo>
                  <a:pt x="149034" y="10920"/>
                </a:lnTo>
                <a:lnTo>
                  <a:pt x="145215" y="12143"/>
                </a:lnTo>
                <a:lnTo>
                  <a:pt x="143293" y="12730"/>
                </a:lnTo>
                <a:lnTo>
                  <a:pt x="141384" y="13316"/>
                </a:lnTo>
                <a:lnTo>
                  <a:pt x="138801" y="14090"/>
                </a:lnTo>
                <a:lnTo>
                  <a:pt x="137503" y="14464"/>
                </a:lnTo>
                <a:lnTo>
                  <a:pt x="136205" y="14826"/>
                </a:lnTo>
                <a:lnTo>
                  <a:pt x="134907" y="15188"/>
                </a:lnTo>
                <a:lnTo>
                  <a:pt x="133597" y="15538"/>
                </a:lnTo>
                <a:lnTo>
                  <a:pt x="132299" y="15887"/>
                </a:lnTo>
                <a:lnTo>
                  <a:pt x="130988" y="16211"/>
                </a:lnTo>
                <a:lnTo>
                  <a:pt x="129678" y="16536"/>
                </a:lnTo>
                <a:lnTo>
                  <a:pt x="128368" y="16848"/>
                </a:lnTo>
                <a:lnTo>
                  <a:pt x="127057" y="17160"/>
                </a:lnTo>
                <a:lnTo>
                  <a:pt x="125734" y="17447"/>
                </a:lnTo>
                <a:lnTo>
                  <a:pt x="124412" y="17734"/>
                </a:lnTo>
                <a:lnTo>
                  <a:pt x="123101" y="18009"/>
                </a:lnTo>
                <a:lnTo>
                  <a:pt x="121778" y="18258"/>
                </a:lnTo>
                <a:lnTo>
                  <a:pt x="120455" y="18508"/>
                </a:lnTo>
                <a:lnTo>
                  <a:pt x="119120" y="18745"/>
                </a:lnTo>
                <a:lnTo>
                  <a:pt x="117797" y="18969"/>
                </a:lnTo>
                <a:lnTo>
                  <a:pt x="116474" y="19182"/>
                </a:lnTo>
                <a:lnTo>
                  <a:pt x="115139" y="19369"/>
                </a:lnTo>
                <a:lnTo>
                  <a:pt x="113804" y="19556"/>
                </a:lnTo>
                <a:lnTo>
                  <a:pt x="112468" y="19718"/>
                </a:lnTo>
                <a:lnTo>
                  <a:pt x="111133" y="19868"/>
                </a:lnTo>
                <a:lnTo>
                  <a:pt x="109798" y="20005"/>
                </a:lnTo>
                <a:lnTo>
                  <a:pt x="108462" y="20118"/>
                </a:lnTo>
                <a:lnTo>
                  <a:pt x="107127" y="20230"/>
                </a:lnTo>
                <a:lnTo>
                  <a:pt x="105779" y="20317"/>
                </a:lnTo>
                <a:lnTo>
                  <a:pt x="104431" y="20380"/>
                </a:lnTo>
                <a:lnTo>
                  <a:pt x="103096" y="20430"/>
                </a:lnTo>
                <a:lnTo>
                  <a:pt x="101748" y="20467"/>
                </a:lnTo>
                <a:lnTo>
                  <a:pt x="100400" y="20480"/>
                </a:lnTo>
                <a:lnTo>
                  <a:pt x="99053" y="20480"/>
                </a:lnTo>
                <a:lnTo>
                  <a:pt x="97480" y="20455"/>
                </a:lnTo>
                <a:lnTo>
                  <a:pt x="95895" y="20405"/>
                </a:lnTo>
                <a:lnTo>
                  <a:pt x="94323" y="20330"/>
                </a:lnTo>
                <a:lnTo>
                  <a:pt x="92750" y="20230"/>
                </a:lnTo>
                <a:lnTo>
                  <a:pt x="91190" y="20105"/>
                </a:lnTo>
                <a:lnTo>
                  <a:pt x="89618" y="19955"/>
                </a:lnTo>
                <a:lnTo>
                  <a:pt x="88058" y="19793"/>
                </a:lnTo>
                <a:lnTo>
                  <a:pt x="86485" y="19606"/>
                </a:lnTo>
                <a:lnTo>
                  <a:pt x="84925" y="19406"/>
                </a:lnTo>
                <a:lnTo>
                  <a:pt x="83365" y="19182"/>
                </a:lnTo>
                <a:lnTo>
                  <a:pt x="81806" y="18945"/>
                </a:lnTo>
                <a:lnTo>
                  <a:pt x="80258" y="18682"/>
                </a:lnTo>
                <a:lnTo>
                  <a:pt x="78698" y="18408"/>
                </a:lnTo>
                <a:lnTo>
                  <a:pt x="77138" y="18121"/>
                </a:lnTo>
                <a:lnTo>
                  <a:pt x="75591" y="17821"/>
                </a:lnTo>
                <a:lnTo>
                  <a:pt x="74043" y="17497"/>
                </a:lnTo>
                <a:lnTo>
                  <a:pt x="72483" y="17172"/>
                </a:lnTo>
                <a:lnTo>
                  <a:pt x="70936" y="16823"/>
                </a:lnTo>
                <a:lnTo>
                  <a:pt x="69388" y="16474"/>
                </a:lnTo>
                <a:lnTo>
                  <a:pt x="67841" y="16112"/>
                </a:lnTo>
                <a:lnTo>
                  <a:pt x="66306" y="15737"/>
                </a:lnTo>
                <a:lnTo>
                  <a:pt x="64758" y="15350"/>
                </a:lnTo>
                <a:lnTo>
                  <a:pt x="61663" y="14564"/>
                </a:lnTo>
                <a:lnTo>
                  <a:pt x="58581" y="13740"/>
                </a:lnTo>
                <a:lnTo>
                  <a:pt x="55511" y="12917"/>
                </a:lnTo>
                <a:lnTo>
                  <a:pt x="52428" y="12068"/>
                </a:lnTo>
                <a:lnTo>
                  <a:pt x="49346" y="11207"/>
                </a:lnTo>
                <a:lnTo>
                  <a:pt x="46276" y="10358"/>
                </a:lnTo>
                <a:lnTo>
                  <a:pt x="43205" y="9510"/>
                </a:lnTo>
                <a:lnTo>
                  <a:pt x="40123" y="8686"/>
                </a:lnTo>
                <a:lnTo>
                  <a:pt x="37053" y="7875"/>
                </a:lnTo>
                <a:lnTo>
                  <a:pt x="35518" y="7476"/>
                </a:lnTo>
                <a:lnTo>
                  <a:pt x="33983" y="7089"/>
                </a:lnTo>
                <a:lnTo>
                  <a:pt x="32448" y="6702"/>
                </a:lnTo>
                <a:lnTo>
                  <a:pt x="30900" y="6328"/>
                </a:lnTo>
                <a:lnTo>
                  <a:pt x="29365" y="5966"/>
                </a:lnTo>
                <a:lnTo>
                  <a:pt x="27830" y="5616"/>
                </a:lnTo>
                <a:lnTo>
                  <a:pt x="26283" y="5279"/>
                </a:lnTo>
                <a:lnTo>
                  <a:pt x="24748" y="4955"/>
                </a:lnTo>
                <a:lnTo>
                  <a:pt x="23213" y="4630"/>
                </a:lnTo>
                <a:lnTo>
                  <a:pt x="21665" y="4331"/>
                </a:lnTo>
                <a:lnTo>
                  <a:pt x="20130" y="4044"/>
                </a:lnTo>
                <a:lnTo>
                  <a:pt x="18583" y="3782"/>
                </a:lnTo>
                <a:lnTo>
                  <a:pt x="17035" y="3520"/>
                </a:lnTo>
                <a:lnTo>
                  <a:pt x="15500" y="3282"/>
                </a:lnTo>
                <a:lnTo>
                  <a:pt x="13953" y="3070"/>
                </a:lnTo>
                <a:lnTo>
                  <a:pt x="12405" y="2871"/>
                </a:lnTo>
                <a:lnTo>
                  <a:pt x="10858" y="2683"/>
                </a:lnTo>
                <a:lnTo>
                  <a:pt x="9310" y="2521"/>
                </a:lnTo>
                <a:lnTo>
                  <a:pt x="7763" y="2384"/>
                </a:lnTo>
                <a:lnTo>
                  <a:pt x="6215" y="2272"/>
                </a:lnTo>
                <a:lnTo>
                  <a:pt x="4655" y="2172"/>
                </a:lnTo>
                <a:lnTo>
                  <a:pt x="3108" y="2109"/>
                </a:lnTo>
                <a:lnTo>
                  <a:pt x="1548" y="2059"/>
                </a:lnTo>
                <a:lnTo>
                  <a:pt x="0" y="2034"/>
                </a:lnTo>
                <a:lnTo>
                  <a:pt x="0" y="39549"/>
                </a:lnTo>
                <a:lnTo>
                  <a:pt x="208775" y="39549"/>
                </a:lnTo>
                <a:lnTo>
                  <a:pt x="208775" y="874"/>
                </a:lnTo>
                <a:lnTo>
                  <a:pt x="208126" y="762"/>
                </a:lnTo>
                <a:lnTo>
                  <a:pt x="207477" y="662"/>
                </a:lnTo>
                <a:lnTo>
                  <a:pt x="206816" y="562"/>
                </a:lnTo>
                <a:lnTo>
                  <a:pt x="206142" y="475"/>
                </a:lnTo>
                <a:lnTo>
                  <a:pt x="205468" y="400"/>
                </a:lnTo>
                <a:lnTo>
                  <a:pt x="204806" y="325"/>
                </a:lnTo>
                <a:lnTo>
                  <a:pt x="203459" y="212"/>
                </a:lnTo>
                <a:lnTo>
                  <a:pt x="202473" y="138"/>
                </a:lnTo>
                <a:lnTo>
                  <a:pt x="201474" y="88"/>
                </a:lnTo>
                <a:lnTo>
                  <a:pt x="200488" y="38"/>
                </a:lnTo>
                <a:lnTo>
                  <a:pt x="199490" y="13"/>
                </a:lnTo>
                <a:lnTo>
                  <a:pt x="198504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7900" y="3972093"/>
            <a:ext cx="9454905" cy="1712540"/>
          </a:xfrm>
          <a:custGeom>
            <a:rect b="b" l="l" r="r" t="t"/>
            <a:pathLst>
              <a:path extrusionOk="0" h="37078" w="204707">
                <a:moveTo>
                  <a:pt x="142956" y="0"/>
                </a:moveTo>
                <a:lnTo>
                  <a:pt x="141746" y="13"/>
                </a:lnTo>
                <a:lnTo>
                  <a:pt x="140535" y="38"/>
                </a:lnTo>
                <a:lnTo>
                  <a:pt x="139337" y="75"/>
                </a:lnTo>
                <a:lnTo>
                  <a:pt x="138127" y="112"/>
                </a:lnTo>
                <a:lnTo>
                  <a:pt x="136929" y="162"/>
                </a:lnTo>
                <a:lnTo>
                  <a:pt x="135718" y="225"/>
                </a:lnTo>
                <a:lnTo>
                  <a:pt x="134520" y="300"/>
                </a:lnTo>
                <a:lnTo>
                  <a:pt x="133322" y="374"/>
                </a:lnTo>
                <a:lnTo>
                  <a:pt x="132111" y="462"/>
                </a:lnTo>
                <a:lnTo>
                  <a:pt x="130913" y="562"/>
                </a:lnTo>
                <a:lnTo>
                  <a:pt x="129715" y="662"/>
                </a:lnTo>
                <a:lnTo>
                  <a:pt x="128517" y="774"/>
                </a:lnTo>
                <a:lnTo>
                  <a:pt x="127319" y="899"/>
                </a:lnTo>
                <a:lnTo>
                  <a:pt x="126121" y="1036"/>
                </a:lnTo>
                <a:lnTo>
                  <a:pt x="124923" y="1173"/>
                </a:lnTo>
                <a:lnTo>
                  <a:pt x="123725" y="1323"/>
                </a:lnTo>
                <a:lnTo>
                  <a:pt x="122527" y="1485"/>
                </a:lnTo>
                <a:lnTo>
                  <a:pt x="121329" y="1647"/>
                </a:lnTo>
                <a:lnTo>
                  <a:pt x="120131" y="1822"/>
                </a:lnTo>
                <a:lnTo>
                  <a:pt x="118945" y="2009"/>
                </a:lnTo>
                <a:lnTo>
                  <a:pt x="117747" y="2197"/>
                </a:lnTo>
                <a:lnTo>
                  <a:pt x="116562" y="2396"/>
                </a:lnTo>
                <a:lnTo>
                  <a:pt x="115376" y="2608"/>
                </a:lnTo>
                <a:lnTo>
                  <a:pt x="114190" y="2821"/>
                </a:lnTo>
                <a:lnTo>
                  <a:pt x="112992" y="3045"/>
                </a:lnTo>
                <a:lnTo>
                  <a:pt x="111807" y="3270"/>
                </a:lnTo>
                <a:lnTo>
                  <a:pt x="110621" y="3507"/>
                </a:lnTo>
                <a:lnTo>
                  <a:pt x="109448" y="3756"/>
                </a:lnTo>
                <a:lnTo>
                  <a:pt x="108263" y="4006"/>
                </a:lnTo>
                <a:lnTo>
                  <a:pt x="107077" y="4268"/>
                </a:lnTo>
                <a:lnTo>
                  <a:pt x="105904" y="4543"/>
                </a:lnTo>
                <a:lnTo>
                  <a:pt x="104731" y="4817"/>
                </a:lnTo>
                <a:lnTo>
                  <a:pt x="102372" y="5391"/>
                </a:lnTo>
                <a:lnTo>
                  <a:pt x="100038" y="5990"/>
                </a:lnTo>
                <a:lnTo>
                  <a:pt x="97692" y="6627"/>
                </a:lnTo>
                <a:lnTo>
                  <a:pt x="95371" y="7276"/>
                </a:lnTo>
                <a:lnTo>
                  <a:pt x="93050" y="7962"/>
                </a:lnTo>
                <a:lnTo>
                  <a:pt x="90728" y="8673"/>
                </a:lnTo>
                <a:lnTo>
                  <a:pt x="88432" y="9410"/>
                </a:lnTo>
                <a:lnTo>
                  <a:pt x="86123" y="10171"/>
                </a:lnTo>
                <a:lnTo>
                  <a:pt x="83840" y="10957"/>
                </a:lnTo>
                <a:lnTo>
                  <a:pt x="81556" y="11768"/>
                </a:lnTo>
                <a:lnTo>
                  <a:pt x="79297" y="12605"/>
                </a:lnTo>
                <a:lnTo>
                  <a:pt x="77026" y="13466"/>
                </a:lnTo>
                <a:lnTo>
                  <a:pt x="74779" y="14352"/>
                </a:lnTo>
                <a:lnTo>
                  <a:pt x="72321" y="15338"/>
                </a:lnTo>
                <a:lnTo>
                  <a:pt x="69862" y="16349"/>
                </a:lnTo>
                <a:lnTo>
                  <a:pt x="67416" y="17384"/>
                </a:lnTo>
                <a:lnTo>
                  <a:pt x="64970" y="18420"/>
                </a:lnTo>
                <a:lnTo>
                  <a:pt x="60091" y="20517"/>
                </a:lnTo>
                <a:lnTo>
                  <a:pt x="57644" y="21565"/>
                </a:lnTo>
                <a:lnTo>
                  <a:pt x="55198" y="22588"/>
                </a:lnTo>
                <a:lnTo>
                  <a:pt x="52752" y="23612"/>
                </a:lnTo>
                <a:lnTo>
                  <a:pt x="50294" y="24610"/>
                </a:lnTo>
                <a:lnTo>
                  <a:pt x="47835" y="25584"/>
                </a:lnTo>
                <a:lnTo>
                  <a:pt x="46600" y="26070"/>
                </a:lnTo>
                <a:lnTo>
                  <a:pt x="45352" y="26532"/>
                </a:lnTo>
                <a:lnTo>
                  <a:pt x="44116" y="26994"/>
                </a:lnTo>
                <a:lnTo>
                  <a:pt x="42868" y="27443"/>
                </a:lnTo>
                <a:lnTo>
                  <a:pt x="41620" y="27892"/>
                </a:lnTo>
                <a:lnTo>
                  <a:pt x="40360" y="28317"/>
                </a:lnTo>
                <a:lnTo>
                  <a:pt x="39112" y="28741"/>
                </a:lnTo>
                <a:lnTo>
                  <a:pt x="37839" y="29140"/>
                </a:lnTo>
                <a:lnTo>
                  <a:pt x="36579" y="29540"/>
                </a:lnTo>
                <a:lnTo>
                  <a:pt x="35306" y="29914"/>
                </a:lnTo>
                <a:lnTo>
                  <a:pt x="34232" y="30226"/>
                </a:lnTo>
                <a:lnTo>
                  <a:pt x="33147" y="30525"/>
                </a:lnTo>
                <a:lnTo>
                  <a:pt x="32061" y="30813"/>
                </a:lnTo>
                <a:lnTo>
                  <a:pt x="30975" y="31087"/>
                </a:lnTo>
                <a:lnTo>
                  <a:pt x="29889" y="31349"/>
                </a:lnTo>
                <a:lnTo>
                  <a:pt x="28791" y="31611"/>
                </a:lnTo>
                <a:lnTo>
                  <a:pt x="27693" y="31848"/>
                </a:lnTo>
                <a:lnTo>
                  <a:pt x="26582" y="32073"/>
                </a:lnTo>
                <a:lnTo>
                  <a:pt x="25484" y="32285"/>
                </a:lnTo>
                <a:lnTo>
                  <a:pt x="24373" y="32485"/>
                </a:lnTo>
                <a:lnTo>
                  <a:pt x="23263" y="32672"/>
                </a:lnTo>
                <a:lnTo>
                  <a:pt x="22152" y="32834"/>
                </a:lnTo>
                <a:lnTo>
                  <a:pt x="21029" y="32996"/>
                </a:lnTo>
                <a:lnTo>
                  <a:pt x="19918" y="33134"/>
                </a:lnTo>
                <a:lnTo>
                  <a:pt x="18807" y="33259"/>
                </a:lnTo>
                <a:lnTo>
                  <a:pt x="17684" y="33358"/>
                </a:lnTo>
                <a:lnTo>
                  <a:pt x="16573" y="33446"/>
                </a:lnTo>
                <a:lnTo>
                  <a:pt x="15450" y="33521"/>
                </a:lnTo>
                <a:lnTo>
                  <a:pt x="14340" y="33583"/>
                </a:lnTo>
                <a:lnTo>
                  <a:pt x="13216" y="33620"/>
                </a:lnTo>
                <a:lnTo>
                  <a:pt x="12106" y="33633"/>
                </a:lnTo>
                <a:lnTo>
                  <a:pt x="10995" y="33645"/>
                </a:lnTo>
                <a:lnTo>
                  <a:pt x="9884" y="33620"/>
                </a:lnTo>
                <a:lnTo>
                  <a:pt x="8774" y="33583"/>
                </a:lnTo>
                <a:lnTo>
                  <a:pt x="7663" y="33533"/>
                </a:lnTo>
                <a:lnTo>
                  <a:pt x="6552" y="33446"/>
                </a:lnTo>
                <a:lnTo>
                  <a:pt x="5454" y="33358"/>
                </a:lnTo>
                <a:lnTo>
                  <a:pt x="4356" y="33234"/>
                </a:lnTo>
                <a:lnTo>
                  <a:pt x="3258" y="33096"/>
                </a:lnTo>
                <a:lnTo>
                  <a:pt x="2172" y="32934"/>
                </a:lnTo>
                <a:lnTo>
                  <a:pt x="1086" y="32747"/>
                </a:lnTo>
                <a:lnTo>
                  <a:pt x="0" y="32547"/>
                </a:lnTo>
                <a:lnTo>
                  <a:pt x="0" y="37077"/>
                </a:lnTo>
                <a:lnTo>
                  <a:pt x="204706" y="37077"/>
                </a:lnTo>
                <a:lnTo>
                  <a:pt x="204706" y="14364"/>
                </a:lnTo>
                <a:lnTo>
                  <a:pt x="203122" y="13553"/>
                </a:lnTo>
                <a:lnTo>
                  <a:pt x="201512" y="12767"/>
                </a:lnTo>
                <a:lnTo>
                  <a:pt x="199902" y="12006"/>
                </a:lnTo>
                <a:lnTo>
                  <a:pt x="198279" y="11257"/>
                </a:lnTo>
                <a:lnTo>
                  <a:pt x="196645" y="10545"/>
                </a:lnTo>
                <a:lnTo>
                  <a:pt x="195010" y="9847"/>
                </a:lnTo>
                <a:lnTo>
                  <a:pt x="193362" y="9173"/>
                </a:lnTo>
                <a:lnTo>
                  <a:pt x="191703" y="8536"/>
                </a:lnTo>
                <a:lnTo>
                  <a:pt x="190043" y="7912"/>
                </a:lnTo>
                <a:lnTo>
                  <a:pt x="188370" y="7313"/>
                </a:lnTo>
                <a:lnTo>
                  <a:pt x="186686" y="6739"/>
                </a:lnTo>
                <a:lnTo>
                  <a:pt x="185001" y="6190"/>
                </a:lnTo>
                <a:lnTo>
                  <a:pt x="183304" y="5666"/>
                </a:lnTo>
                <a:lnTo>
                  <a:pt x="181606" y="5167"/>
                </a:lnTo>
                <a:lnTo>
                  <a:pt x="179897" y="4680"/>
                </a:lnTo>
                <a:lnTo>
                  <a:pt x="178187" y="4231"/>
                </a:lnTo>
                <a:lnTo>
                  <a:pt x="176465" y="3794"/>
                </a:lnTo>
                <a:lnTo>
                  <a:pt x="174742" y="3395"/>
                </a:lnTo>
                <a:lnTo>
                  <a:pt x="173008" y="3008"/>
                </a:lnTo>
                <a:lnTo>
                  <a:pt x="171286" y="2646"/>
                </a:lnTo>
                <a:lnTo>
                  <a:pt x="169538" y="2309"/>
                </a:lnTo>
                <a:lnTo>
                  <a:pt x="167804" y="1997"/>
                </a:lnTo>
                <a:lnTo>
                  <a:pt x="166057" y="1710"/>
                </a:lnTo>
                <a:lnTo>
                  <a:pt x="164297" y="1435"/>
                </a:lnTo>
                <a:lnTo>
                  <a:pt x="162550" y="1186"/>
                </a:lnTo>
                <a:lnTo>
                  <a:pt x="160790" y="974"/>
                </a:lnTo>
                <a:lnTo>
                  <a:pt x="159030" y="774"/>
                </a:lnTo>
                <a:lnTo>
                  <a:pt x="157258" y="599"/>
                </a:lnTo>
                <a:lnTo>
                  <a:pt x="155499" y="437"/>
                </a:lnTo>
                <a:lnTo>
                  <a:pt x="153726" y="312"/>
                </a:lnTo>
                <a:lnTo>
                  <a:pt x="151954" y="200"/>
                </a:lnTo>
                <a:lnTo>
                  <a:pt x="150195" y="125"/>
                </a:lnTo>
                <a:lnTo>
                  <a:pt x="148984" y="75"/>
                </a:lnTo>
                <a:lnTo>
                  <a:pt x="147774" y="38"/>
                </a:lnTo>
                <a:lnTo>
                  <a:pt x="146563" y="13"/>
                </a:lnTo>
                <a:lnTo>
                  <a:pt x="145365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>
            <p:ph idx="6" type="title"/>
          </p:nvPr>
        </p:nvSpPr>
        <p:spPr>
          <a:xfrm>
            <a:off x="723900" y="540000"/>
            <a:ext cx="7700100" cy="5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1">
    <p:bg>
      <p:bgPr>
        <a:solidFill>
          <a:schemeClr val="dk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4560100" y="948625"/>
            <a:ext cx="6975075" cy="4194941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solidFill>
            <a:srgbClr val="8854FD">
              <a:alpha val="80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 txBox="1"/>
          <p:nvPr>
            <p:ph type="ctrTitle"/>
          </p:nvPr>
        </p:nvSpPr>
        <p:spPr>
          <a:xfrm>
            <a:off x="5533650" y="2986150"/>
            <a:ext cx="2886300" cy="161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b="1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18"/>
          <p:cNvSpPr/>
          <p:nvPr/>
        </p:nvSpPr>
        <p:spPr>
          <a:xfrm rot="10800000">
            <a:off x="52" y="25"/>
            <a:ext cx="3240326" cy="1282125"/>
          </a:xfrm>
          <a:custGeom>
            <a:rect b="b" l="l" r="r" t="t"/>
            <a:pathLst>
              <a:path extrusionOk="0" h="26222" w="70099">
                <a:moveTo>
                  <a:pt x="70099" y="0"/>
                </a:moveTo>
                <a:lnTo>
                  <a:pt x="68375" y="1943"/>
                </a:lnTo>
                <a:lnTo>
                  <a:pt x="67524" y="2903"/>
                </a:lnTo>
                <a:lnTo>
                  <a:pt x="66651" y="3841"/>
                </a:lnTo>
                <a:lnTo>
                  <a:pt x="66171" y="4343"/>
                </a:lnTo>
                <a:lnTo>
                  <a:pt x="65691" y="4845"/>
                </a:lnTo>
                <a:lnTo>
                  <a:pt x="65200" y="5336"/>
                </a:lnTo>
                <a:lnTo>
                  <a:pt x="64698" y="5827"/>
                </a:lnTo>
                <a:lnTo>
                  <a:pt x="64196" y="6307"/>
                </a:lnTo>
                <a:lnTo>
                  <a:pt x="63683" y="6788"/>
                </a:lnTo>
                <a:lnTo>
                  <a:pt x="63159" y="7257"/>
                </a:lnTo>
                <a:lnTo>
                  <a:pt x="62635" y="7715"/>
                </a:lnTo>
                <a:lnTo>
                  <a:pt x="62101" y="8152"/>
                </a:lnTo>
                <a:lnTo>
                  <a:pt x="61566" y="8588"/>
                </a:lnTo>
                <a:lnTo>
                  <a:pt x="61009" y="9014"/>
                </a:lnTo>
                <a:lnTo>
                  <a:pt x="60453" y="9428"/>
                </a:lnTo>
                <a:lnTo>
                  <a:pt x="59875" y="9821"/>
                </a:lnTo>
                <a:lnTo>
                  <a:pt x="59296" y="10203"/>
                </a:lnTo>
                <a:lnTo>
                  <a:pt x="58707" y="10563"/>
                </a:lnTo>
                <a:lnTo>
                  <a:pt x="58107" y="10912"/>
                </a:lnTo>
                <a:lnTo>
                  <a:pt x="57529" y="11229"/>
                </a:lnTo>
                <a:lnTo>
                  <a:pt x="56939" y="11523"/>
                </a:lnTo>
                <a:lnTo>
                  <a:pt x="56339" y="11807"/>
                </a:lnTo>
                <a:lnTo>
                  <a:pt x="55739" y="12069"/>
                </a:lnTo>
                <a:lnTo>
                  <a:pt x="55128" y="12320"/>
                </a:lnTo>
                <a:lnTo>
                  <a:pt x="54517" y="12549"/>
                </a:lnTo>
                <a:lnTo>
                  <a:pt x="53895" y="12778"/>
                </a:lnTo>
                <a:lnTo>
                  <a:pt x="53262" y="12986"/>
                </a:lnTo>
                <a:lnTo>
                  <a:pt x="52640" y="13182"/>
                </a:lnTo>
                <a:lnTo>
                  <a:pt x="51996" y="13357"/>
                </a:lnTo>
                <a:lnTo>
                  <a:pt x="51363" y="13531"/>
                </a:lnTo>
                <a:lnTo>
                  <a:pt x="50719" y="13684"/>
                </a:lnTo>
                <a:lnTo>
                  <a:pt x="50076" y="13826"/>
                </a:lnTo>
                <a:lnTo>
                  <a:pt x="49421" y="13968"/>
                </a:lnTo>
                <a:lnTo>
                  <a:pt x="48777" y="14088"/>
                </a:lnTo>
                <a:lnTo>
                  <a:pt x="48122" y="14208"/>
                </a:lnTo>
                <a:lnTo>
                  <a:pt x="47042" y="14371"/>
                </a:lnTo>
                <a:lnTo>
                  <a:pt x="45951" y="14524"/>
                </a:lnTo>
                <a:lnTo>
                  <a:pt x="44860" y="14655"/>
                </a:lnTo>
                <a:lnTo>
                  <a:pt x="43758" y="14753"/>
                </a:lnTo>
                <a:lnTo>
                  <a:pt x="42666" y="14851"/>
                </a:lnTo>
                <a:lnTo>
                  <a:pt x="41564" y="14917"/>
                </a:lnTo>
                <a:lnTo>
                  <a:pt x="40462" y="14971"/>
                </a:lnTo>
                <a:lnTo>
                  <a:pt x="39360" y="15026"/>
                </a:lnTo>
                <a:lnTo>
                  <a:pt x="38258" y="15059"/>
                </a:lnTo>
                <a:lnTo>
                  <a:pt x="37156" y="15081"/>
                </a:lnTo>
                <a:lnTo>
                  <a:pt x="34941" y="15113"/>
                </a:lnTo>
                <a:lnTo>
                  <a:pt x="30511" y="15146"/>
                </a:lnTo>
                <a:lnTo>
                  <a:pt x="28306" y="15179"/>
                </a:lnTo>
                <a:lnTo>
                  <a:pt x="27204" y="15201"/>
                </a:lnTo>
                <a:lnTo>
                  <a:pt x="26102" y="15233"/>
                </a:lnTo>
                <a:lnTo>
                  <a:pt x="25000" y="15277"/>
                </a:lnTo>
                <a:lnTo>
                  <a:pt x="23909" y="15332"/>
                </a:lnTo>
                <a:lnTo>
                  <a:pt x="22807" y="15397"/>
                </a:lnTo>
                <a:lnTo>
                  <a:pt x="21716" y="15484"/>
                </a:lnTo>
                <a:lnTo>
                  <a:pt x="20624" y="15593"/>
                </a:lnTo>
                <a:lnTo>
                  <a:pt x="19544" y="15713"/>
                </a:lnTo>
                <a:lnTo>
                  <a:pt x="18453" y="15855"/>
                </a:lnTo>
                <a:lnTo>
                  <a:pt x="17384" y="16030"/>
                </a:lnTo>
                <a:lnTo>
                  <a:pt x="16838" y="16117"/>
                </a:lnTo>
                <a:lnTo>
                  <a:pt x="16303" y="16215"/>
                </a:lnTo>
                <a:lnTo>
                  <a:pt x="15769" y="16325"/>
                </a:lnTo>
                <a:lnTo>
                  <a:pt x="15234" y="16445"/>
                </a:lnTo>
                <a:lnTo>
                  <a:pt x="14699" y="16565"/>
                </a:lnTo>
                <a:lnTo>
                  <a:pt x="14165" y="16685"/>
                </a:lnTo>
                <a:lnTo>
                  <a:pt x="13630" y="16826"/>
                </a:lnTo>
                <a:lnTo>
                  <a:pt x="13095" y="16968"/>
                </a:lnTo>
                <a:lnTo>
                  <a:pt x="12495" y="17143"/>
                </a:lnTo>
                <a:lnTo>
                  <a:pt x="11895" y="17328"/>
                </a:lnTo>
                <a:lnTo>
                  <a:pt x="11295" y="17536"/>
                </a:lnTo>
                <a:lnTo>
                  <a:pt x="10695" y="17754"/>
                </a:lnTo>
                <a:lnTo>
                  <a:pt x="10105" y="17994"/>
                </a:lnTo>
                <a:lnTo>
                  <a:pt x="9516" y="18234"/>
                </a:lnTo>
                <a:lnTo>
                  <a:pt x="8938" y="18507"/>
                </a:lnTo>
                <a:lnTo>
                  <a:pt x="8370" y="18780"/>
                </a:lnTo>
                <a:lnTo>
                  <a:pt x="7803" y="19074"/>
                </a:lnTo>
                <a:lnTo>
                  <a:pt x="7246" y="19380"/>
                </a:lnTo>
                <a:lnTo>
                  <a:pt x="6701" y="19696"/>
                </a:lnTo>
                <a:lnTo>
                  <a:pt x="6155" y="20035"/>
                </a:lnTo>
                <a:lnTo>
                  <a:pt x="5631" y="20384"/>
                </a:lnTo>
                <a:lnTo>
                  <a:pt x="5108" y="20744"/>
                </a:lnTo>
                <a:lnTo>
                  <a:pt x="4606" y="21126"/>
                </a:lnTo>
                <a:lnTo>
                  <a:pt x="4115" y="21519"/>
                </a:lnTo>
                <a:lnTo>
                  <a:pt x="3820" y="21759"/>
                </a:lnTo>
                <a:lnTo>
                  <a:pt x="3525" y="22010"/>
                </a:lnTo>
                <a:lnTo>
                  <a:pt x="3242" y="22272"/>
                </a:lnTo>
                <a:lnTo>
                  <a:pt x="2969" y="22533"/>
                </a:lnTo>
                <a:lnTo>
                  <a:pt x="2696" y="22795"/>
                </a:lnTo>
                <a:lnTo>
                  <a:pt x="2423" y="23068"/>
                </a:lnTo>
                <a:lnTo>
                  <a:pt x="2162" y="23341"/>
                </a:lnTo>
                <a:lnTo>
                  <a:pt x="1911" y="23625"/>
                </a:lnTo>
                <a:lnTo>
                  <a:pt x="1649" y="23919"/>
                </a:lnTo>
                <a:lnTo>
                  <a:pt x="1409" y="24225"/>
                </a:lnTo>
                <a:lnTo>
                  <a:pt x="1158" y="24530"/>
                </a:lnTo>
                <a:lnTo>
                  <a:pt x="918" y="24847"/>
                </a:lnTo>
                <a:lnTo>
                  <a:pt x="688" y="25174"/>
                </a:lnTo>
                <a:lnTo>
                  <a:pt x="448" y="25512"/>
                </a:lnTo>
                <a:lnTo>
                  <a:pt x="219" y="25862"/>
                </a:lnTo>
                <a:lnTo>
                  <a:pt x="1" y="26222"/>
                </a:lnTo>
                <a:lnTo>
                  <a:pt x="70099" y="26222"/>
                </a:lnTo>
                <a:lnTo>
                  <a:pt x="70099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">
    <p:bg>
      <p:bgPr>
        <a:solidFill>
          <a:schemeClr val="dk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720000" y="540000"/>
            <a:ext cx="77001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idx="1" type="subTitle"/>
          </p:nvPr>
        </p:nvSpPr>
        <p:spPr>
          <a:xfrm>
            <a:off x="723900" y="21182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19"/>
          <p:cNvSpPr txBox="1"/>
          <p:nvPr>
            <p:ph idx="2" type="subTitle"/>
          </p:nvPr>
        </p:nvSpPr>
        <p:spPr>
          <a:xfrm>
            <a:off x="723900" y="2413546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19"/>
          <p:cNvSpPr txBox="1"/>
          <p:nvPr>
            <p:ph idx="3" type="subTitle"/>
          </p:nvPr>
        </p:nvSpPr>
        <p:spPr>
          <a:xfrm>
            <a:off x="3429150" y="21182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4" type="subTitle"/>
          </p:nvPr>
        </p:nvSpPr>
        <p:spPr>
          <a:xfrm>
            <a:off x="3429150" y="2413546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7" name="Google Shape;117;p19"/>
          <p:cNvSpPr txBox="1"/>
          <p:nvPr>
            <p:ph idx="5" type="subTitle"/>
          </p:nvPr>
        </p:nvSpPr>
        <p:spPr>
          <a:xfrm>
            <a:off x="6134400" y="21182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6" type="subTitle"/>
          </p:nvPr>
        </p:nvSpPr>
        <p:spPr>
          <a:xfrm>
            <a:off x="6134400" y="2413546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7" type="subTitle"/>
          </p:nvPr>
        </p:nvSpPr>
        <p:spPr>
          <a:xfrm>
            <a:off x="723900" y="3693600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idx="8" type="subTitle"/>
          </p:nvPr>
        </p:nvSpPr>
        <p:spPr>
          <a:xfrm>
            <a:off x="723900" y="3988871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9" type="subTitle"/>
          </p:nvPr>
        </p:nvSpPr>
        <p:spPr>
          <a:xfrm>
            <a:off x="3429150" y="3693600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idx="13" type="subTitle"/>
          </p:nvPr>
        </p:nvSpPr>
        <p:spPr>
          <a:xfrm>
            <a:off x="3429150" y="3988871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idx="14" type="subTitle"/>
          </p:nvPr>
        </p:nvSpPr>
        <p:spPr>
          <a:xfrm>
            <a:off x="6134400" y="3693600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15" type="subTitle"/>
          </p:nvPr>
        </p:nvSpPr>
        <p:spPr>
          <a:xfrm>
            <a:off x="6134400" y="3988871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19"/>
          <p:cNvSpPr/>
          <p:nvPr/>
        </p:nvSpPr>
        <p:spPr>
          <a:xfrm flipH="1" rot="10800000">
            <a:off x="2669401" y="-268596"/>
            <a:ext cx="7532706" cy="1364470"/>
          </a:xfrm>
          <a:custGeom>
            <a:rect b="b" l="l" r="r" t="t"/>
            <a:pathLst>
              <a:path extrusionOk="0" h="37078" w="204707">
                <a:moveTo>
                  <a:pt x="142956" y="0"/>
                </a:moveTo>
                <a:lnTo>
                  <a:pt x="141746" y="13"/>
                </a:lnTo>
                <a:lnTo>
                  <a:pt x="140535" y="38"/>
                </a:lnTo>
                <a:lnTo>
                  <a:pt x="139337" y="75"/>
                </a:lnTo>
                <a:lnTo>
                  <a:pt x="138127" y="112"/>
                </a:lnTo>
                <a:lnTo>
                  <a:pt x="136929" y="162"/>
                </a:lnTo>
                <a:lnTo>
                  <a:pt x="135718" y="225"/>
                </a:lnTo>
                <a:lnTo>
                  <a:pt x="134520" y="300"/>
                </a:lnTo>
                <a:lnTo>
                  <a:pt x="133322" y="374"/>
                </a:lnTo>
                <a:lnTo>
                  <a:pt x="132111" y="462"/>
                </a:lnTo>
                <a:lnTo>
                  <a:pt x="130913" y="562"/>
                </a:lnTo>
                <a:lnTo>
                  <a:pt x="129715" y="662"/>
                </a:lnTo>
                <a:lnTo>
                  <a:pt x="128517" y="774"/>
                </a:lnTo>
                <a:lnTo>
                  <a:pt x="127319" y="899"/>
                </a:lnTo>
                <a:lnTo>
                  <a:pt x="126121" y="1036"/>
                </a:lnTo>
                <a:lnTo>
                  <a:pt x="124923" y="1173"/>
                </a:lnTo>
                <a:lnTo>
                  <a:pt x="123725" y="1323"/>
                </a:lnTo>
                <a:lnTo>
                  <a:pt x="122527" y="1485"/>
                </a:lnTo>
                <a:lnTo>
                  <a:pt x="121329" y="1647"/>
                </a:lnTo>
                <a:lnTo>
                  <a:pt x="120131" y="1822"/>
                </a:lnTo>
                <a:lnTo>
                  <a:pt x="118945" y="2009"/>
                </a:lnTo>
                <a:lnTo>
                  <a:pt x="117747" y="2197"/>
                </a:lnTo>
                <a:lnTo>
                  <a:pt x="116562" y="2396"/>
                </a:lnTo>
                <a:lnTo>
                  <a:pt x="115376" y="2608"/>
                </a:lnTo>
                <a:lnTo>
                  <a:pt x="114190" y="2821"/>
                </a:lnTo>
                <a:lnTo>
                  <a:pt x="112992" y="3045"/>
                </a:lnTo>
                <a:lnTo>
                  <a:pt x="111807" y="3270"/>
                </a:lnTo>
                <a:lnTo>
                  <a:pt x="110621" y="3507"/>
                </a:lnTo>
                <a:lnTo>
                  <a:pt x="109448" y="3756"/>
                </a:lnTo>
                <a:lnTo>
                  <a:pt x="108263" y="4006"/>
                </a:lnTo>
                <a:lnTo>
                  <a:pt x="107077" y="4268"/>
                </a:lnTo>
                <a:lnTo>
                  <a:pt x="105904" y="4543"/>
                </a:lnTo>
                <a:lnTo>
                  <a:pt x="104731" y="4817"/>
                </a:lnTo>
                <a:lnTo>
                  <a:pt x="102372" y="5391"/>
                </a:lnTo>
                <a:lnTo>
                  <a:pt x="100038" y="5990"/>
                </a:lnTo>
                <a:lnTo>
                  <a:pt x="97692" y="6627"/>
                </a:lnTo>
                <a:lnTo>
                  <a:pt x="95371" y="7276"/>
                </a:lnTo>
                <a:lnTo>
                  <a:pt x="93050" y="7962"/>
                </a:lnTo>
                <a:lnTo>
                  <a:pt x="90728" y="8673"/>
                </a:lnTo>
                <a:lnTo>
                  <a:pt x="88432" y="9410"/>
                </a:lnTo>
                <a:lnTo>
                  <a:pt x="86123" y="10171"/>
                </a:lnTo>
                <a:lnTo>
                  <a:pt x="83840" y="10957"/>
                </a:lnTo>
                <a:lnTo>
                  <a:pt x="81556" y="11768"/>
                </a:lnTo>
                <a:lnTo>
                  <a:pt x="79297" y="12605"/>
                </a:lnTo>
                <a:lnTo>
                  <a:pt x="77026" y="13466"/>
                </a:lnTo>
                <a:lnTo>
                  <a:pt x="74779" y="14352"/>
                </a:lnTo>
                <a:lnTo>
                  <a:pt x="72321" y="15338"/>
                </a:lnTo>
                <a:lnTo>
                  <a:pt x="69862" y="16349"/>
                </a:lnTo>
                <a:lnTo>
                  <a:pt x="67416" y="17384"/>
                </a:lnTo>
                <a:lnTo>
                  <a:pt x="64970" y="18420"/>
                </a:lnTo>
                <a:lnTo>
                  <a:pt x="60091" y="20517"/>
                </a:lnTo>
                <a:lnTo>
                  <a:pt x="57644" y="21565"/>
                </a:lnTo>
                <a:lnTo>
                  <a:pt x="55198" y="22588"/>
                </a:lnTo>
                <a:lnTo>
                  <a:pt x="52752" y="23612"/>
                </a:lnTo>
                <a:lnTo>
                  <a:pt x="50294" y="24610"/>
                </a:lnTo>
                <a:lnTo>
                  <a:pt x="47835" y="25584"/>
                </a:lnTo>
                <a:lnTo>
                  <a:pt x="46600" y="26070"/>
                </a:lnTo>
                <a:lnTo>
                  <a:pt x="45352" y="26532"/>
                </a:lnTo>
                <a:lnTo>
                  <a:pt x="44116" y="26994"/>
                </a:lnTo>
                <a:lnTo>
                  <a:pt x="42868" y="27443"/>
                </a:lnTo>
                <a:lnTo>
                  <a:pt x="41620" y="27892"/>
                </a:lnTo>
                <a:lnTo>
                  <a:pt x="40360" y="28317"/>
                </a:lnTo>
                <a:lnTo>
                  <a:pt x="39112" y="28741"/>
                </a:lnTo>
                <a:lnTo>
                  <a:pt x="37839" y="29140"/>
                </a:lnTo>
                <a:lnTo>
                  <a:pt x="36579" y="29540"/>
                </a:lnTo>
                <a:lnTo>
                  <a:pt x="35306" y="29914"/>
                </a:lnTo>
                <a:lnTo>
                  <a:pt x="34232" y="30226"/>
                </a:lnTo>
                <a:lnTo>
                  <a:pt x="33147" y="30525"/>
                </a:lnTo>
                <a:lnTo>
                  <a:pt x="32061" y="30813"/>
                </a:lnTo>
                <a:lnTo>
                  <a:pt x="30975" y="31087"/>
                </a:lnTo>
                <a:lnTo>
                  <a:pt x="29889" y="31349"/>
                </a:lnTo>
                <a:lnTo>
                  <a:pt x="28791" y="31611"/>
                </a:lnTo>
                <a:lnTo>
                  <a:pt x="27693" y="31848"/>
                </a:lnTo>
                <a:lnTo>
                  <a:pt x="26582" y="32073"/>
                </a:lnTo>
                <a:lnTo>
                  <a:pt x="25484" y="32285"/>
                </a:lnTo>
                <a:lnTo>
                  <a:pt x="24373" y="32485"/>
                </a:lnTo>
                <a:lnTo>
                  <a:pt x="23263" y="32672"/>
                </a:lnTo>
                <a:lnTo>
                  <a:pt x="22152" y="32834"/>
                </a:lnTo>
                <a:lnTo>
                  <a:pt x="21029" y="32996"/>
                </a:lnTo>
                <a:lnTo>
                  <a:pt x="19918" y="33134"/>
                </a:lnTo>
                <a:lnTo>
                  <a:pt x="18807" y="33259"/>
                </a:lnTo>
                <a:lnTo>
                  <a:pt x="17684" y="33358"/>
                </a:lnTo>
                <a:lnTo>
                  <a:pt x="16573" y="33446"/>
                </a:lnTo>
                <a:lnTo>
                  <a:pt x="15450" y="33521"/>
                </a:lnTo>
                <a:lnTo>
                  <a:pt x="14340" y="33583"/>
                </a:lnTo>
                <a:lnTo>
                  <a:pt x="13216" y="33620"/>
                </a:lnTo>
                <a:lnTo>
                  <a:pt x="12106" y="33633"/>
                </a:lnTo>
                <a:lnTo>
                  <a:pt x="10995" y="33645"/>
                </a:lnTo>
                <a:lnTo>
                  <a:pt x="9884" y="33620"/>
                </a:lnTo>
                <a:lnTo>
                  <a:pt x="8774" y="33583"/>
                </a:lnTo>
                <a:lnTo>
                  <a:pt x="7663" y="33533"/>
                </a:lnTo>
                <a:lnTo>
                  <a:pt x="6552" y="33446"/>
                </a:lnTo>
                <a:lnTo>
                  <a:pt x="5454" y="33358"/>
                </a:lnTo>
                <a:lnTo>
                  <a:pt x="4356" y="33234"/>
                </a:lnTo>
                <a:lnTo>
                  <a:pt x="3258" y="33096"/>
                </a:lnTo>
                <a:lnTo>
                  <a:pt x="2172" y="32934"/>
                </a:lnTo>
                <a:lnTo>
                  <a:pt x="1086" y="32747"/>
                </a:lnTo>
                <a:lnTo>
                  <a:pt x="0" y="32547"/>
                </a:lnTo>
                <a:lnTo>
                  <a:pt x="0" y="37077"/>
                </a:lnTo>
                <a:lnTo>
                  <a:pt x="204706" y="37077"/>
                </a:lnTo>
                <a:lnTo>
                  <a:pt x="204706" y="14364"/>
                </a:lnTo>
                <a:lnTo>
                  <a:pt x="203122" y="13553"/>
                </a:lnTo>
                <a:lnTo>
                  <a:pt x="201512" y="12767"/>
                </a:lnTo>
                <a:lnTo>
                  <a:pt x="199902" y="12006"/>
                </a:lnTo>
                <a:lnTo>
                  <a:pt x="198279" y="11257"/>
                </a:lnTo>
                <a:lnTo>
                  <a:pt x="196645" y="10545"/>
                </a:lnTo>
                <a:lnTo>
                  <a:pt x="195010" y="9847"/>
                </a:lnTo>
                <a:lnTo>
                  <a:pt x="193362" y="9173"/>
                </a:lnTo>
                <a:lnTo>
                  <a:pt x="191703" y="8536"/>
                </a:lnTo>
                <a:lnTo>
                  <a:pt x="190043" y="7912"/>
                </a:lnTo>
                <a:lnTo>
                  <a:pt x="188370" y="7313"/>
                </a:lnTo>
                <a:lnTo>
                  <a:pt x="186686" y="6739"/>
                </a:lnTo>
                <a:lnTo>
                  <a:pt x="185001" y="6190"/>
                </a:lnTo>
                <a:lnTo>
                  <a:pt x="183304" y="5666"/>
                </a:lnTo>
                <a:lnTo>
                  <a:pt x="181606" y="5167"/>
                </a:lnTo>
                <a:lnTo>
                  <a:pt x="179897" y="4680"/>
                </a:lnTo>
                <a:lnTo>
                  <a:pt x="178187" y="4231"/>
                </a:lnTo>
                <a:lnTo>
                  <a:pt x="176465" y="3794"/>
                </a:lnTo>
                <a:lnTo>
                  <a:pt x="174742" y="3395"/>
                </a:lnTo>
                <a:lnTo>
                  <a:pt x="173008" y="3008"/>
                </a:lnTo>
                <a:lnTo>
                  <a:pt x="171286" y="2646"/>
                </a:lnTo>
                <a:lnTo>
                  <a:pt x="169538" y="2309"/>
                </a:lnTo>
                <a:lnTo>
                  <a:pt x="167804" y="1997"/>
                </a:lnTo>
                <a:lnTo>
                  <a:pt x="166057" y="1710"/>
                </a:lnTo>
                <a:lnTo>
                  <a:pt x="164297" y="1435"/>
                </a:lnTo>
                <a:lnTo>
                  <a:pt x="162550" y="1186"/>
                </a:lnTo>
                <a:lnTo>
                  <a:pt x="160790" y="974"/>
                </a:lnTo>
                <a:lnTo>
                  <a:pt x="159030" y="774"/>
                </a:lnTo>
                <a:lnTo>
                  <a:pt x="157258" y="599"/>
                </a:lnTo>
                <a:lnTo>
                  <a:pt x="155499" y="437"/>
                </a:lnTo>
                <a:lnTo>
                  <a:pt x="153726" y="312"/>
                </a:lnTo>
                <a:lnTo>
                  <a:pt x="151954" y="200"/>
                </a:lnTo>
                <a:lnTo>
                  <a:pt x="150195" y="125"/>
                </a:lnTo>
                <a:lnTo>
                  <a:pt x="148984" y="75"/>
                </a:lnTo>
                <a:lnTo>
                  <a:pt x="147774" y="38"/>
                </a:lnTo>
                <a:lnTo>
                  <a:pt x="146563" y="13"/>
                </a:lnTo>
                <a:lnTo>
                  <a:pt x="145365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bg>
      <p:bgPr>
        <a:solidFill>
          <a:schemeClr val="dk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idx="1" type="subTitle"/>
          </p:nvPr>
        </p:nvSpPr>
        <p:spPr>
          <a:xfrm>
            <a:off x="1524300" y="21182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p20"/>
          <p:cNvSpPr txBox="1"/>
          <p:nvPr>
            <p:ph idx="2" type="subTitle"/>
          </p:nvPr>
        </p:nvSpPr>
        <p:spPr>
          <a:xfrm>
            <a:off x="1524300" y="2413546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3" type="subTitle"/>
          </p:nvPr>
        </p:nvSpPr>
        <p:spPr>
          <a:xfrm>
            <a:off x="5334000" y="21182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0" name="Google Shape;130;p20"/>
          <p:cNvSpPr txBox="1"/>
          <p:nvPr>
            <p:ph idx="4" type="subTitle"/>
          </p:nvPr>
        </p:nvSpPr>
        <p:spPr>
          <a:xfrm>
            <a:off x="5334000" y="2413546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Google Shape;131;p20"/>
          <p:cNvSpPr txBox="1"/>
          <p:nvPr>
            <p:ph idx="5" type="subTitle"/>
          </p:nvPr>
        </p:nvSpPr>
        <p:spPr>
          <a:xfrm>
            <a:off x="1524300" y="3693600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6" type="subTitle"/>
          </p:nvPr>
        </p:nvSpPr>
        <p:spPr>
          <a:xfrm>
            <a:off x="1524300" y="3988871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7" type="subTitle"/>
          </p:nvPr>
        </p:nvSpPr>
        <p:spPr>
          <a:xfrm>
            <a:off x="5334000" y="3693600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20"/>
          <p:cNvSpPr txBox="1"/>
          <p:nvPr>
            <p:ph idx="8" type="subTitle"/>
          </p:nvPr>
        </p:nvSpPr>
        <p:spPr>
          <a:xfrm>
            <a:off x="5334000" y="3988871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Google Shape;135;p20"/>
          <p:cNvSpPr txBox="1"/>
          <p:nvPr>
            <p:ph type="title"/>
          </p:nvPr>
        </p:nvSpPr>
        <p:spPr>
          <a:xfrm>
            <a:off x="723900" y="540000"/>
            <a:ext cx="7700100" cy="5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36" name="Google Shape;136;p20"/>
          <p:cNvSpPr/>
          <p:nvPr/>
        </p:nvSpPr>
        <p:spPr>
          <a:xfrm flipH="1">
            <a:off x="-1864102" y="3449716"/>
            <a:ext cx="4874649" cy="3502634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 flipH="1" rot="10800000">
            <a:off x="6171398" y="-1859847"/>
            <a:ext cx="4874649" cy="3502634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hasCustomPrompt="1" type="title"/>
          </p:nvPr>
        </p:nvSpPr>
        <p:spPr>
          <a:xfrm>
            <a:off x="3714750" y="1552450"/>
            <a:ext cx="1714500" cy="53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4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2" type="title"/>
          </p:nvPr>
        </p:nvSpPr>
        <p:spPr>
          <a:xfrm>
            <a:off x="2167050" y="2091675"/>
            <a:ext cx="48099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508600" y="2630650"/>
            <a:ext cx="4126800" cy="33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>
            <a:off x="-108075" y="1956298"/>
            <a:ext cx="4958766" cy="3688035"/>
          </a:xfrm>
          <a:custGeom>
            <a:rect b="b" l="l" r="r" t="t"/>
            <a:pathLst>
              <a:path extrusionOk="0" h="49992" w="67217">
                <a:moveTo>
                  <a:pt x="0" y="1"/>
                </a:moveTo>
                <a:lnTo>
                  <a:pt x="0" y="49991"/>
                </a:lnTo>
                <a:lnTo>
                  <a:pt x="67217" y="49991"/>
                </a:lnTo>
                <a:lnTo>
                  <a:pt x="67128" y="49484"/>
                </a:lnTo>
                <a:lnTo>
                  <a:pt x="67026" y="48989"/>
                </a:lnTo>
                <a:lnTo>
                  <a:pt x="66900" y="48494"/>
                </a:lnTo>
                <a:lnTo>
                  <a:pt x="66760" y="48000"/>
                </a:lnTo>
                <a:lnTo>
                  <a:pt x="66595" y="47518"/>
                </a:lnTo>
                <a:lnTo>
                  <a:pt x="66418" y="47036"/>
                </a:lnTo>
                <a:lnTo>
                  <a:pt x="66215" y="46554"/>
                </a:lnTo>
                <a:lnTo>
                  <a:pt x="65999" y="46084"/>
                </a:lnTo>
                <a:lnTo>
                  <a:pt x="65530" y="45222"/>
                </a:lnTo>
                <a:lnTo>
                  <a:pt x="65035" y="44372"/>
                </a:lnTo>
                <a:lnTo>
                  <a:pt x="64528" y="43522"/>
                </a:lnTo>
                <a:lnTo>
                  <a:pt x="64020" y="42685"/>
                </a:lnTo>
                <a:lnTo>
                  <a:pt x="63475" y="41860"/>
                </a:lnTo>
                <a:lnTo>
                  <a:pt x="62929" y="41036"/>
                </a:lnTo>
                <a:lnTo>
                  <a:pt x="62358" y="40237"/>
                </a:lnTo>
                <a:lnTo>
                  <a:pt x="61775" y="39463"/>
                </a:lnTo>
                <a:lnTo>
                  <a:pt x="61179" y="38702"/>
                </a:lnTo>
                <a:lnTo>
                  <a:pt x="60557" y="37953"/>
                </a:lnTo>
                <a:lnTo>
                  <a:pt x="59923" y="37230"/>
                </a:lnTo>
                <a:lnTo>
                  <a:pt x="59593" y="36875"/>
                </a:lnTo>
                <a:lnTo>
                  <a:pt x="59263" y="36533"/>
                </a:lnTo>
                <a:lnTo>
                  <a:pt x="58934" y="36190"/>
                </a:lnTo>
                <a:lnTo>
                  <a:pt x="58591" y="35860"/>
                </a:lnTo>
                <a:lnTo>
                  <a:pt x="58249" y="35543"/>
                </a:lnTo>
                <a:lnTo>
                  <a:pt x="57906" y="35226"/>
                </a:lnTo>
                <a:lnTo>
                  <a:pt x="57551" y="34909"/>
                </a:lnTo>
                <a:lnTo>
                  <a:pt x="57196" y="34605"/>
                </a:lnTo>
                <a:lnTo>
                  <a:pt x="56828" y="34313"/>
                </a:lnTo>
                <a:lnTo>
                  <a:pt x="56460" y="34021"/>
                </a:lnTo>
                <a:lnTo>
                  <a:pt x="56092" y="33742"/>
                </a:lnTo>
                <a:lnTo>
                  <a:pt x="55712" y="33476"/>
                </a:lnTo>
                <a:lnTo>
                  <a:pt x="55331" y="33222"/>
                </a:lnTo>
                <a:lnTo>
                  <a:pt x="54938" y="32968"/>
                </a:lnTo>
                <a:lnTo>
                  <a:pt x="54545" y="32715"/>
                </a:lnTo>
                <a:lnTo>
                  <a:pt x="54151" y="32486"/>
                </a:lnTo>
                <a:lnTo>
                  <a:pt x="53745" y="32258"/>
                </a:lnTo>
                <a:lnTo>
                  <a:pt x="53340" y="32055"/>
                </a:lnTo>
                <a:lnTo>
                  <a:pt x="52921" y="31839"/>
                </a:lnTo>
                <a:lnTo>
                  <a:pt x="52502" y="31649"/>
                </a:lnTo>
                <a:lnTo>
                  <a:pt x="52084" y="31472"/>
                </a:lnTo>
                <a:lnTo>
                  <a:pt x="51652" y="31294"/>
                </a:lnTo>
                <a:lnTo>
                  <a:pt x="51221" y="31142"/>
                </a:lnTo>
                <a:lnTo>
                  <a:pt x="50777" y="30990"/>
                </a:lnTo>
                <a:lnTo>
                  <a:pt x="50333" y="30850"/>
                </a:lnTo>
                <a:lnTo>
                  <a:pt x="49877" y="30723"/>
                </a:lnTo>
                <a:lnTo>
                  <a:pt x="49420" y="30609"/>
                </a:lnTo>
                <a:lnTo>
                  <a:pt x="48963" y="30508"/>
                </a:lnTo>
                <a:lnTo>
                  <a:pt x="48494" y="30419"/>
                </a:lnTo>
                <a:lnTo>
                  <a:pt x="48012" y="30343"/>
                </a:lnTo>
                <a:lnTo>
                  <a:pt x="47543" y="30267"/>
                </a:lnTo>
                <a:lnTo>
                  <a:pt x="47048" y="30216"/>
                </a:lnTo>
                <a:lnTo>
                  <a:pt x="46566" y="30178"/>
                </a:lnTo>
                <a:lnTo>
                  <a:pt x="46059" y="30165"/>
                </a:lnTo>
                <a:lnTo>
                  <a:pt x="45564" y="30152"/>
                </a:lnTo>
                <a:lnTo>
                  <a:pt x="45056" y="30152"/>
                </a:lnTo>
                <a:lnTo>
                  <a:pt x="44536" y="30165"/>
                </a:lnTo>
                <a:lnTo>
                  <a:pt x="44016" y="30203"/>
                </a:lnTo>
                <a:lnTo>
                  <a:pt x="43483" y="30241"/>
                </a:lnTo>
                <a:lnTo>
                  <a:pt x="42951" y="30305"/>
                </a:lnTo>
                <a:lnTo>
                  <a:pt x="42418" y="30381"/>
                </a:lnTo>
                <a:lnTo>
                  <a:pt x="41873" y="30482"/>
                </a:lnTo>
                <a:lnTo>
                  <a:pt x="41061" y="30622"/>
                </a:lnTo>
                <a:lnTo>
                  <a:pt x="40224" y="30787"/>
                </a:lnTo>
                <a:lnTo>
                  <a:pt x="39361" y="30977"/>
                </a:lnTo>
                <a:lnTo>
                  <a:pt x="38486" y="31180"/>
                </a:lnTo>
                <a:lnTo>
                  <a:pt x="36684" y="31624"/>
                </a:lnTo>
                <a:lnTo>
                  <a:pt x="34845" y="32068"/>
                </a:lnTo>
                <a:lnTo>
                  <a:pt x="33906" y="32283"/>
                </a:lnTo>
                <a:lnTo>
                  <a:pt x="32980" y="32486"/>
                </a:lnTo>
                <a:lnTo>
                  <a:pt x="32042" y="32689"/>
                </a:lnTo>
                <a:lnTo>
                  <a:pt x="31103" y="32854"/>
                </a:lnTo>
                <a:lnTo>
                  <a:pt x="30177" y="33019"/>
                </a:lnTo>
                <a:lnTo>
                  <a:pt x="29264" y="33146"/>
                </a:lnTo>
                <a:lnTo>
                  <a:pt x="28807" y="33197"/>
                </a:lnTo>
                <a:lnTo>
                  <a:pt x="28351" y="33247"/>
                </a:lnTo>
                <a:lnTo>
                  <a:pt x="27894" y="33285"/>
                </a:lnTo>
                <a:lnTo>
                  <a:pt x="27450" y="33311"/>
                </a:lnTo>
                <a:lnTo>
                  <a:pt x="27006" y="33336"/>
                </a:lnTo>
                <a:lnTo>
                  <a:pt x="26575" y="33349"/>
                </a:lnTo>
                <a:lnTo>
                  <a:pt x="26131" y="33349"/>
                </a:lnTo>
                <a:lnTo>
                  <a:pt x="25712" y="33336"/>
                </a:lnTo>
                <a:lnTo>
                  <a:pt x="25281" y="33311"/>
                </a:lnTo>
                <a:lnTo>
                  <a:pt x="24862" y="33285"/>
                </a:lnTo>
                <a:lnTo>
                  <a:pt x="24456" y="33235"/>
                </a:lnTo>
                <a:lnTo>
                  <a:pt x="24050" y="33171"/>
                </a:lnTo>
                <a:lnTo>
                  <a:pt x="23645" y="33095"/>
                </a:lnTo>
                <a:lnTo>
                  <a:pt x="23251" y="33019"/>
                </a:lnTo>
                <a:lnTo>
                  <a:pt x="22871" y="32918"/>
                </a:lnTo>
                <a:lnTo>
                  <a:pt x="22490" y="32791"/>
                </a:lnTo>
                <a:lnTo>
                  <a:pt x="22122" y="32664"/>
                </a:lnTo>
                <a:lnTo>
                  <a:pt x="21754" y="32524"/>
                </a:lnTo>
                <a:lnTo>
                  <a:pt x="21399" y="32359"/>
                </a:lnTo>
                <a:lnTo>
                  <a:pt x="21057" y="32169"/>
                </a:lnTo>
                <a:lnTo>
                  <a:pt x="20727" y="31979"/>
                </a:lnTo>
                <a:lnTo>
                  <a:pt x="20397" y="31763"/>
                </a:lnTo>
                <a:lnTo>
                  <a:pt x="20080" y="31522"/>
                </a:lnTo>
                <a:lnTo>
                  <a:pt x="19776" y="31269"/>
                </a:lnTo>
                <a:lnTo>
                  <a:pt x="19484" y="31002"/>
                </a:lnTo>
                <a:lnTo>
                  <a:pt x="19192" y="30710"/>
                </a:lnTo>
                <a:lnTo>
                  <a:pt x="18926" y="30393"/>
                </a:lnTo>
                <a:lnTo>
                  <a:pt x="18659" y="30064"/>
                </a:lnTo>
                <a:lnTo>
                  <a:pt x="18418" y="29708"/>
                </a:lnTo>
                <a:lnTo>
                  <a:pt x="18177" y="29328"/>
                </a:lnTo>
                <a:lnTo>
                  <a:pt x="17949" y="28922"/>
                </a:lnTo>
                <a:lnTo>
                  <a:pt x="17746" y="28503"/>
                </a:lnTo>
                <a:lnTo>
                  <a:pt x="17543" y="28059"/>
                </a:lnTo>
                <a:lnTo>
                  <a:pt x="17353" y="27590"/>
                </a:lnTo>
                <a:lnTo>
                  <a:pt x="17188" y="27095"/>
                </a:lnTo>
                <a:lnTo>
                  <a:pt x="17023" y="26575"/>
                </a:lnTo>
                <a:lnTo>
                  <a:pt x="16896" y="25979"/>
                </a:lnTo>
                <a:lnTo>
                  <a:pt x="16782" y="25383"/>
                </a:lnTo>
                <a:lnTo>
                  <a:pt x="16566" y="24178"/>
                </a:lnTo>
                <a:lnTo>
                  <a:pt x="16376" y="22985"/>
                </a:lnTo>
                <a:lnTo>
                  <a:pt x="16211" y="21793"/>
                </a:lnTo>
                <a:lnTo>
                  <a:pt x="15881" y="19421"/>
                </a:lnTo>
                <a:lnTo>
                  <a:pt x="15704" y="18254"/>
                </a:lnTo>
                <a:lnTo>
                  <a:pt x="15526" y="17087"/>
                </a:lnTo>
                <a:lnTo>
                  <a:pt x="15412" y="16504"/>
                </a:lnTo>
                <a:lnTo>
                  <a:pt x="15311" y="15920"/>
                </a:lnTo>
                <a:lnTo>
                  <a:pt x="15184" y="15349"/>
                </a:lnTo>
                <a:lnTo>
                  <a:pt x="15057" y="14766"/>
                </a:lnTo>
                <a:lnTo>
                  <a:pt x="14917" y="14195"/>
                </a:lnTo>
                <a:lnTo>
                  <a:pt x="14778" y="13637"/>
                </a:lnTo>
                <a:lnTo>
                  <a:pt x="14613" y="13066"/>
                </a:lnTo>
                <a:lnTo>
                  <a:pt x="14435" y="12508"/>
                </a:lnTo>
                <a:lnTo>
                  <a:pt x="14245" y="11937"/>
                </a:lnTo>
                <a:lnTo>
                  <a:pt x="14042" y="11392"/>
                </a:lnTo>
                <a:lnTo>
                  <a:pt x="13814" y="10833"/>
                </a:lnTo>
                <a:lnTo>
                  <a:pt x="13573" y="10288"/>
                </a:lnTo>
                <a:lnTo>
                  <a:pt x="13319" y="9743"/>
                </a:lnTo>
                <a:lnTo>
                  <a:pt x="13040" y="9197"/>
                </a:lnTo>
                <a:lnTo>
                  <a:pt x="12736" y="8652"/>
                </a:lnTo>
                <a:lnTo>
                  <a:pt x="12418" y="8119"/>
                </a:lnTo>
                <a:lnTo>
                  <a:pt x="12139" y="7713"/>
                </a:lnTo>
                <a:lnTo>
                  <a:pt x="11848" y="7320"/>
                </a:lnTo>
                <a:lnTo>
                  <a:pt x="11543" y="6927"/>
                </a:lnTo>
                <a:lnTo>
                  <a:pt x="11239" y="6546"/>
                </a:lnTo>
                <a:lnTo>
                  <a:pt x="10922" y="6178"/>
                </a:lnTo>
                <a:lnTo>
                  <a:pt x="10605" y="5823"/>
                </a:lnTo>
                <a:lnTo>
                  <a:pt x="10275" y="5468"/>
                </a:lnTo>
                <a:lnTo>
                  <a:pt x="9932" y="5125"/>
                </a:lnTo>
                <a:lnTo>
                  <a:pt x="9590" y="4796"/>
                </a:lnTo>
                <a:lnTo>
                  <a:pt x="9235" y="4478"/>
                </a:lnTo>
                <a:lnTo>
                  <a:pt x="8867" y="4161"/>
                </a:lnTo>
                <a:lnTo>
                  <a:pt x="8499" y="3870"/>
                </a:lnTo>
                <a:lnTo>
                  <a:pt x="8118" y="3578"/>
                </a:lnTo>
                <a:lnTo>
                  <a:pt x="7738" y="3286"/>
                </a:lnTo>
                <a:lnTo>
                  <a:pt x="7357" y="3020"/>
                </a:lnTo>
                <a:lnTo>
                  <a:pt x="6951" y="2766"/>
                </a:lnTo>
                <a:lnTo>
                  <a:pt x="6558" y="2512"/>
                </a:lnTo>
                <a:lnTo>
                  <a:pt x="6152" y="2271"/>
                </a:lnTo>
                <a:lnTo>
                  <a:pt x="5734" y="2043"/>
                </a:lnTo>
                <a:lnTo>
                  <a:pt x="5315" y="1815"/>
                </a:lnTo>
                <a:lnTo>
                  <a:pt x="4896" y="1612"/>
                </a:lnTo>
                <a:lnTo>
                  <a:pt x="4478" y="1409"/>
                </a:lnTo>
                <a:lnTo>
                  <a:pt x="4047" y="1218"/>
                </a:lnTo>
                <a:lnTo>
                  <a:pt x="3603" y="1041"/>
                </a:lnTo>
                <a:lnTo>
                  <a:pt x="3171" y="876"/>
                </a:lnTo>
                <a:lnTo>
                  <a:pt x="2727" y="724"/>
                </a:lnTo>
                <a:lnTo>
                  <a:pt x="2283" y="572"/>
                </a:lnTo>
                <a:lnTo>
                  <a:pt x="1827" y="432"/>
                </a:lnTo>
                <a:lnTo>
                  <a:pt x="1370" y="318"/>
                </a:lnTo>
                <a:lnTo>
                  <a:pt x="913" y="204"/>
                </a:lnTo>
                <a:lnTo>
                  <a:pt x="457" y="89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rot="10800000">
            <a:off x="4303175" y="-417364"/>
            <a:ext cx="4958766" cy="3688035"/>
          </a:xfrm>
          <a:custGeom>
            <a:rect b="b" l="l" r="r" t="t"/>
            <a:pathLst>
              <a:path extrusionOk="0" h="49992" w="67217">
                <a:moveTo>
                  <a:pt x="0" y="1"/>
                </a:moveTo>
                <a:lnTo>
                  <a:pt x="0" y="49991"/>
                </a:lnTo>
                <a:lnTo>
                  <a:pt x="67217" y="49991"/>
                </a:lnTo>
                <a:lnTo>
                  <a:pt x="67128" y="49484"/>
                </a:lnTo>
                <a:lnTo>
                  <a:pt x="67026" y="48989"/>
                </a:lnTo>
                <a:lnTo>
                  <a:pt x="66900" y="48494"/>
                </a:lnTo>
                <a:lnTo>
                  <a:pt x="66760" y="48000"/>
                </a:lnTo>
                <a:lnTo>
                  <a:pt x="66595" y="47518"/>
                </a:lnTo>
                <a:lnTo>
                  <a:pt x="66418" y="47036"/>
                </a:lnTo>
                <a:lnTo>
                  <a:pt x="66215" y="46554"/>
                </a:lnTo>
                <a:lnTo>
                  <a:pt x="65999" y="46084"/>
                </a:lnTo>
                <a:lnTo>
                  <a:pt x="65530" y="45222"/>
                </a:lnTo>
                <a:lnTo>
                  <a:pt x="65035" y="44372"/>
                </a:lnTo>
                <a:lnTo>
                  <a:pt x="64528" y="43522"/>
                </a:lnTo>
                <a:lnTo>
                  <a:pt x="64020" y="42685"/>
                </a:lnTo>
                <a:lnTo>
                  <a:pt x="63475" y="41860"/>
                </a:lnTo>
                <a:lnTo>
                  <a:pt x="62929" y="41036"/>
                </a:lnTo>
                <a:lnTo>
                  <a:pt x="62358" y="40237"/>
                </a:lnTo>
                <a:lnTo>
                  <a:pt x="61775" y="39463"/>
                </a:lnTo>
                <a:lnTo>
                  <a:pt x="61179" y="38702"/>
                </a:lnTo>
                <a:lnTo>
                  <a:pt x="60557" y="37953"/>
                </a:lnTo>
                <a:lnTo>
                  <a:pt x="59923" y="37230"/>
                </a:lnTo>
                <a:lnTo>
                  <a:pt x="59593" y="36875"/>
                </a:lnTo>
                <a:lnTo>
                  <a:pt x="59263" y="36533"/>
                </a:lnTo>
                <a:lnTo>
                  <a:pt x="58934" y="36190"/>
                </a:lnTo>
                <a:lnTo>
                  <a:pt x="58591" y="35860"/>
                </a:lnTo>
                <a:lnTo>
                  <a:pt x="58249" y="35543"/>
                </a:lnTo>
                <a:lnTo>
                  <a:pt x="57906" y="35226"/>
                </a:lnTo>
                <a:lnTo>
                  <a:pt x="57551" y="34909"/>
                </a:lnTo>
                <a:lnTo>
                  <a:pt x="57196" y="34605"/>
                </a:lnTo>
                <a:lnTo>
                  <a:pt x="56828" y="34313"/>
                </a:lnTo>
                <a:lnTo>
                  <a:pt x="56460" y="34021"/>
                </a:lnTo>
                <a:lnTo>
                  <a:pt x="56092" y="33742"/>
                </a:lnTo>
                <a:lnTo>
                  <a:pt x="55712" y="33476"/>
                </a:lnTo>
                <a:lnTo>
                  <a:pt x="55331" y="33222"/>
                </a:lnTo>
                <a:lnTo>
                  <a:pt x="54938" y="32968"/>
                </a:lnTo>
                <a:lnTo>
                  <a:pt x="54545" y="32715"/>
                </a:lnTo>
                <a:lnTo>
                  <a:pt x="54151" y="32486"/>
                </a:lnTo>
                <a:lnTo>
                  <a:pt x="53745" y="32258"/>
                </a:lnTo>
                <a:lnTo>
                  <a:pt x="53340" y="32055"/>
                </a:lnTo>
                <a:lnTo>
                  <a:pt x="52921" y="31839"/>
                </a:lnTo>
                <a:lnTo>
                  <a:pt x="52502" y="31649"/>
                </a:lnTo>
                <a:lnTo>
                  <a:pt x="52084" y="31472"/>
                </a:lnTo>
                <a:lnTo>
                  <a:pt x="51652" y="31294"/>
                </a:lnTo>
                <a:lnTo>
                  <a:pt x="51221" y="31142"/>
                </a:lnTo>
                <a:lnTo>
                  <a:pt x="50777" y="30990"/>
                </a:lnTo>
                <a:lnTo>
                  <a:pt x="50333" y="30850"/>
                </a:lnTo>
                <a:lnTo>
                  <a:pt x="49877" y="30723"/>
                </a:lnTo>
                <a:lnTo>
                  <a:pt x="49420" y="30609"/>
                </a:lnTo>
                <a:lnTo>
                  <a:pt x="48963" y="30508"/>
                </a:lnTo>
                <a:lnTo>
                  <a:pt x="48494" y="30419"/>
                </a:lnTo>
                <a:lnTo>
                  <a:pt x="48012" y="30343"/>
                </a:lnTo>
                <a:lnTo>
                  <a:pt x="47543" y="30267"/>
                </a:lnTo>
                <a:lnTo>
                  <a:pt x="47048" y="30216"/>
                </a:lnTo>
                <a:lnTo>
                  <a:pt x="46566" y="30178"/>
                </a:lnTo>
                <a:lnTo>
                  <a:pt x="46059" y="30165"/>
                </a:lnTo>
                <a:lnTo>
                  <a:pt x="45564" y="30152"/>
                </a:lnTo>
                <a:lnTo>
                  <a:pt x="45056" y="30152"/>
                </a:lnTo>
                <a:lnTo>
                  <a:pt x="44536" y="30165"/>
                </a:lnTo>
                <a:lnTo>
                  <a:pt x="44016" y="30203"/>
                </a:lnTo>
                <a:lnTo>
                  <a:pt x="43483" y="30241"/>
                </a:lnTo>
                <a:lnTo>
                  <a:pt x="42951" y="30305"/>
                </a:lnTo>
                <a:lnTo>
                  <a:pt x="42418" y="30381"/>
                </a:lnTo>
                <a:lnTo>
                  <a:pt x="41873" y="30482"/>
                </a:lnTo>
                <a:lnTo>
                  <a:pt x="41061" y="30622"/>
                </a:lnTo>
                <a:lnTo>
                  <a:pt x="40224" y="30787"/>
                </a:lnTo>
                <a:lnTo>
                  <a:pt x="39361" y="30977"/>
                </a:lnTo>
                <a:lnTo>
                  <a:pt x="38486" y="31180"/>
                </a:lnTo>
                <a:lnTo>
                  <a:pt x="36684" y="31624"/>
                </a:lnTo>
                <a:lnTo>
                  <a:pt x="34845" y="32068"/>
                </a:lnTo>
                <a:lnTo>
                  <a:pt x="33906" y="32283"/>
                </a:lnTo>
                <a:lnTo>
                  <a:pt x="32980" y="32486"/>
                </a:lnTo>
                <a:lnTo>
                  <a:pt x="32042" y="32689"/>
                </a:lnTo>
                <a:lnTo>
                  <a:pt x="31103" y="32854"/>
                </a:lnTo>
                <a:lnTo>
                  <a:pt x="30177" y="33019"/>
                </a:lnTo>
                <a:lnTo>
                  <a:pt x="29264" y="33146"/>
                </a:lnTo>
                <a:lnTo>
                  <a:pt x="28807" y="33197"/>
                </a:lnTo>
                <a:lnTo>
                  <a:pt x="28351" y="33247"/>
                </a:lnTo>
                <a:lnTo>
                  <a:pt x="27894" y="33285"/>
                </a:lnTo>
                <a:lnTo>
                  <a:pt x="27450" y="33311"/>
                </a:lnTo>
                <a:lnTo>
                  <a:pt x="27006" y="33336"/>
                </a:lnTo>
                <a:lnTo>
                  <a:pt x="26575" y="33349"/>
                </a:lnTo>
                <a:lnTo>
                  <a:pt x="26131" y="33349"/>
                </a:lnTo>
                <a:lnTo>
                  <a:pt x="25712" y="33336"/>
                </a:lnTo>
                <a:lnTo>
                  <a:pt x="25281" y="33311"/>
                </a:lnTo>
                <a:lnTo>
                  <a:pt x="24862" y="33285"/>
                </a:lnTo>
                <a:lnTo>
                  <a:pt x="24456" y="33235"/>
                </a:lnTo>
                <a:lnTo>
                  <a:pt x="24050" y="33171"/>
                </a:lnTo>
                <a:lnTo>
                  <a:pt x="23645" y="33095"/>
                </a:lnTo>
                <a:lnTo>
                  <a:pt x="23251" y="33019"/>
                </a:lnTo>
                <a:lnTo>
                  <a:pt x="22871" y="32918"/>
                </a:lnTo>
                <a:lnTo>
                  <a:pt x="22490" y="32791"/>
                </a:lnTo>
                <a:lnTo>
                  <a:pt x="22122" y="32664"/>
                </a:lnTo>
                <a:lnTo>
                  <a:pt x="21754" y="32524"/>
                </a:lnTo>
                <a:lnTo>
                  <a:pt x="21399" y="32359"/>
                </a:lnTo>
                <a:lnTo>
                  <a:pt x="21057" y="32169"/>
                </a:lnTo>
                <a:lnTo>
                  <a:pt x="20727" y="31979"/>
                </a:lnTo>
                <a:lnTo>
                  <a:pt x="20397" y="31763"/>
                </a:lnTo>
                <a:lnTo>
                  <a:pt x="20080" y="31522"/>
                </a:lnTo>
                <a:lnTo>
                  <a:pt x="19776" y="31269"/>
                </a:lnTo>
                <a:lnTo>
                  <a:pt x="19484" y="31002"/>
                </a:lnTo>
                <a:lnTo>
                  <a:pt x="19192" y="30710"/>
                </a:lnTo>
                <a:lnTo>
                  <a:pt x="18926" y="30393"/>
                </a:lnTo>
                <a:lnTo>
                  <a:pt x="18659" y="30064"/>
                </a:lnTo>
                <a:lnTo>
                  <a:pt x="18418" y="29708"/>
                </a:lnTo>
                <a:lnTo>
                  <a:pt x="18177" y="29328"/>
                </a:lnTo>
                <a:lnTo>
                  <a:pt x="17949" y="28922"/>
                </a:lnTo>
                <a:lnTo>
                  <a:pt x="17746" y="28503"/>
                </a:lnTo>
                <a:lnTo>
                  <a:pt x="17543" y="28059"/>
                </a:lnTo>
                <a:lnTo>
                  <a:pt x="17353" y="27590"/>
                </a:lnTo>
                <a:lnTo>
                  <a:pt x="17188" y="27095"/>
                </a:lnTo>
                <a:lnTo>
                  <a:pt x="17023" y="26575"/>
                </a:lnTo>
                <a:lnTo>
                  <a:pt x="16896" y="25979"/>
                </a:lnTo>
                <a:lnTo>
                  <a:pt x="16782" y="25383"/>
                </a:lnTo>
                <a:lnTo>
                  <a:pt x="16566" y="24178"/>
                </a:lnTo>
                <a:lnTo>
                  <a:pt x="16376" y="22985"/>
                </a:lnTo>
                <a:lnTo>
                  <a:pt x="16211" y="21793"/>
                </a:lnTo>
                <a:lnTo>
                  <a:pt x="15881" y="19421"/>
                </a:lnTo>
                <a:lnTo>
                  <a:pt x="15704" y="18254"/>
                </a:lnTo>
                <a:lnTo>
                  <a:pt x="15526" y="17087"/>
                </a:lnTo>
                <a:lnTo>
                  <a:pt x="15412" y="16504"/>
                </a:lnTo>
                <a:lnTo>
                  <a:pt x="15311" y="15920"/>
                </a:lnTo>
                <a:lnTo>
                  <a:pt x="15184" y="15349"/>
                </a:lnTo>
                <a:lnTo>
                  <a:pt x="15057" y="14766"/>
                </a:lnTo>
                <a:lnTo>
                  <a:pt x="14917" y="14195"/>
                </a:lnTo>
                <a:lnTo>
                  <a:pt x="14778" y="13637"/>
                </a:lnTo>
                <a:lnTo>
                  <a:pt x="14613" y="13066"/>
                </a:lnTo>
                <a:lnTo>
                  <a:pt x="14435" y="12508"/>
                </a:lnTo>
                <a:lnTo>
                  <a:pt x="14245" y="11937"/>
                </a:lnTo>
                <a:lnTo>
                  <a:pt x="14042" y="11392"/>
                </a:lnTo>
                <a:lnTo>
                  <a:pt x="13814" y="10833"/>
                </a:lnTo>
                <a:lnTo>
                  <a:pt x="13573" y="10288"/>
                </a:lnTo>
                <a:lnTo>
                  <a:pt x="13319" y="9743"/>
                </a:lnTo>
                <a:lnTo>
                  <a:pt x="13040" y="9197"/>
                </a:lnTo>
                <a:lnTo>
                  <a:pt x="12736" y="8652"/>
                </a:lnTo>
                <a:lnTo>
                  <a:pt x="12418" y="8119"/>
                </a:lnTo>
                <a:lnTo>
                  <a:pt x="12139" y="7713"/>
                </a:lnTo>
                <a:lnTo>
                  <a:pt x="11848" y="7320"/>
                </a:lnTo>
                <a:lnTo>
                  <a:pt x="11543" y="6927"/>
                </a:lnTo>
                <a:lnTo>
                  <a:pt x="11239" y="6546"/>
                </a:lnTo>
                <a:lnTo>
                  <a:pt x="10922" y="6178"/>
                </a:lnTo>
                <a:lnTo>
                  <a:pt x="10605" y="5823"/>
                </a:lnTo>
                <a:lnTo>
                  <a:pt x="10275" y="5468"/>
                </a:lnTo>
                <a:lnTo>
                  <a:pt x="9932" y="5125"/>
                </a:lnTo>
                <a:lnTo>
                  <a:pt x="9590" y="4796"/>
                </a:lnTo>
                <a:lnTo>
                  <a:pt x="9235" y="4478"/>
                </a:lnTo>
                <a:lnTo>
                  <a:pt x="8867" y="4161"/>
                </a:lnTo>
                <a:lnTo>
                  <a:pt x="8499" y="3870"/>
                </a:lnTo>
                <a:lnTo>
                  <a:pt x="8118" y="3578"/>
                </a:lnTo>
                <a:lnTo>
                  <a:pt x="7738" y="3286"/>
                </a:lnTo>
                <a:lnTo>
                  <a:pt x="7357" y="3020"/>
                </a:lnTo>
                <a:lnTo>
                  <a:pt x="6951" y="2766"/>
                </a:lnTo>
                <a:lnTo>
                  <a:pt x="6558" y="2512"/>
                </a:lnTo>
                <a:lnTo>
                  <a:pt x="6152" y="2271"/>
                </a:lnTo>
                <a:lnTo>
                  <a:pt x="5734" y="2043"/>
                </a:lnTo>
                <a:lnTo>
                  <a:pt x="5315" y="1815"/>
                </a:lnTo>
                <a:lnTo>
                  <a:pt x="4896" y="1612"/>
                </a:lnTo>
                <a:lnTo>
                  <a:pt x="4478" y="1409"/>
                </a:lnTo>
                <a:lnTo>
                  <a:pt x="4047" y="1218"/>
                </a:lnTo>
                <a:lnTo>
                  <a:pt x="3603" y="1041"/>
                </a:lnTo>
                <a:lnTo>
                  <a:pt x="3171" y="876"/>
                </a:lnTo>
                <a:lnTo>
                  <a:pt x="2727" y="724"/>
                </a:lnTo>
                <a:lnTo>
                  <a:pt x="2283" y="572"/>
                </a:lnTo>
                <a:lnTo>
                  <a:pt x="1827" y="432"/>
                </a:lnTo>
                <a:lnTo>
                  <a:pt x="1370" y="318"/>
                </a:lnTo>
                <a:lnTo>
                  <a:pt x="913" y="204"/>
                </a:lnTo>
                <a:lnTo>
                  <a:pt x="457" y="89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890073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solidFill>
          <a:schemeClr val="dk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395450" y="2118275"/>
            <a:ext cx="26784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 algn="ctr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2" type="subTitle"/>
          </p:nvPr>
        </p:nvSpPr>
        <p:spPr>
          <a:xfrm>
            <a:off x="1284000" y="2413550"/>
            <a:ext cx="29013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5293050" y="2118275"/>
            <a:ext cx="26784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 algn="ctr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2" name="Google Shape;142;p21"/>
          <p:cNvSpPr txBox="1"/>
          <p:nvPr>
            <p:ph idx="4" type="subTitle"/>
          </p:nvPr>
        </p:nvSpPr>
        <p:spPr>
          <a:xfrm>
            <a:off x="5181600" y="2413550"/>
            <a:ext cx="2901300" cy="7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type="title"/>
          </p:nvPr>
        </p:nvSpPr>
        <p:spPr>
          <a:xfrm>
            <a:off x="723900" y="540000"/>
            <a:ext cx="7700100" cy="5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44" name="Google Shape;144;p21"/>
          <p:cNvSpPr/>
          <p:nvPr/>
        </p:nvSpPr>
        <p:spPr>
          <a:xfrm>
            <a:off x="-38800" y="3951913"/>
            <a:ext cx="9454943" cy="1712571"/>
          </a:xfrm>
          <a:custGeom>
            <a:rect b="b" l="l" r="r" t="t"/>
            <a:pathLst>
              <a:path extrusionOk="0" h="39549" w="208776">
                <a:moveTo>
                  <a:pt x="197518" y="0"/>
                </a:moveTo>
                <a:lnTo>
                  <a:pt x="196520" y="25"/>
                </a:lnTo>
                <a:lnTo>
                  <a:pt x="195534" y="50"/>
                </a:lnTo>
                <a:lnTo>
                  <a:pt x="194548" y="88"/>
                </a:lnTo>
                <a:lnTo>
                  <a:pt x="193562" y="138"/>
                </a:lnTo>
                <a:lnTo>
                  <a:pt x="192589" y="200"/>
                </a:lnTo>
                <a:lnTo>
                  <a:pt x="191603" y="275"/>
                </a:lnTo>
                <a:lnTo>
                  <a:pt x="190617" y="362"/>
                </a:lnTo>
                <a:lnTo>
                  <a:pt x="189631" y="462"/>
                </a:lnTo>
                <a:lnTo>
                  <a:pt x="188658" y="574"/>
                </a:lnTo>
                <a:lnTo>
                  <a:pt x="187672" y="699"/>
                </a:lnTo>
                <a:lnTo>
                  <a:pt x="186698" y="824"/>
                </a:lnTo>
                <a:lnTo>
                  <a:pt x="185725" y="961"/>
                </a:lnTo>
                <a:lnTo>
                  <a:pt x="184739" y="1111"/>
                </a:lnTo>
                <a:lnTo>
                  <a:pt x="183765" y="1273"/>
                </a:lnTo>
                <a:lnTo>
                  <a:pt x="182792" y="1448"/>
                </a:lnTo>
                <a:lnTo>
                  <a:pt x="181819" y="1623"/>
                </a:lnTo>
                <a:lnTo>
                  <a:pt x="180845" y="1810"/>
                </a:lnTo>
                <a:lnTo>
                  <a:pt x="179872" y="2010"/>
                </a:lnTo>
                <a:lnTo>
                  <a:pt x="178898" y="2209"/>
                </a:lnTo>
                <a:lnTo>
                  <a:pt x="177925" y="2421"/>
                </a:lnTo>
                <a:lnTo>
                  <a:pt x="175978" y="2871"/>
                </a:lnTo>
                <a:lnTo>
                  <a:pt x="174044" y="3332"/>
                </a:lnTo>
                <a:lnTo>
                  <a:pt x="172109" y="3832"/>
                </a:lnTo>
                <a:lnTo>
                  <a:pt x="170175" y="4356"/>
                </a:lnTo>
                <a:lnTo>
                  <a:pt x="168241" y="4892"/>
                </a:lnTo>
                <a:lnTo>
                  <a:pt x="166319" y="5454"/>
                </a:lnTo>
                <a:lnTo>
                  <a:pt x="164384" y="6028"/>
                </a:lnTo>
                <a:lnTo>
                  <a:pt x="162462" y="6615"/>
                </a:lnTo>
                <a:lnTo>
                  <a:pt x="160541" y="7214"/>
                </a:lnTo>
                <a:lnTo>
                  <a:pt x="158619" y="7825"/>
                </a:lnTo>
                <a:lnTo>
                  <a:pt x="156697" y="8437"/>
                </a:lnTo>
                <a:lnTo>
                  <a:pt x="149034" y="10920"/>
                </a:lnTo>
                <a:lnTo>
                  <a:pt x="145215" y="12143"/>
                </a:lnTo>
                <a:lnTo>
                  <a:pt x="143293" y="12730"/>
                </a:lnTo>
                <a:lnTo>
                  <a:pt x="141384" y="13316"/>
                </a:lnTo>
                <a:lnTo>
                  <a:pt x="138801" y="14090"/>
                </a:lnTo>
                <a:lnTo>
                  <a:pt x="137503" y="14464"/>
                </a:lnTo>
                <a:lnTo>
                  <a:pt x="136205" y="14826"/>
                </a:lnTo>
                <a:lnTo>
                  <a:pt x="134907" y="15188"/>
                </a:lnTo>
                <a:lnTo>
                  <a:pt x="133597" y="15538"/>
                </a:lnTo>
                <a:lnTo>
                  <a:pt x="132299" y="15887"/>
                </a:lnTo>
                <a:lnTo>
                  <a:pt x="130988" y="16211"/>
                </a:lnTo>
                <a:lnTo>
                  <a:pt x="129678" y="16536"/>
                </a:lnTo>
                <a:lnTo>
                  <a:pt x="128368" y="16848"/>
                </a:lnTo>
                <a:lnTo>
                  <a:pt x="127057" y="17160"/>
                </a:lnTo>
                <a:lnTo>
                  <a:pt x="125734" y="17447"/>
                </a:lnTo>
                <a:lnTo>
                  <a:pt x="124412" y="17734"/>
                </a:lnTo>
                <a:lnTo>
                  <a:pt x="123101" y="18009"/>
                </a:lnTo>
                <a:lnTo>
                  <a:pt x="121778" y="18258"/>
                </a:lnTo>
                <a:lnTo>
                  <a:pt x="120455" y="18508"/>
                </a:lnTo>
                <a:lnTo>
                  <a:pt x="119120" y="18745"/>
                </a:lnTo>
                <a:lnTo>
                  <a:pt x="117797" y="18969"/>
                </a:lnTo>
                <a:lnTo>
                  <a:pt x="116474" y="19182"/>
                </a:lnTo>
                <a:lnTo>
                  <a:pt x="115139" y="19369"/>
                </a:lnTo>
                <a:lnTo>
                  <a:pt x="113804" y="19556"/>
                </a:lnTo>
                <a:lnTo>
                  <a:pt x="112468" y="19718"/>
                </a:lnTo>
                <a:lnTo>
                  <a:pt x="111133" y="19868"/>
                </a:lnTo>
                <a:lnTo>
                  <a:pt x="109798" y="20005"/>
                </a:lnTo>
                <a:lnTo>
                  <a:pt x="108462" y="20118"/>
                </a:lnTo>
                <a:lnTo>
                  <a:pt x="107127" y="20230"/>
                </a:lnTo>
                <a:lnTo>
                  <a:pt x="105779" y="20317"/>
                </a:lnTo>
                <a:lnTo>
                  <a:pt x="104431" y="20380"/>
                </a:lnTo>
                <a:lnTo>
                  <a:pt x="103096" y="20430"/>
                </a:lnTo>
                <a:lnTo>
                  <a:pt x="101748" y="20467"/>
                </a:lnTo>
                <a:lnTo>
                  <a:pt x="100400" y="20480"/>
                </a:lnTo>
                <a:lnTo>
                  <a:pt x="99053" y="20480"/>
                </a:lnTo>
                <a:lnTo>
                  <a:pt x="97480" y="20455"/>
                </a:lnTo>
                <a:lnTo>
                  <a:pt x="95895" y="20405"/>
                </a:lnTo>
                <a:lnTo>
                  <a:pt x="94323" y="20330"/>
                </a:lnTo>
                <a:lnTo>
                  <a:pt x="92750" y="20230"/>
                </a:lnTo>
                <a:lnTo>
                  <a:pt x="91190" y="20105"/>
                </a:lnTo>
                <a:lnTo>
                  <a:pt x="89618" y="19955"/>
                </a:lnTo>
                <a:lnTo>
                  <a:pt x="88058" y="19793"/>
                </a:lnTo>
                <a:lnTo>
                  <a:pt x="86485" y="19606"/>
                </a:lnTo>
                <a:lnTo>
                  <a:pt x="84925" y="19406"/>
                </a:lnTo>
                <a:lnTo>
                  <a:pt x="83365" y="19182"/>
                </a:lnTo>
                <a:lnTo>
                  <a:pt x="81806" y="18945"/>
                </a:lnTo>
                <a:lnTo>
                  <a:pt x="80258" y="18682"/>
                </a:lnTo>
                <a:lnTo>
                  <a:pt x="78698" y="18408"/>
                </a:lnTo>
                <a:lnTo>
                  <a:pt x="77138" y="18121"/>
                </a:lnTo>
                <a:lnTo>
                  <a:pt x="75591" y="17821"/>
                </a:lnTo>
                <a:lnTo>
                  <a:pt x="74043" y="17497"/>
                </a:lnTo>
                <a:lnTo>
                  <a:pt x="72483" y="17172"/>
                </a:lnTo>
                <a:lnTo>
                  <a:pt x="70936" y="16823"/>
                </a:lnTo>
                <a:lnTo>
                  <a:pt x="69388" y="16474"/>
                </a:lnTo>
                <a:lnTo>
                  <a:pt x="67841" y="16112"/>
                </a:lnTo>
                <a:lnTo>
                  <a:pt x="66306" y="15737"/>
                </a:lnTo>
                <a:lnTo>
                  <a:pt x="64758" y="15350"/>
                </a:lnTo>
                <a:lnTo>
                  <a:pt x="61663" y="14564"/>
                </a:lnTo>
                <a:lnTo>
                  <a:pt x="58581" y="13740"/>
                </a:lnTo>
                <a:lnTo>
                  <a:pt x="55511" y="12917"/>
                </a:lnTo>
                <a:lnTo>
                  <a:pt x="52428" y="12068"/>
                </a:lnTo>
                <a:lnTo>
                  <a:pt x="49346" y="11207"/>
                </a:lnTo>
                <a:lnTo>
                  <a:pt x="46276" y="10358"/>
                </a:lnTo>
                <a:lnTo>
                  <a:pt x="43205" y="9510"/>
                </a:lnTo>
                <a:lnTo>
                  <a:pt x="40123" y="8686"/>
                </a:lnTo>
                <a:lnTo>
                  <a:pt x="37053" y="7875"/>
                </a:lnTo>
                <a:lnTo>
                  <a:pt x="35518" y="7476"/>
                </a:lnTo>
                <a:lnTo>
                  <a:pt x="33983" y="7089"/>
                </a:lnTo>
                <a:lnTo>
                  <a:pt x="32448" y="6702"/>
                </a:lnTo>
                <a:lnTo>
                  <a:pt x="30900" y="6328"/>
                </a:lnTo>
                <a:lnTo>
                  <a:pt x="29365" y="5966"/>
                </a:lnTo>
                <a:lnTo>
                  <a:pt x="27830" y="5616"/>
                </a:lnTo>
                <a:lnTo>
                  <a:pt x="26283" y="5279"/>
                </a:lnTo>
                <a:lnTo>
                  <a:pt x="24748" y="4955"/>
                </a:lnTo>
                <a:lnTo>
                  <a:pt x="23213" y="4630"/>
                </a:lnTo>
                <a:lnTo>
                  <a:pt x="21665" y="4331"/>
                </a:lnTo>
                <a:lnTo>
                  <a:pt x="20130" y="4044"/>
                </a:lnTo>
                <a:lnTo>
                  <a:pt x="18583" y="3782"/>
                </a:lnTo>
                <a:lnTo>
                  <a:pt x="17035" y="3520"/>
                </a:lnTo>
                <a:lnTo>
                  <a:pt x="15500" y="3282"/>
                </a:lnTo>
                <a:lnTo>
                  <a:pt x="13953" y="3070"/>
                </a:lnTo>
                <a:lnTo>
                  <a:pt x="12405" y="2871"/>
                </a:lnTo>
                <a:lnTo>
                  <a:pt x="10858" y="2683"/>
                </a:lnTo>
                <a:lnTo>
                  <a:pt x="9310" y="2521"/>
                </a:lnTo>
                <a:lnTo>
                  <a:pt x="7763" y="2384"/>
                </a:lnTo>
                <a:lnTo>
                  <a:pt x="6215" y="2272"/>
                </a:lnTo>
                <a:lnTo>
                  <a:pt x="4655" y="2172"/>
                </a:lnTo>
                <a:lnTo>
                  <a:pt x="3108" y="2109"/>
                </a:lnTo>
                <a:lnTo>
                  <a:pt x="1548" y="2059"/>
                </a:lnTo>
                <a:lnTo>
                  <a:pt x="0" y="2034"/>
                </a:lnTo>
                <a:lnTo>
                  <a:pt x="0" y="39549"/>
                </a:lnTo>
                <a:lnTo>
                  <a:pt x="208775" y="39549"/>
                </a:lnTo>
                <a:lnTo>
                  <a:pt x="208775" y="874"/>
                </a:lnTo>
                <a:lnTo>
                  <a:pt x="208126" y="762"/>
                </a:lnTo>
                <a:lnTo>
                  <a:pt x="207477" y="662"/>
                </a:lnTo>
                <a:lnTo>
                  <a:pt x="206816" y="562"/>
                </a:lnTo>
                <a:lnTo>
                  <a:pt x="206142" y="475"/>
                </a:lnTo>
                <a:lnTo>
                  <a:pt x="205468" y="400"/>
                </a:lnTo>
                <a:lnTo>
                  <a:pt x="204806" y="325"/>
                </a:lnTo>
                <a:lnTo>
                  <a:pt x="203459" y="212"/>
                </a:lnTo>
                <a:lnTo>
                  <a:pt x="202473" y="138"/>
                </a:lnTo>
                <a:lnTo>
                  <a:pt x="201474" y="88"/>
                </a:lnTo>
                <a:lnTo>
                  <a:pt x="200488" y="38"/>
                </a:lnTo>
                <a:lnTo>
                  <a:pt x="199490" y="13"/>
                </a:lnTo>
                <a:lnTo>
                  <a:pt x="198504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7900" y="3972093"/>
            <a:ext cx="9454905" cy="1712540"/>
          </a:xfrm>
          <a:custGeom>
            <a:rect b="b" l="l" r="r" t="t"/>
            <a:pathLst>
              <a:path extrusionOk="0" h="37078" w="204707">
                <a:moveTo>
                  <a:pt x="142956" y="0"/>
                </a:moveTo>
                <a:lnTo>
                  <a:pt x="141746" y="13"/>
                </a:lnTo>
                <a:lnTo>
                  <a:pt x="140535" y="38"/>
                </a:lnTo>
                <a:lnTo>
                  <a:pt x="139337" y="75"/>
                </a:lnTo>
                <a:lnTo>
                  <a:pt x="138127" y="112"/>
                </a:lnTo>
                <a:lnTo>
                  <a:pt x="136929" y="162"/>
                </a:lnTo>
                <a:lnTo>
                  <a:pt x="135718" y="225"/>
                </a:lnTo>
                <a:lnTo>
                  <a:pt x="134520" y="300"/>
                </a:lnTo>
                <a:lnTo>
                  <a:pt x="133322" y="374"/>
                </a:lnTo>
                <a:lnTo>
                  <a:pt x="132111" y="462"/>
                </a:lnTo>
                <a:lnTo>
                  <a:pt x="130913" y="562"/>
                </a:lnTo>
                <a:lnTo>
                  <a:pt x="129715" y="662"/>
                </a:lnTo>
                <a:lnTo>
                  <a:pt x="128517" y="774"/>
                </a:lnTo>
                <a:lnTo>
                  <a:pt x="127319" y="899"/>
                </a:lnTo>
                <a:lnTo>
                  <a:pt x="126121" y="1036"/>
                </a:lnTo>
                <a:lnTo>
                  <a:pt x="124923" y="1173"/>
                </a:lnTo>
                <a:lnTo>
                  <a:pt x="123725" y="1323"/>
                </a:lnTo>
                <a:lnTo>
                  <a:pt x="122527" y="1485"/>
                </a:lnTo>
                <a:lnTo>
                  <a:pt x="121329" y="1647"/>
                </a:lnTo>
                <a:lnTo>
                  <a:pt x="120131" y="1822"/>
                </a:lnTo>
                <a:lnTo>
                  <a:pt x="118945" y="2009"/>
                </a:lnTo>
                <a:lnTo>
                  <a:pt x="117747" y="2197"/>
                </a:lnTo>
                <a:lnTo>
                  <a:pt x="116562" y="2396"/>
                </a:lnTo>
                <a:lnTo>
                  <a:pt x="115376" y="2608"/>
                </a:lnTo>
                <a:lnTo>
                  <a:pt x="114190" y="2821"/>
                </a:lnTo>
                <a:lnTo>
                  <a:pt x="112992" y="3045"/>
                </a:lnTo>
                <a:lnTo>
                  <a:pt x="111807" y="3270"/>
                </a:lnTo>
                <a:lnTo>
                  <a:pt x="110621" y="3507"/>
                </a:lnTo>
                <a:lnTo>
                  <a:pt x="109448" y="3756"/>
                </a:lnTo>
                <a:lnTo>
                  <a:pt x="108263" y="4006"/>
                </a:lnTo>
                <a:lnTo>
                  <a:pt x="107077" y="4268"/>
                </a:lnTo>
                <a:lnTo>
                  <a:pt x="105904" y="4543"/>
                </a:lnTo>
                <a:lnTo>
                  <a:pt x="104731" y="4817"/>
                </a:lnTo>
                <a:lnTo>
                  <a:pt x="102372" y="5391"/>
                </a:lnTo>
                <a:lnTo>
                  <a:pt x="100038" y="5990"/>
                </a:lnTo>
                <a:lnTo>
                  <a:pt x="97692" y="6627"/>
                </a:lnTo>
                <a:lnTo>
                  <a:pt x="95371" y="7276"/>
                </a:lnTo>
                <a:lnTo>
                  <a:pt x="93050" y="7962"/>
                </a:lnTo>
                <a:lnTo>
                  <a:pt x="90728" y="8673"/>
                </a:lnTo>
                <a:lnTo>
                  <a:pt x="88432" y="9410"/>
                </a:lnTo>
                <a:lnTo>
                  <a:pt x="86123" y="10171"/>
                </a:lnTo>
                <a:lnTo>
                  <a:pt x="83840" y="10957"/>
                </a:lnTo>
                <a:lnTo>
                  <a:pt x="81556" y="11768"/>
                </a:lnTo>
                <a:lnTo>
                  <a:pt x="79297" y="12605"/>
                </a:lnTo>
                <a:lnTo>
                  <a:pt x="77026" y="13466"/>
                </a:lnTo>
                <a:lnTo>
                  <a:pt x="74779" y="14352"/>
                </a:lnTo>
                <a:lnTo>
                  <a:pt x="72321" y="15338"/>
                </a:lnTo>
                <a:lnTo>
                  <a:pt x="69862" y="16349"/>
                </a:lnTo>
                <a:lnTo>
                  <a:pt x="67416" y="17384"/>
                </a:lnTo>
                <a:lnTo>
                  <a:pt x="64970" y="18420"/>
                </a:lnTo>
                <a:lnTo>
                  <a:pt x="60091" y="20517"/>
                </a:lnTo>
                <a:lnTo>
                  <a:pt x="57644" y="21565"/>
                </a:lnTo>
                <a:lnTo>
                  <a:pt x="55198" y="22588"/>
                </a:lnTo>
                <a:lnTo>
                  <a:pt x="52752" y="23612"/>
                </a:lnTo>
                <a:lnTo>
                  <a:pt x="50294" y="24610"/>
                </a:lnTo>
                <a:lnTo>
                  <a:pt x="47835" y="25584"/>
                </a:lnTo>
                <a:lnTo>
                  <a:pt x="46600" y="26070"/>
                </a:lnTo>
                <a:lnTo>
                  <a:pt x="45352" y="26532"/>
                </a:lnTo>
                <a:lnTo>
                  <a:pt x="44116" y="26994"/>
                </a:lnTo>
                <a:lnTo>
                  <a:pt x="42868" y="27443"/>
                </a:lnTo>
                <a:lnTo>
                  <a:pt x="41620" y="27892"/>
                </a:lnTo>
                <a:lnTo>
                  <a:pt x="40360" y="28317"/>
                </a:lnTo>
                <a:lnTo>
                  <a:pt x="39112" y="28741"/>
                </a:lnTo>
                <a:lnTo>
                  <a:pt x="37839" y="29140"/>
                </a:lnTo>
                <a:lnTo>
                  <a:pt x="36579" y="29540"/>
                </a:lnTo>
                <a:lnTo>
                  <a:pt x="35306" y="29914"/>
                </a:lnTo>
                <a:lnTo>
                  <a:pt x="34232" y="30226"/>
                </a:lnTo>
                <a:lnTo>
                  <a:pt x="33147" y="30525"/>
                </a:lnTo>
                <a:lnTo>
                  <a:pt x="32061" y="30813"/>
                </a:lnTo>
                <a:lnTo>
                  <a:pt x="30975" y="31087"/>
                </a:lnTo>
                <a:lnTo>
                  <a:pt x="29889" y="31349"/>
                </a:lnTo>
                <a:lnTo>
                  <a:pt x="28791" y="31611"/>
                </a:lnTo>
                <a:lnTo>
                  <a:pt x="27693" y="31848"/>
                </a:lnTo>
                <a:lnTo>
                  <a:pt x="26582" y="32073"/>
                </a:lnTo>
                <a:lnTo>
                  <a:pt x="25484" y="32285"/>
                </a:lnTo>
                <a:lnTo>
                  <a:pt x="24373" y="32485"/>
                </a:lnTo>
                <a:lnTo>
                  <a:pt x="23263" y="32672"/>
                </a:lnTo>
                <a:lnTo>
                  <a:pt x="22152" y="32834"/>
                </a:lnTo>
                <a:lnTo>
                  <a:pt x="21029" y="32996"/>
                </a:lnTo>
                <a:lnTo>
                  <a:pt x="19918" y="33134"/>
                </a:lnTo>
                <a:lnTo>
                  <a:pt x="18807" y="33259"/>
                </a:lnTo>
                <a:lnTo>
                  <a:pt x="17684" y="33358"/>
                </a:lnTo>
                <a:lnTo>
                  <a:pt x="16573" y="33446"/>
                </a:lnTo>
                <a:lnTo>
                  <a:pt x="15450" y="33521"/>
                </a:lnTo>
                <a:lnTo>
                  <a:pt x="14340" y="33583"/>
                </a:lnTo>
                <a:lnTo>
                  <a:pt x="13216" y="33620"/>
                </a:lnTo>
                <a:lnTo>
                  <a:pt x="12106" y="33633"/>
                </a:lnTo>
                <a:lnTo>
                  <a:pt x="10995" y="33645"/>
                </a:lnTo>
                <a:lnTo>
                  <a:pt x="9884" y="33620"/>
                </a:lnTo>
                <a:lnTo>
                  <a:pt x="8774" y="33583"/>
                </a:lnTo>
                <a:lnTo>
                  <a:pt x="7663" y="33533"/>
                </a:lnTo>
                <a:lnTo>
                  <a:pt x="6552" y="33446"/>
                </a:lnTo>
                <a:lnTo>
                  <a:pt x="5454" y="33358"/>
                </a:lnTo>
                <a:lnTo>
                  <a:pt x="4356" y="33234"/>
                </a:lnTo>
                <a:lnTo>
                  <a:pt x="3258" y="33096"/>
                </a:lnTo>
                <a:lnTo>
                  <a:pt x="2172" y="32934"/>
                </a:lnTo>
                <a:lnTo>
                  <a:pt x="1086" y="32747"/>
                </a:lnTo>
                <a:lnTo>
                  <a:pt x="0" y="32547"/>
                </a:lnTo>
                <a:lnTo>
                  <a:pt x="0" y="37077"/>
                </a:lnTo>
                <a:lnTo>
                  <a:pt x="204706" y="37077"/>
                </a:lnTo>
                <a:lnTo>
                  <a:pt x="204706" y="14364"/>
                </a:lnTo>
                <a:lnTo>
                  <a:pt x="203122" y="13553"/>
                </a:lnTo>
                <a:lnTo>
                  <a:pt x="201512" y="12767"/>
                </a:lnTo>
                <a:lnTo>
                  <a:pt x="199902" y="12006"/>
                </a:lnTo>
                <a:lnTo>
                  <a:pt x="198279" y="11257"/>
                </a:lnTo>
                <a:lnTo>
                  <a:pt x="196645" y="10545"/>
                </a:lnTo>
                <a:lnTo>
                  <a:pt x="195010" y="9847"/>
                </a:lnTo>
                <a:lnTo>
                  <a:pt x="193362" y="9173"/>
                </a:lnTo>
                <a:lnTo>
                  <a:pt x="191703" y="8536"/>
                </a:lnTo>
                <a:lnTo>
                  <a:pt x="190043" y="7912"/>
                </a:lnTo>
                <a:lnTo>
                  <a:pt x="188370" y="7313"/>
                </a:lnTo>
                <a:lnTo>
                  <a:pt x="186686" y="6739"/>
                </a:lnTo>
                <a:lnTo>
                  <a:pt x="185001" y="6190"/>
                </a:lnTo>
                <a:lnTo>
                  <a:pt x="183304" y="5666"/>
                </a:lnTo>
                <a:lnTo>
                  <a:pt x="181606" y="5167"/>
                </a:lnTo>
                <a:lnTo>
                  <a:pt x="179897" y="4680"/>
                </a:lnTo>
                <a:lnTo>
                  <a:pt x="178187" y="4231"/>
                </a:lnTo>
                <a:lnTo>
                  <a:pt x="176465" y="3794"/>
                </a:lnTo>
                <a:lnTo>
                  <a:pt x="174742" y="3395"/>
                </a:lnTo>
                <a:lnTo>
                  <a:pt x="173008" y="3008"/>
                </a:lnTo>
                <a:lnTo>
                  <a:pt x="171286" y="2646"/>
                </a:lnTo>
                <a:lnTo>
                  <a:pt x="169538" y="2309"/>
                </a:lnTo>
                <a:lnTo>
                  <a:pt x="167804" y="1997"/>
                </a:lnTo>
                <a:lnTo>
                  <a:pt x="166057" y="1710"/>
                </a:lnTo>
                <a:lnTo>
                  <a:pt x="164297" y="1435"/>
                </a:lnTo>
                <a:lnTo>
                  <a:pt x="162550" y="1186"/>
                </a:lnTo>
                <a:lnTo>
                  <a:pt x="160790" y="974"/>
                </a:lnTo>
                <a:lnTo>
                  <a:pt x="159030" y="774"/>
                </a:lnTo>
                <a:lnTo>
                  <a:pt x="157258" y="599"/>
                </a:lnTo>
                <a:lnTo>
                  <a:pt x="155499" y="437"/>
                </a:lnTo>
                <a:lnTo>
                  <a:pt x="153726" y="312"/>
                </a:lnTo>
                <a:lnTo>
                  <a:pt x="151954" y="200"/>
                </a:lnTo>
                <a:lnTo>
                  <a:pt x="150195" y="125"/>
                </a:lnTo>
                <a:lnTo>
                  <a:pt x="148984" y="75"/>
                </a:lnTo>
                <a:lnTo>
                  <a:pt x="147774" y="38"/>
                </a:lnTo>
                <a:lnTo>
                  <a:pt x="146563" y="13"/>
                </a:lnTo>
                <a:lnTo>
                  <a:pt x="145365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solidFill>
          <a:schemeClr val="dk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723900" y="1341175"/>
            <a:ext cx="7700100" cy="325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 sz="1400">
                <a:solidFill>
                  <a:schemeClr val="lt1"/>
                </a:solidFill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type="title"/>
          </p:nvPr>
        </p:nvSpPr>
        <p:spPr>
          <a:xfrm>
            <a:off x="723900" y="540000"/>
            <a:ext cx="7700100" cy="5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9" name="Google Shape;149;p22"/>
          <p:cNvSpPr/>
          <p:nvPr/>
        </p:nvSpPr>
        <p:spPr>
          <a:xfrm flipH="1" rot="10800000">
            <a:off x="5564476" y="-1461465"/>
            <a:ext cx="6049519" cy="3234165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/>
          <p:nvPr/>
        </p:nvSpPr>
        <p:spPr>
          <a:xfrm flipH="1" rot="10800000">
            <a:off x="6362399" y="-1176950"/>
            <a:ext cx="4874649" cy="3502634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">
  <p:cSld name="CUSTOM_7_1">
    <p:bg>
      <p:bgPr>
        <a:solidFill>
          <a:schemeClr val="dk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idx="1" type="subTitle"/>
          </p:nvPr>
        </p:nvSpPr>
        <p:spPr>
          <a:xfrm>
            <a:off x="713322" y="2132325"/>
            <a:ext cx="3858600" cy="13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3" name="Google Shape;153;p23"/>
          <p:cNvSpPr txBox="1"/>
          <p:nvPr>
            <p:ph type="ctrTitle"/>
          </p:nvPr>
        </p:nvSpPr>
        <p:spPr>
          <a:xfrm>
            <a:off x="713225" y="1074175"/>
            <a:ext cx="3858600" cy="85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7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4" name="Google Shape;154;p23"/>
          <p:cNvSpPr txBox="1"/>
          <p:nvPr/>
        </p:nvSpPr>
        <p:spPr>
          <a:xfrm>
            <a:off x="4955225" y="2655075"/>
            <a:ext cx="3475500" cy="10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This presentation template was created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including icons by</a:t>
            </a:r>
            <a:r>
              <a:rPr b="1"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b="1" lang="en" sz="1200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3"/>
          <p:cNvSpPr/>
          <p:nvPr/>
        </p:nvSpPr>
        <p:spPr>
          <a:xfrm flipH="1">
            <a:off x="1853191" y="-832025"/>
            <a:ext cx="7290809" cy="3269501"/>
          </a:xfrm>
          <a:custGeom>
            <a:rect b="b" l="l" r="r" t="t"/>
            <a:pathLst>
              <a:path extrusionOk="0" h="105587" w="285774">
                <a:moveTo>
                  <a:pt x="0" y="0"/>
                </a:moveTo>
                <a:lnTo>
                  <a:pt x="104" y="56845"/>
                </a:lnTo>
                <a:lnTo>
                  <a:pt x="209" y="105587"/>
                </a:lnTo>
                <a:lnTo>
                  <a:pt x="1138" y="105575"/>
                </a:lnTo>
                <a:lnTo>
                  <a:pt x="2926" y="105494"/>
                </a:lnTo>
                <a:lnTo>
                  <a:pt x="4633" y="105343"/>
                </a:lnTo>
                <a:lnTo>
                  <a:pt x="6270" y="105111"/>
                </a:lnTo>
                <a:lnTo>
                  <a:pt x="7837" y="104820"/>
                </a:lnTo>
                <a:lnTo>
                  <a:pt x="9323" y="104449"/>
                </a:lnTo>
                <a:lnTo>
                  <a:pt x="10763" y="104008"/>
                </a:lnTo>
                <a:lnTo>
                  <a:pt x="12133" y="103508"/>
                </a:lnTo>
                <a:lnTo>
                  <a:pt x="13445" y="102951"/>
                </a:lnTo>
                <a:lnTo>
                  <a:pt x="14711" y="102336"/>
                </a:lnTo>
                <a:lnTo>
                  <a:pt x="15930" y="101662"/>
                </a:lnTo>
                <a:lnTo>
                  <a:pt x="17103" y="100931"/>
                </a:lnTo>
                <a:lnTo>
                  <a:pt x="18240" y="100153"/>
                </a:lnTo>
                <a:lnTo>
                  <a:pt x="19332" y="99329"/>
                </a:lnTo>
                <a:lnTo>
                  <a:pt x="20922" y="98005"/>
                </a:lnTo>
                <a:lnTo>
                  <a:pt x="22943" y="96089"/>
                </a:lnTo>
                <a:lnTo>
                  <a:pt x="24893" y="94011"/>
                </a:lnTo>
                <a:lnTo>
                  <a:pt x="26797" y="91816"/>
                </a:lnTo>
                <a:lnTo>
                  <a:pt x="28690" y="89506"/>
                </a:lnTo>
                <a:lnTo>
                  <a:pt x="31569" y="85895"/>
                </a:lnTo>
                <a:lnTo>
                  <a:pt x="34600" y="82122"/>
                </a:lnTo>
                <a:lnTo>
                  <a:pt x="36759" y="79579"/>
                </a:lnTo>
                <a:lnTo>
                  <a:pt x="39047" y="77025"/>
                </a:lnTo>
                <a:lnTo>
                  <a:pt x="41520" y="74470"/>
                </a:lnTo>
                <a:lnTo>
                  <a:pt x="44202" y="71951"/>
                </a:lnTo>
                <a:lnTo>
                  <a:pt x="46361" y="70105"/>
                </a:lnTo>
                <a:lnTo>
                  <a:pt x="47882" y="68886"/>
                </a:lnTo>
                <a:lnTo>
                  <a:pt x="49473" y="67678"/>
                </a:lnTo>
                <a:lnTo>
                  <a:pt x="51133" y="66505"/>
                </a:lnTo>
                <a:lnTo>
                  <a:pt x="52875" y="65356"/>
                </a:lnTo>
                <a:lnTo>
                  <a:pt x="54698" y="64218"/>
                </a:lnTo>
                <a:lnTo>
                  <a:pt x="56602" y="63127"/>
                </a:lnTo>
                <a:lnTo>
                  <a:pt x="58599" y="62059"/>
                </a:lnTo>
                <a:lnTo>
                  <a:pt x="60677" y="61025"/>
                </a:lnTo>
                <a:lnTo>
                  <a:pt x="62860" y="60027"/>
                </a:lnTo>
                <a:lnTo>
                  <a:pt x="65136" y="59063"/>
                </a:lnTo>
                <a:lnTo>
                  <a:pt x="67528" y="58146"/>
                </a:lnTo>
                <a:lnTo>
                  <a:pt x="70012" y="57275"/>
                </a:lnTo>
                <a:lnTo>
                  <a:pt x="72613" y="56439"/>
                </a:lnTo>
                <a:lnTo>
                  <a:pt x="75342" y="55661"/>
                </a:lnTo>
                <a:lnTo>
                  <a:pt x="78175" y="54941"/>
                </a:lnTo>
                <a:lnTo>
                  <a:pt x="81135" y="54256"/>
                </a:lnTo>
                <a:lnTo>
                  <a:pt x="84224" y="53641"/>
                </a:lnTo>
                <a:lnTo>
                  <a:pt x="87440" y="53084"/>
                </a:lnTo>
                <a:lnTo>
                  <a:pt x="90795" y="52584"/>
                </a:lnTo>
                <a:lnTo>
                  <a:pt x="94290" y="52155"/>
                </a:lnTo>
                <a:lnTo>
                  <a:pt x="97936" y="51783"/>
                </a:lnTo>
                <a:lnTo>
                  <a:pt x="101709" y="51481"/>
                </a:lnTo>
                <a:lnTo>
                  <a:pt x="105645" y="51249"/>
                </a:lnTo>
                <a:lnTo>
                  <a:pt x="109732" y="51098"/>
                </a:lnTo>
                <a:lnTo>
                  <a:pt x="113982" y="51017"/>
                </a:lnTo>
                <a:lnTo>
                  <a:pt x="116176" y="51017"/>
                </a:lnTo>
                <a:lnTo>
                  <a:pt x="117999" y="51005"/>
                </a:lnTo>
                <a:lnTo>
                  <a:pt x="121482" y="50889"/>
                </a:lnTo>
                <a:lnTo>
                  <a:pt x="124780" y="50680"/>
                </a:lnTo>
                <a:lnTo>
                  <a:pt x="127880" y="50367"/>
                </a:lnTo>
                <a:lnTo>
                  <a:pt x="130829" y="49960"/>
                </a:lnTo>
                <a:lnTo>
                  <a:pt x="133616" y="49461"/>
                </a:lnTo>
                <a:lnTo>
                  <a:pt x="136251" y="48869"/>
                </a:lnTo>
                <a:lnTo>
                  <a:pt x="138747" y="48207"/>
                </a:lnTo>
                <a:lnTo>
                  <a:pt x="141128" y="47464"/>
                </a:lnTo>
                <a:lnTo>
                  <a:pt x="143392" y="46651"/>
                </a:lnTo>
                <a:lnTo>
                  <a:pt x="145551" y="45781"/>
                </a:lnTo>
                <a:lnTo>
                  <a:pt x="147630" y="44840"/>
                </a:lnTo>
                <a:lnTo>
                  <a:pt x="149627" y="43842"/>
                </a:lnTo>
                <a:lnTo>
                  <a:pt x="151554" y="42797"/>
                </a:lnTo>
                <a:lnTo>
                  <a:pt x="154352" y="41160"/>
                </a:lnTo>
                <a:lnTo>
                  <a:pt x="157940" y="38826"/>
                </a:lnTo>
                <a:lnTo>
                  <a:pt x="161469" y="36376"/>
                </a:lnTo>
                <a:lnTo>
                  <a:pt x="165022" y="33845"/>
                </a:lnTo>
                <a:lnTo>
                  <a:pt x="168703" y="31291"/>
                </a:lnTo>
                <a:lnTo>
                  <a:pt x="172581" y="28725"/>
                </a:lnTo>
                <a:lnTo>
                  <a:pt x="175704" y="26832"/>
                </a:lnTo>
                <a:lnTo>
                  <a:pt x="177887" y="25601"/>
                </a:lnTo>
                <a:lnTo>
                  <a:pt x="180174" y="24382"/>
                </a:lnTo>
                <a:lnTo>
                  <a:pt x="182578" y="23186"/>
                </a:lnTo>
                <a:lnTo>
                  <a:pt x="185109" y="22037"/>
                </a:lnTo>
                <a:lnTo>
                  <a:pt x="187768" y="20911"/>
                </a:lnTo>
                <a:lnTo>
                  <a:pt x="189161" y="20377"/>
                </a:lnTo>
                <a:lnTo>
                  <a:pt x="189892" y="20098"/>
                </a:lnTo>
                <a:lnTo>
                  <a:pt x="191379" y="19610"/>
                </a:lnTo>
                <a:lnTo>
                  <a:pt x="192865" y="19181"/>
                </a:lnTo>
                <a:lnTo>
                  <a:pt x="194374" y="18809"/>
                </a:lnTo>
                <a:lnTo>
                  <a:pt x="196661" y="18356"/>
                </a:lnTo>
                <a:lnTo>
                  <a:pt x="199750" y="17938"/>
                </a:lnTo>
                <a:lnTo>
                  <a:pt x="202873" y="17718"/>
                </a:lnTo>
                <a:lnTo>
                  <a:pt x="206008" y="17660"/>
                </a:lnTo>
                <a:lnTo>
                  <a:pt x="209154" y="17753"/>
                </a:lnTo>
                <a:lnTo>
                  <a:pt x="212289" y="17962"/>
                </a:lnTo>
                <a:lnTo>
                  <a:pt x="213845" y="18113"/>
                </a:lnTo>
                <a:lnTo>
                  <a:pt x="215401" y="18275"/>
                </a:lnTo>
                <a:lnTo>
                  <a:pt x="218513" y="18681"/>
                </a:lnTo>
                <a:lnTo>
                  <a:pt x="223157" y="19390"/>
                </a:lnTo>
                <a:lnTo>
                  <a:pt x="227801" y="20086"/>
                </a:lnTo>
                <a:lnTo>
                  <a:pt x="230913" y="20493"/>
                </a:lnTo>
                <a:lnTo>
                  <a:pt x="234013" y="20806"/>
                </a:lnTo>
                <a:lnTo>
                  <a:pt x="237136" y="20980"/>
                </a:lnTo>
                <a:lnTo>
                  <a:pt x="238692" y="20992"/>
                </a:lnTo>
                <a:lnTo>
                  <a:pt x="240770" y="20980"/>
                </a:lnTo>
                <a:lnTo>
                  <a:pt x="244950" y="20760"/>
                </a:lnTo>
                <a:lnTo>
                  <a:pt x="249142" y="20342"/>
                </a:lnTo>
                <a:lnTo>
                  <a:pt x="253298" y="19726"/>
                </a:lnTo>
                <a:lnTo>
                  <a:pt x="257385" y="18925"/>
                </a:lnTo>
                <a:lnTo>
                  <a:pt x="261356" y="17962"/>
                </a:lnTo>
                <a:lnTo>
                  <a:pt x="265164" y="16835"/>
                </a:lnTo>
                <a:lnTo>
                  <a:pt x="268787" y="15547"/>
                </a:lnTo>
                <a:lnTo>
                  <a:pt x="271330" y="14502"/>
                </a:lnTo>
                <a:lnTo>
                  <a:pt x="272955" y="13759"/>
                </a:lnTo>
                <a:lnTo>
                  <a:pt x="274511" y="12981"/>
                </a:lnTo>
                <a:lnTo>
                  <a:pt x="275985" y="12180"/>
                </a:lnTo>
                <a:lnTo>
                  <a:pt x="277367" y="11355"/>
                </a:lnTo>
                <a:lnTo>
                  <a:pt x="278679" y="10496"/>
                </a:lnTo>
                <a:lnTo>
                  <a:pt x="279887" y="9614"/>
                </a:lnTo>
                <a:lnTo>
                  <a:pt x="281001" y="8708"/>
                </a:lnTo>
                <a:lnTo>
                  <a:pt x="282011" y="7779"/>
                </a:lnTo>
                <a:lnTo>
                  <a:pt x="282905" y="6827"/>
                </a:lnTo>
                <a:lnTo>
                  <a:pt x="283695" y="5863"/>
                </a:lnTo>
                <a:lnTo>
                  <a:pt x="284368" y="4876"/>
                </a:lnTo>
                <a:lnTo>
                  <a:pt x="284914" y="3866"/>
                </a:lnTo>
                <a:lnTo>
                  <a:pt x="285332" y="2845"/>
                </a:lnTo>
                <a:lnTo>
                  <a:pt x="285611" y="1811"/>
                </a:lnTo>
                <a:lnTo>
                  <a:pt x="285750" y="755"/>
                </a:lnTo>
                <a:lnTo>
                  <a:pt x="285773" y="232"/>
                </a:lnTo>
                <a:lnTo>
                  <a:pt x="142231" y="11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40000"/>
                </a:schemeClr>
              </a:gs>
              <a:gs pos="100000">
                <a:srgbClr val="FFFFFF">
                  <a:alpha val="0"/>
                  <a:alpha val="4000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">
    <p:bg>
      <p:bgPr>
        <a:solidFill>
          <a:schemeClr val="dk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/>
          <p:nvPr/>
        </p:nvSpPr>
        <p:spPr>
          <a:xfrm flipH="1" rot="10800000">
            <a:off x="0" y="72"/>
            <a:ext cx="6900329" cy="5132054"/>
          </a:xfrm>
          <a:custGeom>
            <a:rect b="b" l="l" r="r" t="t"/>
            <a:pathLst>
              <a:path extrusionOk="0" h="49992" w="67217">
                <a:moveTo>
                  <a:pt x="0" y="1"/>
                </a:moveTo>
                <a:lnTo>
                  <a:pt x="0" y="49991"/>
                </a:lnTo>
                <a:lnTo>
                  <a:pt x="67217" y="49991"/>
                </a:lnTo>
                <a:lnTo>
                  <a:pt x="67128" y="49484"/>
                </a:lnTo>
                <a:lnTo>
                  <a:pt x="67026" y="48989"/>
                </a:lnTo>
                <a:lnTo>
                  <a:pt x="66900" y="48494"/>
                </a:lnTo>
                <a:lnTo>
                  <a:pt x="66760" y="48000"/>
                </a:lnTo>
                <a:lnTo>
                  <a:pt x="66595" y="47518"/>
                </a:lnTo>
                <a:lnTo>
                  <a:pt x="66418" y="47036"/>
                </a:lnTo>
                <a:lnTo>
                  <a:pt x="66215" y="46554"/>
                </a:lnTo>
                <a:lnTo>
                  <a:pt x="65999" y="46084"/>
                </a:lnTo>
                <a:lnTo>
                  <a:pt x="65530" y="45222"/>
                </a:lnTo>
                <a:lnTo>
                  <a:pt x="65035" y="44372"/>
                </a:lnTo>
                <a:lnTo>
                  <a:pt x="64528" y="43522"/>
                </a:lnTo>
                <a:lnTo>
                  <a:pt x="64020" y="42685"/>
                </a:lnTo>
                <a:lnTo>
                  <a:pt x="63475" y="41860"/>
                </a:lnTo>
                <a:lnTo>
                  <a:pt x="62929" y="41036"/>
                </a:lnTo>
                <a:lnTo>
                  <a:pt x="62358" y="40237"/>
                </a:lnTo>
                <a:lnTo>
                  <a:pt x="61775" y="39463"/>
                </a:lnTo>
                <a:lnTo>
                  <a:pt x="61179" y="38702"/>
                </a:lnTo>
                <a:lnTo>
                  <a:pt x="60557" y="37953"/>
                </a:lnTo>
                <a:lnTo>
                  <a:pt x="59923" y="37230"/>
                </a:lnTo>
                <a:lnTo>
                  <a:pt x="59593" y="36875"/>
                </a:lnTo>
                <a:lnTo>
                  <a:pt x="59263" y="36533"/>
                </a:lnTo>
                <a:lnTo>
                  <a:pt x="58934" y="36190"/>
                </a:lnTo>
                <a:lnTo>
                  <a:pt x="58591" y="35860"/>
                </a:lnTo>
                <a:lnTo>
                  <a:pt x="58249" y="35543"/>
                </a:lnTo>
                <a:lnTo>
                  <a:pt x="57906" y="35226"/>
                </a:lnTo>
                <a:lnTo>
                  <a:pt x="57551" y="34909"/>
                </a:lnTo>
                <a:lnTo>
                  <a:pt x="57196" y="34605"/>
                </a:lnTo>
                <a:lnTo>
                  <a:pt x="56828" y="34313"/>
                </a:lnTo>
                <a:lnTo>
                  <a:pt x="56460" y="34021"/>
                </a:lnTo>
                <a:lnTo>
                  <a:pt x="56092" y="33742"/>
                </a:lnTo>
                <a:lnTo>
                  <a:pt x="55712" y="33476"/>
                </a:lnTo>
                <a:lnTo>
                  <a:pt x="55331" y="33222"/>
                </a:lnTo>
                <a:lnTo>
                  <a:pt x="54938" y="32968"/>
                </a:lnTo>
                <a:lnTo>
                  <a:pt x="54545" y="32715"/>
                </a:lnTo>
                <a:lnTo>
                  <a:pt x="54151" y="32486"/>
                </a:lnTo>
                <a:lnTo>
                  <a:pt x="53745" y="32258"/>
                </a:lnTo>
                <a:lnTo>
                  <a:pt x="53340" y="32055"/>
                </a:lnTo>
                <a:lnTo>
                  <a:pt x="52921" y="31839"/>
                </a:lnTo>
                <a:lnTo>
                  <a:pt x="52502" y="31649"/>
                </a:lnTo>
                <a:lnTo>
                  <a:pt x="52084" y="31472"/>
                </a:lnTo>
                <a:lnTo>
                  <a:pt x="51652" y="31294"/>
                </a:lnTo>
                <a:lnTo>
                  <a:pt x="51221" y="31142"/>
                </a:lnTo>
                <a:lnTo>
                  <a:pt x="50777" y="30990"/>
                </a:lnTo>
                <a:lnTo>
                  <a:pt x="50333" y="30850"/>
                </a:lnTo>
                <a:lnTo>
                  <a:pt x="49877" y="30723"/>
                </a:lnTo>
                <a:lnTo>
                  <a:pt x="49420" y="30609"/>
                </a:lnTo>
                <a:lnTo>
                  <a:pt x="48963" y="30508"/>
                </a:lnTo>
                <a:lnTo>
                  <a:pt x="48494" y="30419"/>
                </a:lnTo>
                <a:lnTo>
                  <a:pt x="48012" y="30343"/>
                </a:lnTo>
                <a:lnTo>
                  <a:pt x="47543" y="30267"/>
                </a:lnTo>
                <a:lnTo>
                  <a:pt x="47048" y="30216"/>
                </a:lnTo>
                <a:lnTo>
                  <a:pt x="46566" y="30178"/>
                </a:lnTo>
                <a:lnTo>
                  <a:pt x="46059" y="30165"/>
                </a:lnTo>
                <a:lnTo>
                  <a:pt x="45564" y="30152"/>
                </a:lnTo>
                <a:lnTo>
                  <a:pt x="45056" y="30152"/>
                </a:lnTo>
                <a:lnTo>
                  <a:pt x="44536" y="30165"/>
                </a:lnTo>
                <a:lnTo>
                  <a:pt x="44016" y="30203"/>
                </a:lnTo>
                <a:lnTo>
                  <a:pt x="43483" y="30241"/>
                </a:lnTo>
                <a:lnTo>
                  <a:pt x="42951" y="30305"/>
                </a:lnTo>
                <a:lnTo>
                  <a:pt x="42418" y="30381"/>
                </a:lnTo>
                <a:lnTo>
                  <a:pt x="41873" y="30482"/>
                </a:lnTo>
                <a:lnTo>
                  <a:pt x="41061" y="30622"/>
                </a:lnTo>
                <a:lnTo>
                  <a:pt x="40224" y="30787"/>
                </a:lnTo>
                <a:lnTo>
                  <a:pt x="39361" y="30977"/>
                </a:lnTo>
                <a:lnTo>
                  <a:pt x="38486" y="31180"/>
                </a:lnTo>
                <a:lnTo>
                  <a:pt x="36684" y="31624"/>
                </a:lnTo>
                <a:lnTo>
                  <a:pt x="34845" y="32068"/>
                </a:lnTo>
                <a:lnTo>
                  <a:pt x="33906" y="32283"/>
                </a:lnTo>
                <a:lnTo>
                  <a:pt x="32980" y="32486"/>
                </a:lnTo>
                <a:lnTo>
                  <a:pt x="32042" y="32689"/>
                </a:lnTo>
                <a:lnTo>
                  <a:pt x="31103" y="32854"/>
                </a:lnTo>
                <a:lnTo>
                  <a:pt x="30177" y="33019"/>
                </a:lnTo>
                <a:lnTo>
                  <a:pt x="29264" y="33146"/>
                </a:lnTo>
                <a:lnTo>
                  <a:pt x="28807" y="33197"/>
                </a:lnTo>
                <a:lnTo>
                  <a:pt x="28351" y="33247"/>
                </a:lnTo>
                <a:lnTo>
                  <a:pt x="27894" y="33285"/>
                </a:lnTo>
                <a:lnTo>
                  <a:pt x="27450" y="33311"/>
                </a:lnTo>
                <a:lnTo>
                  <a:pt x="27006" y="33336"/>
                </a:lnTo>
                <a:lnTo>
                  <a:pt x="26575" y="33349"/>
                </a:lnTo>
                <a:lnTo>
                  <a:pt x="26131" y="33349"/>
                </a:lnTo>
                <a:lnTo>
                  <a:pt x="25712" y="33336"/>
                </a:lnTo>
                <a:lnTo>
                  <a:pt x="25281" y="33311"/>
                </a:lnTo>
                <a:lnTo>
                  <a:pt x="24862" y="33285"/>
                </a:lnTo>
                <a:lnTo>
                  <a:pt x="24456" y="33235"/>
                </a:lnTo>
                <a:lnTo>
                  <a:pt x="24050" y="33171"/>
                </a:lnTo>
                <a:lnTo>
                  <a:pt x="23645" y="33095"/>
                </a:lnTo>
                <a:lnTo>
                  <a:pt x="23251" y="33019"/>
                </a:lnTo>
                <a:lnTo>
                  <a:pt x="22871" y="32918"/>
                </a:lnTo>
                <a:lnTo>
                  <a:pt x="22490" y="32791"/>
                </a:lnTo>
                <a:lnTo>
                  <a:pt x="22122" y="32664"/>
                </a:lnTo>
                <a:lnTo>
                  <a:pt x="21754" y="32524"/>
                </a:lnTo>
                <a:lnTo>
                  <a:pt x="21399" y="32359"/>
                </a:lnTo>
                <a:lnTo>
                  <a:pt x="21057" y="32169"/>
                </a:lnTo>
                <a:lnTo>
                  <a:pt x="20727" y="31979"/>
                </a:lnTo>
                <a:lnTo>
                  <a:pt x="20397" y="31763"/>
                </a:lnTo>
                <a:lnTo>
                  <a:pt x="20080" y="31522"/>
                </a:lnTo>
                <a:lnTo>
                  <a:pt x="19776" y="31269"/>
                </a:lnTo>
                <a:lnTo>
                  <a:pt x="19484" y="31002"/>
                </a:lnTo>
                <a:lnTo>
                  <a:pt x="19192" y="30710"/>
                </a:lnTo>
                <a:lnTo>
                  <a:pt x="18926" y="30393"/>
                </a:lnTo>
                <a:lnTo>
                  <a:pt x="18659" y="30064"/>
                </a:lnTo>
                <a:lnTo>
                  <a:pt x="18418" y="29708"/>
                </a:lnTo>
                <a:lnTo>
                  <a:pt x="18177" y="29328"/>
                </a:lnTo>
                <a:lnTo>
                  <a:pt x="17949" y="28922"/>
                </a:lnTo>
                <a:lnTo>
                  <a:pt x="17746" y="28503"/>
                </a:lnTo>
                <a:lnTo>
                  <a:pt x="17543" y="28059"/>
                </a:lnTo>
                <a:lnTo>
                  <a:pt x="17353" y="27590"/>
                </a:lnTo>
                <a:lnTo>
                  <a:pt x="17188" y="27095"/>
                </a:lnTo>
                <a:lnTo>
                  <a:pt x="17023" y="26575"/>
                </a:lnTo>
                <a:lnTo>
                  <a:pt x="16896" y="25979"/>
                </a:lnTo>
                <a:lnTo>
                  <a:pt x="16782" y="25383"/>
                </a:lnTo>
                <a:lnTo>
                  <a:pt x="16566" y="24178"/>
                </a:lnTo>
                <a:lnTo>
                  <a:pt x="16376" y="22985"/>
                </a:lnTo>
                <a:lnTo>
                  <a:pt x="16211" y="21793"/>
                </a:lnTo>
                <a:lnTo>
                  <a:pt x="15881" y="19421"/>
                </a:lnTo>
                <a:lnTo>
                  <a:pt x="15704" y="18254"/>
                </a:lnTo>
                <a:lnTo>
                  <a:pt x="15526" y="17087"/>
                </a:lnTo>
                <a:lnTo>
                  <a:pt x="15412" y="16504"/>
                </a:lnTo>
                <a:lnTo>
                  <a:pt x="15311" y="15920"/>
                </a:lnTo>
                <a:lnTo>
                  <a:pt x="15184" y="15349"/>
                </a:lnTo>
                <a:lnTo>
                  <a:pt x="15057" y="14766"/>
                </a:lnTo>
                <a:lnTo>
                  <a:pt x="14917" y="14195"/>
                </a:lnTo>
                <a:lnTo>
                  <a:pt x="14778" y="13637"/>
                </a:lnTo>
                <a:lnTo>
                  <a:pt x="14613" y="13066"/>
                </a:lnTo>
                <a:lnTo>
                  <a:pt x="14435" y="12508"/>
                </a:lnTo>
                <a:lnTo>
                  <a:pt x="14245" y="11937"/>
                </a:lnTo>
                <a:lnTo>
                  <a:pt x="14042" y="11392"/>
                </a:lnTo>
                <a:lnTo>
                  <a:pt x="13814" y="10833"/>
                </a:lnTo>
                <a:lnTo>
                  <a:pt x="13573" y="10288"/>
                </a:lnTo>
                <a:lnTo>
                  <a:pt x="13319" y="9743"/>
                </a:lnTo>
                <a:lnTo>
                  <a:pt x="13040" y="9197"/>
                </a:lnTo>
                <a:lnTo>
                  <a:pt x="12736" y="8652"/>
                </a:lnTo>
                <a:lnTo>
                  <a:pt x="12418" y="8119"/>
                </a:lnTo>
                <a:lnTo>
                  <a:pt x="12139" y="7713"/>
                </a:lnTo>
                <a:lnTo>
                  <a:pt x="11848" y="7320"/>
                </a:lnTo>
                <a:lnTo>
                  <a:pt x="11543" y="6927"/>
                </a:lnTo>
                <a:lnTo>
                  <a:pt x="11239" y="6546"/>
                </a:lnTo>
                <a:lnTo>
                  <a:pt x="10922" y="6178"/>
                </a:lnTo>
                <a:lnTo>
                  <a:pt x="10605" y="5823"/>
                </a:lnTo>
                <a:lnTo>
                  <a:pt x="10275" y="5468"/>
                </a:lnTo>
                <a:lnTo>
                  <a:pt x="9932" y="5125"/>
                </a:lnTo>
                <a:lnTo>
                  <a:pt x="9590" y="4796"/>
                </a:lnTo>
                <a:lnTo>
                  <a:pt x="9235" y="4478"/>
                </a:lnTo>
                <a:lnTo>
                  <a:pt x="8867" y="4161"/>
                </a:lnTo>
                <a:lnTo>
                  <a:pt x="8499" y="3870"/>
                </a:lnTo>
                <a:lnTo>
                  <a:pt x="8118" y="3578"/>
                </a:lnTo>
                <a:lnTo>
                  <a:pt x="7738" y="3286"/>
                </a:lnTo>
                <a:lnTo>
                  <a:pt x="7357" y="3020"/>
                </a:lnTo>
                <a:lnTo>
                  <a:pt x="6951" y="2766"/>
                </a:lnTo>
                <a:lnTo>
                  <a:pt x="6558" y="2512"/>
                </a:lnTo>
                <a:lnTo>
                  <a:pt x="6152" y="2271"/>
                </a:lnTo>
                <a:lnTo>
                  <a:pt x="5734" y="2043"/>
                </a:lnTo>
                <a:lnTo>
                  <a:pt x="5315" y="1815"/>
                </a:lnTo>
                <a:lnTo>
                  <a:pt x="4896" y="1612"/>
                </a:lnTo>
                <a:lnTo>
                  <a:pt x="4478" y="1409"/>
                </a:lnTo>
                <a:lnTo>
                  <a:pt x="4047" y="1218"/>
                </a:lnTo>
                <a:lnTo>
                  <a:pt x="3603" y="1041"/>
                </a:lnTo>
                <a:lnTo>
                  <a:pt x="3171" y="876"/>
                </a:lnTo>
                <a:lnTo>
                  <a:pt x="2727" y="724"/>
                </a:lnTo>
                <a:lnTo>
                  <a:pt x="2283" y="572"/>
                </a:lnTo>
                <a:lnTo>
                  <a:pt x="1827" y="432"/>
                </a:lnTo>
                <a:lnTo>
                  <a:pt x="1370" y="318"/>
                </a:lnTo>
                <a:lnTo>
                  <a:pt x="913" y="204"/>
                </a:lnTo>
                <a:lnTo>
                  <a:pt x="457" y="89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4"/>
          <p:cNvSpPr/>
          <p:nvPr/>
        </p:nvSpPr>
        <p:spPr>
          <a:xfrm flipH="1">
            <a:off x="2228210" y="-25"/>
            <a:ext cx="6915789" cy="5143552"/>
          </a:xfrm>
          <a:custGeom>
            <a:rect b="b" l="l" r="r" t="t"/>
            <a:pathLst>
              <a:path extrusionOk="0" h="49992" w="67217">
                <a:moveTo>
                  <a:pt x="0" y="1"/>
                </a:moveTo>
                <a:lnTo>
                  <a:pt x="0" y="49991"/>
                </a:lnTo>
                <a:lnTo>
                  <a:pt x="67217" y="49991"/>
                </a:lnTo>
                <a:lnTo>
                  <a:pt x="67128" y="49484"/>
                </a:lnTo>
                <a:lnTo>
                  <a:pt x="67026" y="48989"/>
                </a:lnTo>
                <a:lnTo>
                  <a:pt x="66900" y="48494"/>
                </a:lnTo>
                <a:lnTo>
                  <a:pt x="66760" y="48000"/>
                </a:lnTo>
                <a:lnTo>
                  <a:pt x="66595" y="47518"/>
                </a:lnTo>
                <a:lnTo>
                  <a:pt x="66418" y="47036"/>
                </a:lnTo>
                <a:lnTo>
                  <a:pt x="66215" y="46554"/>
                </a:lnTo>
                <a:lnTo>
                  <a:pt x="65999" y="46084"/>
                </a:lnTo>
                <a:lnTo>
                  <a:pt x="65530" y="45222"/>
                </a:lnTo>
                <a:lnTo>
                  <a:pt x="65035" y="44372"/>
                </a:lnTo>
                <a:lnTo>
                  <a:pt x="64528" y="43522"/>
                </a:lnTo>
                <a:lnTo>
                  <a:pt x="64020" y="42685"/>
                </a:lnTo>
                <a:lnTo>
                  <a:pt x="63475" y="41860"/>
                </a:lnTo>
                <a:lnTo>
                  <a:pt x="62929" y="41036"/>
                </a:lnTo>
                <a:lnTo>
                  <a:pt x="62358" y="40237"/>
                </a:lnTo>
                <a:lnTo>
                  <a:pt x="61775" y="39463"/>
                </a:lnTo>
                <a:lnTo>
                  <a:pt x="61179" y="38702"/>
                </a:lnTo>
                <a:lnTo>
                  <a:pt x="60557" y="37953"/>
                </a:lnTo>
                <a:lnTo>
                  <a:pt x="59923" y="37230"/>
                </a:lnTo>
                <a:lnTo>
                  <a:pt x="59593" y="36875"/>
                </a:lnTo>
                <a:lnTo>
                  <a:pt x="59263" y="36533"/>
                </a:lnTo>
                <a:lnTo>
                  <a:pt x="58934" y="36190"/>
                </a:lnTo>
                <a:lnTo>
                  <a:pt x="58591" y="35860"/>
                </a:lnTo>
                <a:lnTo>
                  <a:pt x="58249" y="35543"/>
                </a:lnTo>
                <a:lnTo>
                  <a:pt x="57906" y="35226"/>
                </a:lnTo>
                <a:lnTo>
                  <a:pt x="57551" y="34909"/>
                </a:lnTo>
                <a:lnTo>
                  <a:pt x="57196" y="34605"/>
                </a:lnTo>
                <a:lnTo>
                  <a:pt x="56828" y="34313"/>
                </a:lnTo>
                <a:lnTo>
                  <a:pt x="56460" y="34021"/>
                </a:lnTo>
                <a:lnTo>
                  <a:pt x="56092" y="33742"/>
                </a:lnTo>
                <a:lnTo>
                  <a:pt x="55712" y="33476"/>
                </a:lnTo>
                <a:lnTo>
                  <a:pt x="55331" y="33222"/>
                </a:lnTo>
                <a:lnTo>
                  <a:pt x="54938" y="32968"/>
                </a:lnTo>
                <a:lnTo>
                  <a:pt x="54545" y="32715"/>
                </a:lnTo>
                <a:lnTo>
                  <a:pt x="54151" y="32486"/>
                </a:lnTo>
                <a:lnTo>
                  <a:pt x="53745" y="32258"/>
                </a:lnTo>
                <a:lnTo>
                  <a:pt x="53340" y="32055"/>
                </a:lnTo>
                <a:lnTo>
                  <a:pt x="52921" y="31839"/>
                </a:lnTo>
                <a:lnTo>
                  <a:pt x="52502" y="31649"/>
                </a:lnTo>
                <a:lnTo>
                  <a:pt x="52084" y="31472"/>
                </a:lnTo>
                <a:lnTo>
                  <a:pt x="51652" y="31294"/>
                </a:lnTo>
                <a:lnTo>
                  <a:pt x="51221" y="31142"/>
                </a:lnTo>
                <a:lnTo>
                  <a:pt x="50777" y="30990"/>
                </a:lnTo>
                <a:lnTo>
                  <a:pt x="50333" y="30850"/>
                </a:lnTo>
                <a:lnTo>
                  <a:pt x="49877" y="30723"/>
                </a:lnTo>
                <a:lnTo>
                  <a:pt x="49420" y="30609"/>
                </a:lnTo>
                <a:lnTo>
                  <a:pt x="48963" y="30508"/>
                </a:lnTo>
                <a:lnTo>
                  <a:pt x="48494" y="30419"/>
                </a:lnTo>
                <a:lnTo>
                  <a:pt x="48012" y="30343"/>
                </a:lnTo>
                <a:lnTo>
                  <a:pt x="47543" y="30267"/>
                </a:lnTo>
                <a:lnTo>
                  <a:pt x="47048" y="30216"/>
                </a:lnTo>
                <a:lnTo>
                  <a:pt x="46566" y="30178"/>
                </a:lnTo>
                <a:lnTo>
                  <a:pt x="46059" y="30165"/>
                </a:lnTo>
                <a:lnTo>
                  <a:pt x="45564" y="30152"/>
                </a:lnTo>
                <a:lnTo>
                  <a:pt x="45056" y="30152"/>
                </a:lnTo>
                <a:lnTo>
                  <a:pt x="44536" y="30165"/>
                </a:lnTo>
                <a:lnTo>
                  <a:pt x="44016" y="30203"/>
                </a:lnTo>
                <a:lnTo>
                  <a:pt x="43483" y="30241"/>
                </a:lnTo>
                <a:lnTo>
                  <a:pt x="42951" y="30305"/>
                </a:lnTo>
                <a:lnTo>
                  <a:pt x="42418" y="30381"/>
                </a:lnTo>
                <a:lnTo>
                  <a:pt x="41873" y="30482"/>
                </a:lnTo>
                <a:lnTo>
                  <a:pt x="41061" y="30622"/>
                </a:lnTo>
                <a:lnTo>
                  <a:pt x="40224" y="30787"/>
                </a:lnTo>
                <a:lnTo>
                  <a:pt x="39361" y="30977"/>
                </a:lnTo>
                <a:lnTo>
                  <a:pt x="38486" y="31180"/>
                </a:lnTo>
                <a:lnTo>
                  <a:pt x="36684" y="31624"/>
                </a:lnTo>
                <a:lnTo>
                  <a:pt x="34845" y="32068"/>
                </a:lnTo>
                <a:lnTo>
                  <a:pt x="33906" y="32283"/>
                </a:lnTo>
                <a:lnTo>
                  <a:pt x="32980" y="32486"/>
                </a:lnTo>
                <a:lnTo>
                  <a:pt x="32042" y="32689"/>
                </a:lnTo>
                <a:lnTo>
                  <a:pt x="31103" y="32854"/>
                </a:lnTo>
                <a:lnTo>
                  <a:pt x="30177" y="33019"/>
                </a:lnTo>
                <a:lnTo>
                  <a:pt x="29264" y="33146"/>
                </a:lnTo>
                <a:lnTo>
                  <a:pt x="28807" y="33197"/>
                </a:lnTo>
                <a:lnTo>
                  <a:pt x="28351" y="33247"/>
                </a:lnTo>
                <a:lnTo>
                  <a:pt x="27894" y="33285"/>
                </a:lnTo>
                <a:lnTo>
                  <a:pt x="27450" y="33311"/>
                </a:lnTo>
                <a:lnTo>
                  <a:pt x="27006" y="33336"/>
                </a:lnTo>
                <a:lnTo>
                  <a:pt x="26575" y="33349"/>
                </a:lnTo>
                <a:lnTo>
                  <a:pt x="26131" y="33349"/>
                </a:lnTo>
                <a:lnTo>
                  <a:pt x="25712" y="33336"/>
                </a:lnTo>
                <a:lnTo>
                  <a:pt x="25281" y="33311"/>
                </a:lnTo>
                <a:lnTo>
                  <a:pt x="24862" y="33285"/>
                </a:lnTo>
                <a:lnTo>
                  <a:pt x="24456" y="33235"/>
                </a:lnTo>
                <a:lnTo>
                  <a:pt x="24050" y="33171"/>
                </a:lnTo>
                <a:lnTo>
                  <a:pt x="23645" y="33095"/>
                </a:lnTo>
                <a:lnTo>
                  <a:pt x="23251" y="33019"/>
                </a:lnTo>
                <a:lnTo>
                  <a:pt x="22871" y="32918"/>
                </a:lnTo>
                <a:lnTo>
                  <a:pt x="22490" y="32791"/>
                </a:lnTo>
                <a:lnTo>
                  <a:pt x="22122" y="32664"/>
                </a:lnTo>
                <a:lnTo>
                  <a:pt x="21754" y="32524"/>
                </a:lnTo>
                <a:lnTo>
                  <a:pt x="21399" y="32359"/>
                </a:lnTo>
                <a:lnTo>
                  <a:pt x="21057" y="32169"/>
                </a:lnTo>
                <a:lnTo>
                  <a:pt x="20727" y="31979"/>
                </a:lnTo>
                <a:lnTo>
                  <a:pt x="20397" y="31763"/>
                </a:lnTo>
                <a:lnTo>
                  <a:pt x="20080" y="31522"/>
                </a:lnTo>
                <a:lnTo>
                  <a:pt x="19776" y="31269"/>
                </a:lnTo>
                <a:lnTo>
                  <a:pt x="19484" y="31002"/>
                </a:lnTo>
                <a:lnTo>
                  <a:pt x="19192" y="30710"/>
                </a:lnTo>
                <a:lnTo>
                  <a:pt x="18926" y="30393"/>
                </a:lnTo>
                <a:lnTo>
                  <a:pt x="18659" y="30064"/>
                </a:lnTo>
                <a:lnTo>
                  <a:pt x="18418" y="29708"/>
                </a:lnTo>
                <a:lnTo>
                  <a:pt x="18177" y="29328"/>
                </a:lnTo>
                <a:lnTo>
                  <a:pt x="17949" y="28922"/>
                </a:lnTo>
                <a:lnTo>
                  <a:pt x="17746" y="28503"/>
                </a:lnTo>
                <a:lnTo>
                  <a:pt x="17543" y="28059"/>
                </a:lnTo>
                <a:lnTo>
                  <a:pt x="17353" y="27590"/>
                </a:lnTo>
                <a:lnTo>
                  <a:pt x="17188" y="27095"/>
                </a:lnTo>
                <a:lnTo>
                  <a:pt x="17023" y="26575"/>
                </a:lnTo>
                <a:lnTo>
                  <a:pt x="16896" y="25979"/>
                </a:lnTo>
                <a:lnTo>
                  <a:pt x="16782" y="25383"/>
                </a:lnTo>
                <a:lnTo>
                  <a:pt x="16566" y="24178"/>
                </a:lnTo>
                <a:lnTo>
                  <a:pt x="16376" y="22985"/>
                </a:lnTo>
                <a:lnTo>
                  <a:pt x="16211" y="21793"/>
                </a:lnTo>
                <a:lnTo>
                  <a:pt x="15881" y="19421"/>
                </a:lnTo>
                <a:lnTo>
                  <a:pt x="15704" y="18254"/>
                </a:lnTo>
                <a:lnTo>
                  <a:pt x="15526" y="17087"/>
                </a:lnTo>
                <a:lnTo>
                  <a:pt x="15412" y="16504"/>
                </a:lnTo>
                <a:lnTo>
                  <a:pt x="15311" y="15920"/>
                </a:lnTo>
                <a:lnTo>
                  <a:pt x="15184" y="15349"/>
                </a:lnTo>
                <a:lnTo>
                  <a:pt x="15057" y="14766"/>
                </a:lnTo>
                <a:lnTo>
                  <a:pt x="14917" y="14195"/>
                </a:lnTo>
                <a:lnTo>
                  <a:pt x="14778" y="13637"/>
                </a:lnTo>
                <a:lnTo>
                  <a:pt x="14613" y="13066"/>
                </a:lnTo>
                <a:lnTo>
                  <a:pt x="14435" y="12508"/>
                </a:lnTo>
                <a:lnTo>
                  <a:pt x="14245" y="11937"/>
                </a:lnTo>
                <a:lnTo>
                  <a:pt x="14042" y="11392"/>
                </a:lnTo>
                <a:lnTo>
                  <a:pt x="13814" y="10833"/>
                </a:lnTo>
                <a:lnTo>
                  <a:pt x="13573" y="10288"/>
                </a:lnTo>
                <a:lnTo>
                  <a:pt x="13319" y="9743"/>
                </a:lnTo>
                <a:lnTo>
                  <a:pt x="13040" y="9197"/>
                </a:lnTo>
                <a:lnTo>
                  <a:pt x="12736" y="8652"/>
                </a:lnTo>
                <a:lnTo>
                  <a:pt x="12418" y="8119"/>
                </a:lnTo>
                <a:lnTo>
                  <a:pt x="12139" y="7713"/>
                </a:lnTo>
                <a:lnTo>
                  <a:pt x="11848" y="7320"/>
                </a:lnTo>
                <a:lnTo>
                  <a:pt x="11543" y="6927"/>
                </a:lnTo>
                <a:lnTo>
                  <a:pt x="11239" y="6546"/>
                </a:lnTo>
                <a:lnTo>
                  <a:pt x="10922" y="6178"/>
                </a:lnTo>
                <a:lnTo>
                  <a:pt x="10605" y="5823"/>
                </a:lnTo>
                <a:lnTo>
                  <a:pt x="10275" y="5468"/>
                </a:lnTo>
                <a:lnTo>
                  <a:pt x="9932" y="5125"/>
                </a:lnTo>
                <a:lnTo>
                  <a:pt x="9590" y="4796"/>
                </a:lnTo>
                <a:lnTo>
                  <a:pt x="9235" y="4478"/>
                </a:lnTo>
                <a:lnTo>
                  <a:pt x="8867" y="4161"/>
                </a:lnTo>
                <a:lnTo>
                  <a:pt x="8499" y="3870"/>
                </a:lnTo>
                <a:lnTo>
                  <a:pt x="8118" y="3578"/>
                </a:lnTo>
                <a:lnTo>
                  <a:pt x="7738" y="3286"/>
                </a:lnTo>
                <a:lnTo>
                  <a:pt x="7357" y="3020"/>
                </a:lnTo>
                <a:lnTo>
                  <a:pt x="6951" y="2766"/>
                </a:lnTo>
                <a:lnTo>
                  <a:pt x="6558" y="2512"/>
                </a:lnTo>
                <a:lnTo>
                  <a:pt x="6152" y="2271"/>
                </a:lnTo>
                <a:lnTo>
                  <a:pt x="5734" y="2043"/>
                </a:lnTo>
                <a:lnTo>
                  <a:pt x="5315" y="1815"/>
                </a:lnTo>
                <a:lnTo>
                  <a:pt x="4896" y="1612"/>
                </a:lnTo>
                <a:lnTo>
                  <a:pt x="4478" y="1409"/>
                </a:lnTo>
                <a:lnTo>
                  <a:pt x="4047" y="1218"/>
                </a:lnTo>
                <a:lnTo>
                  <a:pt x="3603" y="1041"/>
                </a:lnTo>
                <a:lnTo>
                  <a:pt x="3171" y="876"/>
                </a:lnTo>
                <a:lnTo>
                  <a:pt x="2727" y="724"/>
                </a:lnTo>
                <a:lnTo>
                  <a:pt x="2283" y="572"/>
                </a:lnTo>
                <a:lnTo>
                  <a:pt x="1827" y="432"/>
                </a:lnTo>
                <a:lnTo>
                  <a:pt x="1370" y="318"/>
                </a:lnTo>
                <a:lnTo>
                  <a:pt x="913" y="204"/>
                </a:lnTo>
                <a:lnTo>
                  <a:pt x="457" y="89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/>
          <p:nvPr/>
        </p:nvSpPr>
        <p:spPr>
          <a:xfrm flipH="1" rot="-5400000">
            <a:off x="4901349" y="623502"/>
            <a:ext cx="4866175" cy="3619171"/>
          </a:xfrm>
          <a:custGeom>
            <a:rect b="b" l="l" r="r" t="t"/>
            <a:pathLst>
              <a:path extrusionOk="0" h="49992" w="67217">
                <a:moveTo>
                  <a:pt x="0" y="1"/>
                </a:moveTo>
                <a:lnTo>
                  <a:pt x="0" y="49991"/>
                </a:lnTo>
                <a:lnTo>
                  <a:pt x="67217" y="49991"/>
                </a:lnTo>
                <a:lnTo>
                  <a:pt x="67128" y="49484"/>
                </a:lnTo>
                <a:lnTo>
                  <a:pt x="67026" y="48989"/>
                </a:lnTo>
                <a:lnTo>
                  <a:pt x="66900" y="48494"/>
                </a:lnTo>
                <a:lnTo>
                  <a:pt x="66760" y="48000"/>
                </a:lnTo>
                <a:lnTo>
                  <a:pt x="66595" y="47518"/>
                </a:lnTo>
                <a:lnTo>
                  <a:pt x="66418" y="47036"/>
                </a:lnTo>
                <a:lnTo>
                  <a:pt x="66215" y="46554"/>
                </a:lnTo>
                <a:lnTo>
                  <a:pt x="65999" y="46084"/>
                </a:lnTo>
                <a:lnTo>
                  <a:pt x="65530" y="45222"/>
                </a:lnTo>
                <a:lnTo>
                  <a:pt x="65035" y="44372"/>
                </a:lnTo>
                <a:lnTo>
                  <a:pt x="64528" y="43522"/>
                </a:lnTo>
                <a:lnTo>
                  <a:pt x="64020" y="42685"/>
                </a:lnTo>
                <a:lnTo>
                  <a:pt x="63475" y="41860"/>
                </a:lnTo>
                <a:lnTo>
                  <a:pt x="62929" y="41036"/>
                </a:lnTo>
                <a:lnTo>
                  <a:pt x="62358" y="40237"/>
                </a:lnTo>
                <a:lnTo>
                  <a:pt x="61775" y="39463"/>
                </a:lnTo>
                <a:lnTo>
                  <a:pt x="61179" y="38702"/>
                </a:lnTo>
                <a:lnTo>
                  <a:pt x="60557" y="37953"/>
                </a:lnTo>
                <a:lnTo>
                  <a:pt x="59923" y="37230"/>
                </a:lnTo>
                <a:lnTo>
                  <a:pt x="59593" y="36875"/>
                </a:lnTo>
                <a:lnTo>
                  <a:pt x="59263" y="36533"/>
                </a:lnTo>
                <a:lnTo>
                  <a:pt x="58934" y="36190"/>
                </a:lnTo>
                <a:lnTo>
                  <a:pt x="58591" y="35860"/>
                </a:lnTo>
                <a:lnTo>
                  <a:pt x="58249" y="35543"/>
                </a:lnTo>
                <a:lnTo>
                  <a:pt x="57906" y="35226"/>
                </a:lnTo>
                <a:lnTo>
                  <a:pt x="57551" y="34909"/>
                </a:lnTo>
                <a:lnTo>
                  <a:pt x="57196" y="34605"/>
                </a:lnTo>
                <a:lnTo>
                  <a:pt x="56828" y="34313"/>
                </a:lnTo>
                <a:lnTo>
                  <a:pt x="56460" y="34021"/>
                </a:lnTo>
                <a:lnTo>
                  <a:pt x="56092" y="33742"/>
                </a:lnTo>
                <a:lnTo>
                  <a:pt x="55712" y="33476"/>
                </a:lnTo>
                <a:lnTo>
                  <a:pt x="55331" y="33222"/>
                </a:lnTo>
                <a:lnTo>
                  <a:pt x="54938" y="32968"/>
                </a:lnTo>
                <a:lnTo>
                  <a:pt x="54545" y="32715"/>
                </a:lnTo>
                <a:lnTo>
                  <a:pt x="54151" y="32486"/>
                </a:lnTo>
                <a:lnTo>
                  <a:pt x="53745" y="32258"/>
                </a:lnTo>
                <a:lnTo>
                  <a:pt x="53340" y="32055"/>
                </a:lnTo>
                <a:lnTo>
                  <a:pt x="52921" y="31839"/>
                </a:lnTo>
                <a:lnTo>
                  <a:pt x="52502" y="31649"/>
                </a:lnTo>
                <a:lnTo>
                  <a:pt x="52084" y="31472"/>
                </a:lnTo>
                <a:lnTo>
                  <a:pt x="51652" y="31294"/>
                </a:lnTo>
                <a:lnTo>
                  <a:pt x="51221" y="31142"/>
                </a:lnTo>
                <a:lnTo>
                  <a:pt x="50777" y="30990"/>
                </a:lnTo>
                <a:lnTo>
                  <a:pt x="50333" y="30850"/>
                </a:lnTo>
                <a:lnTo>
                  <a:pt x="49877" y="30723"/>
                </a:lnTo>
                <a:lnTo>
                  <a:pt x="49420" y="30609"/>
                </a:lnTo>
                <a:lnTo>
                  <a:pt x="48963" y="30508"/>
                </a:lnTo>
                <a:lnTo>
                  <a:pt x="48494" y="30419"/>
                </a:lnTo>
                <a:lnTo>
                  <a:pt x="48012" y="30343"/>
                </a:lnTo>
                <a:lnTo>
                  <a:pt x="47543" y="30267"/>
                </a:lnTo>
                <a:lnTo>
                  <a:pt x="47048" y="30216"/>
                </a:lnTo>
                <a:lnTo>
                  <a:pt x="46566" y="30178"/>
                </a:lnTo>
                <a:lnTo>
                  <a:pt x="46059" y="30165"/>
                </a:lnTo>
                <a:lnTo>
                  <a:pt x="45564" y="30152"/>
                </a:lnTo>
                <a:lnTo>
                  <a:pt x="45056" y="30152"/>
                </a:lnTo>
                <a:lnTo>
                  <a:pt x="44536" y="30165"/>
                </a:lnTo>
                <a:lnTo>
                  <a:pt x="44016" y="30203"/>
                </a:lnTo>
                <a:lnTo>
                  <a:pt x="43483" y="30241"/>
                </a:lnTo>
                <a:lnTo>
                  <a:pt x="42951" y="30305"/>
                </a:lnTo>
                <a:lnTo>
                  <a:pt x="42418" y="30381"/>
                </a:lnTo>
                <a:lnTo>
                  <a:pt x="41873" y="30482"/>
                </a:lnTo>
                <a:lnTo>
                  <a:pt x="41061" y="30622"/>
                </a:lnTo>
                <a:lnTo>
                  <a:pt x="40224" y="30787"/>
                </a:lnTo>
                <a:lnTo>
                  <a:pt x="39361" y="30977"/>
                </a:lnTo>
                <a:lnTo>
                  <a:pt x="38486" y="31180"/>
                </a:lnTo>
                <a:lnTo>
                  <a:pt x="36684" y="31624"/>
                </a:lnTo>
                <a:lnTo>
                  <a:pt x="34845" y="32068"/>
                </a:lnTo>
                <a:lnTo>
                  <a:pt x="33906" y="32283"/>
                </a:lnTo>
                <a:lnTo>
                  <a:pt x="32980" y="32486"/>
                </a:lnTo>
                <a:lnTo>
                  <a:pt x="32042" y="32689"/>
                </a:lnTo>
                <a:lnTo>
                  <a:pt x="31103" y="32854"/>
                </a:lnTo>
                <a:lnTo>
                  <a:pt x="30177" y="33019"/>
                </a:lnTo>
                <a:lnTo>
                  <a:pt x="29264" y="33146"/>
                </a:lnTo>
                <a:lnTo>
                  <a:pt x="28807" y="33197"/>
                </a:lnTo>
                <a:lnTo>
                  <a:pt x="28351" y="33247"/>
                </a:lnTo>
                <a:lnTo>
                  <a:pt x="27894" y="33285"/>
                </a:lnTo>
                <a:lnTo>
                  <a:pt x="27450" y="33311"/>
                </a:lnTo>
                <a:lnTo>
                  <a:pt x="27006" y="33336"/>
                </a:lnTo>
                <a:lnTo>
                  <a:pt x="26575" y="33349"/>
                </a:lnTo>
                <a:lnTo>
                  <a:pt x="26131" y="33349"/>
                </a:lnTo>
                <a:lnTo>
                  <a:pt x="25712" y="33336"/>
                </a:lnTo>
                <a:lnTo>
                  <a:pt x="25281" y="33311"/>
                </a:lnTo>
                <a:lnTo>
                  <a:pt x="24862" y="33285"/>
                </a:lnTo>
                <a:lnTo>
                  <a:pt x="24456" y="33235"/>
                </a:lnTo>
                <a:lnTo>
                  <a:pt x="24050" y="33171"/>
                </a:lnTo>
                <a:lnTo>
                  <a:pt x="23645" y="33095"/>
                </a:lnTo>
                <a:lnTo>
                  <a:pt x="23251" y="33019"/>
                </a:lnTo>
                <a:lnTo>
                  <a:pt x="22871" y="32918"/>
                </a:lnTo>
                <a:lnTo>
                  <a:pt x="22490" y="32791"/>
                </a:lnTo>
                <a:lnTo>
                  <a:pt x="22122" y="32664"/>
                </a:lnTo>
                <a:lnTo>
                  <a:pt x="21754" y="32524"/>
                </a:lnTo>
                <a:lnTo>
                  <a:pt x="21399" y="32359"/>
                </a:lnTo>
                <a:lnTo>
                  <a:pt x="21057" y="32169"/>
                </a:lnTo>
                <a:lnTo>
                  <a:pt x="20727" y="31979"/>
                </a:lnTo>
                <a:lnTo>
                  <a:pt x="20397" y="31763"/>
                </a:lnTo>
                <a:lnTo>
                  <a:pt x="20080" y="31522"/>
                </a:lnTo>
                <a:lnTo>
                  <a:pt x="19776" y="31269"/>
                </a:lnTo>
                <a:lnTo>
                  <a:pt x="19484" y="31002"/>
                </a:lnTo>
                <a:lnTo>
                  <a:pt x="19192" y="30710"/>
                </a:lnTo>
                <a:lnTo>
                  <a:pt x="18926" y="30393"/>
                </a:lnTo>
                <a:lnTo>
                  <a:pt x="18659" y="30064"/>
                </a:lnTo>
                <a:lnTo>
                  <a:pt x="18418" y="29708"/>
                </a:lnTo>
                <a:lnTo>
                  <a:pt x="18177" y="29328"/>
                </a:lnTo>
                <a:lnTo>
                  <a:pt x="17949" y="28922"/>
                </a:lnTo>
                <a:lnTo>
                  <a:pt x="17746" y="28503"/>
                </a:lnTo>
                <a:lnTo>
                  <a:pt x="17543" y="28059"/>
                </a:lnTo>
                <a:lnTo>
                  <a:pt x="17353" y="27590"/>
                </a:lnTo>
                <a:lnTo>
                  <a:pt x="17188" y="27095"/>
                </a:lnTo>
                <a:lnTo>
                  <a:pt x="17023" y="26575"/>
                </a:lnTo>
                <a:lnTo>
                  <a:pt x="16896" y="25979"/>
                </a:lnTo>
                <a:lnTo>
                  <a:pt x="16782" y="25383"/>
                </a:lnTo>
                <a:lnTo>
                  <a:pt x="16566" y="24178"/>
                </a:lnTo>
                <a:lnTo>
                  <a:pt x="16376" y="22985"/>
                </a:lnTo>
                <a:lnTo>
                  <a:pt x="16211" y="21793"/>
                </a:lnTo>
                <a:lnTo>
                  <a:pt x="15881" y="19421"/>
                </a:lnTo>
                <a:lnTo>
                  <a:pt x="15704" y="18254"/>
                </a:lnTo>
                <a:lnTo>
                  <a:pt x="15526" y="17087"/>
                </a:lnTo>
                <a:lnTo>
                  <a:pt x="15412" y="16504"/>
                </a:lnTo>
                <a:lnTo>
                  <a:pt x="15311" y="15920"/>
                </a:lnTo>
                <a:lnTo>
                  <a:pt x="15184" y="15349"/>
                </a:lnTo>
                <a:lnTo>
                  <a:pt x="15057" y="14766"/>
                </a:lnTo>
                <a:lnTo>
                  <a:pt x="14917" y="14195"/>
                </a:lnTo>
                <a:lnTo>
                  <a:pt x="14778" y="13637"/>
                </a:lnTo>
                <a:lnTo>
                  <a:pt x="14613" y="13066"/>
                </a:lnTo>
                <a:lnTo>
                  <a:pt x="14435" y="12508"/>
                </a:lnTo>
                <a:lnTo>
                  <a:pt x="14245" y="11937"/>
                </a:lnTo>
                <a:lnTo>
                  <a:pt x="14042" y="11392"/>
                </a:lnTo>
                <a:lnTo>
                  <a:pt x="13814" y="10833"/>
                </a:lnTo>
                <a:lnTo>
                  <a:pt x="13573" y="10288"/>
                </a:lnTo>
                <a:lnTo>
                  <a:pt x="13319" y="9743"/>
                </a:lnTo>
                <a:lnTo>
                  <a:pt x="13040" y="9197"/>
                </a:lnTo>
                <a:lnTo>
                  <a:pt x="12736" y="8652"/>
                </a:lnTo>
                <a:lnTo>
                  <a:pt x="12418" y="8119"/>
                </a:lnTo>
                <a:lnTo>
                  <a:pt x="12139" y="7713"/>
                </a:lnTo>
                <a:lnTo>
                  <a:pt x="11848" y="7320"/>
                </a:lnTo>
                <a:lnTo>
                  <a:pt x="11543" y="6927"/>
                </a:lnTo>
                <a:lnTo>
                  <a:pt x="11239" y="6546"/>
                </a:lnTo>
                <a:lnTo>
                  <a:pt x="10922" y="6178"/>
                </a:lnTo>
                <a:lnTo>
                  <a:pt x="10605" y="5823"/>
                </a:lnTo>
                <a:lnTo>
                  <a:pt x="10275" y="5468"/>
                </a:lnTo>
                <a:lnTo>
                  <a:pt x="9932" y="5125"/>
                </a:lnTo>
                <a:lnTo>
                  <a:pt x="9590" y="4796"/>
                </a:lnTo>
                <a:lnTo>
                  <a:pt x="9235" y="4478"/>
                </a:lnTo>
                <a:lnTo>
                  <a:pt x="8867" y="4161"/>
                </a:lnTo>
                <a:lnTo>
                  <a:pt x="8499" y="3870"/>
                </a:lnTo>
                <a:lnTo>
                  <a:pt x="8118" y="3578"/>
                </a:lnTo>
                <a:lnTo>
                  <a:pt x="7738" y="3286"/>
                </a:lnTo>
                <a:lnTo>
                  <a:pt x="7357" y="3020"/>
                </a:lnTo>
                <a:lnTo>
                  <a:pt x="6951" y="2766"/>
                </a:lnTo>
                <a:lnTo>
                  <a:pt x="6558" y="2512"/>
                </a:lnTo>
                <a:lnTo>
                  <a:pt x="6152" y="2271"/>
                </a:lnTo>
                <a:lnTo>
                  <a:pt x="5734" y="2043"/>
                </a:lnTo>
                <a:lnTo>
                  <a:pt x="5315" y="1815"/>
                </a:lnTo>
                <a:lnTo>
                  <a:pt x="4896" y="1612"/>
                </a:lnTo>
                <a:lnTo>
                  <a:pt x="4478" y="1409"/>
                </a:lnTo>
                <a:lnTo>
                  <a:pt x="4047" y="1218"/>
                </a:lnTo>
                <a:lnTo>
                  <a:pt x="3603" y="1041"/>
                </a:lnTo>
                <a:lnTo>
                  <a:pt x="3171" y="876"/>
                </a:lnTo>
                <a:lnTo>
                  <a:pt x="2727" y="724"/>
                </a:lnTo>
                <a:lnTo>
                  <a:pt x="2283" y="572"/>
                </a:lnTo>
                <a:lnTo>
                  <a:pt x="1827" y="432"/>
                </a:lnTo>
                <a:lnTo>
                  <a:pt x="1370" y="318"/>
                </a:lnTo>
                <a:lnTo>
                  <a:pt x="913" y="204"/>
                </a:lnTo>
                <a:lnTo>
                  <a:pt x="457" y="89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5"/>
          <p:cNvSpPr/>
          <p:nvPr/>
        </p:nvSpPr>
        <p:spPr>
          <a:xfrm rot="10800000">
            <a:off x="-895406" y="-251554"/>
            <a:ext cx="4740431" cy="5646629"/>
          </a:xfrm>
          <a:custGeom>
            <a:rect b="b" l="l" r="r" t="t"/>
            <a:pathLst>
              <a:path extrusionOk="0" h="136971" w="135055">
                <a:moveTo>
                  <a:pt x="1510" y="0"/>
                </a:moveTo>
                <a:lnTo>
                  <a:pt x="1294" y="419"/>
                </a:lnTo>
                <a:lnTo>
                  <a:pt x="1104" y="838"/>
                </a:lnTo>
                <a:lnTo>
                  <a:pt x="926" y="1282"/>
                </a:lnTo>
                <a:lnTo>
                  <a:pt x="761" y="1725"/>
                </a:lnTo>
                <a:lnTo>
                  <a:pt x="622" y="2182"/>
                </a:lnTo>
                <a:lnTo>
                  <a:pt x="495" y="2651"/>
                </a:lnTo>
                <a:lnTo>
                  <a:pt x="381" y="3134"/>
                </a:lnTo>
                <a:lnTo>
                  <a:pt x="292" y="3616"/>
                </a:lnTo>
                <a:lnTo>
                  <a:pt x="203" y="4110"/>
                </a:lnTo>
                <a:lnTo>
                  <a:pt x="140" y="4618"/>
                </a:lnTo>
                <a:lnTo>
                  <a:pt x="89" y="5112"/>
                </a:lnTo>
                <a:lnTo>
                  <a:pt x="51" y="5632"/>
                </a:lnTo>
                <a:lnTo>
                  <a:pt x="26" y="6140"/>
                </a:lnTo>
                <a:lnTo>
                  <a:pt x="13" y="6660"/>
                </a:lnTo>
                <a:lnTo>
                  <a:pt x="0" y="7180"/>
                </a:lnTo>
                <a:lnTo>
                  <a:pt x="13" y="7700"/>
                </a:lnTo>
                <a:lnTo>
                  <a:pt x="26" y="8220"/>
                </a:lnTo>
                <a:lnTo>
                  <a:pt x="51" y="8753"/>
                </a:lnTo>
                <a:lnTo>
                  <a:pt x="76" y="9273"/>
                </a:lnTo>
                <a:lnTo>
                  <a:pt x="114" y="9793"/>
                </a:lnTo>
                <a:lnTo>
                  <a:pt x="216" y="10820"/>
                </a:lnTo>
                <a:lnTo>
                  <a:pt x="330" y="11835"/>
                </a:lnTo>
                <a:lnTo>
                  <a:pt x="470" y="12837"/>
                </a:lnTo>
                <a:lnTo>
                  <a:pt x="622" y="13801"/>
                </a:lnTo>
                <a:lnTo>
                  <a:pt x="774" y="14727"/>
                </a:lnTo>
                <a:lnTo>
                  <a:pt x="926" y="15615"/>
                </a:lnTo>
                <a:lnTo>
                  <a:pt x="1040" y="16224"/>
                </a:lnTo>
                <a:lnTo>
                  <a:pt x="1180" y="16833"/>
                </a:lnTo>
                <a:lnTo>
                  <a:pt x="1332" y="17429"/>
                </a:lnTo>
                <a:lnTo>
                  <a:pt x="1497" y="18025"/>
                </a:lnTo>
                <a:lnTo>
                  <a:pt x="1675" y="18609"/>
                </a:lnTo>
                <a:lnTo>
                  <a:pt x="1878" y="19180"/>
                </a:lnTo>
                <a:lnTo>
                  <a:pt x="2093" y="19751"/>
                </a:lnTo>
                <a:lnTo>
                  <a:pt x="2321" y="20321"/>
                </a:lnTo>
                <a:lnTo>
                  <a:pt x="2575" y="20879"/>
                </a:lnTo>
                <a:lnTo>
                  <a:pt x="2829" y="21425"/>
                </a:lnTo>
                <a:lnTo>
                  <a:pt x="3108" y="21970"/>
                </a:lnTo>
                <a:lnTo>
                  <a:pt x="3400" y="22503"/>
                </a:lnTo>
                <a:lnTo>
                  <a:pt x="3704" y="23023"/>
                </a:lnTo>
                <a:lnTo>
                  <a:pt x="4034" y="23531"/>
                </a:lnTo>
                <a:lnTo>
                  <a:pt x="4364" y="24038"/>
                </a:lnTo>
                <a:lnTo>
                  <a:pt x="4706" y="24533"/>
                </a:lnTo>
                <a:lnTo>
                  <a:pt x="5074" y="25027"/>
                </a:lnTo>
                <a:lnTo>
                  <a:pt x="5442" y="25497"/>
                </a:lnTo>
                <a:lnTo>
                  <a:pt x="5835" y="25966"/>
                </a:lnTo>
                <a:lnTo>
                  <a:pt x="6241" y="26423"/>
                </a:lnTo>
                <a:lnTo>
                  <a:pt x="6647" y="26867"/>
                </a:lnTo>
                <a:lnTo>
                  <a:pt x="7078" y="27298"/>
                </a:lnTo>
                <a:lnTo>
                  <a:pt x="7510" y="27729"/>
                </a:lnTo>
                <a:lnTo>
                  <a:pt x="7966" y="28135"/>
                </a:lnTo>
                <a:lnTo>
                  <a:pt x="8423" y="28541"/>
                </a:lnTo>
                <a:lnTo>
                  <a:pt x="8905" y="28934"/>
                </a:lnTo>
                <a:lnTo>
                  <a:pt x="9387" y="29302"/>
                </a:lnTo>
                <a:lnTo>
                  <a:pt x="9882" y="29670"/>
                </a:lnTo>
                <a:lnTo>
                  <a:pt x="10389" y="30025"/>
                </a:lnTo>
                <a:lnTo>
                  <a:pt x="10909" y="30355"/>
                </a:lnTo>
                <a:lnTo>
                  <a:pt x="11429" y="30685"/>
                </a:lnTo>
                <a:lnTo>
                  <a:pt x="11975" y="31002"/>
                </a:lnTo>
                <a:lnTo>
                  <a:pt x="12799" y="31446"/>
                </a:lnTo>
                <a:lnTo>
                  <a:pt x="13636" y="31864"/>
                </a:lnTo>
                <a:lnTo>
                  <a:pt x="14486" y="32270"/>
                </a:lnTo>
                <a:lnTo>
                  <a:pt x="15349" y="32638"/>
                </a:lnTo>
                <a:lnTo>
                  <a:pt x="16224" y="32993"/>
                </a:lnTo>
                <a:lnTo>
                  <a:pt x="17099" y="33323"/>
                </a:lnTo>
                <a:lnTo>
                  <a:pt x="17987" y="33628"/>
                </a:lnTo>
                <a:lnTo>
                  <a:pt x="18888" y="33919"/>
                </a:lnTo>
                <a:lnTo>
                  <a:pt x="19788" y="34198"/>
                </a:lnTo>
                <a:lnTo>
                  <a:pt x="20702" y="34452"/>
                </a:lnTo>
                <a:lnTo>
                  <a:pt x="21615" y="34706"/>
                </a:lnTo>
                <a:lnTo>
                  <a:pt x="22528" y="34934"/>
                </a:lnTo>
                <a:lnTo>
                  <a:pt x="23454" y="35162"/>
                </a:lnTo>
                <a:lnTo>
                  <a:pt x="24393" y="35365"/>
                </a:lnTo>
                <a:lnTo>
                  <a:pt x="25319" y="35581"/>
                </a:lnTo>
                <a:lnTo>
                  <a:pt x="26258" y="35771"/>
                </a:lnTo>
                <a:lnTo>
                  <a:pt x="28135" y="36152"/>
                </a:lnTo>
                <a:lnTo>
                  <a:pt x="30012" y="36520"/>
                </a:lnTo>
                <a:lnTo>
                  <a:pt x="31890" y="36900"/>
                </a:lnTo>
                <a:lnTo>
                  <a:pt x="33754" y="37281"/>
                </a:lnTo>
                <a:lnTo>
                  <a:pt x="34693" y="37471"/>
                </a:lnTo>
                <a:lnTo>
                  <a:pt x="35619" y="37687"/>
                </a:lnTo>
                <a:lnTo>
                  <a:pt x="36532" y="37902"/>
                </a:lnTo>
                <a:lnTo>
                  <a:pt x="37446" y="38118"/>
                </a:lnTo>
                <a:lnTo>
                  <a:pt x="38359" y="38359"/>
                </a:lnTo>
                <a:lnTo>
                  <a:pt x="39260" y="38600"/>
                </a:lnTo>
                <a:lnTo>
                  <a:pt x="40160" y="38866"/>
                </a:lnTo>
                <a:lnTo>
                  <a:pt x="41048" y="39146"/>
                </a:lnTo>
                <a:lnTo>
                  <a:pt x="41568" y="39323"/>
                </a:lnTo>
                <a:lnTo>
                  <a:pt x="42101" y="39501"/>
                </a:lnTo>
                <a:lnTo>
                  <a:pt x="42621" y="39691"/>
                </a:lnTo>
                <a:lnTo>
                  <a:pt x="43141" y="39894"/>
                </a:lnTo>
                <a:lnTo>
                  <a:pt x="43674" y="40110"/>
                </a:lnTo>
                <a:lnTo>
                  <a:pt x="44194" y="40338"/>
                </a:lnTo>
                <a:lnTo>
                  <a:pt x="44714" y="40566"/>
                </a:lnTo>
                <a:lnTo>
                  <a:pt x="45247" y="40807"/>
                </a:lnTo>
                <a:lnTo>
                  <a:pt x="45767" y="41048"/>
                </a:lnTo>
                <a:lnTo>
                  <a:pt x="46287" y="41315"/>
                </a:lnTo>
                <a:lnTo>
                  <a:pt x="46794" y="41581"/>
                </a:lnTo>
                <a:lnTo>
                  <a:pt x="47314" y="41847"/>
                </a:lnTo>
                <a:lnTo>
                  <a:pt x="47822" y="42139"/>
                </a:lnTo>
                <a:lnTo>
                  <a:pt x="48329" y="42431"/>
                </a:lnTo>
                <a:lnTo>
                  <a:pt x="48824" y="42735"/>
                </a:lnTo>
                <a:lnTo>
                  <a:pt x="49331" y="43040"/>
                </a:lnTo>
                <a:lnTo>
                  <a:pt x="49813" y="43357"/>
                </a:lnTo>
                <a:lnTo>
                  <a:pt x="50308" y="43687"/>
                </a:lnTo>
                <a:lnTo>
                  <a:pt x="50790" y="44016"/>
                </a:lnTo>
                <a:lnTo>
                  <a:pt x="51259" y="44359"/>
                </a:lnTo>
                <a:lnTo>
                  <a:pt x="51729" y="44714"/>
                </a:lnTo>
                <a:lnTo>
                  <a:pt x="52185" y="45069"/>
                </a:lnTo>
                <a:lnTo>
                  <a:pt x="52642" y="45437"/>
                </a:lnTo>
                <a:lnTo>
                  <a:pt x="53086" y="45818"/>
                </a:lnTo>
                <a:lnTo>
                  <a:pt x="53530" y="46198"/>
                </a:lnTo>
                <a:lnTo>
                  <a:pt x="53961" y="46591"/>
                </a:lnTo>
                <a:lnTo>
                  <a:pt x="54380" y="46985"/>
                </a:lnTo>
                <a:lnTo>
                  <a:pt x="54786" y="47391"/>
                </a:lnTo>
                <a:lnTo>
                  <a:pt x="55192" y="47797"/>
                </a:lnTo>
                <a:lnTo>
                  <a:pt x="55572" y="48215"/>
                </a:lnTo>
                <a:lnTo>
                  <a:pt x="55953" y="48646"/>
                </a:lnTo>
                <a:lnTo>
                  <a:pt x="56321" y="49078"/>
                </a:lnTo>
                <a:lnTo>
                  <a:pt x="56676" y="49522"/>
                </a:lnTo>
                <a:lnTo>
                  <a:pt x="57018" y="49966"/>
                </a:lnTo>
                <a:lnTo>
                  <a:pt x="57361" y="50422"/>
                </a:lnTo>
                <a:lnTo>
                  <a:pt x="57678" y="50879"/>
                </a:lnTo>
                <a:lnTo>
                  <a:pt x="57982" y="51348"/>
                </a:lnTo>
                <a:lnTo>
                  <a:pt x="58274" y="51818"/>
                </a:lnTo>
                <a:lnTo>
                  <a:pt x="58553" y="52300"/>
                </a:lnTo>
                <a:lnTo>
                  <a:pt x="58819" y="52782"/>
                </a:lnTo>
                <a:lnTo>
                  <a:pt x="59061" y="53276"/>
                </a:lnTo>
                <a:lnTo>
                  <a:pt x="59302" y="53771"/>
                </a:lnTo>
                <a:lnTo>
                  <a:pt x="59517" y="54278"/>
                </a:lnTo>
                <a:lnTo>
                  <a:pt x="59720" y="54786"/>
                </a:lnTo>
                <a:lnTo>
                  <a:pt x="59898" y="55293"/>
                </a:lnTo>
                <a:lnTo>
                  <a:pt x="60075" y="55813"/>
                </a:lnTo>
                <a:lnTo>
                  <a:pt x="60215" y="56346"/>
                </a:lnTo>
                <a:lnTo>
                  <a:pt x="60354" y="56879"/>
                </a:lnTo>
                <a:lnTo>
                  <a:pt x="60469" y="57412"/>
                </a:lnTo>
                <a:lnTo>
                  <a:pt x="60557" y="57957"/>
                </a:lnTo>
                <a:lnTo>
                  <a:pt x="60646" y="58502"/>
                </a:lnTo>
                <a:lnTo>
                  <a:pt x="60697" y="59061"/>
                </a:lnTo>
                <a:lnTo>
                  <a:pt x="60735" y="59619"/>
                </a:lnTo>
                <a:lnTo>
                  <a:pt x="60748" y="60177"/>
                </a:lnTo>
                <a:lnTo>
                  <a:pt x="60748" y="60748"/>
                </a:lnTo>
                <a:lnTo>
                  <a:pt x="60722" y="61318"/>
                </a:lnTo>
                <a:lnTo>
                  <a:pt x="60684" y="61902"/>
                </a:lnTo>
                <a:lnTo>
                  <a:pt x="60608" y="62473"/>
                </a:lnTo>
                <a:lnTo>
                  <a:pt x="60519" y="63069"/>
                </a:lnTo>
                <a:lnTo>
                  <a:pt x="60405" y="63652"/>
                </a:lnTo>
                <a:lnTo>
                  <a:pt x="60266" y="64249"/>
                </a:lnTo>
                <a:lnTo>
                  <a:pt x="60113" y="64845"/>
                </a:lnTo>
                <a:lnTo>
                  <a:pt x="59923" y="65454"/>
                </a:lnTo>
                <a:lnTo>
                  <a:pt x="59720" y="66063"/>
                </a:lnTo>
                <a:lnTo>
                  <a:pt x="59568" y="66468"/>
                </a:lnTo>
                <a:lnTo>
                  <a:pt x="59403" y="66874"/>
                </a:lnTo>
                <a:lnTo>
                  <a:pt x="59225" y="67280"/>
                </a:lnTo>
                <a:lnTo>
                  <a:pt x="59035" y="67661"/>
                </a:lnTo>
                <a:lnTo>
                  <a:pt x="58845" y="68041"/>
                </a:lnTo>
                <a:lnTo>
                  <a:pt x="58642" y="68422"/>
                </a:lnTo>
                <a:lnTo>
                  <a:pt x="58426" y="68790"/>
                </a:lnTo>
                <a:lnTo>
                  <a:pt x="58211" y="69145"/>
                </a:lnTo>
                <a:lnTo>
                  <a:pt x="57982" y="69500"/>
                </a:lnTo>
                <a:lnTo>
                  <a:pt x="57754" y="69843"/>
                </a:lnTo>
                <a:lnTo>
                  <a:pt x="57500" y="70185"/>
                </a:lnTo>
                <a:lnTo>
                  <a:pt x="57259" y="70515"/>
                </a:lnTo>
                <a:lnTo>
                  <a:pt x="56993" y="70845"/>
                </a:lnTo>
                <a:lnTo>
                  <a:pt x="56727" y="71162"/>
                </a:lnTo>
                <a:lnTo>
                  <a:pt x="56460" y="71466"/>
                </a:lnTo>
                <a:lnTo>
                  <a:pt x="56168" y="71771"/>
                </a:lnTo>
                <a:lnTo>
                  <a:pt x="55889" y="72075"/>
                </a:lnTo>
                <a:lnTo>
                  <a:pt x="55598" y="72367"/>
                </a:lnTo>
                <a:lnTo>
                  <a:pt x="55293" y="72646"/>
                </a:lnTo>
                <a:lnTo>
                  <a:pt x="54989" y="72925"/>
                </a:lnTo>
                <a:lnTo>
                  <a:pt x="54672" y="73204"/>
                </a:lnTo>
                <a:lnTo>
                  <a:pt x="54354" y="73470"/>
                </a:lnTo>
                <a:lnTo>
                  <a:pt x="54025" y="73724"/>
                </a:lnTo>
                <a:lnTo>
                  <a:pt x="53695" y="73978"/>
                </a:lnTo>
                <a:lnTo>
                  <a:pt x="53365" y="74232"/>
                </a:lnTo>
                <a:lnTo>
                  <a:pt x="53023" y="74473"/>
                </a:lnTo>
                <a:lnTo>
                  <a:pt x="52325" y="74942"/>
                </a:lnTo>
                <a:lnTo>
                  <a:pt x="51615" y="75386"/>
                </a:lnTo>
                <a:lnTo>
                  <a:pt x="50879" y="75817"/>
                </a:lnTo>
                <a:lnTo>
                  <a:pt x="50143" y="76223"/>
                </a:lnTo>
                <a:lnTo>
                  <a:pt x="49382" y="76604"/>
                </a:lnTo>
                <a:lnTo>
                  <a:pt x="48608" y="76971"/>
                </a:lnTo>
                <a:lnTo>
                  <a:pt x="47822" y="77327"/>
                </a:lnTo>
                <a:lnTo>
                  <a:pt x="47035" y="77656"/>
                </a:lnTo>
                <a:lnTo>
                  <a:pt x="46236" y="77974"/>
                </a:lnTo>
                <a:lnTo>
                  <a:pt x="45424" y="78265"/>
                </a:lnTo>
                <a:lnTo>
                  <a:pt x="44625" y="78544"/>
                </a:lnTo>
                <a:lnTo>
                  <a:pt x="43801" y="78823"/>
                </a:lnTo>
                <a:lnTo>
                  <a:pt x="42989" y="79077"/>
                </a:lnTo>
                <a:lnTo>
                  <a:pt x="42177" y="79318"/>
                </a:lnTo>
                <a:lnTo>
                  <a:pt x="41365" y="79546"/>
                </a:lnTo>
                <a:lnTo>
                  <a:pt x="40553" y="79762"/>
                </a:lnTo>
                <a:lnTo>
                  <a:pt x="39742" y="79965"/>
                </a:lnTo>
                <a:lnTo>
                  <a:pt x="38942" y="80155"/>
                </a:lnTo>
                <a:lnTo>
                  <a:pt x="38143" y="80346"/>
                </a:lnTo>
                <a:lnTo>
                  <a:pt x="36761" y="80650"/>
                </a:lnTo>
                <a:lnTo>
                  <a:pt x="35365" y="80954"/>
                </a:lnTo>
                <a:lnTo>
                  <a:pt x="32562" y="81563"/>
                </a:lnTo>
                <a:lnTo>
                  <a:pt x="31154" y="81880"/>
                </a:lnTo>
                <a:lnTo>
                  <a:pt x="29746" y="82210"/>
                </a:lnTo>
                <a:lnTo>
                  <a:pt x="28338" y="82565"/>
                </a:lnTo>
                <a:lnTo>
                  <a:pt x="27640" y="82756"/>
                </a:lnTo>
                <a:lnTo>
                  <a:pt x="26955" y="82959"/>
                </a:lnTo>
                <a:lnTo>
                  <a:pt x="26258" y="83162"/>
                </a:lnTo>
                <a:lnTo>
                  <a:pt x="25573" y="83365"/>
                </a:lnTo>
                <a:lnTo>
                  <a:pt x="24888" y="83593"/>
                </a:lnTo>
                <a:lnTo>
                  <a:pt x="24203" y="83821"/>
                </a:lnTo>
                <a:lnTo>
                  <a:pt x="23530" y="84062"/>
                </a:lnTo>
                <a:lnTo>
                  <a:pt x="22858" y="84316"/>
                </a:lnTo>
                <a:lnTo>
                  <a:pt x="22199" y="84582"/>
                </a:lnTo>
                <a:lnTo>
                  <a:pt x="21539" y="84861"/>
                </a:lnTo>
                <a:lnTo>
                  <a:pt x="20892" y="85153"/>
                </a:lnTo>
                <a:lnTo>
                  <a:pt x="20245" y="85470"/>
                </a:lnTo>
                <a:lnTo>
                  <a:pt x="19598" y="85787"/>
                </a:lnTo>
                <a:lnTo>
                  <a:pt x="18977" y="86130"/>
                </a:lnTo>
                <a:lnTo>
                  <a:pt x="18355" y="86485"/>
                </a:lnTo>
                <a:lnTo>
                  <a:pt x="17746" y="86853"/>
                </a:lnTo>
                <a:lnTo>
                  <a:pt x="17137" y="87246"/>
                </a:lnTo>
                <a:lnTo>
                  <a:pt x="16541" y="87652"/>
                </a:lnTo>
                <a:lnTo>
                  <a:pt x="15742" y="88235"/>
                </a:lnTo>
                <a:lnTo>
                  <a:pt x="14968" y="88832"/>
                </a:lnTo>
                <a:lnTo>
                  <a:pt x="14232" y="89441"/>
                </a:lnTo>
                <a:lnTo>
                  <a:pt x="13522" y="90075"/>
                </a:lnTo>
                <a:lnTo>
                  <a:pt x="12824" y="90709"/>
                </a:lnTo>
                <a:lnTo>
                  <a:pt x="12165" y="91369"/>
                </a:lnTo>
                <a:lnTo>
                  <a:pt x="11543" y="92041"/>
                </a:lnTo>
                <a:lnTo>
                  <a:pt x="10934" y="92713"/>
                </a:lnTo>
                <a:lnTo>
                  <a:pt x="10351" y="93411"/>
                </a:lnTo>
                <a:lnTo>
                  <a:pt x="9806" y="94109"/>
                </a:lnTo>
                <a:lnTo>
                  <a:pt x="9285" y="94832"/>
                </a:lnTo>
                <a:lnTo>
                  <a:pt x="8791" y="95555"/>
                </a:lnTo>
                <a:lnTo>
                  <a:pt x="8321" y="96290"/>
                </a:lnTo>
                <a:lnTo>
                  <a:pt x="7877" y="97026"/>
                </a:lnTo>
                <a:lnTo>
                  <a:pt x="7472" y="97787"/>
                </a:lnTo>
                <a:lnTo>
                  <a:pt x="7078" y="98548"/>
                </a:lnTo>
                <a:lnTo>
                  <a:pt x="6723" y="99309"/>
                </a:lnTo>
                <a:lnTo>
                  <a:pt x="6381" y="100083"/>
                </a:lnTo>
                <a:lnTo>
                  <a:pt x="6076" y="100869"/>
                </a:lnTo>
                <a:lnTo>
                  <a:pt x="5797" y="101656"/>
                </a:lnTo>
                <a:lnTo>
                  <a:pt x="5543" y="102442"/>
                </a:lnTo>
                <a:lnTo>
                  <a:pt x="5328" y="103242"/>
                </a:lnTo>
                <a:lnTo>
                  <a:pt x="5125" y="104041"/>
                </a:lnTo>
                <a:lnTo>
                  <a:pt x="4947" y="104840"/>
                </a:lnTo>
                <a:lnTo>
                  <a:pt x="4808" y="105652"/>
                </a:lnTo>
                <a:lnTo>
                  <a:pt x="4681" y="106463"/>
                </a:lnTo>
                <a:lnTo>
                  <a:pt x="4592" y="107275"/>
                </a:lnTo>
                <a:lnTo>
                  <a:pt x="4529" y="108087"/>
                </a:lnTo>
                <a:lnTo>
                  <a:pt x="4491" y="108899"/>
                </a:lnTo>
                <a:lnTo>
                  <a:pt x="4478" y="109711"/>
                </a:lnTo>
                <a:lnTo>
                  <a:pt x="4491" y="110535"/>
                </a:lnTo>
                <a:lnTo>
                  <a:pt x="4529" y="111347"/>
                </a:lnTo>
                <a:lnTo>
                  <a:pt x="4592" y="112159"/>
                </a:lnTo>
                <a:lnTo>
                  <a:pt x="4681" y="112971"/>
                </a:lnTo>
                <a:lnTo>
                  <a:pt x="4808" y="113783"/>
                </a:lnTo>
                <a:lnTo>
                  <a:pt x="4947" y="114582"/>
                </a:lnTo>
                <a:lnTo>
                  <a:pt x="5112" y="115381"/>
                </a:lnTo>
                <a:lnTo>
                  <a:pt x="5315" y="116180"/>
                </a:lnTo>
                <a:lnTo>
                  <a:pt x="5531" y="116979"/>
                </a:lnTo>
                <a:lnTo>
                  <a:pt x="5784" y="117766"/>
                </a:lnTo>
                <a:lnTo>
                  <a:pt x="6051" y="118552"/>
                </a:lnTo>
                <a:lnTo>
                  <a:pt x="6355" y="119326"/>
                </a:lnTo>
                <a:lnTo>
                  <a:pt x="6685" y="120100"/>
                </a:lnTo>
                <a:lnTo>
                  <a:pt x="7028" y="120861"/>
                </a:lnTo>
                <a:lnTo>
                  <a:pt x="7408" y="121622"/>
                </a:lnTo>
                <a:lnTo>
                  <a:pt x="7814" y="122370"/>
                </a:lnTo>
                <a:lnTo>
                  <a:pt x="8245" y="123106"/>
                </a:lnTo>
                <a:lnTo>
                  <a:pt x="8689" y="123829"/>
                </a:lnTo>
                <a:lnTo>
                  <a:pt x="9171" y="124552"/>
                </a:lnTo>
                <a:lnTo>
                  <a:pt x="9679" y="125262"/>
                </a:lnTo>
                <a:lnTo>
                  <a:pt x="10211" y="125960"/>
                </a:lnTo>
                <a:lnTo>
                  <a:pt x="10757" y="126645"/>
                </a:lnTo>
                <a:lnTo>
                  <a:pt x="11340" y="127317"/>
                </a:lnTo>
                <a:lnTo>
                  <a:pt x="11949" y="127977"/>
                </a:lnTo>
                <a:lnTo>
                  <a:pt x="12571" y="128624"/>
                </a:lnTo>
                <a:lnTo>
                  <a:pt x="13230" y="129258"/>
                </a:lnTo>
                <a:lnTo>
                  <a:pt x="13915" y="129880"/>
                </a:lnTo>
                <a:lnTo>
                  <a:pt x="14626" y="130488"/>
                </a:lnTo>
                <a:lnTo>
                  <a:pt x="15349" y="131085"/>
                </a:lnTo>
                <a:lnTo>
                  <a:pt x="16110" y="131655"/>
                </a:lnTo>
                <a:lnTo>
                  <a:pt x="16884" y="132214"/>
                </a:lnTo>
                <a:lnTo>
                  <a:pt x="17695" y="132746"/>
                </a:lnTo>
                <a:lnTo>
                  <a:pt x="18520" y="133279"/>
                </a:lnTo>
                <a:lnTo>
                  <a:pt x="19383" y="133774"/>
                </a:lnTo>
                <a:lnTo>
                  <a:pt x="20930" y="134611"/>
                </a:lnTo>
                <a:lnTo>
                  <a:pt x="22490" y="135423"/>
                </a:lnTo>
                <a:lnTo>
                  <a:pt x="24063" y="136209"/>
                </a:lnTo>
                <a:lnTo>
                  <a:pt x="25649" y="136970"/>
                </a:lnTo>
                <a:lnTo>
                  <a:pt x="135055" y="136970"/>
                </a:lnTo>
                <a:lnTo>
                  <a:pt x="135055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" type="subTitle"/>
          </p:nvPr>
        </p:nvSpPr>
        <p:spPr>
          <a:xfrm>
            <a:off x="713250" y="1184862"/>
            <a:ext cx="7717500" cy="3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AutoNum type="arabicPeriod"/>
              <a:defRPr sz="115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AutoNum type="alphaLcPeriod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AutoNum type="romanLcPeriod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AutoNum type="arabicPeriod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AutoNum type="alphaLcPeriod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AutoNum type="romanLcPeriod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AutoNum type="arabicPeriod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AutoNum type="alphaLcPeriod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AutoNum type="romanLcPeriod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4"/>
          <p:cNvSpPr/>
          <p:nvPr/>
        </p:nvSpPr>
        <p:spPr>
          <a:xfrm flipH="1" rot="10800000">
            <a:off x="5564476" y="-1461465"/>
            <a:ext cx="6049519" cy="3234165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 flipH="1" rot="10800000">
            <a:off x="6362399" y="-1176950"/>
            <a:ext cx="4874649" cy="3502634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" type="subTitle"/>
          </p:nvPr>
        </p:nvSpPr>
        <p:spPr>
          <a:xfrm>
            <a:off x="2076525" y="21182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 algn="ctr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subTitle"/>
          </p:nvPr>
        </p:nvSpPr>
        <p:spPr>
          <a:xfrm>
            <a:off x="2076525" y="2413546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3" type="subTitle"/>
          </p:nvPr>
        </p:nvSpPr>
        <p:spPr>
          <a:xfrm>
            <a:off x="4781775" y="2118275"/>
            <a:ext cx="22857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 algn="ctr">
              <a:spcBef>
                <a:spcPts val="12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 algn="ctr">
              <a:spcBef>
                <a:spcPts val="1200"/>
              </a:spcBef>
              <a:spcAft>
                <a:spcPts val="12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4" type="subTitle"/>
          </p:nvPr>
        </p:nvSpPr>
        <p:spPr>
          <a:xfrm>
            <a:off x="4781775" y="2413546"/>
            <a:ext cx="22857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ctr">
              <a:spcBef>
                <a:spcPts val="12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ctr">
              <a:spcBef>
                <a:spcPts val="1200"/>
              </a:spcBef>
              <a:spcAft>
                <a:spcPts val="120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723900" y="540000"/>
            <a:ext cx="7700100" cy="5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9" name="Google Shape;29;p5"/>
          <p:cNvSpPr/>
          <p:nvPr/>
        </p:nvSpPr>
        <p:spPr>
          <a:xfrm flipH="1">
            <a:off x="-38781" y="3350356"/>
            <a:ext cx="10160606" cy="1840413"/>
          </a:xfrm>
          <a:custGeom>
            <a:rect b="b" l="l" r="r" t="t"/>
            <a:pathLst>
              <a:path extrusionOk="0" h="39549" w="208776">
                <a:moveTo>
                  <a:pt x="197518" y="0"/>
                </a:moveTo>
                <a:lnTo>
                  <a:pt x="196520" y="25"/>
                </a:lnTo>
                <a:lnTo>
                  <a:pt x="195534" y="50"/>
                </a:lnTo>
                <a:lnTo>
                  <a:pt x="194548" y="88"/>
                </a:lnTo>
                <a:lnTo>
                  <a:pt x="193562" y="138"/>
                </a:lnTo>
                <a:lnTo>
                  <a:pt x="192589" y="200"/>
                </a:lnTo>
                <a:lnTo>
                  <a:pt x="191603" y="275"/>
                </a:lnTo>
                <a:lnTo>
                  <a:pt x="190617" y="362"/>
                </a:lnTo>
                <a:lnTo>
                  <a:pt x="189631" y="462"/>
                </a:lnTo>
                <a:lnTo>
                  <a:pt x="188658" y="574"/>
                </a:lnTo>
                <a:lnTo>
                  <a:pt x="187672" y="699"/>
                </a:lnTo>
                <a:lnTo>
                  <a:pt x="186698" y="824"/>
                </a:lnTo>
                <a:lnTo>
                  <a:pt x="185725" y="961"/>
                </a:lnTo>
                <a:lnTo>
                  <a:pt x="184739" y="1111"/>
                </a:lnTo>
                <a:lnTo>
                  <a:pt x="183765" y="1273"/>
                </a:lnTo>
                <a:lnTo>
                  <a:pt x="182792" y="1448"/>
                </a:lnTo>
                <a:lnTo>
                  <a:pt x="181819" y="1623"/>
                </a:lnTo>
                <a:lnTo>
                  <a:pt x="180845" y="1810"/>
                </a:lnTo>
                <a:lnTo>
                  <a:pt x="179872" y="2010"/>
                </a:lnTo>
                <a:lnTo>
                  <a:pt x="178898" y="2209"/>
                </a:lnTo>
                <a:lnTo>
                  <a:pt x="177925" y="2421"/>
                </a:lnTo>
                <a:lnTo>
                  <a:pt x="175978" y="2871"/>
                </a:lnTo>
                <a:lnTo>
                  <a:pt x="174044" y="3332"/>
                </a:lnTo>
                <a:lnTo>
                  <a:pt x="172109" y="3832"/>
                </a:lnTo>
                <a:lnTo>
                  <a:pt x="170175" y="4356"/>
                </a:lnTo>
                <a:lnTo>
                  <a:pt x="168241" y="4892"/>
                </a:lnTo>
                <a:lnTo>
                  <a:pt x="166319" y="5454"/>
                </a:lnTo>
                <a:lnTo>
                  <a:pt x="164384" y="6028"/>
                </a:lnTo>
                <a:lnTo>
                  <a:pt x="162462" y="6615"/>
                </a:lnTo>
                <a:lnTo>
                  <a:pt x="160541" y="7214"/>
                </a:lnTo>
                <a:lnTo>
                  <a:pt x="158619" y="7825"/>
                </a:lnTo>
                <a:lnTo>
                  <a:pt x="156697" y="8437"/>
                </a:lnTo>
                <a:lnTo>
                  <a:pt x="149034" y="10920"/>
                </a:lnTo>
                <a:lnTo>
                  <a:pt x="145215" y="12143"/>
                </a:lnTo>
                <a:lnTo>
                  <a:pt x="143293" y="12730"/>
                </a:lnTo>
                <a:lnTo>
                  <a:pt x="141384" y="13316"/>
                </a:lnTo>
                <a:lnTo>
                  <a:pt x="138801" y="14090"/>
                </a:lnTo>
                <a:lnTo>
                  <a:pt x="137503" y="14464"/>
                </a:lnTo>
                <a:lnTo>
                  <a:pt x="136205" y="14826"/>
                </a:lnTo>
                <a:lnTo>
                  <a:pt x="134907" y="15188"/>
                </a:lnTo>
                <a:lnTo>
                  <a:pt x="133597" y="15538"/>
                </a:lnTo>
                <a:lnTo>
                  <a:pt x="132299" y="15887"/>
                </a:lnTo>
                <a:lnTo>
                  <a:pt x="130988" y="16211"/>
                </a:lnTo>
                <a:lnTo>
                  <a:pt x="129678" y="16536"/>
                </a:lnTo>
                <a:lnTo>
                  <a:pt x="128368" y="16848"/>
                </a:lnTo>
                <a:lnTo>
                  <a:pt x="127057" y="17160"/>
                </a:lnTo>
                <a:lnTo>
                  <a:pt x="125734" y="17447"/>
                </a:lnTo>
                <a:lnTo>
                  <a:pt x="124412" y="17734"/>
                </a:lnTo>
                <a:lnTo>
                  <a:pt x="123101" y="18009"/>
                </a:lnTo>
                <a:lnTo>
                  <a:pt x="121778" y="18258"/>
                </a:lnTo>
                <a:lnTo>
                  <a:pt x="120455" y="18508"/>
                </a:lnTo>
                <a:lnTo>
                  <a:pt x="119120" y="18745"/>
                </a:lnTo>
                <a:lnTo>
                  <a:pt x="117797" y="18969"/>
                </a:lnTo>
                <a:lnTo>
                  <a:pt x="116474" y="19182"/>
                </a:lnTo>
                <a:lnTo>
                  <a:pt x="115139" y="19369"/>
                </a:lnTo>
                <a:lnTo>
                  <a:pt x="113804" y="19556"/>
                </a:lnTo>
                <a:lnTo>
                  <a:pt x="112468" y="19718"/>
                </a:lnTo>
                <a:lnTo>
                  <a:pt x="111133" y="19868"/>
                </a:lnTo>
                <a:lnTo>
                  <a:pt x="109798" y="20005"/>
                </a:lnTo>
                <a:lnTo>
                  <a:pt x="108462" y="20118"/>
                </a:lnTo>
                <a:lnTo>
                  <a:pt x="107127" y="20230"/>
                </a:lnTo>
                <a:lnTo>
                  <a:pt x="105779" y="20317"/>
                </a:lnTo>
                <a:lnTo>
                  <a:pt x="104431" y="20380"/>
                </a:lnTo>
                <a:lnTo>
                  <a:pt x="103096" y="20430"/>
                </a:lnTo>
                <a:lnTo>
                  <a:pt x="101748" y="20467"/>
                </a:lnTo>
                <a:lnTo>
                  <a:pt x="100400" y="20480"/>
                </a:lnTo>
                <a:lnTo>
                  <a:pt x="99053" y="20480"/>
                </a:lnTo>
                <a:lnTo>
                  <a:pt x="97480" y="20455"/>
                </a:lnTo>
                <a:lnTo>
                  <a:pt x="95895" y="20405"/>
                </a:lnTo>
                <a:lnTo>
                  <a:pt x="94323" y="20330"/>
                </a:lnTo>
                <a:lnTo>
                  <a:pt x="92750" y="20230"/>
                </a:lnTo>
                <a:lnTo>
                  <a:pt x="91190" y="20105"/>
                </a:lnTo>
                <a:lnTo>
                  <a:pt x="89618" y="19955"/>
                </a:lnTo>
                <a:lnTo>
                  <a:pt x="88058" y="19793"/>
                </a:lnTo>
                <a:lnTo>
                  <a:pt x="86485" y="19606"/>
                </a:lnTo>
                <a:lnTo>
                  <a:pt x="84925" y="19406"/>
                </a:lnTo>
                <a:lnTo>
                  <a:pt x="83365" y="19182"/>
                </a:lnTo>
                <a:lnTo>
                  <a:pt x="81806" y="18945"/>
                </a:lnTo>
                <a:lnTo>
                  <a:pt x="80258" y="18682"/>
                </a:lnTo>
                <a:lnTo>
                  <a:pt x="78698" y="18408"/>
                </a:lnTo>
                <a:lnTo>
                  <a:pt x="77138" y="18121"/>
                </a:lnTo>
                <a:lnTo>
                  <a:pt x="75591" y="17821"/>
                </a:lnTo>
                <a:lnTo>
                  <a:pt x="74043" y="17497"/>
                </a:lnTo>
                <a:lnTo>
                  <a:pt x="72483" y="17172"/>
                </a:lnTo>
                <a:lnTo>
                  <a:pt x="70936" y="16823"/>
                </a:lnTo>
                <a:lnTo>
                  <a:pt x="69388" y="16474"/>
                </a:lnTo>
                <a:lnTo>
                  <a:pt x="67841" y="16112"/>
                </a:lnTo>
                <a:lnTo>
                  <a:pt x="66306" y="15737"/>
                </a:lnTo>
                <a:lnTo>
                  <a:pt x="64758" y="15350"/>
                </a:lnTo>
                <a:lnTo>
                  <a:pt x="61663" y="14564"/>
                </a:lnTo>
                <a:lnTo>
                  <a:pt x="58581" y="13740"/>
                </a:lnTo>
                <a:lnTo>
                  <a:pt x="55511" y="12917"/>
                </a:lnTo>
                <a:lnTo>
                  <a:pt x="52428" y="12068"/>
                </a:lnTo>
                <a:lnTo>
                  <a:pt x="49346" y="11207"/>
                </a:lnTo>
                <a:lnTo>
                  <a:pt x="46276" y="10358"/>
                </a:lnTo>
                <a:lnTo>
                  <a:pt x="43205" y="9510"/>
                </a:lnTo>
                <a:lnTo>
                  <a:pt x="40123" y="8686"/>
                </a:lnTo>
                <a:lnTo>
                  <a:pt x="37053" y="7875"/>
                </a:lnTo>
                <a:lnTo>
                  <a:pt x="35518" y="7476"/>
                </a:lnTo>
                <a:lnTo>
                  <a:pt x="33983" y="7089"/>
                </a:lnTo>
                <a:lnTo>
                  <a:pt x="32448" y="6702"/>
                </a:lnTo>
                <a:lnTo>
                  <a:pt x="30900" y="6328"/>
                </a:lnTo>
                <a:lnTo>
                  <a:pt x="29365" y="5966"/>
                </a:lnTo>
                <a:lnTo>
                  <a:pt x="27830" y="5616"/>
                </a:lnTo>
                <a:lnTo>
                  <a:pt x="26283" y="5279"/>
                </a:lnTo>
                <a:lnTo>
                  <a:pt x="24748" y="4955"/>
                </a:lnTo>
                <a:lnTo>
                  <a:pt x="23213" y="4630"/>
                </a:lnTo>
                <a:lnTo>
                  <a:pt x="21665" y="4331"/>
                </a:lnTo>
                <a:lnTo>
                  <a:pt x="20130" y="4044"/>
                </a:lnTo>
                <a:lnTo>
                  <a:pt x="18583" y="3782"/>
                </a:lnTo>
                <a:lnTo>
                  <a:pt x="17035" y="3520"/>
                </a:lnTo>
                <a:lnTo>
                  <a:pt x="15500" y="3282"/>
                </a:lnTo>
                <a:lnTo>
                  <a:pt x="13953" y="3070"/>
                </a:lnTo>
                <a:lnTo>
                  <a:pt x="12405" y="2871"/>
                </a:lnTo>
                <a:lnTo>
                  <a:pt x="10858" y="2683"/>
                </a:lnTo>
                <a:lnTo>
                  <a:pt x="9310" y="2521"/>
                </a:lnTo>
                <a:lnTo>
                  <a:pt x="7763" y="2384"/>
                </a:lnTo>
                <a:lnTo>
                  <a:pt x="6215" y="2272"/>
                </a:lnTo>
                <a:lnTo>
                  <a:pt x="4655" y="2172"/>
                </a:lnTo>
                <a:lnTo>
                  <a:pt x="3108" y="2109"/>
                </a:lnTo>
                <a:lnTo>
                  <a:pt x="1548" y="2059"/>
                </a:lnTo>
                <a:lnTo>
                  <a:pt x="0" y="2034"/>
                </a:lnTo>
                <a:lnTo>
                  <a:pt x="0" y="39549"/>
                </a:lnTo>
                <a:lnTo>
                  <a:pt x="208775" y="39549"/>
                </a:lnTo>
                <a:lnTo>
                  <a:pt x="208775" y="874"/>
                </a:lnTo>
                <a:lnTo>
                  <a:pt x="208126" y="762"/>
                </a:lnTo>
                <a:lnTo>
                  <a:pt x="207477" y="662"/>
                </a:lnTo>
                <a:lnTo>
                  <a:pt x="206816" y="562"/>
                </a:lnTo>
                <a:lnTo>
                  <a:pt x="206142" y="475"/>
                </a:lnTo>
                <a:lnTo>
                  <a:pt x="205468" y="400"/>
                </a:lnTo>
                <a:lnTo>
                  <a:pt x="204806" y="325"/>
                </a:lnTo>
                <a:lnTo>
                  <a:pt x="203459" y="212"/>
                </a:lnTo>
                <a:lnTo>
                  <a:pt x="202473" y="138"/>
                </a:lnTo>
                <a:lnTo>
                  <a:pt x="201474" y="88"/>
                </a:lnTo>
                <a:lnTo>
                  <a:pt x="200488" y="38"/>
                </a:lnTo>
                <a:lnTo>
                  <a:pt x="199490" y="13"/>
                </a:lnTo>
                <a:lnTo>
                  <a:pt x="198504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/>
          <p:nvPr/>
        </p:nvSpPr>
        <p:spPr>
          <a:xfrm flipH="1">
            <a:off x="-38789" y="3521701"/>
            <a:ext cx="10160632" cy="1840459"/>
          </a:xfrm>
          <a:custGeom>
            <a:rect b="b" l="l" r="r" t="t"/>
            <a:pathLst>
              <a:path extrusionOk="0" h="37078" w="204707">
                <a:moveTo>
                  <a:pt x="142956" y="0"/>
                </a:moveTo>
                <a:lnTo>
                  <a:pt x="141746" y="13"/>
                </a:lnTo>
                <a:lnTo>
                  <a:pt x="140535" y="38"/>
                </a:lnTo>
                <a:lnTo>
                  <a:pt x="139337" y="75"/>
                </a:lnTo>
                <a:lnTo>
                  <a:pt x="138127" y="112"/>
                </a:lnTo>
                <a:lnTo>
                  <a:pt x="136929" y="162"/>
                </a:lnTo>
                <a:lnTo>
                  <a:pt x="135718" y="225"/>
                </a:lnTo>
                <a:lnTo>
                  <a:pt x="134520" y="300"/>
                </a:lnTo>
                <a:lnTo>
                  <a:pt x="133322" y="374"/>
                </a:lnTo>
                <a:lnTo>
                  <a:pt x="132111" y="462"/>
                </a:lnTo>
                <a:lnTo>
                  <a:pt x="130913" y="562"/>
                </a:lnTo>
                <a:lnTo>
                  <a:pt x="129715" y="662"/>
                </a:lnTo>
                <a:lnTo>
                  <a:pt x="128517" y="774"/>
                </a:lnTo>
                <a:lnTo>
                  <a:pt x="127319" y="899"/>
                </a:lnTo>
                <a:lnTo>
                  <a:pt x="126121" y="1036"/>
                </a:lnTo>
                <a:lnTo>
                  <a:pt x="124923" y="1173"/>
                </a:lnTo>
                <a:lnTo>
                  <a:pt x="123725" y="1323"/>
                </a:lnTo>
                <a:lnTo>
                  <a:pt x="122527" y="1485"/>
                </a:lnTo>
                <a:lnTo>
                  <a:pt x="121329" y="1647"/>
                </a:lnTo>
                <a:lnTo>
                  <a:pt x="120131" y="1822"/>
                </a:lnTo>
                <a:lnTo>
                  <a:pt x="118945" y="2009"/>
                </a:lnTo>
                <a:lnTo>
                  <a:pt x="117747" y="2197"/>
                </a:lnTo>
                <a:lnTo>
                  <a:pt x="116562" y="2396"/>
                </a:lnTo>
                <a:lnTo>
                  <a:pt x="115376" y="2608"/>
                </a:lnTo>
                <a:lnTo>
                  <a:pt x="114190" y="2821"/>
                </a:lnTo>
                <a:lnTo>
                  <a:pt x="112992" y="3045"/>
                </a:lnTo>
                <a:lnTo>
                  <a:pt x="111807" y="3270"/>
                </a:lnTo>
                <a:lnTo>
                  <a:pt x="110621" y="3507"/>
                </a:lnTo>
                <a:lnTo>
                  <a:pt x="109448" y="3756"/>
                </a:lnTo>
                <a:lnTo>
                  <a:pt x="108263" y="4006"/>
                </a:lnTo>
                <a:lnTo>
                  <a:pt x="107077" y="4268"/>
                </a:lnTo>
                <a:lnTo>
                  <a:pt x="105904" y="4543"/>
                </a:lnTo>
                <a:lnTo>
                  <a:pt x="104731" y="4817"/>
                </a:lnTo>
                <a:lnTo>
                  <a:pt x="102372" y="5391"/>
                </a:lnTo>
                <a:lnTo>
                  <a:pt x="100038" y="5990"/>
                </a:lnTo>
                <a:lnTo>
                  <a:pt x="97692" y="6627"/>
                </a:lnTo>
                <a:lnTo>
                  <a:pt x="95371" y="7276"/>
                </a:lnTo>
                <a:lnTo>
                  <a:pt x="93050" y="7962"/>
                </a:lnTo>
                <a:lnTo>
                  <a:pt x="90728" y="8673"/>
                </a:lnTo>
                <a:lnTo>
                  <a:pt x="88432" y="9410"/>
                </a:lnTo>
                <a:lnTo>
                  <a:pt x="86123" y="10171"/>
                </a:lnTo>
                <a:lnTo>
                  <a:pt x="83840" y="10957"/>
                </a:lnTo>
                <a:lnTo>
                  <a:pt x="81556" y="11768"/>
                </a:lnTo>
                <a:lnTo>
                  <a:pt x="79297" y="12605"/>
                </a:lnTo>
                <a:lnTo>
                  <a:pt x="77026" y="13466"/>
                </a:lnTo>
                <a:lnTo>
                  <a:pt x="74779" y="14352"/>
                </a:lnTo>
                <a:lnTo>
                  <a:pt x="72321" y="15338"/>
                </a:lnTo>
                <a:lnTo>
                  <a:pt x="69862" y="16349"/>
                </a:lnTo>
                <a:lnTo>
                  <a:pt x="67416" y="17384"/>
                </a:lnTo>
                <a:lnTo>
                  <a:pt x="64970" y="18420"/>
                </a:lnTo>
                <a:lnTo>
                  <a:pt x="60091" y="20517"/>
                </a:lnTo>
                <a:lnTo>
                  <a:pt x="57644" y="21565"/>
                </a:lnTo>
                <a:lnTo>
                  <a:pt x="55198" y="22588"/>
                </a:lnTo>
                <a:lnTo>
                  <a:pt x="52752" y="23612"/>
                </a:lnTo>
                <a:lnTo>
                  <a:pt x="50294" y="24610"/>
                </a:lnTo>
                <a:lnTo>
                  <a:pt x="47835" y="25584"/>
                </a:lnTo>
                <a:lnTo>
                  <a:pt x="46600" y="26070"/>
                </a:lnTo>
                <a:lnTo>
                  <a:pt x="45352" y="26532"/>
                </a:lnTo>
                <a:lnTo>
                  <a:pt x="44116" y="26994"/>
                </a:lnTo>
                <a:lnTo>
                  <a:pt x="42868" y="27443"/>
                </a:lnTo>
                <a:lnTo>
                  <a:pt x="41620" y="27892"/>
                </a:lnTo>
                <a:lnTo>
                  <a:pt x="40360" y="28317"/>
                </a:lnTo>
                <a:lnTo>
                  <a:pt x="39112" y="28741"/>
                </a:lnTo>
                <a:lnTo>
                  <a:pt x="37839" y="29140"/>
                </a:lnTo>
                <a:lnTo>
                  <a:pt x="36579" y="29540"/>
                </a:lnTo>
                <a:lnTo>
                  <a:pt x="35306" y="29914"/>
                </a:lnTo>
                <a:lnTo>
                  <a:pt x="34232" y="30226"/>
                </a:lnTo>
                <a:lnTo>
                  <a:pt x="33147" y="30525"/>
                </a:lnTo>
                <a:lnTo>
                  <a:pt x="32061" y="30813"/>
                </a:lnTo>
                <a:lnTo>
                  <a:pt x="30975" y="31087"/>
                </a:lnTo>
                <a:lnTo>
                  <a:pt x="29889" y="31349"/>
                </a:lnTo>
                <a:lnTo>
                  <a:pt x="28791" y="31611"/>
                </a:lnTo>
                <a:lnTo>
                  <a:pt x="27693" y="31848"/>
                </a:lnTo>
                <a:lnTo>
                  <a:pt x="26582" y="32073"/>
                </a:lnTo>
                <a:lnTo>
                  <a:pt x="25484" y="32285"/>
                </a:lnTo>
                <a:lnTo>
                  <a:pt x="24373" y="32485"/>
                </a:lnTo>
                <a:lnTo>
                  <a:pt x="23263" y="32672"/>
                </a:lnTo>
                <a:lnTo>
                  <a:pt x="22152" y="32834"/>
                </a:lnTo>
                <a:lnTo>
                  <a:pt x="21029" y="32996"/>
                </a:lnTo>
                <a:lnTo>
                  <a:pt x="19918" y="33134"/>
                </a:lnTo>
                <a:lnTo>
                  <a:pt x="18807" y="33259"/>
                </a:lnTo>
                <a:lnTo>
                  <a:pt x="17684" y="33358"/>
                </a:lnTo>
                <a:lnTo>
                  <a:pt x="16573" y="33446"/>
                </a:lnTo>
                <a:lnTo>
                  <a:pt x="15450" y="33521"/>
                </a:lnTo>
                <a:lnTo>
                  <a:pt x="14340" y="33583"/>
                </a:lnTo>
                <a:lnTo>
                  <a:pt x="13216" y="33620"/>
                </a:lnTo>
                <a:lnTo>
                  <a:pt x="12106" y="33633"/>
                </a:lnTo>
                <a:lnTo>
                  <a:pt x="10995" y="33645"/>
                </a:lnTo>
                <a:lnTo>
                  <a:pt x="9884" y="33620"/>
                </a:lnTo>
                <a:lnTo>
                  <a:pt x="8774" y="33583"/>
                </a:lnTo>
                <a:lnTo>
                  <a:pt x="7663" y="33533"/>
                </a:lnTo>
                <a:lnTo>
                  <a:pt x="6552" y="33446"/>
                </a:lnTo>
                <a:lnTo>
                  <a:pt x="5454" y="33358"/>
                </a:lnTo>
                <a:lnTo>
                  <a:pt x="4356" y="33234"/>
                </a:lnTo>
                <a:lnTo>
                  <a:pt x="3258" y="33096"/>
                </a:lnTo>
                <a:lnTo>
                  <a:pt x="2172" y="32934"/>
                </a:lnTo>
                <a:lnTo>
                  <a:pt x="1086" y="32747"/>
                </a:lnTo>
                <a:lnTo>
                  <a:pt x="0" y="32547"/>
                </a:lnTo>
                <a:lnTo>
                  <a:pt x="0" y="37077"/>
                </a:lnTo>
                <a:lnTo>
                  <a:pt x="204706" y="37077"/>
                </a:lnTo>
                <a:lnTo>
                  <a:pt x="204706" y="14364"/>
                </a:lnTo>
                <a:lnTo>
                  <a:pt x="203122" y="13553"/>
                </a:lnTo>
                <a:lnTo>
                  <a:pt x="201512" y="12767"/>
                </a:lnTo>
                <a:lnTo>
                  <a:pt x="199902" y="12006"/>
                </a:lnTo>
                <a:lnTo>
                  <a:pt x="198279" y="11257"/>
                </a:lnTo>
                <a:lnTo>
                  <a:pt x="196645" y="10545"/>
                </a:lnTo>
                <a:lnTo>
                  <a:pt x="195010" y="9847"/>
                </a:lnTo>
                <a:lnTo>
                  <a:pt x="193362" y="9173"/>
                </a:lnTo>
                <a:lnTo>
                  <a:pt x="191703" y="8536"/>
                </a:lnTo>
                <a:lnTo>
                  <a:pt x="190043" y="7912"/>
                </a:lnTo>
                <a:lnTo>
                  <a:pt x="188370" y="7313"/>
                </a:lnTo>
                <a:lnTo>
                  <a:pt x="186686" y="6739"/>
                </a:lnTo>
                <a:lnTo>
                  <a:pt x="185001" y="6190"/>
                </a:lnTo>
                <a:lnTo>
                  <a:pt x="183304" y="5666"/>
                </a:lnTo>
                <a:lnTo>
                  <a:pt x="181606" y="5167"/>
                </a:lnTo>
                <a:lnTo>
                  <a:pt x="179897" y="4680"/>
                </a:lnTo>
                <a:lnTo>
                  <a:pt x="178187" y="4231"/>
                </a:lnTo>
                <a:lnTo>
                  <a:pt x="176465" y="3794"/>
                </a:lnTo>
                <a:lnTo>
                  <a:pt x="174742" y="3395"/>
                </a:lnTo>
                <a:lnTo>
                  <a:pt x="173008" y="3008"/>
                </a:lnTo>
                <a:lnTo>
                  <a:pt x="171286" y="2646"/>
                </a:lnTo>
                <a:lnTo>
                  <a:pt x="169538" y="2309"/>
                </a:lnTo>
                <a:lnTo>
                  <a:pt x="167804" y="1997"/>
                </a:lnTo>
                <a:lnTo>
                  <a:pt x="166057" y="1710"/>
                </a:lnTo>
                <a:lnTo>
                  <a:pt x="164297" y="1435"/>
                </a:lnTo>
                <a:lnTo>
                  <a:pt x="162550" y="1186"/>
                </a:lnTo>
                <a:lnTo>
                  <a:pt x="160790" y="974"/>
                </a:lnTo>
                <a:lnTo>
                  <a:pt x="159030" y="774"/>
                </a:lnTo>
                <a:lnTo>
                  <a:pt x="157258" y="599"/>
                </a:lnTo>
                <a:lnTo>
                  <a:pt x="155499" y="437"/>
                </a:lnTo>
                <a:lnTo>
                  <a:pt x="153726" y="312"/>
                </a:lnTo>
                <a:lnTo>
                  <a:pt x="151954" y="200"/>
                </a:lnTo>
                <a:lnTo>
                  <a:pt x="150195" y="125"/>
                </a:lnTo>
                <a:lnTo>
                  <a:pt x="148984" y="75"/>
                </a:lnTo>
                <a:lnTo>
                  <a:pt x="147774" y="38"/>
                </a:lnTo>
                <a:lnTo>
                  <a:pt x="146563" y="13"/>
                </a:lnTo>
                <a:lnTo>
                  <a:pt x="145365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723900" y="540000"/>
            <a:ext cx="7700100" cy="5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723900" y="540000"/>
            <a:ext cx="7700100" cy="5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subTitle"/>
          </p:nvPr>
        </p:nvSpPr>
        <p:spPr>
          <a:xfrm>
            <a:off x="723900" y="1557625"/>
            <a:ext cx="3436800" cy="24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65"/>
              <a:buFont typeface="Encode Sans"/>
              <a:buChar char="●"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95"/>
              <a:buFont typeface="Encode Sans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95"/>
              <a:buFont typeface="Encode Sans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95"/>
              <a:buFont typeface="Encode Sans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95"/>
              <a:buFont typeface="Encode Sans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95"/>
              <a:buFont typeface="Encode Sans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95"/>
              <a:buFont typeface="Encode Sans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95"/>
              <a:buFont typeface="Encode Sans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95"/>
              <a:buFont typeface="Encode Sans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7"/>
          <p:cNvSpPr/>
          <p:nvPr/>
        </p:nvSpPr>
        <p:spPr>
          <a:xfrm flipH="1">
            <a:off x="-2034149" y="3206225"/>
            <a:ext cx="6049519" cy="3234165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/>
          <p:nvPr/>
        </p:nvSpPr>
        <p:spPr>
          <a:xfrm flipH="1">
            <a:off x="-1657202" y="3863466"/>
            <a:ext cx="4874649" cy="3502634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flipH="1" rot="10800000">
            <a:off x="6466250" y="-1577673"/>
            <a:ext cx="4581747" cy="3292173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 flipH="1" rot="10800000">
            <a:off x="2658617" y="-1"/>
            <a:ext cx="6485384" cy="2566085"/>
          </a:xfrm>
          <a:custGeom>
            <a:rect b="b" l="l" r="r" t="t"/>
            <a:pathLst>
              <a:path extrusionOk="0" h="26222" w="70099">
                <a:moveTo>
                  <a:pt x="70099" y="0"/>
                </a:moveTo>
                <a:lnTo>
                  <a:pt x="68375" y="1943"/>
                </a:lnTo>
                <a:lnTo>
                  <a:pt x="67524" y="2903"/>
                </a:lnTo>
                <a:lnTo>
                  <a:pt x="66651" y="3841"/>
                </a:lnTo>
                <a:lnTo>
                  <a:pt x="66171" y="4343"/>
                </a:lnTo>
                <a:lnTo>
                  <a:pt x="65691" y="4845"/>
                </a:lnTo>
                <a:lnTo>
                  <a:pt x="65200" y="5336"/>
                </a:lnTo>
                <a:lnTo>
                  <a:pt x="64698" y="5827"/>
                </a:lnTo>
                <a:lnTo>
                  <a:pt x="64196" y="6307"/>
                </a:lnTo>
                <a:lnTo>
                  <a:pt x="63683" y="6788"/>
                </a:lnTo>
                <a:lnTo>
                  <a:pt x="63159" y="7257"/>
                </a:lnTo>
                <a:lnTo>
                  <a:pt x="62635" y="7715"/>
                </a:lnTo>
                <a:lnTo>
                  <a:pt x="62101" y="8152"/>
                </a:lnTo>
                <a:lnTo>
                  <a:pt x="61566" y="8588"/>
                </a:lnTo>
                <a:lnTo>
                  <a:pt x="61009" y="9014"/>
                </a:lnTo>
                <a:lnTo>
                  <a:pt x="60453" y="9428"/>
                </a:lnTo>
                <a:lnTo>
                  <a:pt x="59875" y="9821"/>
                </a:lnTo>
                <a:lnTo>
                  <a:pt x="59296" y="10203"/>
                </a:lnTo>
                <a:lnTo>
                  <a:pt x="58707" y="10563"/>
                </a:lnTo>
                <a:lnTo>
                  <a:pt x="58107" y="10912"/>
                </a:lnTo>
                <a:lnTo>
                  <a:pt x="57529" y="11229"/>
                </a:lnTo>
                <a:lnTo>
                  <a:pt x="56939" y="11523"/>
                </a:lnTo>
                <a:lnTo>
                  <a:pt x="56339" y="11807"/>
                </a:lnTo>
                <a:lnTo>
                  <a:pt x="55739" y="12069"/>
                </a:lnTo>
                <a:lnTo>
                  <a:pt x="55128" y="12320"/>
                </a:lnTo>
                <a:lnTo>
                  <a:pt x="54517" y="12549"/>
                </a:lnTo>
                <a:lnTo>
                  <a:pt x="53895" y="12778"/>
                </a:lnTo>
                <a:lnTo>
                  <a:pt x="53262" y="12986"/>
                </a:lnTo>
                <a:lnTo>
                  <a:pt x="52640" y="13182"/>
                </a:lnTo>
                <a:lnTo>
                  <a:pt x="51996" y="13357"/>
                </a:lnTo>
                <a:lnTo>
                  <a:pt x="51363" y="13531"/>
                </a:lnTo>
                <a:lnTo>
                  <a:pt x="50719" y="13684"/>
                </a:lnTo>
                <a:lnTo>
                  <a:pt x="50076" y="13826"/>
                </a:lnTo>
                <a:lnTo>
                  <a:pt x="49421" y="13968"/>
                </a:lnTo>
                <a:lnTo>
                  <a:pt x="48777" y="14088"/>
                </a:lnTo>
                <a:lnTo>
                  <a:pt x="48122" y="14208"/>
                </a:lnTo>
                <a:lnTo>
                  <a:pt x="47042" y="14371"/>
                </a:lnTo>
                <a:lnTo>
                  <a:pt x="45951" y="14524"/>
                </a:lnTo>
                <a:lnTo>
                  <a:pt x="44860" y="14655"/>
                </a:lnTo>
                <a:lnTo>
                  <a:pt x="43758" y="14753"/>
                </a:lnTo>
                <a:lnTo>
                  <a:pt x="42666" y="14851"/>
                </a:lnTo>
                <a:lnTo>
                  <a:pt x="41564" y="14917"/>
                </a:lnTo>
                <a:lnTo>
                  <a:pt x="40462" y="14971"/>
                </a:lnTo>
                <a:lnTo>
                  <a:pt x="39360" y="15026"/>
                </a:lnTo>
                <a:lnTo>
                  <a:pt x="38258" y="15059"/>
                </a:lnTo>
                <a:lnTo>
                  <a:pt x="37156" y="15081"/>
                </a:lnTo>
                <a:lnTo>
                  <a:pt x="34941" y="15113"/>
                </a:lnTo>
                <a:lnTo>
                  <a:pt x="30511" y="15146"/>
                </a:lnTo>
                <a:lnTo>
                  <a:pt x="28306" y="15179"/>
                </a:lnTo>
                <a:lnTo>
                  <a:pt x="27204" y="15201"/>
                </a:lnTo>
                <a:lnTo>
                  <a:pt x="26102" y="15233"/>
                </a:lnTo>
                <a:lnTo>
                  <a:pt x="25000" y="15277"/>
                </a:lnTo>
                <a:lnTo>
                  <a:pt x="23909" y="15332"/>
                </a:lnTo>
                <a:lnTo>
                  <a:pt x="22807" y="15397"/>
                </a:lnTo>
                <a:lnTo>
                  <a:pt x="21716" y="15484"/>
                </a:lnTo>
                <a:lnTo>
                  <a:pt x="20624" y="15593"/>
                </a:lnTo>
                <a:lnTo>
                  <a:pt x="19544" y="15713"/>
                </a:lnTo>
                <a:lnTo>
                  <a:pt x="18453" y="15855"/>
                </a:lnTo>
                <a:lnTo>
                  <a:pt x="17384" y="16030"/>
                </a:lnTo>
                <a:lnTo>
                  <a:pt x="16838" y="16117"/>
                </a:lnTo>
                <a:lnTo>
                  <a:pt x="16303" y="16215"/>
                </a:lnTo>
                <a:lnTo>
                  <a:pt x="15769" y="16325"/>
                </a:lnTo>
                <a:lnTo>
                  <a:pt x="15234" y="16445"/>
                </a:lnTo>
                <a:lnTo>
                  <a:pt x="14699" y="16565"/>
                </a:lnTo>
                <a:lnTo>
                  <a:pt x="14165" y="16685"/>
                </a:lnTo>
                <a:lnTo>
                  <a:pt x="13630" y="16826"/>
                </a:lnTo>
                <a:lnTo>
                  <a:pt x="13095" y="16968"/>
                </a:lnTo>
                <a:lnTo>
                  <a:pt x="12495" y="17143"/>
                </a:lnTo>
                <a:lnTo>
                  <a:pt x="11895" y="17328"/>
                </a:lnTo>
                <a:lnTo>
                  <a:pt x="11295" y="17536"/>
                </a:lnTo>
                <a:lnTo>
                  <a:pt x="10695" y="17754"/>
                </a:lnTo>
                <a:lnTo>
                  <a:pt x="10105" y="17994"/>
                </a:lnTo>
                <a:lnTo>
                  <a:pt x="9516" y="18234"/>
                </a:lnTo>
                <a:lnTo>
                  <a:pt x="8938" y="18507"/>
                </a:lnTo>
                <a:lnTo>
                  <a:pt x="8370" y="18780"/>
                </a:lnTo>
                <a:lnTo>
                  <a:pt x="7803" y="19074"/>
                </a:lnTo>
                <a:lnTo>
                  <a:pt x="7246" y="19380"/>
                </a:lnTo>
                <a:lnTo>
                  <a:pt x="6701" y="19696"/>
                </a:lnTo>
                <a:lnTo>
                  <a:pt x="6155" y="20035"/>
                </a:lnTo>
                <a:lnTo>
                  <a:pt x="5631" y="20384"/>
                </a:lnTo>
                <a:lnTo>
                  <a:pt x="5108" y="20744"/>
                </a:lnTo>
                <a:lnTo>
                  <a:pt x="4606" y="21126"/>
                </a:lnTo>
                <a:lnTo>
                  <a:pt x="4115" y="21519"/>
                </a:lnTo>
                <a:lnTo>
                  <a:pt x="3820" y="21759"/>
                </a:lnTo>
                <a:lnTo>
                  <a:pt x="3525" y="22010"/>
                </a:lnTo>
                <a:lnTo>
                  <a:pt x="3242" y="22272"/>
                </a:lnTo>
                <a:lnTo>
                  <a:pt x="2969" y="22533"/>
                </a:lnTo>
                <a:lnTo>
                  <a:pt x="2696" y="22795"/>
                </a:lnTo>
                <a:lnTo>
                  <a:pt x="2423" y="23068"/>
                </a:lnTo>
                <a:lnTo>
                  <a:pt x="2162" y="23341"/>
                </a:lnTo>
                <a:lnTo>
                  <a:pt x="1911" y="23625"/>
                </a:lnTo>
                <a:lnTo>
                  <a:pt x="1649" y="23919"/>
                </a:lnTo>
                <a:lnTo>
                  <a:pt x="1409" y="24225"/>
                </a:lnTo>
                <a:lnTo>
                  <a:pt x="1158" y="24530"/>
                </a:lnTo>
                <a:lnTo>
                  <a:pt x="918" y="24847"/>
                </a:lnTo>
                <a:lnTo>
                  <a:pt x="688" y="25174"/>
                </a:lnTo>
                <a:lnTo>
                  <a:pt x="448" y="25512"/>
                </a:lnTo>
                <a:lnTo>
                  <a:pt x="219" y="25862"/>
                </a:lnTo>
                <a:lnTo>
                  <a:pt x="1" y="26222"/>
                </a:lnTo>
                <a:lnTo>
                  <a:pt x="70099" y="26222"/>
                </a:lnTo>
                <a:lnTo>
                  <a:pt x="70099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/>
          <p:nvPr/>
        </p:nvSpPr>
        <p:spPr>
          <a:xfrm flipH="1">
            <a:off x="-83" y="2577424"/>
            <a:ext cx="6485384" cy="2566085"/>
          </a:xfrm>
          <a:custGeom>
            <a:rect b="b" l="l" r="r" t="t"/>
            <a:pathLst>
              <a:path extrusionOk="0" h="26222" w="70099">
                <a:moveTo>
                  <a:pt x="70099" y="0"/>
                </a:moveTo>
                <a:lnTo>
                  <a:pt x="68375" y="1943"/>
                </a:lnTo>
                <a:lnTo>
                  <a:pt x="67524" y="2903"/>
                </a:lnTo>
                <a:lnTo>
                  <a:pt x="66651" y="3841"/>
                </a:lnTo>
                <a:lnTo>
                  <a:pt x="66171" y="4343"/>
                </a:lnTo>
                <a:lnTo>
                  <a:pt x="65691" y="4845"/>
                </a:lnTo>
                <a:lnTo>
                  <a:pt x="65200" y="5336"/>
                </a:lnTo>
                <a:lnTo>
                  <a:pt x="64698" y="5827"/>
                </a:lnTo>
                <a:lnTo>
                  <a:pt x="64196" y="6307"/>
                </a:lnTo>
                <a:lnTo>
                  <a:pt x="63683" y="6788"/>
                </a:lnTo>
                <a:lnTo>
                  <a:pt x="63159" y="7257"/>
                </a:lnTo>
                <a:lnTo>
                  <a:pt x="62635" y="7715"/>
                </a:lnTo>
                <a:lnTo>
                  <a:pt x="62101" y="8152"/>
                </a:lnTo>
                <a:lnTo>
                  <a:pt x="61566" y="8588"/>
                </a:lnTo>
                <a:lnTo>
                  <a:pt x="61009" y="9014"/>
                </a:lnTo>
                <a:lnTo>
                  <a:pt x="60453" y="9428"/>
                </a:lnTo>
                <a:lnTo>
                  <a:pt x="59875" y="9821"/>
                </a:lnTo>
                <a:lnTo>
                  <a:pt x="59296" y="10203"/>
                </a:lnTo>
                <a:lnTo>
                  <a:pt x="58707" y="10563"/>
                </a:lnTo>
                <a:lnTo>
                  <a:pt x="58107" y="10912"/>
                </a:lnTo>
                <a:lnTo>
                  <a:pt x="57529" y="11229"/>
                </a:lnTo>
                <a:lnTo>
                  <a:pt x="56939" y="11523"/>
                </a:lnTo>
                <a:lnTo>
                  <a:pt x="56339" y="11807"/>
                </a:lnTo>
                <a:lnTo>
                  <a:pt x="55739" y="12069"/>
                </a:lnTo>
                <a:lnTo>
                  <a:pt x="55128" y="12320"/>
                </a:lnTo>
                <a:lnTo>
                  <a:pt x="54517" y="12549"/>
                </a:lnTo>
                <a:lnTo>
                  <a:pt x="53895" y="12778"/>
                </a:lnTo>
                <a:lnTo>
                  <a:pt x="53262" y="12986"/>
                </a:lnTo>
                <a:lnTo>
                  <a:pt x="52640" y="13182"/>
                </a:lnTo>
                <a:lnTo>
                  <a:pt x="51996" y="13357"/>
                </a:lnTo>
                <a:lnTo>
                  <a:pt x="51363" y="13531"/>
                </a:lnTo>
                <a:lnTo>
                  <a:pt x="50719" y="13684"/>
                </a:lnTo>
                <a:lnTo>
                  <a:pt x="50076" y="13826"/>
                </a:lnTo>
                <a:lnTo>
                  <a:pt x="49421" y="13968"/>
                </a:lnTo>
                <a:lnTo>
                  <a:pt x="48777" y="14088"/>
                </a:lnTo>
                <a:lnTo>
                  <a:pt x="48122" y="14208"/>
                </a:lnTo>
                <a:lnTo>
                  <a:pt x="47042" y="14371"/>
                </a:lnTo>
                <a:lnTo>
                  <a:pt x="45951" y="14524"/>
                </a:lnTo>
                <a:lnTo>
                  <a:pt x="44860" y="14655"/>
                </a:lnTo>
                <a:lnTo>
                  <a:pt x="43758" y="14753"/>
                </a:lnTo>
                <a:lnTo>
                  <a:pt x="42666" y="14851"/>
                </a:lnTo>
                <a:lnTo>
                  <a:pt x="41564" y="14917"/>
                </a:lnTo>
                <a:lnTo>
                  <a:pt x="40462" y="14971"/>
                </a:lnTo>
                <a:lnTo>
                  <a:pt x="39360" y="15026"/>
                </a:lnTo>
                <a:lnTo>
                  <a:pt x="38258" y="15059"/>
                </a:lnTo>
                <a:lnTo>
                  <a:pt x="37156" y="15081"/>
                </a:lnTo>
                <a:lnTo>
                  <a:pt x="34941" y="15113"/>
                </a:lnTo>
                <a:lnTo>
                  <a:pt x="30511" y="15146"/>
                </a:lnTo>
                <a:lnTo>
                  <a:pt x="28306" y="15179"/>
                </a:lnTo>
                <a:lnTo>
                  <a:pt x="27204" y="15201"/>
                </a:lnTo>
                <a:lnTo>
                  <a:pt x="26102" y="15233"/>
                </a:lnTo>
                <a:lnTo>
                  <a:pt x="25000" y="15277"/>
                </a:lnTo>
                <a:lnTo>
                  <a:pt x="23909" y="15332"/>
                </a:lnTo>
                <a:lnTo>
                  <a:pt x="22807" y="15397"/>
                </a:lnTo>
                <a:lnTo>
                  <a:pt x="21716" y="15484"/>
                </a:lnTo>
                <a:lnTo>
                  <a:pt x="20624" y="15593"/>
                </a:lnTo>
                <a:lnTo>
                  <a:pt x="19544" y="15713"/>
                </a:lnTo>
                <a:lnTo>
                  <a:pt x="18453" y="15855"/>
                </a:lnTo>
                <a:lnTo>
                  <a:pt x="17384" y="16030"/>
                </a:lnTo>
                <a:lnTo>
                  <a:pt x="16838" y="16117"/>
                </a:lnTo>
                <a:lnTo>
                  <a:pt x="16303" y="16215"/>
                </a:lnTo>
                <a:lnTo>
                  <a:pt x="15769" y="16325"/>
                </a:lnTo>
                <a:lnTo>
                  <a:pt x="15234" y="16445"/>
                </a:lnTo>
                <a:lnTo>
                  <a:pt x="14699" y="16565"/>
                </a:lnTo>
                <a:lnTo>
                  <a:pt x="14165" y="16685"/>
                </a:lnTo>
                <a:lnTo>
                  <a:pt x="13630" y="16826"/>
                </a:lnTo>
                <a:lnTo>
                  <a:pt x="13095" y="16968"/>
                </a:lnTo>
                <a:lnTo>
                  <a:pt x="12495" y="17143"/>
                </a:lnTo>
                <a:lnTo>
                  <a:pt x="11895" y="17328"/>
                </a:lnTo>
                <a:lnTo>
                  <a:pt x="11295" y="17536"/>
                </a:lnTo>
                <a:lnTo>
                  <a:pt x="10695" y="17754"/>
                </a:lnTo>
                <a:lnTo>
                  <a:pt x="10105" y="17994"/>
                </a:lnTo>
                <a:lnTo>
                  <a:pt x="9516" y="18234"/>
                </a:lnTo>
                <a:lnTo>
                  <a:pt x="8938" y="18507"/>
                </a:lnTo>
                <a:lnTo>
                  <a:pt x="8370" y="18780"/>
                </a:lnTo>
                <a:lnTo>
                  <a:pt x="7803" y="19074"/>
                </a:lnTo>
                <a:lnTo>
                  <a:pt x="7246" y="19380"/>
                </a:lnTo>
                <a:lnTo>
                  <a:pt x="6701" y="19696"/>
                </a:lnTo>
                <a:lnTo>
                  <a:pt x="6155" y="20035"/>
                </a:lnTo>
                <a:lnTo>
                  <a:pt x="5631" y="20384"/>
                </a:lnTo>
                <a:lnTo>
                  <a:pt x="5108" y="20744"/>
                </a:lnTo>
                <a:lnTo>
                  <a:pt x="4606" y="21126"/>
                </a:lnTo>
                <a:lnTo>
                  <a:pt x="4115" y="21519"/>
                </a:lnTo>
                <a:lnTo>
                  <a:pt x="3820" y="21759"/>
                </a:lnTo>
                <a:lnTo>
                  <a:pt x="3525" y="22010"/>
                </a:lnTo>
                <a:lnTo>
                  <a:pt x="3242" y="22272"/>
                </a:lnTo>
                <a:lnTo>
                  <a:pt x="2969" y="22533"/>
                </a:lnTo>
                <a:lnTo>
                  <a:pt x="2696" y="22795"/>
                </a:lnTo>
                <a:lnTo>
                  <a:pt x="2423" y="23068"/>
                </a:lnTo>
                <a:lnTo>
                  <a:pt x="2162" y="23341"/>
                </a:lnTo>
                <a:lnTo>
                  <a:pt x="1911" y="23625"/>
                </a:lnTo>
                <a:lnTo>
                  <a:pt x="1649" y="23919"/>
                </a:lnTo>
                <a:lnTo>
                  <a:pt x="1409" y="24225"/>
                </a:lnTo>
                <a:lnTo>
                  <a:pt x="1158" y="24530"/>
                </a:lnTo>
                <a:lnTo>
                  <a:pt x="918" y="24847"/>
                </a:lnTo>
                <a:lnTo>
                  <a:pt x="688" y="25174"/>
                </a:lnTo>
                <a:lnTo>
                  <a:pt x="448" y="25512"/>
                </a:lnTo>
                <a:lnTo>
                  <a:pt x="219" y="25862"/>
                </a:lnTo>
                <a:lnTo>
                  <a:pt x="1" y="26222"/>
                </a:lnTo>
                <a:lnTo>
                  <a:pt x="70099" y="26222"/>
                </a:lnTo>
                <a:lnTo>
                  <a:pt x="70099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>
            <p:ph type="ctrTitle"/>
          </p:nvPr>
        </p:nvSpPr>
        <p:spPr>
          <a:xfrm>
            <a:off x="1347750" y="1440000"/>
            <a:ext cx="6448500" cy="22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None/>
              <a:defRPr sz="9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723900" y="540000"/>
            <a:ext cx="7700100" cy="5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/>
          <p:nvPr/>
        </p:nvSpPr>
        <p:spPr>
          <a:xfrm flipH="1" rot="10800000">
            <a:off x="4542425" y="-381013"/>
            <a:ext cx="7021108" cy="3753613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/>
          <p:nvPr/>
        </p:nvSpPr>
        <p:spPr>
          <a:xfrm flipH="1" rot="10800000">
            <a:off x="5468505" y="-1455425"/>
            <a:ext cx="5657624" cy="4065224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4840950" y="3377925"/>
            <a:ext cx="3582900" cy="12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4190975" y="2285998"/>
            <a:ext cx="7461073" cy="3251072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4971075" y="-410499"/>
            <a:ext cx="6192507" cy="5713642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solidFill>
            <a:srgbClr val="20134F">
              <a:alpha val="7654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0"/>
          <p:cNvSpPr/>
          <p:nvPr/>
        </p:nvSpPr>
        <p:spPr>
          <a:xfrm rot="10800000">
            <a:off x="-1800626" y="-563713"/>
            <a:ext cx="3669634" cy="1961778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619866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/>
          <p:nvPr/>
        </p:nvSpPr>
        <p:spPr>
          <a:xfrm rot="10800000">
            <a:off x="-994107" y="-451600"/>
            <a:ext cx="2957135" cy="2124725"/>
          </a:xfrm>
          <a:custGeom>
            <a:rect b="b" l="l" r="r" t="t"/>
            <a:pathLst>
              <a:path extrusionOk="0" h="116599" w="162950">
                <a:moveTo>
                  <a:pt x="109511" y="1"/>
                </a:moveTo>
                <a:lnTo>
                  <a:pt x="108912" y="487"/>
                </a:lnTo>
                <a:lnTo>
                  <a:pt x="108313" y="974"/>
                </a:lnTo>
                <a:lnTo>
                  <a:pt x="107714" y="1473"/>
                </a:lnTo>
                <a:lnTo>
                  <a:pt x="107127" y="1972"/>
                </a:lnTo>
                <a:lnTo>
                  <a:pt x="106553" y="2484"/>
                </a:lnTo>
                <a:lnTo>
                  <a:pt x="105979" y="3008"/>
                </a:lnTo>
                <a:lnTo>
                  <a:pt x="105417" y="3532"/>
                </a:lnTo>
                <a:lnTo>
                  <a:pt x="104856" y="4056"/>
                </a:lnTo>
                <a:lnTo>
                  <a:pt x="104294" y="4606"/>
                </a:lnTo>
                <a:lnTo>
                  <a:pt x="103745" y="5142"/>
                </a:lnTo>
                <a:lnTo>
                  <a:pt x="103208" y="5691"/>
                </a:lnTo>
                <a:lnTo>
                  <a:pt x="102672" y="6253"/>
                </a:lnTo>
                <a:lnTo>
                  <a:pt x="102148" y="6815"/>
                </a:lnTo>
                <a:lnTo>
                  <a:pt x="101624" y="7389"/>
                </a:lnTo>
                <a:lnTo>
                  <a:pt x="101112" y="7963"/>
                </a:lnTo>
                <a:lnTo>
                  <a:pt x="100600" y="8549"/>
                </a:lnTo>
                <a:lnTo>
                  <a:pt x="100101" y="9136"/>
                </a:lnTo>
                <a:lnTo>
                  <a:pt x="99602" y="9735"/>
                </a:lnTo>
                <a:lnTo>
                  <a:pt x="99115" y="10334"/>
                </a:lnTo>
                <a:lnTo>
                  <a:pt x="98641" y="10933"/>
                </a:lnTo>
                <a:lnTo>
                  <a:pt x="98167" y="11544"/>
                </a:lnTo>
                <a:lnTo>
                  <a:pt x="97705" y="12156"/>
                </a:lnTo>
                <a:lnTo>
                  <a:pt x="97243" y="12780"/>
                </a:lnTo>
                <a:lnTo>
                  <a:pt x="96794" y="13404"/>
                </a:lnTo>
                <a:lnTo>
                  <a:pt x="96345" y="14028"/>
                </a:lnTo>
                <a:lnTo>
                  <a:pt x="95908" y="14664"/>
                </a:lnTo>
                <a:lnTo>
                  <a:pt x="95483" y="15301"/>
                </a:lnTo>
                <a:lnTo>
                  <a:pt x="95059" y="15950"/>
                </a:lnTo>
                <a:lnTo>
                  <a:pt x="94647" y="16586"/>
                </a:lnTo>
                <a:lnTo>
                  <a:pt x="94235" y="17235"/>
                </a:lnTo>
                <a:lnTo>
                  <a:pt x="93836" y="17897"/>
                </a:lnTo>
                <a:lnTo>
                  <a:pt x="93449" y="18545"/>
                </a:lnTo>
                <a:lnTo>
                  <a:pt x="92700" y="19831"/>
                </a:lnTo>
                <a:lnTo>
                  <a:pt x="91977" y="21116"/>
                </a:lnTo>
                <a:lnTo>
                  <a:pt x="91240" y="22414"/>
                </a:lnTo>
                <a:lnTo>
                  <a:pt x="90504" y="23700"/>
                </a:lnTo>
                <a:lnTo>
                  <a:pt x="90130" y="24336"/>
                </a:lnTo>
                <a:lnTo>
                  <a:pt x="89743" y="24973"/>
                </a:lnTo>
                <a:lnTo>
                  <a:pt x="89356" y="25609"/>
                </a:lnTo>
                <a:lnTo>
                  <a:pt x="88957" y="26233"/>
                </a:lnTo>
                <a:lnTo>
                  <a:pt x="88545" y="26844"/>
                </a:lnTo>
                <a:lnTo>
                  <a:pt x="88120" y="27456"/>
                </a:lnTo>
                <a:lnTo>
                  <a:pt x="87696" y="28055"/>
                </a:lnTo>
                <a:lnTo>
                  <a:pt x="87247" y="28642"/>
                </a:lnTo>
                <a:lnTo>
                  <a:pt x="86922" y="29041"/>
                </a:lnTo>
                <a:lnTo>
                  <a:pt x="86598" y="29440"/>
                </a:lnTo>
                <a:lnTo>
                  <a:pt x="86261" y="29840"/>
                </a:lnTo>
                <a:lnTo>
                  <a:pt x="85911" y="30226"/>
                </a:lnTo>
                <a:lnTo>
                  <a:pt x="85574" y="30613"/>
                </a:lnTo>
                <a:lnTo>
                  <a:pt x="85213" y="30988"/>
                </a:lnTo>
                <a:lnTo>
                  <a:pt x="84851" y="31362"/>
                </a:lnTo>
                <a:lnTo>
                  <a:pt x="84489" y="31724"/>
                </a:lnTo>
                <a:lnTo>
                  <a:pt x="84127" y="32086"/>
                </a:lnTo>
                <a:lnTo>
                  <a:pt x="83752" y="32435"/>
                </a:lnTo>
                <a:lnTo>
                  <a:pt x="82979" y="33134"/>
                </a:lnTo>
                <a:lnTo>
                  <a:pt x="82192" y="33808"/>
                </a:lnTo>
                <a:lnTo>
                  <a:pt x="81394" y="34470"/>
                </a:lnTo>
                <a:lnTo>
                  <a:pt x="80570" y="35106"/>
                </a:lnTo>
                <a:lnTo>
                  <a:pt x="79734" y="35730"/>
                </a:lnTo>
                <a:lnTo>
                  <a:pt x="78885" y="36329"/>
                </a:lnTo>
                <a:lnTo>
                  <a:pt x="78037" y="36916"/>
                </a:lnTo>
                <a:lnTo>
                  <a:pt x="77163" y="37477"/>
                </a:lnTo>
                <a:lnTo>
                  <a:pt x="76277" y="38026"/>
                </a:lnTo>
                <a:lnTo>
                  <a:pt x="75391" y="38563"/>
                </a:lnTo>
                <a:lnTo>
                  <a:pt x="74492" y="39087"/>
                </a:lnTo>
                <a:lnTo>
                  <a:pt x="73419" y="39686"/>
                </a:lnTo>
                <a:lnTo>
                  <a:pt x="72346" y="40273"/>
                </a:lnTo>
                <a:lnTo>
                  <a:pt x="71260" y="40834"/>
                </a:lnTo>
                <a:lnTo>
                  <a:pt x="70162" y="41383"/>
                </a:lnTo>
                <a:lnTo>
                  <a:pt x="69051" y="41907"/>
                </a:lnTo>
                <a:lnTo>
                  <a:pt x="67928" y="42407"/>
                </a:lnTo>
                <a:lnTo>
                  <a:pt x="66805" y="42893"/>
                </a:lnTo>
                <a:lnTo>
                  <a:pt x="65669" y="43343"/>
                </a:lnTo>
                <a:lnTo>
                  <a:pt x="64521" y="43779"/>
                </a:lnTo>
                <a:lnTo>
                  <a:pt x="63360" y="44191"/>
                </a:lnTo>
                <a:lnTo>
                  <a:pt x="62200" y="44578"/>
                </a:lnTo>
                <a:lnTo>
                  <a:pt x="61027" y="44928"/>
                </a:lnTo>
                <a:lnTo>
                  <a:pt x="59854" y="45252"/>
                </a:lnTo>
                <a:lnTo>
                  <a:pt x="59255" y="45414"/>
                </a:lnTo>
                <a:lnTo>
                  <a:pt x="58668" y="45552"/>
                </a:lnTo>
                <a:lnTo>
                  <a:pt x="58069" y="45701"/>
                </a:lnTo>
                <a:lnTo>
                  <a:pt x="57470" y="45826"/>
                </a:lnTo>
                <a:lnTo>
                  <a:pt x="56871" y="45951"/>
                </a:lnTo>
                <a:lnTo>
                  <a:pt x="56272" y="46063"/>
                </a:lnTo>
                <a:lnTo>
                  <a:pt x="55586" y="46188"/>
                </a:lnTo>
                <a:lnTo>
                  <a:pt x="54912" y="46300"/>
                </a:lnTo>
                <a:lnTo>
                  <a:pt x="54225" y="46413"/>
                </a:lnTo>
                <a:lnTo>
                  <a:pt x="53539" y="46500"/>
                </a:lnTo>
                <a:lnTo>
                  <a:pt x="52166" y="46687"/>
                </a:lnTo>
                <a:lnTo>
                  <a:pt x="50793" y="46837"/>
                </a:lnTo>
                <a:lnTo>
                  <a:pt x="49408" y="46987"/>
                </a:lnTo>
                <a:lnTo>
                  <a:pt x="48035" y="47112"/>
                </a:lnTo>
                <a:lnTo>
                  <a:pt x="46650" y="47249"/>
                </a:lnTo>
                <a:lnTo>
                  <a:pt x="45277" y="47399"/>
                </a:lnTo>
                <a:lnTo>
                  <a:pt x="43904" y="47548"/>
                </a:lnTo>
                <a:lnTo>
                  <a:pt x="42532" y="47723"/>
                </a:lnTo>
                <a:lnTo>
                  <a:pt x="41845" y="47810"/>
                </a:lnTo>
                <a:lnTo>
                  <a:pt x="41171" y="47923"/>
                </a:lnTo>
                <a:lnTo>
                  <a:pt x="40485" y="48035"/>
                </a:lnTo>
                <a:lnTo>
                  <a:pt x="39811" y="48147"/>
                </a:lnTo>
                <a:lnTo>
                  <a:pt x="39137" y="48272"/>
                </a:lnTo>
                <a:lnTo>
                  <a:pt x="38463" y="48422"/>
                </a:lnTo>
                <a:lnTo>
                  <a:pt x="37802" y="48572"/>
                </a:lnTo>
                <a:lnTo>
                  <a:pt x="37128" y="48734"/>
                </a:lnTo>
                <a:lnTo>
                  <a:pt x="36466" y="48909"/>
                </a:lnTo>
                <a:lnTo>
                  <a:pt x="35805" y="49096"/>
                </a:lnTo>
                <a:lnTo>
                  <a:pt x="35144" y="49295"/>
                </a:lnTo>
                <a:lnTo>
                  <a:pt x="34495" y="49520"/>
                </a:lnTo>
                <a:lnTo>
                  <a:pt x="34058" y="49670"/>
                </a:lnTo>
                <a:lnTo>
                  <a:pt x="33621" y="49832"/>
                </a:lnTo>
                <a:lnTo>
                  <a:pt x="33184" y="50007"/>
                </a:lnTo>
                <a:lnTo>
                  <a:pt x="32760" y="50182"/>
                </a:lnTo>
                <a:lnTo>
                  <a:pt x="32336" y="50369"/>
                </a:lnTo>
                <a:lnTo>
                  <a:pt x="31911" y="50568"/>
                </a:lnTo>
                <a:lnTo>
                  <a:pt x="31487" y="50768"/>
                </a:lnTo>
                <a:lnTo>
                  <a:pt x="31075" y="50968"/>
                </a:lnTo>
                <a:lnTo>
                  <a:pt x="30663" y="51192"/>
                </a:lnTo>
                <a:lnTo>
                  <a:pt x="30252" y="51405"/>
                </a:lnTo>
                <a:lnTo>
                  <a:pt x="29852" y="51629"/>
                </a:lnTo>
                <a:lnTo>
                  <a:pt x="29453" y="51866"/>
                </a:lnTo>
                <a:lnTo>
                  <a:pt x="29053" y="52103"/>
                </a:lnTo>
                <a:lnTo>
                  <a:pt x="28654" y="52353"/>
                </a:lnTo>
                <a:lnTo>
                  <a:pt x="27880" y="52865"/>
                </a:lnTo>
                <a:lnTo>
                  <a:pt x="27132" y="53401"/>
                </a:lnTo>
                <a:lnTo>
                  <a:pt x="26383" y="53963"/>
                </a:lnTo>
                <a:lnTo>
                  <a:pt x="25659" y="54549"/>
                </a:lnTo>
                <a:lnTo>
                  <a:pt x="24960" y="55161"/>
                </a:lnTo>
                <a:lnTo>
                  <a:pt x="24274" y="55785"/>
                </a:lnTo>
                <a:lnTo>
                  <a:pt x="23600" y="56434"/>
                </a:lnTo>
                <a:lnTo>
                  <a:pt x="22963" y="57108"/>
                </a:lnTo>
                <a:lnTo>
                  <a:pt x="22339" y="57794"/>
                </a:lnTo>
                <a:lnTo>
                  <a:pt x="21728" y="58506"/>
                </a:lnTo>
                <a:lnTo>
                  <a:pt x="21154" y="59229"/>
                </a:lnTo>
                <a:lnTo>
                  <a:pt x="20592" y="59978"/>
                </a:lnTo>
                <a:lnTo>
                  <a:pt x="20056" y="60739"/>
                </a:lnTo>
                <a:lnTo>
                  <a:pt x="19544" y="61513"/>
                </a:lnTo>
                <a:lnTo>
                  <a:pt x="19057" y="62299"/>
                </a:lnTo>
                <a:lnTo>
                  <a:pt x="18595" y="63111"/>
                </a:lnTo>
                <a:lnTo>
                  <a:pt x="18159" y="63934"/>
                </a:lnTo>
                <a:lnTo>
                  <a:pt x="17759" y="64770"/>
                </a:lnTo>
                <a:lnTo>
                  <a:pt x="17560" y="65182"/>
                </a:lnTo>
                <a:lnTo>
                  <a:pt x="17372" y="65606"/>
                </a:lnTo>
                <a:lnTo>
                  <a:pt x="17198" y="66043"/>
                </a:lnTo>
                <a:lnTo>
                  <a:pt x="17023" y="66468"/>
                </a:lnTo>
                <a:lnTo>
                  <a:pt x="16848" y="66904"/>
                </a:lnTo>
                <a:lnTo>
                  <a:pt x="16698" y="67341"/>
                </a:lnTo>
                <a:lnTo>
                  <a:pt x="16536" y="67778"/>
                </a:lnTo>
                <a:lnTo>
                  <a:pt x="16399" y="68227"/>
                </a:lnTo>
                <a:lnTo>
                  <a:pt x="16262" y="68664"/>
                </a:lnTo>
                <a:lnTo>
                  <a:pt x="16124" y="69113"/>
                </a:lnTo>
                <a:lnTo>
                  <a:pt x="16012" y="69563"/>
                </a:lnTo>
                <a:lnTo>
                  <a:pt x="15900" y="70012"/>
                </a:lnTo>
                <a:lnTo>
                  <a:pt x="15787" y="70461"/>
                </a:lnTo>
                <a:lnTo>
                  <a:pt x="15688" y="70923"/>
                </a:lnTo>
                <a:lnTo>
                  <a:pt x="15525" y="71759"/>
                </a:lnTo>
                <a:lnTo>
                  <a:pt x="15388" y="72608"/>
                </a:lnTo>
                <a:lnTo>
                  <a:pt x="15263" y="73456"/>
                </a:lnTo>
                <a:lnTo>
                  <a:pt x="15176" y="74317"/>
                </a:lnTo>
                <a:lnTo>
                  <a:pt x="15089" y="75178"/>
                </a:lnTo>
                <a:lnTo>
                  <a:pt x="15026" y="76040"/>
                </a:lnTo>
                <a:lnTo>
                  <a:pt x="14976" y="76901"/>
                </a:lnTo>
                <a:lnTo>
                  <a:pt x="14951" y="77762"/>
                </a:lnTo>
                <a:lnTo>
                  <a:pt x="14926" y="78635"/>
                </a:lnTo>
                <a:lnTo>
                  <a:pt x="14914" y="79496"/>
                </a:lnTo>
                <a:lnTo>
                  <a:pt x="14914" y="81244"/>
                </a:lnTo>
                <a:lnTo>
                  <a:pt x="14926" y="82978"/>
                </a:lnTo>
                <a:lnTo>
                  <a:pt x="14939" y="84725"/>
                </a:lnTo>
                <a:lnTo>
                  <a:pt x="14951" y="86473"/>
                </a:lnTo>
                <a:lnTo>
                  <a:pt x="14951" y="87334"/>
                </a:lnTo>
                <a:lnTo>
                  <a:pt x="14951" y="88207"/>
                </a:lnTo>
                <a:lnTo>
                  <a:pt x="14926" y="89068"/>
                </a:lnTo>
                <a:lnTo>
                  <a:pt x="14901" y="89929"/>
                </a:lnTo>
                <a:lnTo>
                  <a:pt x="14851" y="90791"/>
                </a:lnTo>
                <a:lnTo>
                  <a:pt x="14802" y="91652"/>
                </a:lnTo>
                <a:lnTo>
                  <a:pt x="14727" y="92513"/>
                </a:lnTo>
                <a:lnTo>
                  <a:pt x="14639" y="93361"/>
                </a:lnTo>
                <a:lnTo>
                  <a:pt x="14527" y="94210"/>
                </a:lnTo>
                <a:lnTo>
                  <a:pt x="14402" y="95059"/>
                </a:lnTo>
                <a:lnTo>
                  <a:pt x="14252" y="95895"/>
                </a:lnTo>
                <a:lnTo>
                  <a:pt x="14078" y="96731"/>
                </a:lnTo>
                <a:lnTo>
                  <a:pt x="13866" y="97567"/>
                </a:lnTo>
                <a:lnTo>
                  <a:pt x="13641" y="98391"/>
                </a:lnTo>
                <a:lnTo>
                  <a:pt x="13416" y="99077"/>
                </a:lnTo>
                <a:lnTo>
                  <a:pt x="13192" y="99751"/>
                </a:lnTo>
                <a:lnTo>
                  <a:pt x="12942" y="100425"/>
                </a:lnTo>
                <a:lnTo>
                  <a:pt x="12667" y="101086"/>
                </a:lnTo>
                <a:lnTo>
                  <a:pt x="12380" y="101735"/>
                </a:lnTo>
                <a:lnTo>
                  <a:pt x="12081" y="102372"/>
                </a:lnTo>
                <a:lnTo>
                  <a:pt x="11756" y="103008"/>
                </a:lnTo>
                <a:lnTo>
                  <a:pt x="11432" y="103632"/>
                </a:lnTo>
                <a:lnTo>
                  <a:pt x="11083" y="104244"/>
                </a:lnTo>
                <a:lnTo>
                  <a:pt x="10721" y="104855"/>
                </a:lnTo>
                <a:lnTo>
                  <a:pt x="10334" y="105454"/>
                </a:lnTo>
                <a:lnTo>
                  <a:pt x="9947" y="106053"/>
                </a:lnTo>
                <a:lnTo>
                  <a:pt x="9548" y="106640"/>
                </a:lnTo>
                <a:lnTo>
                  <a:pt x="9123" y="107214"/>
                </a:lnTo>
                <a:lnTo>
                  <a:pt x="8699" y="107788"/>
                </a:lnTo>
                <a:lnTo>
                  <a:pt x="8262" y="108350"/>
                </a:lnTo>
                <a:lnTo>
                  <a:pt x="7813" y="108911"/>
                </a:lnTo>
                <a:lnTo>
                  <a:pt x="7351" y="109460"/>
                </a:lnTo>
                <a:lnTo>
                  <a:pt x="6877" y="110009"/>
                </a:lnTo>
                <a:lnTo>
                  <a:pt x="6390" y="110546"/>
                </a:lnTo>
                <a:lnTo>
                  <a:pt x="5903" y="111083"/>
                </a:lnTo>
                <a:lnTo>
                  <a:pt x="5404" y="111607"/>
                </a:lnTo>
                <a:lnTo>
                  <a:pt x="4893" y="112131"/>
                </a:lnTo>
                <a:lnTo>
                  <a:pt x="4368" y="112643"/>
                </a:lnTo>
                <a:lnTo>
                  <a:pt x="3844" y="113154"/>
                </a:lnTo>
                <a:lnTo>
                  <a:pt x="3320" y="113666"/>
                </a:lnTo>
                <a:lnTo>
                  <a:pt x="2783" y="114165"/>
                </a:lnTo>
                <a:lnTo>
                  <a:pt x="2234" y="114652"/>
                </a:lnTo>
                <a:lnTo>
                  <a:pt x="1124" y="115638"/>
                </a:lnTo>
                <a:lnTo>
                  <a:pt x="0" y="116599"/>
                </a:lnTo>
                <a:lnTo>
                  <a:pt x="162949" y="116599"/>
                </a:lnTo>
                <a:lnTo>
                  <a:pt x="162949" y="1"/>
                </a:lnTo>
                <a:close/>
              </a:path>
            </a:pathLst>
          </a:custGeom>
          <a:solidFill>
            <a:srgbClr val="D5D2E2">
              <a:alpha val="368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0"/>
          <p:cNvSpPr txBox="1"/>
          <p:nvPr>
            <p:ph type="title"/>
          </p:nvPr>
        </p:nvSpPr>
        <p:spPr>
          <a:xfrm>
            <a:off x="5659175" y="1914725"/>
            <a:ext cx="2760900" cy="17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" type="subTitle"/>
          </p:nvPr>
        </p:nvSpPr>
        <p:spPr>
          <a:xfrm>
            <a:off x="5659200" y="3668525"/>
            <a:ext cx="2760900" cy="9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None/>
              <a:defRPr b="1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ctrTitle"/>
          </p:nvPr>
        </p:nvSpPr>
        <p:spPr>
          <a:xfrm>
            <a:off x="4182600" y="554700"/>
            <a:ext cx="4237500" cy="24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Ayudantia 6</a:t>
            </a:r>
            <a:endParaRPr/>
          </a:p>
        </p:txBody>
      </p:sp>
      <p:sp>
        <p:nvSpPr>
          <p:cNvPr id="167" name="Google Shape;167;p26"/>
          <p:cNvSpPr txBox="1"/>
          <p:nvPr>
            <p:ph idx="1" type="subTitle"/>
          </p:nvPr>
        </p:nvSpPr>
        <p:spPr>
          <a:xfrm>
            <a:off x="4907400" y="3038702"/>
            <a:ext cx="3512700" cy="86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Javiera Aguila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Ivette Colima</a:t>
            </a:r>
            <a:endParaRPr/>
          </a:p>
        </p:txBody>
      </p:sp>
      <p:grpSp>
        <p:nvGrpSpPr>
          <p:cNvPr id="168" name="Google Shape;168;p26"/>
          <p:cNvGrpSpPr/>
          <p:nvPr/>
        </p:nvGrpSpPr>
        <p:grpSpPr>
          <a:xfrm>
            <a:off x="724179" y="1043769"/>
            <a:ext cx="4381522" cy="3568450"/>
            <a:chOff x="-4712334" y="1264042"/>
            <a:chExt cx="4111403" cy="3348456"/>
          </a:xfrm>
        </p:grpSpPr>
        <p:sp>
          <p:nvSpPr>
            <p:cNvPr id="169" name="Google Shape;169;p26"/>
            <p:cNvSpPr/>
            <p:nvPr/>
          </p:nvSpPr>
          <p:spPr>
            <a:xfrm>
              <a:off x="-3236690" y="2960963"/>
              <a:ext cx="458685" cy="654344"/>
            </a:xfrm>
            <a:custGeom>
              <a:rect b="b" l="l" r="r" t="t"/>
              <a:pathLst>
                <a:path extrusionOk="0" h="16551" w="11602">
                  <a:moveTo>
                    <a:pt x="4967" y="0"/>
                  </a:moveTo>
                  <a:lnTo>
                    <a:pt x="4717" y="18"/>
                  </a:lnTo>
                  <a:lnTo>
                    <a:pt x="4475" y="35"/>
                  </a:lnTo>
                  <a:lnTo>
                    <a:pt x="4224" y="61"/>
                  </a:lnTo>
                  <a:lnTo>
                    <a:pt x="4095" y="87"/>
                  </a:lnTo>
                  <a:lnTo>
                    <a:pt x="3965" y="104"/>
                  </a:lnTo>
                  <a:lnTo>
                    <a:pt x="3844" y="139"/>
                  </a:lnTo>
                  <a:lnTo>
                    <a:pt x="3723" y="173"/>
                  </a:lnTo>
                  <a:lnTo>
                    <a:pt x="3602" y="225"/>
                  </a:lnTo>
                  <a:lnTo>
                    <a:pt x="3490" y="277"/>
                  </a:lnTo>
                  <a:lnTo>
                    <a:pt x="3421" y="320"/>
                  </a:lnTo>
                  <a:lnTo>
                    <a:pt x="3361" y="372"/>
                  </a:lnTo>
                  <a:lnTo>
                    <a:pt x="3317" y="441"/>
                  </a:lnTo>
                  <a:lnTo>
                    <a:pt x="3300" y="476"/>
                  </a:lnTo>
                  <a:lnTo>
                    <a:pt x="3283" y="510"/>
                  </a:lnTo>
                  <a:lnTo>
                    <a:pt x="3378" y="648"/>
                  </a:lnTo>
                  <a:lnTo>
                    <a:pt x="3481" y="778"/>
                  </a:lnTo>
                  <a:lnTo>
                    <a:pt x="3663" y="1003"/>
                  </a:lnTo>
                  <a:lnTo>
                    <a:pt x="3749" y="1123"/>
                  </a:lnTo>
                  <a:lnTo>
                    <a:pt x="3827" y="1244"/>
                  </a:lnTo>
                  <a:lnTo>
                    <a:pt x="3905" y="1365"/>
                  </a:lnTo>
                  <a:lnTo>
                    <a:pt x="3965" y="1495"/>
                  </a:lnTo>
                  <a:lnTo>
                    <a:pt x="4026" y="1624"/>
                  </a:lnTo>
                  <a:lnTo>
                    <a:pt x="4069" y="1763"/>
                  </a:lnTo>
                  <a:lnTo>
                    <a:pt x="4103" y="1884"/>
                  </a:lnTo>
                  <a:lnTo>
                    <a:pt x="4121" y="1996"/>
                  </a:lnTo>
                  <a:lnTo>
                    <a:pt x="4138" y="2117"/>
                  </a:lnTo>
                  <a:lnTo>
                    <a:pt x="4147" y="2238"/>
                  </a:lnTo>
                  <a:lnTo>
                    <a:pt x="4147" y="2359"/>
                  </a:lnTo>
                  <a:lnTo>
                    <a:pt x="4147" y="2480"/>
                  </a:lnTo>
                  <a:lnTo>
                    <a:pt x="4129" y="2601"/>
                  </a:lnTo>
                  <a:lnTo>
                    <a:pt x="4112" y="2713"/>
                  </a:lnTo>
                  <a:lnTo>
                    <a:pt x="4095" y="2834"/>
                  </a:lnTo>
                  <a:lnTo>
                    <a:pt x="4060" y="2955"/>
                  </a:lnTo>
                  <a:lnTo>
                    <a:pt x="3991" y="3188"/>
                  </a:lnTo>
                  <a:lnTo>
                    <a:pt x="3896" y="3413"/>
                  </a:lnTo>
                  <a:lnTo>
                    <a:pt x="3792" y="3628"/>
                  </a:lnTo>
                  <a:lnTo>
                    <a:pt x="3663" y="3836"/>
                  </a:lnTo>
                  <a:lnTo>
                    <a:pt x="3533" y="4043"/>
                  </a:lnTo>
                  <a:lnTo>
                    <a:pt x="3395" y="4242"/>
                  </a:lnTo>
                  <a:lnTo>
                    <a:pt x="3248" y="4432"/>
                  </a:lnTo>
                  <a:lnTo>
                    <a:pt x="2937" y="4803"/>
                  </a:lnTo>
                  <a:lnTo>
                    <a:pt x="2618" y="5175"/>
                  </a:lnTo>
                  <a:lnTo>
                    <a:pt x="2384" y="5460"/>
                  </a:lnTo>
                  <a:lnTo>
                    <a:pt x="2151" y="5745"/>
                  </a:lnTo>
                  <a:lnTo>
                    <a:pt x="1927" y="6038"/>
                  </a:lnTo>
                  <a:lnTo>
                    <a:pt x="1702" y="6341"/>
                  </a:lnTo>
                  <a:lnTo>
                    <a:pt x="1495" y="6652"/>
                  </a:lnTo>
                  <a:lnTo>
                    <a:pt x="1287" y="6963"/>
                  </a:lnTo>
                  <a:lnTo>
                    <a:pt x="1097" y="7282"/>
                  </a:lnTo>
                  <a:lnTo>
                    <a:pt x="916" y="7611"/>
                  </a:lnTo>
                  <a:lnTo>
                    <a:pt x="752" y="7939"/>
                  </a:lnTo>
                  <a:lnTo>
                    <a:pt x="596" y="8267"/>
                  </a:lnTo>
                  <a:lnTo>
                    <a:pt x="458" y="8613"/>
                  </a:lnTo>
                  <a:lnTo>
                    <a:pt x="329" y="8958"/>
                  </a:lnTo>
                  <a:lnTo>
                    <a:pt x="225" y="9304"/>
                  </a:lnTo>
                  <a:lnTo>
                    <a:pt x="139" y="9658"/>
                  </a:lnTo>
                  <a:lnTo>
                    <a:pt x="104" y="9839"/>
                  </a:lnTo>
                  <a:lnTo>
                    <a:pt x="69" y="10021"/>
                  </a:lnTo>
                  <a:lnTo>
                    <a:pt x="44" y="10202"/>
                  </a:lnTo>
                  <a:lnTo>
                    <a:pt x="26" y="10392"/>
                  </a:lnTo>
                  <a:lnTo>
                    <a:pt x="9" y="10591"/>
                  </a:lnTo>
                  <a:lnTo>
                    <a:pt x="0" y="10789"/>
                  </a:lnTo>
                  <a:lnTo>
                    <a:pt x="0" y="10988"/>
                  </a:lnTo>
                  <a:lnTo>
                    <a:pt x="9" y="11187"/>
                  </a:lnTo>
                  <a:lnTo>
                    <a:pt x="18" y="11385"/>
                  </a:lnTo>
                  <a:lnTo>
                    <a:pt x="44" y="11593"/>
                  </a:lnTo>
                  <a:lnTo>
                    <a:pt x="69" y="11791"/>
                  </a:lnTo>
                  <a:lnTo>
                    <a:pt x="104" y="11981"/>
                  </a:lnTo>
                  <a:lnTo>
                    <a:pt x="139" y="12180"/>
                  </a:lnTo>
                  <a:lnTo>
                    <a:pt x="190" y="12379"/>
                  </a:lnTo>
                  <a:lnTo>
                    <a:pt x="242" y="12569"/>
                  </a:lnTo>
                  <a:lnTo>
                    <a:pt x="303" y="12759"/>
                  </a:lnTo>
                  <a:lnTo>
                    <a:pt x="372" y="12949"/>
                  </a:lnTo>
                  <a:lnTo>
                    <a:pt x="441" y="13139"/>
                  </a:lnTo>
                  <a:lnTo>
                    <a:pt x="519" y="13320"/>
                  </a:lnTo>
                  <a:lnTo>
                    <a:pt x="605" y="13502"/>
                  </a:lnTo>
                  <a:lnTo>
                    <a:pt x="700" y="13683"/>
                  </a:lnTo>
                  <a:lnTo>
                    <a:pt x="795" y="13856"/>
                  </a:lnTo>
                  <a:lnTo>
                    <a:pt x="899" y="14029"/>
                  </a:lnTo>
                  <a:lnTo>
                    <a:pt x="1011" y="14193"/>
                  </a:lnTo>
                  <a:lnTo>
                    <a:pt x="1123" y="14357"/>
                  </a:lnTo>
                  <a:lnTo>
                    <a:pt x="1244" y="14512"/>
                  </a:lnTo>
                  <a:lnTo>
                    <a:pt x="1374" y="14668"/>
                  </a:lnTo>
                  <a:lnTo>
                    <a:pt x="1503" y="14815"/>
                  </a:lnTo>
                  <a:lnTo>
                    <a:pt x="1642" y="14962"/>
                  </a:lnTo>
                  <a:lnTo>
                    <a:pt x="1780" y="15100"/>
                  </a:lnTo>
                  <a:lnTo>
                    <a:pt x="1927" y="15229"/>
                  </a:lnTo>
                  <a:lnTo>
                    <a:pt x="2082" y="15359"/>
                  </a:lnTo>
                  <a:lnTo>
                    <a:pt x="2238" y="15480"/>
                  </a:lnTo>
                  <a:lnTo>
                    <a:pt x="2402" y="15592"/>
                  </a:lnTo>
                  <a:lnTo>
                    <a:pt x="2574" y="15696"/>
                  </a:lnTo>
                  <a:lnTo>
                    <a:pt x="2747" y="15799"/>
                  </a:lnTo>
                  <a:lnTo>
                    <a:pt x="2946" y="15903"/>
                  </a:lnTo>
                  <a:lnTo>
                    <a:pt x="3162" y="15998"/>
                  </a:lnTo>
                  <a:lnTo>
                    <a:pt x="3378" y="16085"/>
                  </a:lnTo>
                  <a:lnTo>
                    <a:pt x="3594" y="16162"/>
                  </a:lnTo>
                  <a:lnTo>
                    <a:pt x="3844" y="16249"/>
                  </a:lnTo>
                  <a:lnTo>
                    <a:pt x="4103" y="16326"/>
                  </a:lnTo>
                  <a:lnTo>
                    <a:pt x="4371" y="16395"/>
                  </a:lnTo>
                  <a:lnTo>
                    <a:pt x="4648" y="16447"/>
                  </a:lnTo>
                  <a:lnTo>
                    <a:pt x="4924" y="16490"/>
                  </a:lnTo>
                  <a:lnTo>
                    <a:pt x="5218" y="16525"/>
                  </a:lnTo>
                  <a:lnTo>
                    <a:pt x="5503" y="16542"/>
                  </a:lnTo>
                  <a:lnTo>
                    <a:pt x="5796" y="16551"/>
                  </a:lnTo>
                  <a:lnTo>
                    <a:pt x="6047" y="16542"/>
                  </a:lnTo>
                  <a:lnTo>
                    <a:pt x="6297" y="16534"/>
                  </a:lnTo>
                  <a:lnTo>
                    <a:pt x="6539" y="16508"/>
                  </a:lnTo>
                  <a:lnTo>
                    <a:pt x="6781" y="16473"/>
                  </a:lnTo>
                  <a:lnTo>
                    <a:pt x="7014" y="16439"/>
                  </a:lnTo>
                  <a:lnTo>
                    <a:pt x="7248" y="16387"/>
                  </a:lnTo>
                  <a:lnTo>
                    <a:pt x="7472" y="16326"/>
                  </a:lnTo>
                  <a:lnTo>
                    <a:pt x="7697" y="16266"/>
                  </a:lnTo>
                  <a:lnTo>
                    <a:pt x="7844" y="16231"/>
                  </a:lnTo>
                  <a:lnTo>
                    <a:pt x="7999" y="16188"/>
                  </a:lnTo>
                  <a:lnTo>
                    <a:pt x="8146" y="16145"/>
                  </a:lnTo>
                  <a:lnTo>
                    <a:pt x="8293" y="16085"/>
                  </a:lnTo>
                  <a:lnTo>
                    <a:pt x="8440" y="16033"/>
                  </a:lnTo>
                  <a:lnTo>
                    <a:pt x="8578" y="15964"/>
                  </a:lnTo>
                  <a:lnTo>
                    <a:pt x="8716" y="15894"/>
                  </a:lnTo>
                  <a:lnTo>
                    <a:pt x="8854" y="15825"/>
                  </a:lnTo>
                  <a:lnTo>
                    <a:pt x="9027" y="15722"/>
                  </a:lnTo>
                  <a:lnTo>
                    <a:pt x="9200" y="15618"/>
                  </a:lnTo>
                  <a:lnTo>
                    <a:pt x="9364" y="15506"/>
                  </a:lnTo>
                  <a:lnTo>
                    <a:pt x="9519" y="15385"/>
                  </a:lnTo>
                  <a:lnTo>
                    <a:pt x="9675" y="15255"/>
                  </a:lnTo>
                  <a:lnTo>
                    <a:pt x="9822" y="15126"/>
                  </a:lnTo>
                  <a:lnTo>
                    <a:pt x="9960" y="14987"/>
                  </a:lnTo>
                  <a:lnTo>
                    <a:pt x="10098" y="14841"/>
                  </a:lnTo>
                  <a:lnTo>
                    <a:pt x="10228" y="14694"/>
                  </a:lnTo>
                  <a:lnTo>
                    <a:pt x="10357" y="14538"/>
                  </a:lnTo>
                  <a:lnTo>
                    <a:pt x="10478" y="14383"/>
                  </a:lnTo>
                  <a:lnTo>
                    <a:pt x="10591" y="14219"/>
                  </a:lnTo>
                  <a:lnTo>
                    <a:pt x="10703" y="14055"/>
                  </a:lnTo>
                  <a:lnTo>
                    <a:pt x="10806" y="13882"/>
                  </a:lnTo>
                  <a:lnTo>
                    <a:pt x="10901" y="13709"/>
                  </a:lnTo>
                  <a:lnTo>
                    <a:pt x="10997" y="13528"/>
                  </a:lnTo>
                  <a:lnTo>
                    <a:pt x="11083" y="13346"/>
                  </a:lnTo>
                  <a:lnTo>
                    <a:pt x="11161" y="13165"/>
                  </a:lnTo>
                  <a:lnTo>
                    <a:pt x="11230" y="12975"/>
                  </a:lnTo>
                  <a:lnTo>
                    <a:pt x="11299" y="12785"/>
                  </a:lnTo>
                  <a:lnTo>
                    <a:pt x="11359" y="12595"/>
                  </a:lnTo>
                  <a:lnTo>
                    <a:pt x="11411" y="12405"/>
                  </a:lnTo>
                  <a:lnTo>
                    <a:pt x="11463" y="12206"/>
                  </a:lnTo>
                  <a:lnTo>
                    <a:pt x="11498" y="12007"/>
                  </a:lnTo>
                  <a:lnTo>
                    <a:pt x="11532" y="11817"/>
                  </a:lnTo>
                  <a:lnTo>
                    <a:pt x="11558" y="11619"/>
                  </a:lnTo>
                  <a:lnTo>
                    <a:pt x="11584" y="11411"/>
                  </a:lnTo>
                  <a:lnTo>
                    <a:pt x="11593" y="11213"/>
                  </a:lnTo>
                  <a:lnTo>
                    <a:pt x="11601" y="11014"/>
                  </a:lnTo>
                  <a:lnTo>
                    <a:pt x="11601" y="10815"/>
                  </a:lnTo>
                  <a:lnTo>
                    <a:pt x="11593" y="10617"/>
                  </a:lnTo>
                  <a:lnTo>
                    <a:pt x="11575" y="10418"/>
                  </a:lnTo>
                  <a:lnTo>
                    <a:pt x="11558" y="10228"/>
                  </a:lnTo>
                  <a:lnTo>
                    <a:pt x="11532" y="10047"/>
                  </a:lnTo>
                  <a:lnTo>
                    <a:pt x="11498" y="9865"/>
                  </a:lnTo>
                  <a:lnTo>
                    <a:pt x="11463" y="9684"/>
                  </a:lnTo>
                  <a:lnTo>
                    <a:pt x="11377" y="9330"/>
                  </a:lnTo>
                  <a:lnTo>
                    <a:pt x="11273" y="8984"/>
                  </a:lnTo>
                  <a:lnTo>
                    <a:pt x="11143" y="8639"/>
                  </a:lnTo>
                  <a:lnTo>
                    <a:pt x="11005" y="8293"/>
                  </a:lnTo>
                  <a:lnTo>
                    <a:pt x="10850" y="7965"/>
                  </a:lnTo>
                  <a:lnTo>
                    <a:pt x="10686" y="7637"/>
                  </a:lnTo>
                  <a:lnTo>
                    <a:pt x="10504" y="7308"/>
                  </a:lnTo>
                  <a:lnTo>
                    <a:pt x="10314" y="6989"/>
                  </a:lnTo>
                  <a:lnTo>
                    <a:pt x="10107" y="6678"/>
                  </a:lnTo>
                  <a:lnTo>
                    <a:pt x="9899" y="6367"/>
                  </a:lnTo>
                  <a:lnTo>
                    <a:pt x="9675" y="6064"/>
                  </a:lnTo>
                  <a:lnTo>
                    <a:pt x="9450" y="5771"/>
                  </a:lnTo>
                  <a:lnTo>
                    <a:pt x="9217" y="5486"/>
                  </a:lnTo>
                  <a:lnTo>
                    <a:pt x="8975" y="5201"/>
                  </a:lnTo>
                  <a:lnTo>
                    <a:pt x="8664" y="4829"/>
                  </a:lnTo>
                  <a:lnTo>
                    <a:pt x="8353" y="4458"/>
                  </a:lnTo>
                  <a:lnTo>
                    <a:pt x="8206" y="4268"/>
                  </a:lnTo>
                  <a:lnTo>
                    <a:pt x="8068" y="4069"/>
                  </a:lnTo>
                  <a:lnTo>
                    <a:pt x="7930" y="3862"/>
                  </a:lnTo>
                  <a:lnTo>
                    <a:pt x="7809" y="3654"/>
                  </a:lnTo>
                  <a:lnTo>
                    <a:pt x="7705" y="3438"/>
                  </a:lnTo>
                  <a:lnTo>
                    <a:pt x="7610" y="3214"/>
                  </a:lnTo>
                  <a:lnTo>
                    <a:pt x="7541" y="2981"/>
                  </a:lnTo>
                  <a:lnTo>
                    <a:pt x="7507" y="2860"/>
                  </a:lnTo>
                  <a:lnTo>
                    <a:pt x="7489" y="2739"/>
                  </a:lnTo>
                  <a:lnTo>
                    <a:pt x="7472" y="2626"/>
                  </a:lnTo>
                  <a:lnTo>
                    <a:pt x="7455" y="2506"/>
                  </a:lnTo>
                  <a:lnTo>
                    <a:pt x="7455" y="2385"/>
                  </a:lnTo>
                  <a:lnTo>
                    <a:pt x="7455" y="2264"/>
                  </a:lnTo>
                  <a:lnTo>
                    <a:pt x="7464" y="2143"/>
                  </a:lnTo>
                  <a:lnTo>
                    <a:pt x="7481" y="2022"/>
                  </a:lnTo>
                  <a:lnTo>
                    <a:pt x="7498" y="1909"/>
                  </a:lnTo>
                  <a:lnTo>
                    <a:pt x="7533" y="1789"/>
                  </a:lnTo>
                  <a:lnTo>
                    <a:pt x="7567" y="1676"/>
                  </a:lnTo>
                  <a:lnTo>
                    <a:pt x="7610" y="1573"/>
                  </a:lnTo>
                  <a:lnTo>
                    <a:pt x="7662" y="1460"/>
                  </a:lnTo>
                  <a:lnTo>
                    <a:pt x="7723" y="1357"/>
                  </a:lnTo>
                  <a:lnTo>
                    <a:pt x="7844" y="1158"/>
                  </a:lnTo>
                  <a:lnTo>
                    <a:pt x="7990" y="959"/>
                  </a:lnTo>
                  <a:lnTo>
                    <a:pt x="7973" y="847"/>
                  </a:lnTo>
                  <a:lnTo>
                    <a:pt x="7947" y="743"/>
                  </a:lnTo>
                  <a:lnTo>
                    <a:pt x="7921" y="683"/>
                  </a:lnTo>
                  <a:lnTo>
                    <a:pt x="7887" y="631"/>
                  </a:lnTo>
                  <a:lnTo>
                    <a:pt x="7852" y="579"/>
                  </a:lnTo>
                  <a:lnTo>
                    <a:pt x="7809" y="527"/>
                  </a:lnTo>
                  <a:lnTo>
                    <a:pt x="7766" y="484"/>
                  </a:lnTo>
                  <a:lnTo>
                    <a:pt x="7714" y="450"/>
                  </a:lnTo>
                  <a:lnTo>
                    <a:pt x="7610" y="381"/>
                  </a:lnTo>
                  <a:lnTo>
                    <a:pt x="7489" y="320"/>
                  </a:lnTo>
                  <a:lnTo>
                    <a:pt x="7369" y="268"/>
                  </a:lnTo>
                  <a:lnTo>
                    <a:pt x="7248" y="234"/>
                  </a:lnTo>
                  <a:lnTo>
                    <a:pt x="7127" y="191"/>
                  </a:lnTo>
                  <a:lnTo>
                    <a:pt x="6997" y="156"/>
                  </a:lnTo>
                  <a:lnTo>
                    <a:pt x="6859" y="130"/>
                  </a:lnTo>
                  <a:lnTo>
                    <a:pt x="6591" y="78"/>
                  </a:lnTo>
                  <a:lnTo>
                    <a:pt x="6323" y="52"/>
                  </a:lnTo>
                  <a:lnTo>
                    <a:pt x="6047" y="26"/>
                  </a:lnTo>
                  <a:lnTo>
                    <a:pt x="5745" y="9"/>
                  </a:lnTo>
                  <a:lnTo>
                    <a:pt x="54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6"/>
            <p:cNvSpPr/>
            <p:nvPr/>
          </p:nvSpPr>
          <p:spPr>
            <a:xfrm>
              <a:off x="-3236690" y="2960963"/>
              <a:ext cx="458685" cy="654344"/>
            </a:xfrm>
            <a:custGeom>
              <a:rect b="b" l="l" r="r" t="t"/>
              <a:pathLst>
                <a:path extrusionOk="0" fill="none" h="16551" w="11602">
                  <a:moveTo>
                    <a:pt x="11575" y="10418"/>
                  </a:moveTo>
                  <a:lnTo>
                    <a:pt x="11575" y="10418"/>
                  </a:lnTo>
                  <a:lnTo>
                    <a:pt x="11558" y="10228"/>
                  </a:lnTo>
                  <a:lnTo>
                    <a:pt x="11532" y="10047"/>
                  </a:lnTo>
                  <a:lnTo>
                    <a:pt x="11498" y="9865"/>
                  </a:lnTo>
                  <a:lnTo>
                    <a:pt x="11463" y="9684"/>
                  </a:lnTo>
                  <a:lnTo>
                    <a:pt x="11377" y="9330"/>
                  </a:lnTo>
                  <a:lnTo>
                    <a:pt x="11273" y="8984"/>
                  </a:lnTo>
                  <a:lnTo>
                    <a:pt x="11143" y="8639"/>
                  </a:lnTo>
                  <a:lnTo>
                    <a:pt x="11005" y="8293"/>
                  </a:lnTo>
                  <a:lnTo>
                    <a:pt x="10850" y="7965"/>
                  </a:lnTo>
                  <a:lnTo>
                    <a:pt x="10686" y="7637"/>
                  </a:lnTo>
                  <a:lnTo>
                    <a:pt x="10504" y="7308"/>
                  </a:lnTo>
                  <a:lnTo>
                    <a:pt x="10314" y="6989"/>
                  </a:lnTo>
                  <a:lnTo>
                    <a:pt x="10107" y="6678"/>
                  </a:lnTo>
                  <a:lnTo>
                    <a:pt x="9899" y="6367"/>
                  </a:lnTo>
                  <a:lnTo>
                    <a:pt x="9675" y="6064"/>
                  </a:lnTo>
                  <a:lnTo>
                    <a:pt x="9450" y="5771"/>
                  </a:lnTo>
                  <a:lnTo>
                    <a:pt x="9217" y="5486"/>
                  </a:lnTo>
                  <a:lnTo>
                    <a:pt x="8975" y="5201"/>
                  </a:lnTo>
                  <a:lnTo>
                    <a:pt x="8975" y="5201"/>
                  </a:lnTo>
                  <a:lnTo>
                    <a:pt x="8664" y="4829"/>
                  </a:lnTo>
                  <a:lnTo>
                    <a:pt x="8353" y="4458"/>
                  </a:lnTo>
                  <a:lnTo>
                    <a:pt x="8206" y="4268"/>
                  </a:lnTo>
                  <a:lnTo>
                    <a:pt x="8068" y="4069"/>
                  </a:lnTo>
                  <a:lnTo>
                    <a:pt x="7930" y="3862"/>
                  </a:lnTo>
                  <a:lnTo>
                    <a:pt x="7809" y="3654"/>
                  </a:lnTo>
                  <a:lnTo>
                    <a:pt x="7809" y="3654"/>
                  </a:lnTo>
                  <a:lnTo>
                    <a:pt x="7705" y="3438"/>
                  </a:lnTo>
                  <a:lnTo>
                    <a:pt x="7610" y="3214"/>
                  </a:lnTo>
                  <a:lnTo>
                    <a:pt x="7541" y="2981"/>
                  </a:lnTo>
                  <a:lnTo>
                    <a:pt x="7507" y="2860"/>
                  </a:lnTo>
                  <a:lnTo>
                    <a:pt x="7489" y="2739"/>
                  </a:lnTo>
                  <a:lnTo>
                    <a:pt x="7472" y="2626"/>
                  </a:lnTo>
                  <a:lnTo>
                    <a:pt x="7455" y="2506"/>
                  </a:lnTo>
                  <a:lnTo>
                    <a:pt x="7455" y="2385"/>
                  </a:lnTo>
                  <a:lnTo>
                    <a:pt x="7455" y="2264"/>
                  </a:lnTo>
                  <a:lnTo>
                    <a:pt x="7464" y="2143"/>
                  </a:lnTo>
                  <a:lnTo>
                    <a:pt x="7481" y="2022"/>
                  </a:lnTo>
                  <a:lnTo>
                    <a:pt x="7498" y="1909"/>
                  </a:lnTo>
                  <a:lnTo>
                    <a:pt x="7533" y="1789"/>
                  </a:lnTo>
                  <a:lnTo>
                    <a:pt x="7533" y="1789"/>
                  </a:lnTo>
                  <a:lnTo>
                    <a:pt x="7567" y="1676"/>
                  </a:lnTo>
                  <a:lnTo>
                    <a:pt x="7610" y="1573"/>
                  </a:lnTo>
                  <a:lnTo>
                    <a:pt x="7662" y="1460"/>
                  </a:lnTo>
                  <a:lnTo>
                    <a:pt x="7723" y="1357"/>
                  </a:lnTo>
                  <a:lnTo>
                    <a:pt x="7844" y="1158"/>
                  </a:lnTo>
                  <a:lnTo>
                    <a:pt x="7990" y="959"/>
                  </a:lnTo>
                  <a:lnTo>
                    <a:pt x="7990" y="959"/>
                  </a:lnTo>
                  <a:lnTo>
                    <a:pt x="7973" y="847"/>
                  </a:lnTo>
                  <a:lnTo>
                    <a:pt x="7947" y="743"/>
                  </a:lnTo>
                  <a:lnTo>
                    <a:pt x="7947" y="743"/>
                  </a:lnTo>
                  <a:lnTo>
                    <a:pt x="7921" y="683"/>
                  </a:lnTo>
                  <a:lnTo>
                    <a:pt x="7887" y="631"/>
                  </a:lnTo>
                  <a:lnTo>
                    <a:pt x="7852" y="579"/>
                  </a:lnTo>
                  <a:lnTo>
                    <a:pt x="7809" y="527"/>
                  </a:lnTo>
                  <a:lnTo>
                    <a:pt x="7766" y="484"/>
                  </a:lnTo>
                  <a:lnTo>
                    <a:pt x="7714" y="450"/>
                  </a:lnTo>
                  <a:lnTo>
                    <a:pt x="7610" y="381"/>
                  </a:lnTo>
                  <a:lnTo>
                    <a:pt x="7489" y="320"/>
                  </a:lnTo>
                  <a:lnTo>
                    <a:pt x="7369" y="268"/>
                  </a:lnTo>
                  <a:lnTo>
                    <a:pt x="7248" y="234"/>
                  </a:lnTo>
                  <a:lnTo>
                    <a:pt x="7127" y="191"/>
                  </a:lnTo>
                  <a:lnTo>
                    <a:pt x="7127" y="191"/>
                  </a:lnTo>
                  <a:lnTo>
                    <a:pt x="6997" y="156"/>
                  </a:lnTo>
                  <a:lnTo>
                    <a:pt x="6859" y="130"/>
                  </a:lnTo>
                  <a:lnTo>
                    <a:pt x="6591" y="78"/>
                  </a:lnTo>
                  <a:lnTo>
                    <a:pt x="6323" y="52"/>
                  </a:lnTo>
                  <a:lnTo>
                    <a:pt x="6047" y="26"/>
                  </a:lnTo>
                  <a:lnTo>
                    <a:pt x="6047" y="26"/>
                  </a:lnTo>
                  <a:lnTo>
                    <a:pt x="5745" y="9"/>
                  </a:lnTo>
                  <a:lnTo>
                    <a:pt x="5451" y="0"/>
                  </a:lnTo>
                  <a:lnTo>
                    <a:pt x="5451" y="0"/>
                  </a:lnTo>
                  <a:lnTo>
                    <a:pt x="5209" y="0"/>
                  </a:lnTo>
                  <a:lnTo>
                    <a:pt x="4967" y="0"/>
                  </a:lnTo>
                  <a:lnTo>
                    <a:pt x="4717" y="18"/>
                  </a:lnTo>
                  <a:lnTo>
                    <a:pt x="4475" y="35"/>
                  </a:lnTo>
                  <a:lnTo>
                    <a:pt x="4475" y="35"/>
                  </a:lnTo>
                  <a:lnTo>
                    <a:pt x="4224" y="61"/>
                  </a:lnTo>
                  <a:lnTo>
                    <a:pt x="4095" y="87"/>
                  </a:lnTo>
                  <a:lnTo>
                    <a:pt x="3965" y="104"/>
                  </a:lnTo>
                  <a:lnTo>
                    <a:pt x="3844" y="139"/>
                  </a:lnTo>
                  <a:lnTo>
                    <a:pt x="3723" y="173"/>
                  </a:lnTo>
                  <a:lnTo>
                    <a:pt x="3602" y="225"/>
                  </a:lnTo>
                  <a:lnTo>
                    <a:pt x="3490" y="277"/>
                  </a:lnTo>
                  <a:lnTo>
                    <a:pt x="3490" y="277"/>
                  </a:lnTo>
                  <a:lnTo>
                    <a:pt x="3421" y="320"/>
                  </a:lnTo>
                  <a:lnTo>
                    <a:pt x="3361" y="372"/>
                  </a:lnTo>
                  <a:lnTo>
                    <a:pt x="3317" y="441"/>
                  </a:lnTo>
                  <a:lnTo>
                    <a:pt x="3300" y="476"/>
                  </a:lnTo>
                  <a:lnTo>
                    <a:pt x="3283" y="510"/>
                  </a:lnTo>
                  <a:lnTo>
                    <a:pt x="3283" y="510"/>
                  </a:lnTo>
                  <a:lnTo>
                    <a:pt x="3378" y="648"/>
                  </a:lnTo>
                  <a:lnTo>
                    <a:pt x="3481" y="778"/>
                  </a:lnTo>
                  <a:lnTo>
                    <a:pt x="3481" y="778"/>
                  </a:lnTo>
                  <a:lnTo>
                    <a:pt x="3663" y="1003"/>
                  </a:lnTo>
                  <a:lnTo>
                    <a:pt x="3749" y="1123"/>
                  </a:lnTo>
                  <a:lnTo>
                    <a:pt x="3827" y="1244"/>
                  </a:lnTo>
                  <a:lnTo>
                    <a:pt x="3905" y="1365"/>
                  </a:lnTo>
                  <a:lnTo>
                    <a:pt x="3965" y="1495"/>
                  </a:lnTo>
                  <a:lnTo>
                    <a:pt x="4026" y="1624"/>
                  </a:lnTo>
                  <a:lnTo>
                    <a:pt x="4069" y="1763"/>
                  </a:lnTo>
                  <a:lnTo>
                    <a:pt x="4069" y="1763"/>
                  </a:lnTo>
                  <a:lnTo>
                    <a:pt x="4103" y="1884"/>
                  </a:lnTo>
                  <a:lnTo>
                    <a:pt x="4121" y="1996"/>
                  </a:lnTo>
                  <a:lnTo>
                    <a:pt x="4138" y="2117"/>
                  </a:lnTo>
                  <a:lnTo>
                    <a:pt x="4147" y="2238"/>
                  </a:lnTo>
                  <a:lnTo>
                    <a:pt x="4147" y="2359"/>
                  </a:lnTo>
                  <a:lnTo>
                    <a:pt x="4147" y="2480"/>
                  </a:lnTo>
                  <a:lnTo>
                    <a:pt x="4129" y="2601"/>
                  </a:lnTo>
                  <a:lnTo>
                    <a:pt x="4112" y="2713"/>
                  </a:lnTo>
                  <a:lnTo>
                    <a:pt x="4095" y="2834"/>
                  </a:lnTo>
                  <a:lnTo>
                    <a:pt x="4060" y="2955"/>
                  </a:lnTo>
                  <a:lnTo>
                    <a:pt x="3991" y="3188"/>
                  </a:lnTo>
                  <a:lnTo>
                    <a:pt x="3896" y="3413"/>
                  </a:lnTo>
                  <a:lnTo>
                    <a:pt x="3792" y="3628"/>
                  </a:lnTo>
                  <a:lnTo>
                    <a:pt x="3792" y="3628"/>
                  </a:lnTo>
                  <a:lnTo>
                    <a:pt x="3663" y="3836"/>
                  </a:lnTo>
                  <a:lnTo>
                    <a:pt x="3533" y="4043"/>
                  </a:lnTo>
                  <a:lnTo>
                    <a:pt x="3395" y="4242"/>
                  </a:lnTo>
                  <a:lnTo>
                    <a:pt x="3248" y="4432"/>
                  </a:lnTo>
                  <a:lnTo>
                    <a:pt x="2937" y="4803"/>
                  </a:lnTo>
                  <a:lnTo>
                    <a:pt x="2618" y="5175"/>
                  </a:lnTo>
                  <a:lnTo>
                    <a:pt x="2618" y="5175"/>
                  </a:lnTo>
                  <a:lnTo>
                    <a:pt x="2384" y="5460"/>
                  </a:lnTo>
                  <a:lnTo>
                    <a:pt x="2151" y="5745"/>
                  </a:lnTo>
                  <a:lnTo>
                    <a:pt x="1927" y="6038"/>
                  </a:lnTo>
                  <a:lnTo>
                    <a:pt x="1702" y="6341"/>
                  </a:lnTo>
                  <a:lnTo>
                    <a:pt x="1495" y="6652"/>
                  </a:lnTo>
                  <a:lnTo>
                    <a:pt x="1287" y="6963"/>
                  </a:lnTo>
                  <a:lnTo>
                    <a:pt x="1097" y="7282"/>
                  </a:lnTo>
                  <a:lnTo>
                    <a:pt x="916" y="7611"/>
                  </a:lnTo>
                  <a:lnTo>
                    <a:pt x="752" y="7939"/>
                  </a:lnTo>
                  <a:lnTo>
                    <a:pt x="596" y="8267"/>
                  </a:lnTo>
                  <a:lnTo>
                    <a:pt x="458" y="8613"/>
                  </a:lnTo>
                  <a:lnTo>
                    <a:pt x="329" y="8958"/>
                  </a:lnTo>
                  <a:lnTo>
                    <a:pt x="225" y="9304"/>
                  </a:lnTo>
                  <a:lnTo>
                    <a:pt x="139" y="9658"/>
                  </a:lnTo>
                  <a:lnTo>
                    <a:pt x="104" y="9839"/>
                  </a:lnTo>
                  <a:lnTo>
                    <a:pt x="69" y="10021"/>
                  </a:lnTo>
                  <a:lnTo>
                    <a:pt x="44" y="10202"/>
                  </a:lnTo>
                  <a:lnTo>
                    <a:pt x="26" y="10392"/>
                  </a:lnTo>
                  <a:lnTo>
                    <a:pt x="26" y="10392"/>
                  </a:lnTo>
                  <a:lnTo>
                    <a:pt x="9" y="10591"/>
                  </a:lnTo>
                  <a:lnTo>
                    <a:pt x="0" y="10789"/>
                  </a:lnTo>
                  <a:lnTo>
                    <a:pt x="0" y="10988"/>
                  </a:lnTo>
                  <a:lnTo>
                    <a:pt x="9" y="11187"/>
                  </a:lnTo>
                  <a:lnTo>
                    <a:pt x="18" y="11385"/>
                  </a:lnTo>
                  <a:lnTo>
                    <a:pt x="44" y="11593"/>
                  </a:lnTo>
                  <a:lnTo>
                    <a:pt x="69" y="11791"/>
                  </a:lnTo>
                  <a:lnTo>
                    <a:pt x="104" y="11981"/>
                  </a:lnTo>
                  <a:lnTo>
                    <a:pt x="139" y="12180"/>
                  </a:lnTo>
                  <a:lnTo>
                    <a:pt x="190" y="12379"/>
                  </a:lnTo>
                  <a:lnTo>
                    <a:pt x="242" y="12569"/>
                  </a:lnTo>
                  <a:lnTo>
                    <a:pt x="303" y="12759"/>
                  </a:lnTo>
                  <a:lnTo>
                    <a:pt x="372" y="12949"/>
                  </a:lnTo>
                  <a:lnTo>
                    <a:pt x="441" y="13139"/>
                  </a:lnTo>
                  <a:lnTo>
                    <a:pt x="519" y="13320"/>
                  </a:lnTo>
                  <a:lnTo>
                    <a:pt x="605" y="13502"/>
                  </a:lnTo>
                  <a:lnTo>
                    <a:pt x="700" y="13683"/>
                  </a:lnTo>
                  <a:lnTo>
                    <a:pt x="795" y="13856"/>
                  </a:lnTo>
                  <a:lnTo>
                    <a:pt x="899" y="14029"/>
                  </a:lnTo>
                  <a:lnTo>
                    <a:pt x="1011" y="14193"/>
                  </a:lnTo>
                  <a:lnTo>
                    <a:pt x="1123" y="14357"/>
                  </a:lnTo>
                  <a:lnTo>
                    <a:pt x="1244" y="14512"/>
                  </a:lnTo>
                  <a:lnTo>
                    <a:pt x="1374" y="14668"/>
                  </a:lnTo>
                  <a:lnTo>
                    <a:pt x="1503" y="14815"/>
                  </a:lnTo>
                  <a:lnTo>
                    <a:pt x="1642" y="14962"/>
                  </a:lnTo>
                  <a:lnTo>
                    <a:pt x="1780" y="15100"/>
                  </a:lnTo>
                  <a:lnTo>
                    <a:pt x="1927" y="15229"/>
                  </a:lnTo>
                  <a:lnTo>
                    <a:pt x="2082" y="15359"/>
                  </a:lnTo>
                  <a:lnTo>
                    <a:pt x="2238" y="15480"/>
                  </a:lnTo>
                  <a:lnTo>
                    <a:pt x="2402" y="15592"/>
                  </a:lnTo>
                  <a:lnTo>
                    <a:pt x="2574" y="15696"/>
                  </a:lnTo>
                  <a:lnTo>
                    <a:pt x="2747" y="15799"/>
                  </a:lnTo>
                  <a:lnTo>
                    <a:pt x="2747" y="15799"/>
                  </a:lnTo>
                  <a:lnTo>
                    <a:pt x="2946" y="15903"/>
                  </a:lnTo>
                  <a:lnTo>
                    <a:pt x="3162" y="15998"/>
                  </a:lnTo>
                  <a:lnTo>
                    <a:pt x="3378" y="16085"/>
                  </a:lnTo>
                  <a:lnTo>
                    <a:pt x="3594" y="16162"/>
                  </a:lnTo>
                  <a:lnTo>
                    <a:pt x="3594" y="16162"/>
                  </a:lnTo>
                  <a:lnTo>
                    <a:pt x="3844" y="16249"/>
                  </a:lnTo>
                  <a:lnTo>
                    <a:pt x="4103" y="16326"/>
                  </a:lnTo>
                  <a:lnTo>
                    <a:pt x="4371" y="16395"/>
                  </a:lnTo>
                  <a:lnTo>
                    <a:pt x="4648" y="16447"/>
                  </a:lnTo>
                  <a:lnTo>
                    <a:pt x="4924" y="16490"/>
                  </a:lnTo>
                  <a:lnTo>
                    <a:pt x="5218" y="16525"/>
                  </a:lnTo>
                  <a:lnTo>
                    <a:pt x="5503" y="16542"/>
                  </a:lnTo>
                  <a:lnTo>
                    <a:pt x="5796" y="16551"/>
                  </a:lnTo>
                  <a:lnTo>
                    <a:pt x="5796" y="16551"/>
                  </a:lnTo>
                  <a:lnTo>
                    <a:pt x="6047" y="16542"/>
                  </a:lnTo>
                  <a:lnTo>
                    <a:pt x="6297" y="16534"/>
                  </a:lnTo>
                  <a:lnTo>
                    <a:pt x="6539" y="16508"/>
                  </a:lnTo>
                  <a:lnTo>
                    <a:pt x="6781" y="16473"/>
                  </a:lnTo>
                  <a:lnTo>
                    <a:pt x="7014" y="16439"/>
                  </a:lnTo>
                  <a:lnTo>
                    <a:pt x="7248" y="16387"/>
                  </a:lnTo>
                  <a:lnTo>
                    <a:pt x="7472" y="16326"/>
                  </a:lnTo>
                  <a:lnTo>
                    <a:pt x="7697" y="16266"/>
                  </a:lnTo>
                  <a:lnTo>
                    <a:pt x="7697" y="16266"/>
                  </a:lnTo>
                  <a:lnTo>
                    <a:pt x="7844" y="16231"/>
                  </a:lnTo>
                  <a:lnTo>
                    <a:pt x="7999" y="16188"/>
                  </a:lnTo>
                  <a:lnTo>
                    <a:pt x="8146" y="16145"/>
                  </a:lnTo>
                  <a:lnTo>
                    <a:pt x="8293" y="16085"/>
                  </a:lnTo>
                  <a:lnTo>
                    <a:pt x="8440" y="16033"/>
                  </a:lnTo>
                  <a:lnTo>
                    <a:pt x="8578" y="15964"/>
                  </a:lnTo>
                  <a:lnTo>
                    <a:pt x="8716" y="15894"/>
                  </a:lnTo>
                  <a:lnTo>
                    <a:pt x="8854" y="15825"/>
                  </a:lnTo>
                  <a:lnTo>
                    <a:pt x="8854" y="15825"/>
                  </a:lnTo>
                  <a:lnTo>
                    <a:pt x="9027" y="15722"/>
                  </a:lnTo>
                  <a:lnTo>
                    <a:pt x="9200" y="15618"/>
                  </a:lnTo>
                  <a:lnTo>
                    <a:pt x="9364" y="15506"/>
                  </a:lnTo>
                  <a:lnTo>
                    <a:pt x="9519" y="15385"/>
                  </a:lnTo>
                  <a:lnTo>
                    <a:pt x="9675" y="15255"/>
                  </a:lnTo>
                  <a:lnTo>
                    <a:pt x="9822" y="15126"/>
                  </a:lnTo>
                  <a:lnTo>
                    <a:pt x="9960" y="14987"/>
                  </a:lnTo>
                  <a:lnTo>
                    <a:pt x="10098" y="14841"/>
                  </a:lnTo>
                  <a:lnTo>
                    <a:pt x="10228" y="14694"/>
                  </a:lnTo>
                  <a:lnTo>
                    <a:pt x="10357" y="14538"/>
                  </a:lnTo>
                  <a:lnTo>
                    <a:pt x="10478" y="14383"/>
                  </a:lnTo>
                  <a:lnTo>
                    <a:pt x="10591" y="14219"/>
                  </a:lnTo>
                  <a:lnTo>
                    <a:pt x="10703" y="14055"/>
                  </a:lnTo>
                  <a:lnTo>
                    <a:pt x="10806" y="13882"/>
                  </a:lnTo>
                  <a:lnTo>
                    <a:pt x="10901" y="13709"/>
                  </a:lnTo>
                  <a:lnTo>
                    <a:pt x="10997" y="13528"/>
                  </a:lnTo>
                  <a:lnTo>
                    <a:pt x="11083" y="13346"/>
                  </a:lnTo>
                  <a:lnTo>
                    <a:pt x="11161" y="13165"/>
                  </a:lnTo>
                  <a:lnTo>
                    <a:pt x="11230" y="12975"/>
                  </a:lnTo>
                  <a:lnTo>
                    <a:pt x="11299" y="12785"/>
                  </a:lnTo>
                  <a:lnTo>
                    <a:pt x="11359" y="12595"/>
                  </a:lnTo>
                  <a:lnTo>
                    <a:pt x="11411" y="12405"/>
                  </a:lnTo>
                  <a:lnTo>
                    <a:pt x="11463" y="12206"/>
                  </a:lnTo>
                  <a:lnTo>
                    <a:pt x="11498" y="12007"/>
                  </a:lnTo>
                  <a:lnTo>
                    <a:pt x="11532" y="11817"/>
                  </a:lnTo>
                  <a:lnTo>
                    <a:pt x="11558" y="11619"/>
                  </a:lnTo>
                  <a:lnTo>
                    <a:pt x="11584" y="11411"/>
                  </a:lnTo>
                  <a:lnTo>
                    <a:pt x="11593" y="11213"/>
                  </a:lnTo>
                  <a:lnTo>
                    <a:pt x="11601" y="11014"/>
                  </a:lnTo>
                  <a:lnTo>
                    <a:pt x="11601" y="10815"/>
                  </a:lnTo>
                  <a:lnTo>
                    <a:pt x="11593" y="10617"/>
                  </a:lnTo>
                  <a:lnTo>
                    <a:pt x="11575" y="1041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6"/>
            <p:cNvSpPr/>
            <p:nvPr/>
          </p:nvSpPr>
          <p:spPr>
            <a:xfrm>
              <a:off x="-3174897" y="3261153"/>
              <a:ext cx="242508" cy="267415"/>
            </a:xfrm>
            <a:custGeom>
              <a:rect b="b" l="l" r="r" t="t"/>
              <a:pathLst>
                <a:path extrusionOk="0" h="6764" w="6134">
                  <a:moveTo>
                    <a:pt x="3067" y="0"/>
                  </a:moveTo>
                  <a:lnTo>
                    <a:pt x="2912" y="9"/>
                  </a:lnTo>
                  <a:lnTo>
                    <a:pt x="2756" y="18"/>
                  </a:lnTo>
                  <a:lnTo>
                    <a:pt x="2601" y="44"/>
                  </a:lnTo>
                  <a:lnTo>
                    <a:pt x="2454" y="69"/>
                  </a:lnTo>
                  <a:lnTo>
                    <a:pt x="2307" y="104"/>
                  </a:lnTo>
                  <a:lnTo>
                    <a:pt x="2160" y="156"/>
                  </a:lnTo>
                  <a:lnTo>
                    <a:pt x="2013" y="208"/>
                  </a:lnTo>
                  <a:lnTo>
                    <a:pt x="1875" y="268"/>
                  </a:lnTo>
                  <a:lnTo>
                    <a:pt x="1737" y="337"/>
                  </a:lnTo>
                  <a:lnTo>
                    <a:pt x="1607" y="406"/>
                  </a:lnTo>
                  <a:lnTo>
                    <a:pt x="1478" y="493"/>
                  </a:lnTo>
                  <a:lnTo>
                    <a:pt x="1357" y="579"/>
                  </a:lnTo>
                  <a:lnTo>
                    <a:pt x="1236" y="674"/>
                  </a:lnTo>
                  <a:lnTo>
                    <a:pt x="1115" y="769"/>
                  </a:lnTo>
                  <a:lnTo>
                    <a:pt x="1003" y="881"/>
                  </a:lnTo>
                  <a:lnTo>
                    <a:pt x="899" y="994"/>
                  </a:lnTo>
                  <a:lnTo>
                    <a:pt x="795" y="1106"/>
                  </a:lnTo>
                  <a:lnTo>
                    <a:pt x="700" y="1227"/>
                  </a:lnTo>
                  <a:lnTo>
                    <a:pt x="614" y="1356"/>
                  </a:lnTo>
                  <a:lnTo>
                    <a:pt x="528" y="1495"/>
                  </a:lnTo>
                  <a:lnTo>
                    <a:pt x="450" y="1624"/>
                  </a:lnTo>
                  <a:lnTo>
                    <a:pt x="372" y="1771"/>
                  </a:lnTo>
                  <a:lnTo>
                    <a:pt x="303" y="1918"/>
                  </a:lnTo>
                  <a:lnTo>
                    <a:pt x="243" y="2065"/>
                  </a:lnTo>
                  <a:lnTo>
                    <a:pt x="191" y="2220"/>
                  </a:lnTo>
                  <a:lnTo>
                    <a:pt x="139" y="2376"/>
                  </a:lnTo>
                  <a:lnTo>
                    <a:pt x="96" y="2540"/>
                  </a:lnTo>
                  <a:lnTo>
                    <a:pt x="61" y="2695"/>
                  </a:lnTo>
                  <a:lnTo>
                    <a:pt x="35" y="2868"/>
                  </a:lnTo>
                  <a:lnTo>
                    <a:pt x="18" y="3032"/>
                  </a:lnTo>
                  <a:lnTo>
                    <a:pt x="9" y="3205"/>
                  </a:lnTo>
                  <a:lnTo>
                    <a:pt x="1" y="3378"/>
                  </a:lnTo>
                  <a:lnTo>
                    <a:pt x="9" y="3551"/>
                  </a:lnTo>
                  <a:lnTo>
                    <a:pt x="18" y="3723"/>
                  </a:lnTo>
                  <a:lnTo>
                    <a:pt x="35" y="3896"/>
                  </a:lnTo>
                  <a:lnTo>
                    <a:pt x="61" y="4060"/>
                  </a:lnTo>
                  <a:lnTo>
                    <a:pt x="96" y="4224"/>
                  </a:lnTo>
                  <a:lnTo>
                    <a:pt x="139" y="4388"/>
                  </a:lnTo>
                  <a:lnTo>
                    <a:pt x="191" y="4544"/>
                  </a:lnTo>
                  <a:lnTo>
                    <a:pt x="243" y="4699"/>
                  </a:lnTo>
                  <a:lnTo>
                    <a:pt x="303" y="4846"/>
                  </a:lnTo>
                  <a:lnTo>
                    <a:pt x="372" y="4993"/>
                  </a:lnTo>
                  <a:lnTo>
                    <a:pt x="450" y="5131"/>
                  </a:lnTo>
                  <a:lnTo>
                    <a:pt x="528" y="5270"/>
                  </a:lnTo>
                  <a:lnTo>
                    <a:pt x="614" y="5399"/>
                  </a:lnTo>
                  <a:lnTo>
                    <a:pt x="700" y="5529"/>
                  </a:lnTo>
                  <a:lnTo>
                    <a:pt x="795" y="5650"/>
                  </a:lnTo>
                  <a:lnTo>
                    <a:pt x="899" y="5771"/>
                  </a:lnTo>
                  <a:lnTo>
                    <a:pt x="1003" y="5883"/>
                  </a:lnTo>
                  <a:lnTo>
                    <a:pt x="1115" y="5986"/>
                  </a:lnTo>
                  <a:lnTo>
                    <a:pt x="1236" y="6090"/>
                  </a:lnTo>
                  <a:lnTo>
                    <a:pt x="1357" y="6185"/>
                  </a:lnTo>
                  <a:lnTo>
                    <a:pt x="1478" y="6272"/>
                  </a:lnTo>
                  <a:lnTo>
                    <a:pt x="1607" y="6349"/>
                  </a:lnTo>
                  <a:lnTo>
                    <a:pt x="1737" y="6427"/>
                  </a:lnTo>
                  <a:lnTo>
                    <a:pt x="1875" y="6496"/>
                  </a:lnTo>
                  <a:lnTo>
                    <a:pt x="2013" y="6557"/>
                  </a:lnTo>
                  <a:lnTo>
                    <a:pt x="2160" y="6608"/>
                  </a:lnTo>
                  <a:lnTo>
                    <a:pt x="2307" y="6652"/>
                  </a:lnTo>
                  <a:lnTo>
                    <a:pt x="2454" y="6695"/>
                  </a:lnTo>
                  <a:lnTo>
                    <a:pt x="2601" y="6721"/>
                  </a:lnTo>
                  <a:lnTo>
                    <a:pt x="2756" y="6747"/>
                  </a:lnTo>
                  <a:lnTo>
                    <a:pt x="2912" y="6755"/>
                  </a:lnTo>
                  <a:lnTo>
                    <a:pt x="3067" y="6764"/>
                  </a:lnTo>
                  <a:lnTo>
                    <a:pt x="3231" y="6755"/>
                  </a:lnTo>
                  <a:lnTo>
                    <a:pt x="3387" y="6747"/>
                  </a:lnTo>
                  <a:lnTo>
                    <a:pt x="3534" y="6721"/>
                  </a:lnTo>
                  <a:lnTo>
                    <a:pt x="3689" y="6695"/>
                  </a:lnTo>
                  <a:lnTo>
                    <a:pt x="3836" y="6652"/>
                  </a:lnTo>
                  <a:lnTo>
                    <a:pt x="3983" y="6608"/>
                  </a:lnTo>
                  <a:lnTo>
                    <a:pt x="4121" y="6557"/>
                  </a:lnTo>
                  <a:lnTo>
                    <a:pt x="4268" y="6496"/>
                  </a:lnTo>
                  <a:lnTo>
                    <a:pt x="4398" y="6427"/>
                  </a:lnTo>
                  <a:lnTo>
                    <a:pt x="4536" y="6349"/>
                  </a:lnTo>
                  <a:lnTo>
                    <a:pt x="4657" y="6272"/>
                  </a:lnTo>
                  <a:lnTo>
                    <a:pt x="4786" y="6185"/>
                  </a:lnTo>
                  <a:lnTo>
                    <a:pt x="4907" y="6090"/>
                  </a:lnTo>
                  <a:lnTo>
                    <a:pt x="5019" y="5986"/>
                  </a:lnTo>
                  <a:lnTo>
                    <a:pt x="5132" y="5883"/>
                  </a:lnTo>
                  <a:lnTo>
                    <a:pt x="5235" y="5771"/>
                  </a:lnTo>
                  <a:lnTo>
                    <a:pt x="5339" y="5650"/>
                  </a:lnTo>
                  <a:lnTo>
                    <a:pt x="5434" y="5529"/>
                  </a:lnTo>
                  <a:lnTo>
                    <a:pt x="5529" y="5399"/>
                  </a:lnTo>
                  <a:lnTo>
                    <a:pt x="5616" y="5270"/>
                  </a:lnTo>
                  <a:lnTo>
                    <a:pt x="5693" y="5131"/>
                  </a:lnTo>
                  <a:lnTo>
                    <a:pt x="5771" y="4993"/>
                  </a:lnTo>
                  <a:lnTo>
                    <a:pt x="5831" y="4846"/>
                  </a:lnTo>
                  <a:lnTo>
                    <a:pt x="5901" y="4699"/>
                  </a:lnTo>
                  <a:lnTo>
                    <a:pt x="5952" y="4544"/>
                  </a:lnTo>
                  <a:lnTo>
                    <a:pt x="6004" y="4388"/>
                  </a:lnTo>
                  <a:lnTo>
                    <a:pt x="6039" y="4224"/>
                  </a:lnTo>
                  <a:lnTo>
                    <a:pt x="6073" y="4060"/>
                  </a:lnTo>
                  <a:lnTo>
                    <a:pt x="6099" y="3896"/>
                  </a:lnTo>
                  <a:lnTo>
                    <a:pt x="6125" y="3723"/>
                  </a:lnTo>
                  <a:lnTo>
                    <a:pt x="6134" y="3551"/>
                  </a:lnTo>
                  <a:lnTo>
                    <a:pt x="6134" y="3378"/>
                  </a:lnTo>
                  <a:lnTo>
                    <a:pt x="6134" y="3205"/>
                  </a:lnTo>
                  <a:lnTo>
                    <a:pt x="6125" y="3032"/>
                  </a:lnTo>
                  <a:lnTo>
                    <a:pt x="6099" y="2868"/>
                  </a:lnTo>
                  <a:lnTo>
                    <a:pt x="6073" y="2695"/>
                  </a:lnTo>
                  <a:lnTo>
                    <a:pt x="6039" y="2540"/>
                  </a:lnTo>
                  <a:lnTo>
                    <a:pt x="6004" y="2376"/>
                  </a:lnTo>
                  <a:lnTo>
                    <a:pt x="5952" y="2220"/>
                  </a:lnTo>
                  <a:lnTo>
                    <a:pt x="5901" y="2065"/>
                  </a:lnTo>
                  <a:lnTo>
                    <a:pt x="5831" y="1918"/>
                  </a:lnTo>
                  <a:lnTo>
                    <a:pt x="5771" y="1771"/>
                  </a:lnTo>
                  <a:lnTo>
                    <a:pt x="5693" y="1624"/>
                  </a:lnTo>
                  <a:lnTo>
                    <a:pt x="5616" y="1495"/>
                  </a:lnTo>
                  <a:lnTo>
                    <a:pt x="5529" y="1356"/>
                  </a:lnTo>
                  <a:lnTo>
                    <a:pt x="5434" y="1227"/>
                  </a:lnTo>
                  <a:lnTo>
                    <a:pt x="5339" y="1106"/>
                  </a:lnTo>
                  <a:lnTo>
                    <a:pt x="5235" y="994"/>
                  </a:lnTo>
                  <a:lnTo>
                    <a:pt x="5132" y="881"/>
                  </a:lnTo>
                  <a:lnTo>
                    <a:pt x="5019" y="769"/>
                  </a:lnTo>
                  <a:lnTo>
                    <a:pt x="4907" y="674"/>
                  </a:lnTo>
                  <a:lnTo>
                    <a:pt x="4786" y="579"/>
                  </a:lnTo>
                  <a:lnTo>
                    <a:pt x="4657" y="493"/>
                  </a:lnTo>
                  <a:lnTo>
                    <a:pt x="4536" y="406"/>
                  </a:lnTo>
                  <a:lnTo>
                    <a:pt x="4398" y="337"/>
                  </a:lnTo>
                  <a:lnTo>
                    <a:pt x="4268" y="268"/>
                  </a:lnTo>
                  <a:lnTo>
                    <a:pt x="4121" y="208"/>
                  </a:lnTo>
                  <a:lnTo>
                    <a:pt x="3983" y="156"/>
                  </a:lnTo>
                  <a:lnTo>
                    <a:pt x="3836" y="104"/>
                  </a:lnTo>
                  <a:lnTo>
                    <a:pt x="3689" y="69"/>
                  </a:lnTo>
                  <a:lnTo>
                    <a:pt x="3534" y="44"/>
                  </a:lnTo>
                  <a:lnTo>
                    <a:pt x="3387" y="18"/>
                  </a:lnTo>
                  <a:lnTo>
                    <a:pt x="3231" y="9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ACAB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6"/>
            <p:cNvSpPr/>
            <p:nvPr/>
          </p:nvSpPr>
          <p:spPr>
            <a:xfrm>
              <a:off x="-3174897" y="3261153"/>
              <a:ext cx="242508" cy="267415"/>
            </a:xfrm>
            <a:custGeom>
              <a:rect b="b" l="l" r="r" t="t"/>
              <a:pathLst>
                <a:path extrusionOk="0" fill="none" h="6764" w="6134">
                  <a:moveTo>
                    <a:pt x="6134" y="3378"/>
                  </a:moveTo>
                  <a:lnTo>
                    <a:pt x="6134" y="3378"/>
                  </a:lnTo>
                  <a:lnTo>
                    <a:pt x="6134" y="3551"/>
                  </a:lnTo>
                  <a:lnTo>
                    <a:pt x="6125" y="3723"/>
                  </a:lnTo>
                  <a:lnTo>
                    <a:pt x="6099" y="3896"/>
                  </a:lnTo>
                  <a:lnTo>
                    <a:pt x="6073" y="4060"/>
                  </a:lnTo>
                  <a:lnTo>
                    <a:pt x="6039" y="4224"/>
                  </a:lnTo>
                  <a:lnTo>
                    <a:pt x="6004" y="4388"/>
                  </a:lnTo>
                  <a:lnTo>
                    <a:pt x="5952" y="4544"/>
                  </a:lnTo>
                  <a:lnTo>
                    <a:pt x="5901" y="4699"/>
                  </a:lnTo>
                  <a:lnTo>
                    <a:pt x="5831" y="4846"/>
                  </a:lnTo>
                  <a:lnTo>
                    <a:pt x="5771" y="4993"/>
                  </a:lnTo>
                  <a:lnTo>
                    <a:pt x="5693" y="5131"/>
                  </a:lnTo>
                  <a:lnTo>
                    <a:pt x="5616" y="5270"/>
                  </a:lnTo>
                  <a:lnTo>
                    <a:pt x="5529" y="5399"/>
                  </a:lnTo>
                  <a:lnTo>
                    <a:pt x="5434" y="5529"/>
                  </a:lnTo>
                  <a:lnTo>
                    <a:pt x="5339" y="5650"/>
                  </a:lnTo>
                  <a:lnTo>
                    <a:pt x="5235" y="5771"/>
                  </a:lnTo>
                  <a:lnTo>
                    <a:pt x="5132" y="5883"/>
                  </a:lnTo>
                  <a:lnTo>
                    <a:pt x="5019" y="5986"/>
                  </a:lnTo>
                  <a:lnTo>
                    <a:pt x="4907" y="6090"/>
                  </a:lnTo>
                  <a:lnTo>
                    <a:pt x="4786" y="6185"/>
                  </a:lnTo>
                  <a:lnTo>
                    <a:pt x="4657" y="6272"/>
                  </a:lnTo>
                  <a:lnTo>
                    <a:pt x="4536" y="6349"/>
                  </a:lnTo>
                  <a:lnTo>
                    <a:pt x="4398" y="6427"/>
                  </a:lnTo>
                  <a:lnTo>
                    <a:pt x="4268" y="6496"/>
                  </a:lnTo>
                  <a:lnTo>
                    <a:pt x="4121" y="6557"/>
                  </a:lnTo>
                  <a:lnTo>
                    <a:pt x="3983" y="6608"/>
                  </a:lnTo>
                  <a:lnTo>
                    <a:pt x="3836" y="6652"/>
                  </a:lnTo>
                  <a:lnTo>
                    <a:pt x="3689" y="6695"/>
                  </a:lnTo>
                  <a:lnTo>
                    <a:pt x="3534" y="6721"/>
                  </a:lnTo>
                  <a:lnTo>
                    <a:pt x="3387" y="6747"/>
                  </a:lnTo>
                  <a:lnTo>
                    <a:pt x="3231" y="6755"/>
                  </a:lnTo>
                  <a:lnTo>
                    <a:pt x="3067" y="6764"/>
                  </a:lnTo>
                  <a:lnTo>
                    <a:pt x="3067" y="6764"/>
                  </a:lnTo>
                  <a:lnTo>
                    <a:pt x="2912" y="6755"/>
                  </a:lnTo>
                  <a:lnTo>
                    <a:pt x="2756" y="6747"/>
                  </a:lnTo>
                  <a:lnTo>
                    <a:pt x="2601" y="6721"/>
                  </a:lnTo>
                  <a:lnTo>
                    <a:pt x="2454" y="6695"/>
                  </a:lnTo>
                  <a:lnTo>
                    <a:pt x="2307" y="6652"/>
                  </a:lnTo>
                  <a:lnTo>
                    <a:pt x="2160" y="6608"/>
                  </a:lnTo>
                  <a:lnTo>
                    <a:pt x="2013" y="6557"/>
                  </a:lnTo>
                  <a:lnTo>
                    <a:pt x="1875" y="6496"/>
                  </a:lnTo>
                  <a:lnTo>
                    <a:pt x="1737" y="6427"/>
                  </a:lnTo>
                  <a:lnTo>
                    <a:pt x="1607" y="6349"/>
                  </a:lnTo>
                  <a:lnTo>
                    <a:pt x="1478" y="6272"/>
                  </a:lnTo>
                  <a:lnTo>
                    <a:pt x="1357" y="6185"/>
                  </a:lnTo>
                  <a:lnTo>
                    <a:pt x="1236" y="6090"/>
                  </a:lnTo>
                  <a:lnTo>
                    <a:pt x="1115" y="5986"/>
                  </a:lnTo>
                  <a:lnTo>
                    <a:pt x="1003" y="5883"/>
                  </a:lnTo>
                  <a:lnTo>
                    <a:pt x="899" y="5771"/>
                  </a:lnTo>
                  <a:lnTo>
                    <a:pt x="795" y="5650"/>
                  </a:lnTo>
                  <a:lnTo>
                    <a:pt x="700" y="5529"/>
                  </a:lnTo>
                  <a:lnTo>
                    <a:pt x="614" y="5399"/>
                  </a:lnTo>
                  <a:lnTo>
                    <a:pt x="528" y="5270"/>
                  </a:lnTo>
                  <a:lnTo>
                    <a:pt x="450" y="5131"/>
                  </a:lnTo>
                  <a:lnTo>
                    <a:pt x="372" y="4993"/>
                  </a:lnTo>
                  <a:lnTo>
                    <a:pt x="303" y="4846"/>
                  </a:lnTo>
                  <a:lnTo>
                    <a:pt x="243" y="4699"/>
                  </a:lnTo>
                  <a:lnTo>
                    <a:pt x="191" y="4544"/>
                  </a:lnTo>
                  <a:lnTo>
                    <a:pt x="139" y="4388"/>
                  </a:lnTo>
                  <a:lnTo>
                    <a:pt x="96" y="4224"/>
                  </a:lnTo>
                  <a:lnTo>
                    <a:pt x="61" y="4060"/>
                  </a:lnTo>
                  <a:lnTo>
                    <a:pt x="35" y="3896"/>
                  </a:lnTo>
                  <a:lnTo>
                    <a:pt x="18" y="3723"/>
                  </a:lnTo>
                  <a:lnTo>
                    <a:pt x="9" y="3551"/>
                  </a:lnTo>
                  <a:lnTo>
                    <a:pt x="1" y="3378"/>
                  </a:lnTo>
                  <a:lnTo>
                    <a:pt x="1" y="3378"/>
                  </a:lnTo>
                  <a:lnTo>
                    <a:pt x="9" y="3205"/>
                  </a:lnTo>
                  <a:lnTo>
                    <a:pt x="18" y="3032"/>
                  </a:lnTo>
                  <a:lnTo>
                    <a:pt x="35" y="2868"/>
                  </a:lnTo>
                  <a:lnTo>
                    <a:pt x="61" y="2695"/>
                  </a:lnTo>
                  <a:lnTo>
                    <a:pt x="96" y="2540"/>
                  </a:lnTo>
                  <a:lnTo>
                    <a:pt x="139" y="2376"/>
                  </a:lnTo>
                  <a:lnTo>
                    <a:pt x="191" y="2220"/>
                  </a:lnTo>
                  <a:lnTo>
                    <a:pt x="243" y="2065"/>
                  </a:lnTo>
                  <a:lnTo>
                    <a:pt x="303" y="1918"/>
                  </a:lnTo>
                  <a:lnTo>
                    <a:pt x="372" y="1771"/>
                  </a:lnTo>
                  <a:lnTo>
                    <a:pt x="450" y="1624"/>
                  </a:lnTo>
                  <a:lnTo>
                    <a:pt x="528" y="1495"/>
                  </a:lnTo>
                  <a:lnTo>
                    <a:pt x="614" y="1356"/>
                  </a:lnTo>
                  <a:lnTo>
                    <a:pt x="700" y="1227"/>
                  </a:lnTo>
                  <a:lnTo>
                    <a:pt x="795" y="1106"/>
                  </a:lnTo>
                  <a:lnTo>
                    <a:pt x="899" y="994"/>
                  </a:lnTo>
                  <a:lnTo>
                    <a:pt x="1003" y="881"/>
                  </a:lnTo>
                  <a:lnTo>
                    <a:pt x="1115" y="769"/>
                  </a:lnTo>
                  <a:lnTo>
                    <a:pt x="1236" y="674"/>
                  </a:lnTo>
                  <a:lnTo>
                    <a:pt x="1357" y="579"/>
                  </a:lnTo>
                  <a:lnTo>
                    <a:pt x="1478" y="493"/>
                  </a:lnTo>
                  <a:lnTo>
                    <a:pt x="1607" y="406"/>
                  </a:lnTo>
                  <a:lnTo>
                    <a:pt x="1737" y="337"/>
                  </a:lnTo>
                  <a:lnTo>
                    <a:pt x="1875" y="268"/>
                  </a:lnTo>
                  <a:lnTo>
                    <a:pt x="2013" y="208"/>
                  </a:lnTo>
                  <a:lnTo>
                    <a:pt x="2160" y="156"/>
                  </a:lnTo>
                  <a:lnTo>
                    <a:pt x="2307" y="104"/>
                  </a:lnTo>
                  <a:lnTo>
                    <a:pt x="2454" y="69"/>
                  </a:lnTo>
                  <a:lnTo>
                    <a:pt x="2601" y="44"/>
                  </a:lnTo>
                  <a:lnTo>
                    <a:pt x="2756" y="18"/>
                  </a:lnTo>
                  <a:lnTo>
                    <a:pt x="2912" y="9"/>
                  </a:lnTo>
                  <a:lnTo>
                    <a:pt x="3067" y="0"/>
                  </a:lnTo>
                  <a:lnTo>
                    <a:pt x="3067" y="0"/>
                  </a:lnTo>
                  <a:lnTo>
                    <a:pt x="3231" y="9"/>
                  </a:lnTo>
                  <a:lnTo>
                    <a:pt x="3387" y="18"/>
                  </a:lnTo>
                  <a:lnTo>
                    <a:pt x="3534" y="44"/>
                  </a:lnTo>
                  <a:lnTo>
                    <a:pt x="3689" y="69"/>
                  </a:lnTo>
                  <a:lnTo>
                    <a:pt x="3836" y="104"/>
                  </a:lnTo>
                  <a:lnTo>
                    <a:pt x="3983" y="156"/>
                  </a:lnTo>
                  <a:lnTo>
                    <a:pt x="4121" y="208"/>
                  </a:lnTo>
                  <a:lnTo>
                    <a:pt x="4268" y="268"/>
                  </a:lnTo>
                  <a:lnTo>
                    <a:pt x="4398" y="337"/>
                  </a:lnTo>
                  <a:lnTo>
                    <a:pt x="4536" y="406"/>
                  </a:lnTo>
                  <a:lnTo>
                    <a:pt x="4657" y="493"/>
                  </a:lnTo>
                  <a:lnTo>
                    <a:pt x="4786" y="579"/>
                  </a:lnTo>
                  <a:lnTo>
                    <a:pt x="4907" y="674"/>
                  </a:lnTo>
                  <a:lnTo>
                    <a:pt x="5019" y="769"/>
                  </a:lnTo>
                  <a:lnTo>
                    <a:pt x="5132" y="881"/>
                  </a:lnTo>
                  <a:lnTo>
                    <a:pt x="5235" y="994"/>
                  </a:lnTo>
                  <a:lnTo>
                    <a:pt x="5339" y="1106"/>
                  </a:lnTo>
                  <a:lnTo>
                    <a:pt x="5434" y="1227"/>
                  </a:lnTo>
                  <a:lnTo>
                    <a:pt x="5529" y="1356"/>
                  </a:lnTo>
                  <a:lnTo>
                    <a:pt x="5616" y="1495"/>
                  </a:lnTo>
                  <a:lnTo>
                    <a:pt x="5693" y="1624"/>
                  </a:lnTo>
                  <a:lnTo>
                    <a:pt x="5771" y="1771"/>
                  </a:lnTo>
                  <a:lnTo>
                    <a:pt x="5831" y="1918"/>
                  </a:lnTo>
                  <a:lnTo>
                    <a:pt x="5901" y="2065"/>
                  </a:lnTo>
                  <a:lnTo>
                    <a:pt x="5952" y="2220"/>
                  </a:lnTo>
                  <a:lnTo>
                    <a:pt x="6004" y="2376"/>
                  </a:lnTo>
                  <a:lnTo>
                    <a:pt x="6039" y="2540"/>
                  </a:lnTo>
                  <a:lnTo>
                    <a:pt x="6073" y="2695"/>
                  </a:lnTo>
                  <a:lnTo>
                    <a:pt x="6099" y="2868"/>
                  </a:lnTo>
                  <a:lnTo>
                    <a:pt x="6125" y="3032"/>
                  </a:lnTo>
                  <a:lnTo>
                    <a:pt x="6134" y="3205"/>
                  </a:lnTo>
                  <a:lnTo>
                    <a:pt x="6134" y="337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6"/>
            <p:cNvSpPr/>
            <p:nvPr/>
          </p:nvSpPr>
          <p:spPr>
            <a:xfrm>
              <a:off x="-3093257" y="3063082"/>
              <a:ext cx="167352" cy="35542"/>
            </a:xfrm>
            <a:custGeom>
              <a:rect b="b" l="l" r="r" t="t"/>
              <a:pathLst>
                <a:path extrusionOk="0" h="899" w="4233">
                  <a:moveTo>
                    <a:pt x="2125" y="0"/>
                  </a:moveTo>
                  <a:lnTo>
                    <a:pt x="1849" y="9"/>
                  </a:lnTo>
                  <a:lnTo>
                    <a:pt x="1572" y="26"/>
                  </a:lnTo>
                  <a:lnTo>
                    <a:pt x="1296" y="52"/>
                  </a:lnTo>
                  <a:lnTo>
                    <a:pt x="1115" y="69"/>
                  </a:lnTo>
                  <a:lnTo>
                    <a:pt x="942" y="104"/>
                  </a:lnTo>
                  <a:lnTo>
                    <a:pt x="769" y="147"/>
                  </a:lnTo>
                  <a:lnTo>
                    <a:pt x="605" y="208"/>
                  </a:lnTo>
                  <a:lnTo>
                    <a:pt x="441" y="285"/>
                  </a:lnTo>
                  <a:lnTo>
                    <a:pt x="372" y="329"/>
                  </a:lnTo>
                  <a:lnTo>
                    <a:pt x="303" y="372"/>
                  </a:lnTo>
                  <a:lnTo>
                    <a:pt x="234" y="424"/>
                  </a:lnTo>
                  <a:lnTo>
                    <a:pt x="173" y="484"/>
                  </a:lnTo>
                  <a:lnTo>
                    <a:pt x="113" y="553"/>
                  </a:lnTo>
                  <a:lnTo>
                    <a:pt x="61" y="622"/>
                  </a:lnTo>
                  <a:lnTo>
                    <a:pt x="26" y="691"/>
                  </a:lnTo>
                  <a:lnTo>
                    <a:pt x="0" y="752"/>
                  </a:lnTo>
                  <a:lnTo>
                    <a:pt x="0" y="804"/>
                  </a:lnTo>
                  <a:lnTo>
                    <a:pt x="18" y="855"/>
                  </a:lnTo>
                  <a:lnTo>
                    <a:pt x="26" y="873"/>
                  </a:lnTo>
                  <a:lnTo>
                    <a:pt x="43" y="881"/>
                  </a:lnTo>
                  <a:lnTo>
                    <a:pt x="61" y="890"/>
                  </a:lnTo>
                  <a:lnTo>
                    <a:pt x="87" y="899"/>
                  </a:lnTo>
                  <a:lnTo>
                    <a:pt x="147" y="890"/>
                  </a:lnTo>
                  <a:lnTo>
                    <a:pt x="216" y="864"/>
                  </a:lnTo>
                  <a:lnTo>
                    <a:pt x="354" y="786"/>
                  </a:lnTo>
                  <a:lnTo>
                    <a:pt x="493" y="691"/>
                  </a:lnTo>
                  <a:lnTo>
                    <a:pt x="639" y="605"/>
                  </a:lnTo>
                  <a:lnTo>
                    <a:pt x="778" y="527"/>
                  </a:lnTo>
                  <a:lnTo>
                    <a:pt x="933" y="458"/>
                  </a:lnTo>
                  <a:lnTo>
                    <a:pt x="1080" y="398"/>
                  </a:lnTo>
                  <a:lnTo>
                    <a:pt x="1236" y="346"/>
                  </a:lnTo>
                  <a:lnTo>
                    <a:pt x="1391" y="294"/>
                  </a:lnTo>
                  <a:lnTo>
                    <a:pt x="1555" y="259"/>
                  </a:lnTo>
                  <a:lnTo>
                    <a:pt x="1711" y="225"/>
                  </a:lnTo>
                  <a:lnTo>
                    <a:pt x="1875" y="208"/>
                  </a:lnTo>
                  <a:lnTo>
                    <a:pt x="2039" y="190"/>
                  </a:lnTo>
                  <a:lnTo>
                    <a:pt x="2168" y="182"/>
                  </a:lnTo>
                  <a:lnTo>
                    <a:pt x="2307" y="182"/>
                  </a:lnTo>
                  <a:lnTo>
                    <a:pt x="2566" y="199"/>
                  </a:lnTo>
                  <a:lnTo>
                    <a:pt x="2834" y="225"/>
                  </a:lnTo>
                  <a:lnTo>
                    <a:pt x="3093" y="277"/>
                  </a:lnTo>
                  <a:lnTo>
                    <a:pt x="3343" y="354"/>
                  </a:lnTo>
                  <a:lnTo>
                    <a:pt x="3594" y="441"/>
                  </a:lnTo>
                  <a:lnTo>
                    <a:pt x="3836" y="553"/>
                  </a:lnTo>
                  <a:lnTo>
                    <a:pt x="3956" y="614"/>
                  </a:lnTo>
                  <a:lnTo>
                    <a:pt x="4069" y="683"/>
                  </a:lnTo>
                  <a:lnTo>
                    <a:pt x="4103" y="700"/>
                  </a:lnTo>
                  <a:lnTo>
                    <a:pt x="4147" y="717"/>
                  </a:lnTo>
                  <a:lnTo>
                    <a:pt x="4181" y="717"/>
                  </a:lnTo>
                  <a:lnTo>
                    <a:pt x="4198" y="709"/>
                  </a:lnTo>
                  <a:lnTo>
                    <a:pt x="4216" y="700"/>
                  </a:lnTo>
                  <a:lnTo>
                    <a:pt x="4224" y="674"/>
                  </a:lnTo>
                  <a:lnTo>
                    <a:pt x="4233" y="639"/>
                  </a:lnTo>
                  <a:lnTo>
                    <a:pt x="4233" y="579"/>
                  </a:lnTo>
                  <a:lnTo>
                    <a:pt x="4224" y="519"/>
                  </a:lnTo>
                  <a:lnTo>
                    <a:pt x="4207" y="458"/>
                  </a:lnTo>
                  <a:lnTo>
                    <a:pt x="4172" y="406"/>
                  </a:lnTo>
                  <a:lnTo>
                    <a:pt x="4138" y="354"/>
                  </a:lnTo>
                  <a:lnTo>
                    <a:pt x="4095" y="311"/>
                  </a:lnTo>
                  <a:lnTo>
                    <a:pt x="4052" y="268"/>
                  </a:lnTo>
                  <a:lnTo>
                    <a:pt x="4000" y="233"/>
                  </a:lnTo>
                  <a:lnTo>
                    <a:pt x="3939" y="199"/>
                  </a:lnTo>
                  <a:lnTo>
                    <a:pt x="3887" y="173"/>
                  </a:lnTo>
                  <a:lnTo>
                    <a:pt x="3766" y="138"/>
                  </a:lnTo>
                  <a:lnTo>
                    <a:pt x="3646" y="113"/>
                  </a:lnTo>
                  <a:lnTo>
                    <a:pt x="3516" y="95"/>
                  </a:lnTo>
                  <a:lnTo>
                    <a:pt x="3240" y="61"/>
                  </a:lnTo>
                  <a:lnTo>
                    <a:pt x="2963" y="35"/>
                  </a:lnTo>
                  <a:lnTo>
                    <a:pt x="2687" y="18"/>
                  </a:lnTo>
                  <a:lnTo>
                    <a:pt x="2410" y="9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ACAB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6"/>
            <p:cNvSpPr/>
            <p:nvPr/>
          </p:nvSpPr>
          <p:spPr>
            <a:xfrm>
              <a:off x="-3093257" y="3042247"/>
              <a:ext cx="170119" cy="37954"/>
            </a:xfrm>
            <a:custGeom>
              <a:rect b="b" l="l" r="r" t="t"/>
              <a:pathLst>
                <a:path extrusionOk="0" h="960" w="4303">
                  <a:moveTo>
                    <a:pt x="1987" y="0"/>
                  </a:moveTo>
                  <a:lnTo>
                    <a:pt x="1737" y="9"/>
                  </a:lnTo>
                  <a:lnTo>
                    <a:pt x="1477" y="26"/>
                  </a:lnTo>
                  <a:lnTo>
                    <a:pt x="1218" y="44"/>
                  </a:lnTo>
                  <a:lnTo>
                    <a:pt x="959" y="78"/>
                  </a:lnTo>
                  <a:lnTo>
                    <a:pt x="830" y="95"/>
                  </a:lnTo>
                  <a:lnTo>
                    <a:pt x="700" y="130"/>
                  </a:lnTo>
                  <a:lnTo>
                    <a:pt x="579" y="164"/>
                  </a:lnTo>
                  <a:lnTo>
                    <a:pt x="449" y="208"/>
                  </a:lnTo>
                  <a:lnTo>
                    <a:pt x="337" y="259"/>
                  </a:lnTo>
                  <a:lnTo>
                    <a:pt x="234" y="329"/>
                  </a:lnTo>
                  <a:lnTo>
                    <a:pt x="182" y="372"/>
                  </a:lnTo>
                  <a:lnTo>
                    <a:pt x="138" y="415"/>
                  </a:lnTo>
                  <a:lnTo>
                    <a:pt x="95" y="467"/>
                  </a:lnTo>
                  <a:lnTo>
                    <a:pt x="61" y="519"/>
                  </a:lnTo>
                  <a:lnTo>
                    <a:pt x="18" y="588"/>
                  </a:lnTo>
                  <a:lnTo>
                    <a:pt x="9" y="622"/>
                  </a:lnTo>
                  <a:lnTo>
                    <a:pt x="0" y="657"/>
                  </a:lnTo>
                  <a:lnTo>
                    <a:pt x="9" y="709"/>
                  </a:lnTo>
                  <a:lnTo>
                    <a:pt x="26" y="760"/>
                  </a:lnTo>
                  <a:lnTo>
                    <a:pt x="61" y="821"/>
                  </a:lnTo>
                  <a:lnTo>
                    <a:pt x="104" y="873"/>
                  </a:lnTo>
                  <a:lnTo>
                    <a:pt x="156" y="916"/>
                  </a:lnTo>
                  <a:lnTo>
                    <a:pt x="208" y="942"/>
                  </a:lnTo>
                  <a:lnTo>
                    <a:pt x="234" y="951"/>
                  </a:lnTo>
                  <a:lnTo>
                    <a:pt x="268" y="959"/>
                  </a:lnTo>
                  <a:lnTo>
                    <a:pt x="294" y="959"/>
                  </a:lnTo>
                  <a:lnTo>
                    <a:pt x="320" y="951"/>
                  </a:lnTo>
                  <a:lnTo>
                    <a:pt x="346" y="933"/>
                  </a:lnTo>
                  <a:lnTo>
                    <a:pt x="354" y="916"/>
                  </a:lnTo>
                  <a:lnTo>
                    <a:pt x="372" y="873"/>
                  </a:lnTo>
                  <a:lnTo>
                    <a:pt x="380" y="821"/>
                  </a:lnTo>
                  <a:lnTo>
                    <a:pt x="389" y="795"/>
                  </a:lnTo>
                  <a:lnTo>
                    <a:pt x="398" y="769"/>
                  </a:lnTo>
                  <a:lnTo>
                    <a:pt x="441" y="717"/>
                  </a:lnTo>
                  <a:lnTo>
                    <a:pt x="493" y="674"/>
                  </a:lnTo>
                  <a:lnTo>
                    <a:pt x="553" y="631"/>
                  </a:lnTo>
                  <a:lnTo>
                    <a:pt x="622" y="605"/>
                  </a:lnTo>
                  <a:lnTo>
                    <a:pt x="743" y="545"/>
                  </a:lnTo>
                  <a:lnTo>
                    <a:pt x="873" y="501"/>
                  </a:lnTo>
                  <a:lnTo>
                    <a:pt x="1002" y="467"/>
                  </a:lnTo>
                  <a:lnTo>
                    <a:pt x="1132" y="432"/>
                  </a:lnTo>
                  <a:lnTo>
                    <a:pt x="1261" y="415"/>
                  </a:lnTo>
                  <a:lnTo>
                    <a:pt x="1391" y="398"/>
                  </a:lnTo>
                  <a:lnTo>
                    <a:pt x="1529" y="380"/>
                  </a:lnTo>
                  <a:lnTo>
                    <a:pt x="1935" y="380"/>
                  </a:lnTo>
                  <a:lnTo>
                    <a:pt x="2212" y="389"/>
                  </a:lnTo>
                  <a:lnTo>
                    <a:pt x="2488" y="415"/>
                  </a:lnTo>
                  <a:lnTo>
                    <a:pt x="2756" y="450"/>
                  </a:lnTo>
                  <a:lnTo>
                    <a:pt x="3093" y="501"/>
                  </a:lnTo>
                  <a:lnTo>
                    <a:pt x="3257" y="527"/>
                  </a:lnTo>
                  <a:lnTo>
                    <a:pt x="3430" y="570"/>
                  </a:lnTo>
                  <a:lnTo>
                    <a:pt x="3585" y="614"/>
                  </a:lnTo>
                  <a:lnTo>
                    <a:pt x="3749" y="665"/>
                  </a:lnTo>
                  <a:lnTo>
                    <a:pt x="3905" y="735"/>
                  </a:lnTo>
                  <a:lnTo>
                    <a:pt x="4052" y="812"/>
                  </a:lnTo>
                  <a:lnTo>
                    <a:pt x="4103" y="847"/>
                  </a:lnTo>
                  <a:lnTo>
                    <a:pt x="4155" y="864"/>
                  </a:lnTo>
                  <a:lnTo>
                    <a:pt x="4207" y="873"/>
                  </a:lnTo>
                  <a:lnTo>
                    <a:pt x="4233" y="864"/>
                  </a:lnTo>
                  <a:lnTo>
                    <a:pt x="4259" y="856"/>
                  </a:lnTo>
                  <a:lnTo>
                    <a:pt x="4285" y="830"/>
                  </a:lnTo>
                  <a:lnTo>
                    <a:pt x="4302" y="804"/>
                  </a:lnTo>
                  <a:lnTo>
                    <a:pt x="4302" y="769"/>
                  </a:lnTo>
                  <a:lnTo>
                    <a:pt x="4302" y="726"/>
                  </a:lnTo>
                  <a:lnTo>
                    <a:pt x="4293" y="691"/>
                  </a:lnTo>
                  <a:lnTo>
                    <a:pt x="4276" y="648"/>
                  </a:lnTo>
                  <a:lnTo>
                    <a:pt x="4224" y="588"/>
                  </a:lnTo>
                  <a:lnTo>
                    <a:pt x="4164" y="527"/>
                  </a:lnTo>
                  <a:lnTo>
                    <a:pt x="4103" y="467"/>
                  </a:lnTo>
                  <a:lnTo>
                    <a:pt x="4043" y="424"/>
                  </a:lnTo>
                  <a:lnTo>
                    <a:pt x="3974" y="372"/>
                  </a:lnTo>
                  <a:lnTo>
                    <a:pt x="3827" y="294"/>
                  </a:lnTo>
                  <a:lnTo>
                    <a:pt x="3671" y="234"/>
                  </a:lnTo>
                  <a:lnTo>
                    <a:pt x="3516" y="173"/>
                  </a:lnTo>
                  <a:lnTo>
                    <a:pt x="3352" y="130"/>
                  </a:lnTo>
                  <a:lnTo>
                    <a:pt x="3188" y="104"/>
                  </a:lnTo>
                  <a:lnTo>
                    <a:pt x="3015" y="78"/>
                  </a:lnTo>
                  <a:lnTo>
                    <a:pt x="2764" y="44"/>
                  </a:lnTo>
                  <a:lnTo>
                    <a:pt x="2505" y="18"/>
                  </a:lnTo>
                  <a:lnTo>
                    <a:pt x="2246" y="9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ACAB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6"/>
            <p:cNvSpPr/>
            <p:nvPr/>
          </p:nvSpPr>
          <p:spPr>
            <a:xfrm>
              <a:off x="-3112748" y="3321602"/>
              <a:ext cx="97375" cy="90851"/>
            </a:xfrm>
            <a:custGeom>
              <a:rect b="b" l="l" r="r" t="t"/>
              <a:pathLst>
                <a:path extrusionOk="0" h="2298" w="2463">
                  <a:moveTo>
                    <a:pt x="1210" y="570"/>
                  </a:moveTo>
                  <a:lnTo>
                    <a:pt x="1141" y="1693"/>
                  </a:lnTo>
                  <a:lnTo>
                    <a:pt x="977" y="1641"/>
                  </a:lnTo>
                  <a:lnTo>
                    <a:pt x="847" y="1581"/>
                  </a:lnTo>
                  <a:lnTo>
                    <a:pt x="735" y="1521"/>
                  </a:lnTo>
                  <a:lnTo>
                    <a:pt x="640" y="1451"/>
                  </a:lnTo>
                  <a:lnTo>
                    <a:pt x="571" y="1374"/>
                  </a:lnTo>
                  <a:lnTo>
                    <a:pt x="528" y="1296"/>
                  </a:lnTo>
                  <a:lnTo>
                    <a:pt x="493" y="1210"/>
                  </a:lnTo>
                  <a:lnTo>
                    <a:pt x="485" y="1115"/>
                  </a:lnTo>
                  <a:lnTo>
                    <a:pt x="485" y="1054"/>
                  </a:lnTo>
                  <a:lnTo>
                    <a:pt x="493" y="1002"/>
                  </a:lnTo>
                  <a:lnTo>
                    <a:pt x="511" y="950"/>
                  </a:lnTo>
                  <a:lnTo>
                    <a:pt x="528" y="899"/>
                  </a:lnTo>
                  <a:lnTo>
                    <a:pt x="562" y="847"/>
                  </a:lnTo>
                  <a:lnTo>
                    <a:pt x="597" y="804"/>
                  </a:lnTo>
                  <a:lnTo>
                    <a:pt x="631" y="769"/>
                  </a:lnTo>
                  <a:lnTo>
                    <a:pt x="675" y="734"/>
                  </a:lnTo>
                  <a:lnTo>
                    <a:pt x="727" y="700"/>
                  </a:lnTo>
                  <a:lnTo>
                    <a:pt x="787" y="665"/>
                  </a:lnTo>
                  <a:lnTo>
                    <a:pt x="908" y="622"/>
                  </a:lnTo>
                  <a:lnTo>
                    <a:pt x="1046" y="588"/>
                  </a:lnTo>
                  <a:lnTo>
                    <a:pt x="1202" y="570"/>
                  </a:lnTo>
                  <a:close/>
                  <a:moveTo>
                    <a:pt x="1469" y="0"/>
                  </a:moveTo>
                  <a:lnTo>
                    <a:pt x="1245" y="9"/>
                  </a:lnTo>
                  <a:lnTo>
                    <a:pt x="1219" y="424"/>
                  </a:lnTo>
                  <a:lnTo>
                    <a:pt x="1089" y="432"/>
                  </a:lnTo>
                  <a:lnTo>
                    <a:pt x="968" y="441"/>
                  </a:lnTo>
                  <a:lnTo>
                    <a:pt x="856" y="467"/>
                  </a:lnTo>
                  <a:lnTo>
                    <a:pt x="744" y="493"/>
                  </a:lnTo>
                  <a:lnTo>
                    <a:pt x="631" y="536"/>
                  </a:lnTo>
                  <a:lnTo>
                    <a:pt x="528" y="579"/>
                  </a:lnTo>
                  <a:lnTo>
                    <a:pt x="433" y="622"/>
                  </a:lnTo>
                  <a:lnTo>
                    <a:pt x="346" y="683"/>
                  </a:lnTo>
                  <a:lnTo>
                    <a:pt x="269" y="734"/>
                  </a:lnTo>
                  <a:lnTo>
                    <a:pt x="200" y="804"/>
                  </a:lnTo>
                  <a:lnTo>
                    <a:pt x="139" y="873"/>
                  </a:lnTo>
                  <a:lnTo>
                    <a:pt x="87" y="950"/>
                  </a:lnTo>
                  <a:lnTo>
                    <a:pt x="44" y="1028"/>
                  </a:lnTo>
                  <a:lnTo>
                    <a:pt x="18" y="1115"/>
                  </a:lnTo>
                  <a:lnTo>
                    <a:pt x="1" y="1201"/>
                  </a:lnTo>
                  <a:lnTo>
                    <a:pt x="1" y="1296"/>
                  </a:lnTo>
                  <a:lnTo>
                    <a:pt x="10" y="1374"/>
                  </a:lnTo>
                  <a:lnTo>
                    <a:pt x="27" y="1451"/>
                  </a:lnTo>
                  <a:lnTo>
                    <a:pt x="53" y="1521"/>
                  </a:lnTo>
                  <a:lnTo>
                    <a:pt x="87" y="1581"/>
                  </a:lnTo>
                  <a:lnTo>
                    <a:pt x="130" y="1641"/>
                  </a:lnTo>
                  <a:lnTo>
                    <a:pt x="182" y="1702"/>
                  </a:lnTo>
                  <a:lnTo>
                    <a:pt x="243" y="1754"/>
                  </a:lnTo>
                  <a:lnTo>
                    <a:pt x="321" y="1806"/>
                  </a:lnTo>
                  <a:lnTo>
                    <a:pt x="390" y="1849"/>
                  </a:lnTo>
                  <a:lnTo>
                    <a:pt x="476" y="1892"/>
                  </a:lnTo>
                  <a:lnTo>
                    <a:pt x="666" y="1970"/>
                  </a:lnTo>
                  <a:lnTo>
                    <a:pt x="882" y="2047"/>
                  </a:lnTo>
                  <a:lnTo>
                    <a:pt x="1115" y="2117"/>
                  </a:lnTo>
                  <a:lnTo>
                    <a:pt x="1115" y="2186"/>
                  </a:lnTo>
                  <a:lnTo>
                    <a:pt x="1331" y="2194"/>
                  </a:lnTo>
                  <a:lnTo>
                    <a:pt x="1331" y="2168"/>
                  </a:lnTo>
                  <a:lnTo>
                    <a:pt x="1426" y="2203"/>
                  </a:lnTo>
                  <a:lnTo>
                    <a:pt x="1754" y="2229"/>
                  </a:lnTo>
                  <a:lnTo>
                    <a:pt x="2031" y="2255"/>
                  </a:lnTo>
                  <a:lnTo>
                    <a:pt x="2307" y="2298"/>
                  </a:lnTo>
                  <a:lnTo>
                    <a:pt x="2255" y="2212"/>
                  </a:lnTo>
                  <a:lnTo>
                    <a:pt x="2178" y="2134"/>
                  </a:lnTo>
                  <a:lnTo>
                    <a:pt x="2091" y="2065"/>
                  </a:lnTo>
                  <a:lnTo>
                    <a:pt x="1979" y="1996"/>
                  </a:lnTo>
                  <a:lnTo>
                    <a:pt x="1849" y="1935"/>
                  </a:lnTo>
                  <a:lnTo>
                    <a:pt x="1703" y="1875"/>
                  </a:lnTo>
                  <a:lnTo>
                    <a:pt x="1538" y="1814"/>
                  </a:lnTo>
                  <a:lnTo>
                    <a:pt x="1357" y="1762"/>
                  </a:lnTo>
                  <a:lnTo>
                    <a:pt x="1435" y="579"/>
                  </a:lnTo>
                  <a:lnTo>
                    <a:pt x="1513" y="596"/>
                  </a:lnTo>
                  <a:lnTo>
                    <a:pt x="1590" y="614"/>
                  </a:lnTo>
                  <a:lnTo>
                    <a:pt x="1668" y="631"/>
                  </a:lnTo>
                  <a:lnTo>
                    <a:pt x="1729" y="657"/>
                  </a:lnTo>
                  <a:lnTo>
                    <a:pt x="1798" y="691"/>
                  </a:lnTo>
                  <a:lnTo>
                    <a:pt x="1858" y="726"/>
                  </a:lnTo>
                  <a:lnTo>
                    <a:pt x="1970" y="804"/>
                  </a:lnTo>
                  <a:lnTo>
                    <a:pt x="2065" y="890"/>
                  </a:lnTo>
                  <a:lnTo>
                    <a:pt x="2143" y="985"/>
                  </a:lnTo>
                  <a:lnTo>
                    <a:pt x="2212" y="1097"/>
                  </a:lnTo>
                  <a:lnTo>
                    <a:pt x="2273" y="1201"/>
                  </a:lnTo>
                  <a:lnTo>
                    <a:pt x="2463" y="1158"/>
                  </a:lnTo>
                  <a:lnTo>
                    <a:pt x="2359" y="804"/>
                  </a:lnTo>
                  <a:lnTo>
                    <a:pt x="2273" y="527"/>
                  </a:lnTo>
                  <a:lnTo>
                    <a:pt x="2109" y="501"/>
                  </a:lnTo>
                  <a:lnTo>
                    <a:pt x="1910" y="467"/>
                  </a:lnTo>
                  <a:lnTo>
                    <a:pt x="1685" y="432"/>
                  </a:lnTo>
                  <a:lnTo>
                    <a:pt x="1443" y="415"/>
                  </a:lnTo>
                  <a:lnTo>
                    <a:pt x="1469" y="0"/>
                  </a:lnTo>
                  <a:close/>
                </a:path>
              </a:pathLst>
            </a:custGeom>
            <a:solidFill>
              <a:srgbClr val="4A4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6"/>
            <p:cNvSpPr/>
            <p:nvPr/>
          </p:nvSpPr>
          <p:spPr>
            <a:xfrm>
              <a:off x="-3093613" y="3344137"/>
              <a:ext cx="28742" cy="44437"/>
            </a:xfrm>
            <a:custGeom>
              <a:rect b="b" l="l" r="r" t="t"/>
              <a:pathLst>
                <a:path extrusionOk="0" fill="none" h="1124" w="727">
                  <a:moveTo>
                    <a:pt x="657" y="1123"/>
                  </a:moveTo>
                  <a:lnTo>
                    <a:pt x="657" y="1123"/>
                  </a:lnTo>
                  <a:lnTo>
                    <a:pt x="493" y="1071"/>
                  </a:lnTo>
                  <a:lnTo>
                    <a:pt x="363" y="1011"/>
                  </a:lnTo>
                  <a:lnTo>
                    <a:pt x="251" y="951"/>
                  </a:lnTo>
                  <a:lnTo>
                    <a:pt x="156" y="881"/>
                  </a:lnTo>
                  <a:lnTo>
                    <a:pt x="87" y="804"/>
                  </a:lnTo>
                  <a:lnTo>
                    <a:pt x="44" y="726"/>
                  </a:lnTo>
                  <a:lnTo>
                    <a:pt x="9" y="640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1" y="484"/>
                  </a:lnTo>
                  <a:lnTo>
                    <a:pt x="9" y="432"/>
                  </a:lnTo>
                  <a:lnTo>
                    <a:pt x="27" y="380"/>
                  </a:lnTo>
                  <a:lnTo>
                    <a:pt x="44" y="329"/>
                  </a:lnTo>
                  <a:lnTo>
                    <a:pt x="78" y="277"/>
                  </a:lnTo>
                  <a:lnTo>
                    <a:pt x="113" y="234"/>
                  </a:lnTo>
                  <a:lnTo>
                    <a:pt x="147" y="199"/>
                  </a:lnTo>
                  <a:lnTo>
                    <a:pt x="191" y="164"/>
                  </a:lnTo>
                  <a:lnTo>
                    <a:pt x="243" y="130"/>
                  </a:lnTo>
                  <a:lnTo>
                    <a:pt x="303" y="95"/>
                  </a:lnTo>
                  <a:lnTo>
                    <a:pt x="424" y="52"/>
                  </a:lnTo>
                  <a:lnTo>
                    <a:pt x="562" y="18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26" y="0"/>
                  </a:lnTo>
                  <a:lnTo>
                    <a:pt x="657" y="1123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6"/>
            <p:cNvSpPr/>
            <p:nvPr/>
          </p:nvSpPr>
          <p:spPr>
            <a:xfrm>
              <a:off x="-3112748" y="3321602"/>
              <a:ext cx="97375" cy="90851"/>
            </a:xfrm>
            <a:custGeom>
              <a:rect b="b" l="l" r="r" t="t"/>
              <a:pathLst>
                <a:path extrusionOk="0" fill="none" h="2298" w="2463">
                  <a:moveTo>
                    <a:pt x="1469" y="0"/>
                  </a:moveTo>
                  <a:lnTo>
                    <a:pt x="1245" y="9"/>
                  </a:lnTo>
                  <a:lnTo>
                    <a:pt x="1219" y="424"/>
                  </a:lnTo>
                  <a:lnTo>
                    <a:pt x="1219" y="424"/>
                  </a:lnTo>
                  <a:lnTo>
                    <a:pt x="1219" y="424"/>
                  </a:lnTo>
                  <a:lnTo>
                    <a:pt x="1219" y="424"/>
                  </a:lnTo>
                  <a:lnTo>
                    <a:pt x="1089" y="432"/>
                  </a:lnTo>
                  <a:lnTo>
                    <a:pt x="968" y="441"/>
                  </a:lnTo>
                  <a:lnTo>
                    <a:pt x="856" y="467"/>
                  </a:lnTo>
                  <a:lnTo>
                    <a:pt x="744" y="493"/>
                  </a:lnTo>
                  <a:lnTo>
                    <a:pt x="631" y="536"/>
                  </a:lnTo>
                  <a:lnTo>
                    <a:pt x="528" y="579"/>
                  </a:lnTo>
                  <a:lnTo>
                    <a:pt x="433" y="622"/>
                  </a:lnTo>
                  <a:lnTo>
                    <a:pt x="346" y="683"/>
                  </a:lnTo>
                  <a:lnTo>
                    <a:pt x="269" y="734"/>
                  </a:lnTo>
                  <a:lnTo>
                    <a:pt x="200" y="804"/>
                  </a:lnTo>
                  <a:lnTo>
                    <a:pt x="139" y="873"/>
                  </a:lnTo>
                  <a:lnTo>
                    <a:pt x="87" y="950"/>
                  </a:lnTo>
                  <a:lnTo>
                    <a:pt x="44" y="1028"/>
                  </a:lnTo>
                  <a:lnTo>
                    <a:pt x="18" y="1115"/>
                  </a:lnTo>
                  <a:lnTo>
                    <a:pt x="1" y="1201"/>
                  </a:lnTo>
                  <a:lnTo>
                    <a:pt x="1" y="1296"/>
                  </a:lnTo>
                  <a:lnTo>
                    <a:pt x="1" y="1296"/>
                  </a:lnTo>
                  <a:lnTo>
                    <a:pt x="10" y="1374"/>
                  </a:lnTo>
                  <a:lnTo>
                    <a:pt x="27" y="1451"/>
                  </a:lnTo>
                  <a:lnTo>
                    <a:pt x="53" y="1521"/>
                  </a:lnTo>
                  <a:lnTo>
                    <a:pt x="87" y="1581"/>
                  </a:lnTo>
                  <a:lnTo>
                    <a:pt x="130" y="1641"/>
                  </a:lnTo>
                  <a:lnTo>
                    <a:pt x="182" y="1702"/>
                  </a:lnTo>
                  <a:lnTo>
                    <a:pt x="243" y="1754"/>
                  </a:lnTo>
                  <a:lnTo>
                    <a:pt x="321" y="1806"/>
                  </a:lnTo>
                  <a:lnTo>
                    <a:pt x="390" y="1849"/>
                  </a:lnTo>
                  <a:lnTo>
                    <a:pt x="476" y="1892"/>
                  </a:lnTo>
                  <a:lnTo>
                    <a:pt x="666" y="1970"/>
                  </a:lnTo>
                  <a:lnTo>
                    <a:pt x="882" y="2047"/>
                  </a:lnTo>
                  <a:lnTo>
                    <a:pt x="1115" y="2117"/>
                  </a:lnTo>
                  <a:lnTo>
                    <a:pt x="1115" y="2186"/>
                  </a:lnTo>
                  <a:lnTo>
                    <a:pt x="1115" y="2186"/>
                  </a:lnTo>
                  <a:lnTo>
                    <a:pt x="1331" y="2194"/>
                  </a:lnTo>
                  <a:lnTo>
                    <a:pt x="1331" y="2168"/>
                  </a:lnTo>
                  <a:lnTo>
                    <a:pt x="1331" y="2168"/>
                  </a:lnTo>
                  <a:lnTo>
                    <a:pt x="1426" y="2203"/>
                  </a:lnTo>
                  <a:lnTo>
                    <a:pt x="1426" y="2203"/>
                  </a:lnTo>
                  <a:lnTo>
                    <a:pt x="1754" y="2229"/>
                  </a:lnTo>
                  <a:lnTo>
                    <a:pt x="2031" y="2255"/>
                  </a:lnTo>
                  <a:lnTo>
                    <a:pt x="2031" y="2255"/>
                  </a:lnTo>
                  <a:lnTo>
                    <a:pt x="2307" y="2298"/>
                  </a:lnTo>
                  <a:lnTo>
                    <a:pt x="2307" y="2298"/>
                  </a:lnTo>
                  <a:lnTo>
                    <a:pt x="2255" y="2212"/>
                  </a:lnTo>
                  <a:lnTo>
                    <a:pt x="2178" y="2134"/>
                  </a:lnTo>
                  <a:lnTo>
                    <a:pt x="2091" y="2065"/>
                  </a:lnTo>
                  <a:lnTo>
                    <a:pt x="1979" y="1996"/>
                  </a:lnTo>
                  <a:lnTo>
                    <a:pt x="1849" y="1935"/>
                  </a:lnTo>
                  <a:lnTo>
                    <a:pt x="1703" y="1875"/>
                  </a:lnTo>
                  <a:lnTo>
                    <a:pt x="1538" y="1814"/>
                  </a:lnTo>
                  <a:lnTo>
                    <a:pt x="1357" y="1762"/>
                  </a:lnTo>
                  <a:lnTo>
                    <a:pt x="1435" y="579"/>
                  </a:lnTo>
                  <a:lnTo>
                    <a:pt x="1435" y="579"/>
                  </a:lnTo>
                  <a:lnTo>
                    <a:pt x="1513" y="596"/>
                  </a:lnTo>
                  <a:lnTo>
                    <a:pt x="1590" y="614"/>
                  </a:lnTo>
                  <a:lnTo>
                    <a:pt x="1668" y="631"/>
                  </a:lnTo>
                  <a:lnTo>
                    <a:pt x="1729" y="657"/>
                  </a:lnTo>
                  <a:lnTo>
                    <a:pt x="1798" y="691"/>
                  </a:lnTo>
                  <a:lnTo>
                    <a:pt x="1858" y="726"/>
                  </a:lnTo>
                  <a:lnTo>
                    <a:pt x="1970" y="804"/>
                  </a:lnTo>
                  <a:lnTo>
                    <a:pt x="2065" y="890"/>
                  </a:lnTo>
                  <a:lnTo>
                    <a:pt x="2143" y="985"/>
                  </a:lnTo>
                  <a:lnTo>
                    <a:pt x="2212" y="1097"/>
                  </a:lnTo>
                  <a:lnTo>
                    <a:pt x="2273" y="1201"/>
                  </a:lnTo>
                  <a:lnTo>
                    <a:pt x="2463" y="1158"/>
                  </a:lnTo>
                  <a:lnTo>
                    <a:pt x="2463" y="1158"/>
                  </a:lnTo>
                  <a:lnTo>
                    <a:pt x="2359" y="804"/>
                  </a:lnTo>
                  <a:lnTo>
                    <a:pt x="2273" y="527"/>
                  </a:lnTo>
                  <a:lnTo>
                    <a:pt x="2273" y="527"/>
                  </a:lnTo>
                  <a:lnTo>
                    <a:pt x="2109" y="501"/>
                  </a:lnTo>
                  <a:lnTo>
                    <a:pt x="1910" y="467"/>
                  </a:lnTo>
                  <a:lnTo>
                    <a:pt x="1685" y="432"/>
                  </a:lnTo>
                  <a:lnTo>
                    <a:pt x="1443" y="415"/>
                  </a:lnTo>
                  <a:lnTo>
                    <a:pt x="146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6"/>
            <p:cNvSpPr/>
            <p:nvPr/>
          </p:nvSpPr>
          <p:spPr>
            <a:xfrm>
              <a:off x="-4712334" y="3231106"/>
              <a:ext cx="701825" cy="677907"/>
            </a:xfrm>
            <a:custGeom>
              <a:rect b="b" l="l" r="r" t="t"/>
              <a:pathLst>
                <a:path extrusionOk="0" h="17147" w="17752">
                  <a:moveTo>
                    <a:pt x="3818" y="0"/>
                  </a:moveTo>
                  <a:lnTo>
                    <a:pt x="3741" y="9"/>
                  </a:lnTo>
                  <a:lnTo>
                    <a:pt x="3672" y="17"/>
                  </a:lnTo>
                  <a:lnTo>
                    <a:pt x="3525" y="52"/>
                  </a:lnTo>
                  <a:lnTo>
                    <a:pt x="3378" y="95"/>
                  </a:lnTo>
                  <a:lnTo>
                    <a:pt x="3231" y="156"/>
                  </a:lnTo>
                  <a:lnTo>
                    <a:pt x="3101" y="225"/>
                  </a:lnTo>
                  <a:lnTo>
                    <a:pt x="2972" y="303"/>
                  </a:lnTo>
                  <a:lnTo>
                    <a:pt x="2834" y="380"/>
                  </a:lnTo>
                  <a:lnTo>
                    <a:pt x="2695" y="467"/>
                  </a:lnTo>
                  <a:lnTo>
                    <a:pt x="2557" y="562"/>
                  </a:lnTo>
                  <a:lnTo>
                    <a:pt x="2428" y="657"/>
                  </a:lnTo>
                  <a:lnTo>
                    <a:pt x="2177" y="855"/>
                  </a:lnTo>
                  <a:lnTo>
                    <a:pt x="1935" y="1071"/>
                  </a:lnTo>
                  <a:lnTo>
                    <a:pt x="1668" y="1305"/>
                  </a:lnTo>
                  <a:lnTo>
                    <a:pt x="1417" y="1546"/>
                  </a:lnTo>
                  <a:lnTo>
                    <a:pt x="1210" y="1754"/>
                  </a:lnTo>
                  <a:lnTo>
                    <a:pt x="1020" y="1961"/>
                  </a:lnTo>
                  <a:lnTo>
                    <a:pt x="821" y="2177"/>
                  </a:lnTo>
                  <a:lnTo>
                    <a:pt x="640" y="2393"/>
                  </a:lnTo>
                  <a:lnTo>
                    <a:pt x="458" y="2635"/>
                  </a:lnTo>
                  <a:lnTo>
                    <a:pt x="363" y="2756"/>
                  </a:lnTo>
                  <a:lnTo>
                    <a:pt x="277" y="2885"/>
                  </a:lnTo>
                  <a:lnTo>
                    <a:pt x="199" y="3015"/>
                  </a:lnTo>
                  <a:lnTo>
                    <a:pt x="130" y="3144"/>
                  </a:lnTo>
                  <a:lnTo>
                    <a:pt x="70" y="3283"/>
                  </a:lnTo>
                  <a:lnTo>
                    <a:pt x="26" y="3429"/>
                  </a:lnTo>
                  <a:lnTo>
                    <a:pt x="9" y="3524"/>
                  </a:lnTo>
                  <a:lnTo>
                    <a:pt x="0" y="3620"/>
                  </a:lnTo>
                  <a:lnTo>
                    <a:pt x="9" y="3663"/>
                  </a:lnTo>
                  <a:lnTo>
                    <a:pt x="18" y="3706"/>
                  </a:lnTo>
                  <a:lnTo>
                    <a:pt x="35" y="3749"/>
                  </a:lnTo>
                  <a:lnTo>
                    <a:pt x="52" y="3792"/>
                  </a:lnTo>
                  <a:lnTo>
                    <a:pt x="251" y="3827"/>
                  </a:lnTo>
                  <a:lnTo>
                    <a:pt x="441" y="3844"/>
                  </a:lnTo>
                  <a:lnTo>
                    <a:pt x="605" y="3861"/>
                  </a:lnTo>
                  <a:lnTo>
                    <a:pt x="778" y="3879"/>
                  </a:lnTo>
                  <a:lnTo>
                    <a:pt x="951" y="3905"/>
                  </a:lnTo>
                  <a:lnTo>
                    <a:pt x="1115" y="3939"/>
                  </a:lnTo>
                  <a:lnTo>
                    <a:pt x="1279" y="3982"/>
                  </a:lnTo>
                  <a:lnTo>
                    <a:pt x="1443" y="4034"/>
                  </a:lnTo>
                  <a:lnTo>
                    <a:pt x="1607" y="4095"/>
                  </a:lnTo>
                  <a:lnTo>
                    <a:pt x="1754" y="4172"/>
                  </a:lnTo>
                  <a:lnTo>
                    <a:pt x="1884" y="4241"/>
                  </a:lnTo>
                  <a:lnTo>
                    <a:pt x="1996" y="4319"/>
                  </a:lnTo>
                  <a:lnTo>
                    <a:pt x="2108" y="4406"/>
                  </a:lnTo>
                  <a:lnTo>
                    <a:pt x="2220" y="4501"/>
                  </a:lnTo>
                  <a:lnTo>
                    <a:pt x="2324" y="4596"/>
                  </a:lnTo>
                  <a:lnTo>
                    <a:pt x="2419" y="4699"/>
                  </a:lnTo>
                  <a:lnTo>
                    <a:pt x="2505" y="4812"/>
                  </a:lnTo>
                  <a:lnTo>
                    <a:pt x="2592" y="4924"/>
                  </a:lnTo>
                  <a:lnTo>
                    <a:pt x="2678" y="5045"/>
                  </a:lnTo>
                  <a:lnTo>
                    <a:pt x="2747" y="5166"/>
                  </a:lnTo>
                  <a:lnTo>
                    <a:pt x="2816" y="5287"/>
                  </a:lnTo>
                  <a:lnTo>
                    <a:pt x="2886" y="5416"/>
                  </a:lnTo>
                  <a:lnTo>
                    <a:pt x="2946" y="5546"/>
                  </a:lnTo>
                  <a:lnTo>
                    <a:pt x="2998" y="5684"/>
                  </a:lnTo>
                  <a:lnTo>
                    <a:pt x="3050" y="5814"/>
                  </a:lnTo>
                  <a:lnTo>
                    <a:pt x="3093" y="5952"/>
                  </a:lnTo>
                  <a:lnTo>
                    <a:pt x="3171" y="6228"/>
                  </a:lnTo>
                  <a:lnTo>
                    <a:pt x="3231" y="6505"/>
                  </a:lnTo>
                  <a:lnTo>
                    <a:pt x="3274" y="6790"/>
                  </a:lnTo>
                  <a:lnTo>
                    <a:pt x="3317" y="7075"/>
                  </a:lnTo>
                  <a:lnTo>
                    <a:pt x="3343" y="7360"/>
                  </a:lnTo>
                  <a:lnTo>
                    <a:pt x="3369" y="7645"/>
                  </a:lnTo>
                  <a:lnTo>
                    <a:pt x="3421" y="8215"/>
                  </a:lnTo>
                  <a:lnTo>
                    <a:pt x="3464" y="8647"/>
                  </a:lnTo>
                  <a:lnTo>
                    <a:pt x="3516" y="9087"/>
                  </a:lnTo>
                  <a:lnTo>
                    <a:pt x="3577" y="9519"/>
                  </a:lnTo>
                  <a:lnTo>
                    <a:pt x="3646" y="9951"/>
                  </a:lnTo>
                  <a:lnTo>
                    <a:pt x="3732" y="10392"/>
                  </a:lnTo>
                  <a:lnTo>
                    <a:pt x="3827" y="10815"/>
                  </a:lnTo>
                  <a:lnTo>
                    <a:pt x="3931" y="11247"/>
                  </a:lnTo>
                  <a:lnTo>
                    <a:pt x="4052" y="11662"/>
                  </a:lnTo>
                  <a:lnTo>
                    <a:pt x="4190" y="12076"/>
                  </a:lnTo>
                  <a:lnTo>
                    <a:pt x="4345" y="12482"/>
                  </a:lnTo>
                  <a:lnTo>
                    <a:pt x="4518" y="12879"/>
                  </a:lnTo>
                  <a:lnTo>
                    <a:pt x="4613" y="13078"/>
                  </a:lnTo>
                  <a:lnTo>
                    <a:pt x="4708" y="13268"/>
                  </a:lnTo>
                  <a:lnTo>
                    <a:pt x="4803" y="13458"/>
                  </a:lnTo>
                  <a:lnTo>
                    <a:pt x="4915" y="13648"/>
                  </a:lnTo>
                  <a:lnTo>
                    <a:pt x="5019" y="13838"/>
                  </a:lnTo>
                  <a:lnTo>
                    <a:pt x="5140" y="14020"/>
                  </a:lnTo>
                  <a:lnTo>
                    <a:pt x="5261" y="14201"/>
                  </a:lnTo>
                  <a:lnTo>
                    <a:pt x="5391" y="14374"/>
                  </a:lnTo>
                  <a:lnTo>
                    <a:pt x="5520" y="14547"/>
                  </a:lnTo>
                  <a:lnTo>
                    <a:pt x="5658" y="14719"/>
                  </a:lnTo>
                  <a:lnTo>
                    <a:pt x="5814" y="14892"/>
                  </a:lnTo>
                  <a:lnTo>
                    <a:pt x="5969" y="15065"/>
                  </a:lnTo>
                  <a:lnTo>
                    <a:pt x="6142" y="15238"/>
                  </a:lnTo>
                  <a:lnTo>
                    <a:pt x="6315" y="15393"/>
                  </a:lnTo>
                  <a:lnTo>
                    <a:pt x="6496" y="15549"/>
                  </a:lnTo>
                  <a:lnTo>
                    <a:pt x="6678" y="15695"/>
                  </a:lnTo>
                  <a:lnTo>
                    <a:pt x="6868" y="15842"/>
                  </a:lnTo>
                  <a:lnTo>
                    <a:pt x="7058" y="15972"/>
                  </a:lnTo>
                  <a:lnTo>
                    <a:pt x="7256" y="16101"/>
                  </a:lnTo>
                  <a:lnTo>
                    <a:pt x="7464" y="16222"/>
                  </a:lnTo>
                  <a:lnTo>
                    <a:pt x="7671" y="16343"/>
                  </a:lnTo>
                  <a:lnTo>
                    <a:pt x="7878" y="16447"/>
                  </a:lnTo>
                  <a:lnTo>
                    <a:pt x="8094" y="16551"/>
                  </a:lnTo>
                  <a:lnTo>
                    <a:pt x="8310" y="16646"/>
                  </a:lnTo>
                  <a:lnTo>
                    <a:pt x="8535" y="16732"/>
                  </a:lnTo>
                  <a:lnTo>
                    <a:pt x="8759" y="16810"/>
                  </a:lnTo>
                  <a:lnTo>
                    <a:pt x="8984" y="16879"/>
                  </a:lnTo>
                  <a:lnTo>
                    <a:pt x="9209" y="16939"/>
                  </a:lnTo>
                  <a:lnTo>
                    <a:pt x="9442" y="16991"/>
                  </a:lnTo>
                  <a:lnTo>
                    <a:pt x="9666" y="17043"/>
                  </a:lnTo>
                  <a:lnTo>
                    <a:pt x="9900" y="17078"/>
                  </a:lnTo>
                  <a:lnTo>
                    <a:pt x="10133" y="17112"/>
                  </a:lnTo>
                  <a:lnTo>
                    <a:pt x="10366" y="17129"/>
                  </a:lnTo>
                  <a:lnTo>
                    <a:pt x="10599" y="17147"/>
                  </a:lnTo>
                  <a:lnTo>
                    <a:pt x="10832" y="17147"/>
                  </a:lnTo>
                  <a:lnTo>
                    <a:pt x="11074" y="17138"/>
                  </a:lnTo>
                  <a:lnTo>
                    <a:pt x="11308" y="17129"/>
                  </a:lnTo>
                  <a:lnTo>
                    <a:pt x="11541" y="17103"/>
                  </a:lnTo>
                  <a:lnTo>
                    <a:pt x="11765" y="17069"/>
                  </a:lnTo>
                  <a:lnTo>
                    <a:pt x="11999" y="17026"/>
                  </a:lnTo>
                  <a:lnTo>
                    <a:pt x="12232" y="16974"/>
                  </a:lnTo>
                  <a:lnTo>
                    <a:pt x="12456" y="16913"/>
                  </a:lnTo>
                  <a:lnTo>
                    <a:pt x="12716" y="16827"/>
                  </a:lnTo>
                  <a:lnTo>
                    <a:pt x="12975" y="16732"/>
                  </a:lnTo>
                  <a:lnTo>
                    <a:pt x="13217" y="16620"/>
                  </a:lnTo>
                  <a:lnTo>
                    <a:pt x="13467" y="16499"/>
                  </a:lnTo>
                  <a:lnTo>
                    <a:pt x="13744" y="16361"/>
                  </a:lnTo>
                  <a:lnTo>
                    <a:pt x="14029" y="16205"/>
                  </a:lnTo>
                  <a:lnTo>
                    <a:pt x="14305" y="16032"/>
                  </a:lnTo>
                  <a:lnTo>
                    <a:pt x="14581" y="15851"/>
                  </a:lnTo>
                  <a:lnTo>
                    <a:pt x="14849" y="15652"/>
                  </a:lnTo>
                  <a:lnTo>
                    <a:pt x="15108" y="15436"/>
                  </a:lnTo>
                  <a:lnTo>
                    <a:pt x="15367" y="15212"/>
                  </a:lnTo>
                  <a:lnTo>
                    <a:pt x="15618" y="14961"/>
                  </a:lnTo>
                  <a:lnTo>
                    <a:pt x="15825" y="14754"/>
                  </a:lnTo>
                  <a:lnTo>
                    <a:pt x="16015" y="14529"/>
                  </a:lnTo>
                  <a:lnTo>
                    <a:pt x="16197" y="14305"/>
                  </a:lnTo>
                  <a:lnTo>
                    <a:pt x="16369" y="14080"/>
                  </a:lnTo>
                  <a:lnTo>
                    <a:pt x="16534" y="13847"/>
                  </a:lnTo>
                  <a:lnTo>
                    <a:pt x="16680" y="13614"/>
                  </a:lnTo>
                  <a:lnTo>
                    <a:pt x="16827" y="13372"/>
                  </a:lnTo>
                  <a:lnTo>
                    <a:pt x="16957" y="13139"/>
                  </a:lnTo>
                  <a:lnTo>
                    <a:pt x="17052" y="12983"/>
                  </a:lnTo>
                  <a:lnTo>
                    <a:pt x="17138" y="12819"/>
                  </a:lnTo>
                  <a:lnTo>
                    <a:pt x="17216" y="12655"/>
                  </a:lnTo>
                  <a:lnTo>
                    <a:pt x="17294" y="12491"/>
                  </a:lnTo>
                  <a:lnTo>
                    <a:pt x="17371" y="12318"/>
                  </a:lnTo>
                  <a:lnTo>
                    <a:pt x="17432" y="12145"/>
                  </a:lnTo>
                  <a:lnTo>
                    <a:pt x="17492" y="11972"/>
                  </a:lnTo>
                  <a:lnTo>
                    <a:pt x="17544" y="11800"/>
                  </a:lnTo>
                  <a:lnTo>
                    <a:pt x="17605" y="11566"/>
                  </a:lnTo>
                  <a:lnTo>
                    <a:pt x="17648" y="11333"/>
                  </a:lnTo>
                  <a:lnTo>
                    <a:pt x="17691" y="11109"/>
                  </a:lnTo>
                  <a:lnTo>
                    <a:pt x="17717" y="10875"/>
                  </a:lnTo>
                  <a:lnTo>
                    <a:pt x="17743" y="10642"/>
                  </a:lnTo>
                  <a:lnTo>
                    <a:pt x="17752" y="10409"/>
                  </a:lnTo>
                  <a:lnTo>
                    <a:pt x="17752" y="10167"/>
                  </a:lnTo>
                  <a:lnTo>
                    <a:pt x="17743" y="9934"/>
                  </a:lnTo>
                  <a:lnTo>
                    <a:pt x="17734" y="9701"/>
                  </a:lnTo>
                  <a:lnTo>
                    <a:pt x="17708" y="9467"/>
                  </a:lnTo>
                  <a:lnTo>
                    <a:pt x="17674" y="9234"/>
                  </a:lnTo>
                  <a:lnTo>
                    <a:pt x="17631" y="9001"/>
                  </a:lnTo>
                  <a:lnTo>
                    <a:pt x="17579" y="8776"/>
                  </a:lnTo>
                  <a:lnTo>
                    <a:pt x="17527" y="8543"/>
                  </a:lnTo>
                  <a:lnTo>
                    <a:pt x="17458" y="8319"/>
                  </a:lnTo>
                  <a:lnTo>
                    <a:pt x="17380" y="8094"/>
                  </a:lnTo>
                  <a:lnTo>
                    <a:pt x="17302" y="7878"/>
                  </a:lnTo>
                  <a:lnTo>
                    <a:pt x="17216" y="7653"/>
                  </a:lnTo>
                  <a:lnTo>
                    <a:pt x="17112" y="7438"/>
                  </a:lnTo>
                  <a:lnTo>
                    <a:pt x="17009" y="7222"/>
                  </a:lnTo>
                  <a:lnTo>
                    <a:pt x="16905" y="7014"/>
                  </a:lnTo>
                  <a:lnTo>
                    <a:pt x="16784" y="6807"/>
                  </a:lnTo>
                  <a:lnTo>
                    <a:pt x="16655" y="6608"/>
                  </a:lnTo>
                  <a:lnTo>
                    <a:pt x="16525" y="6410"/>
                  </a:lnTo>
                  <a:lnTo>
                    <a:pt x="16387" y="6220"/>
                  </a:lnTo>
                  <a:lnTo>
                    <a:pt x="16240" y="6030"/>
                  </a:lnTo>
                  <a:lnTo>
                    <a:pt x="16093" y="5848"/>
                  </a:lnTo>
                  <a:lnTo>
                    <a:pt x="15938" y="5675"/>
                  </a:lnTo>
                  <a:lnTo>
                    <a:pt x="15773" y="5503"/>
                  </a:lnTo>
                  <a:lnTo>
                    <a:pt x="15601" y="5338"/>
                  </a:lnTo>
                  <a:lnTo>
                    <a:pt x="15428" y="5183"/>
                  </a:lnTo>
                  <a:lnTo>
                    <a:pt x="15247" y="5028"/>
                  </a:lnTo>
                  <a:lnTo>
                    <a:pt x="15074" y="4889"/>
                  </a:lnTo>
                  <a:lnTo>
                    <a:pt x="14901" y="4760"/>
                  </a:lnTo>
                  <a:lnTo>
                    <a:pt x="14720" y="4639"/>
                  </a:lnTo>
                  <a:lnTo>
                    <a:pt x="14538" y="4518"/>
                  </a:lnTo>
                  <a:lnTo>
                    <a:pt x="14357" y="4406"/>
                  </a:lnTo>
                  <a:lnTo>
                    <a:pt x="14167" y="4302"/>
                  </a:lnTo>
                  <a:lnTo>
                    <a:pt x="13977" y="4198"/>
                  </a:lnTo>
                  <a:lnTo>
                    <a:pt x="13787" y="4095"/>
                  </a:lnTo>
                  <a:lnTo>
                    <a:pt x="13597" y="4008"/>
                  </a:lnTo>
                  <a:lnTo>
                    <a:pt x="13398" y="3913"/>
                  </a:lnTo>
                  <a:lnTo>
                    <a:pt x="12992" y="3749"/>
                  </a:lnTo>
                  <a:lnTo>
                    <a:pt x="12586" y="3602"/>
                  </a:lnTo>
                  <a:lnTo>
                    <a:pt x="12171" y="3473"/>
                  </a:lnTo>
                  <a:lnTo>
                    <a:pt x="11748" y="3352"/>
                  </a:lnTo>
                  <a:lnTo>
                    <a:pt x="11325" y="3257"/>
                  </a:lnTo>
                  <a:lnTo>
                    <a:pt x="10893" y="3162"/>
                  </a:lnTo>
                  <a:lnTo>
                    <a:pt x="10452" y="3084"/>
                  </a:lnTo>
                  <a:lnTo>
                    <a:pt x="10021" y="3023"/>
                  </a:lnTo>
                  <a:lnTo>
                    <a:pt x="9580" y="2972"/>
                  </a:lnTo>
                  <a:lnTo>
                    <a:pt x="9148" y="2920"/>
                  </a:lnTo>
                  <a:lnTo>
                    <a:pt x="8708" y="2885"/>
                  </a:lnTo>
                  <a:lnTo>
                    <a:pt x="8137" y="2851"/>
                  </a:lnTo>
                  <a:lnTo>
                    <a:pt x="7852" y="2825"/>
                  </a:lnTo>
                  <a:lnTo>
                    <a:pt x="7567" y="2799"/>
                  </a:lnTo>
                  <a:lnTo>
                    <a:pt x="7282" y="2764"/>
                  </a:lnTo>
                  <a:lnTo>
                    <a:pt x="7006" y="2721"/>
                  </a:lnTo>
                  <a:lnTo>
                    <a:pt x="6721" y="2661"/>
                  </a:lnTo>
                  <a:lnTo>
                    <a:pt x="6444" y="2592"/>
                  </a:lnTo>
                  <a:lnTo>
                    <a:pt x="6315" y="2548"/>
                  </a:lnTo>
                  <a:lnTo>
                    <a:pt x="6177" y="2505"/>
                  </a:lnTo>
                  <a:lnTo>
                    <a:pt x="6038" y="2453"/>
                  </a:lnTo>
                  <a:lnTo>
                    <a:pt x="5909" y="2393"/>
                  </a:lnTo>
                  <a:lnTo>
                    <a:pt x="5779" y="2332"/>
                  </a:lnTo>
                  <a:lnTo>
                    <a:pt x="5650" y="2263"/>
                  </a:lnTo>
                  <a:lnTo>
                    <a:pt x="5529" y="2186"/>
                  </a:lnTo>
                  <a:lnTo>
                    <a:pt x="5408" y="2108"/>
                  </a:lnTo>
                  <a:lnTo>
                    <a:pt x="5296" y="2021"/>
                  </a:lnTo>
                  <a:lnTo>
                    <a:pt x="5183" y="1935"/>
                  </a:lnTo>
                  <a:lnTo>
                    <a:pt x="5080" y="1840"/>
                  </a:lnTo>
                  <a:lnTo>
                    <a:pt x="4976" y="1736"/>
                  </a:lnTo>
                  <a:lnTo>
                    <a:pt x="4890" y="1633"/>
                  </a:lnTo>
                  <a:lnTo>
                    <a:pt x="4795" y="1520"/>
                  </a:lnTo>
                  <a:lnTo>
                    <a:pt x="4717" y="1408"/>
                  </a:lnTo>
                  <a:lnTo>
                    <a:pt x="4648" y="1287"/>
                  </a:lnTo>
                  <a:lnTo>
                    <a:pt x="4579" y="1158"/>
                  </a:lnTo>
                  <a:lnTo>
                    <a:pt x="4527" y="1028"/>
                  </a:lnTo>
                  <a:lnTo>
                    <a:pt x="4475" y="899"/>
                  </a:lnTo>
                  <a:lnTo>
                    <a:pt x="4440" y="760"/>
                  </a:lnTo>
                  <a:lnTo>
                    <a:pt x="4406" y="631"/>
                  </a:lnTo>
                  <a:lnTo>
                    <a:pt x="4371" y="493"/>
                  </a:lnTo>
                  <a:lnTo>
                    <a:pt x="4328" y="207"/>
                  </a:lnTo>
                  <a:lnTo>
                    <a:pt x="4276" y="164"/>
                  </a:lnTo>
                  <a:lnTo>
                    <a:pt x="4224" y="130"/>
                  </a:lnTo>
                  <a:lnTo>
                    <a:pt x="4173" y="95"/>
                  </a:lnTo>
                  <a:lnTo>
                    <a:pt x="4112" y="69"/>
                  </a:lnTo>
                  <a:lnTo>
                    <a:pt x="4034" y="35"/>
                  </a:lnTo>
                  <a:lnTo>
                    <a:pt x="3965" y="17"/>
                  </a:lnTo>
                  <a:lnTo>
                    <a:pt x="3888" y="9"/>
                  </a:lnTo>
                  <a:lnTo>
                    <a:pt x="38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6"/>
            <p:cNvSpPr/>
            <p:nvPr/>
          </p:nvSpPr>
          <p:spPr>
            <a:xfrm>
              <a:off x="-4712334" y="3231106"/>
              <a:ext cx="701825" cy="677907"/>
            </a:xfrm>
            <a:custGeom>
              <a:rect b="b" l="l" r="r" t="t"/>
              <a:pathLst>
                <a:path extrusionOk="0" fill="none" h="17147" w="17752">
                  <a:moveTo>
                    <a:pt x="15247" y="5028"/>
                  </a:moveTo>
                  <a:lnTo>
                    <a:pt x="15247" y="5028"/>
                  </a:lnTo>
                  <a:lnTo>
                    <a:pt x="15074" y="4889"/>
                  </a:lnTo>
                  <a:lnTo>
                    <a:pt x="14901" y="4760"/>
                  </a:lnTo>
                  <a:lnTo>
                    <a:pt x="14720" y="4639"/>
                  </a:lnTo>
                  <a:lnTo>
                    <a:pt x="14538" y="4518"/>
                  </a:lnTo>
                  <a:lnTo>
                    <a:pt x="14357" y="4406"/>
                  </a:lnTo>
                  <a:lnTo>
                    <a:pt x="14167" y="4302"/>
                  </a:lnTo>
                  <a:lnTo>
                    <a:pt x="13977" y="4198"/>
                  </a:lnTo>
                  <a:lnTo>
                    <a:pt x="13787" y="4095"/>
                  </a:lnTo>
                  <a:lnTo>
                    <a:pt x="13597" y="4008"/>
                  </a:lnTo>
                  <a:lnTo>
                    <a:pt x="13398" y="3913"/>
                  </a:lnTo>
                  <a:lnTo>
                    <a:pt x="12992" y="3749"/>
                  </a:lnTo>
                  <a:lnTo>
                    <a:pt x="12586" y="3602"/>
                  </a:lnTo>
                  <a:lnTo>
                    <a:pt x="12171" y="3473"/>
                  </a:lnTo>
                  <a:lnTo>
                    <a:pt x="11748" y="3352"/>
                  </a:lnTo>
                  <a:lnTo>
                    <a:pt x="11325" y="3257"/>
                  </a:lnTo>
                  <a:lnTo>
                    <a:pt x="10893" y="3162"/>
                  </a:lnTo>
                  <a:lnTo>
                    <a:pt x="10452" y="3084"/>
                  </a:lnTo>
                  <a:lnTo>
                    <a:pt x="10021" y="3023"/>
                  </a:lnTo>
                  <a:lnTo>
                    <a:pt x="9580" y="2972"/>
                  </a:lnTo>
                  <a:lnTo>
                    <a:pt x="9148" y="2920"/>
                  </a:lnTo>
                  <a:lnTo>
                    <a:pt x="8708" y="2885"/>
                  </a:lnTo>
                  <a:lnTo>
                    <a:pt x="8708" y="2885"/>
                  </a:lnTo>
                  <a:lnTo>
                    <a:pt x="8137" y="2851"/>
                  </a:lnTo>
                  <a:lnTo>
                    <a:pt x="7852" y="2825"/>
                  </a:lnTo>
                  <a:lnTo>
                    <a:pt x="7567" y="2799"/>
                  </a:lnTo>
                  <a:lnTo>
                    <a:pt x="7282" y="2764"/>
                  </a:lnTo>
                  <a:lnTo>
                    <a:pt x="7006" y="2721"/>
                  </a:lnTo>
                  <a:lnTo>
                    <a:pt x="6721" y="2661"/>
                  </a:lnTo>
                  <a:lnTo>
                    <a:pt x="6444" y="2592"/>
                  </a:lnTo>
                  <a:lnTo>
                    <a:pt x="6444" y="2592"/>
                  </a:lnTo>
                  <a:lnTo>
                    <a:pt x="6315" y="2548"/>
                  </a:lnTo>
                  <a:lnTo>
                    <a:pt x="6177" y="2505"/>
                  </a:lnTo>
                  <a:lnTo>
                    <a:pt x="6038" y="2453"/>
                  </a:lnTo>
                  <a:lnTo>
                    <a:pt x="5909" y="2393"/>
                  </a:lnTo>
                  <a:lnTo>
                    <a:pt x="5779" y="2332"/>
                  </a:lnTo>
                  <a:lnTo>
                    <a:pt x="5650" y="2263"/>
                  </a:lnTo>
                  <a:lnTo>
                    <a:pt x="5529" y="2186"/>
                  </a:lnTo>
                  <a:lnTo>
                    <a:pt x="5408" y="2108"/>
                  </a:lnTo>
                  <a:lnTo>
                    <a:pt x="5296" y="2021"/>
                  </a:lnTo>
                  <a:lnTo>
                    <a:pt x="5183" y="1935"/>
                  </a:lnTo>
                  <a:lnTo>
                    <a:pt x="5080" y="1840"/>
                  </a:lnTo>
                  <a:lnTo>
                    <a:pt x="4976" y="1736"/>
                  </a:lnTo>
                  <a:lnTo>
                    <a:pt x="4890" y="1633"/>
                  </a:lnTo>
                  <a:lnTo>
                    <a:pt x="4795" y="1520"/>
                  </a:lnTo>
                  <a:lnTo>
                    <a:pt x="4717" y="1408"/>
                  </a:lnTo>
                  <a:lnTo>
                    <a:pt x="4648" y="1287"/>
                  </a:lnTo>
                  <a:lnTo>
                    <a:pt x="4648" y="1287"/>
                  </a:lnTo>
                  <a:lnTo>
                    <a:pt x="4579" y="1158"/>
                  </a:lnTo>
                  <a:lnTo>
                    <a:pt x="4527" y="1028"/>
                  </a:lnTo>
                  <a:lnTo>
                    <a:pt x="4475" y="899"/>
                  </a:lnTo>
                  <a:lnTo>
                    <a:pt x="4440" y="760"/>
                  </a:lnTo>
                  <a:lnTo>
                    <a:pt x="4406" y="631"/>
                  </a:lnTo>
                  <a:lnTo>
                    <a:pt x="4371" y="493"/>
                  </a:lnTo>
                  <a:lnTo>
                    <a:pt x="4328" y="207"/>
                  </a:lnTo>
                  <a:lnTo>
                    <a:pt x="4328" y="207"/>
                  </a:lnTo>
                  <a:lnTo>
                    <a:pt x="4276" y="164"/>
                  </a:lnTo>
                  <a:lnTo>
                    <a:pt x="4224" y="130"/>
                  </a:lnTo>
                  <a:lnTo>
                    <a:pt x="4173" y="95"/>
                  </a:lnTo>
                  <a:lnTo>
                    <a:pt x="4112" y="69"/>
                  </a:lnTo>
                  <a:lnTo>
                    <a:pt x="4112" y="69"/>
                  </a:lnTo>
                  <a:lnTo>
                    <a:pt x="4034" y="35"/>
                  </a:lnTo>
                  <a:lnTo>
                    <a:pt x="3965" y="17"/>
                  </a:lnTo>
                  <a:lnTo>
                    <a:pt x="3888" y="9"/>
                  </a:lnTo>
                  <a:lnTo>
                    <a:pt x="3818" y="0"/>
                  </a:lnTo>
                  <a:lnTo>
                    <a:pt x="3741" y="9"/>
                  </a:lnTo>
                  <a:lnTo>
                    <a:pt x="3672" y="17"/>
                  </a:lnTo>
                  <a:lnTo>
                    <a:pt x="3525" y="52"/>
                  </a:lnTo>
                  <a:lnTo>
                    <a:pt x="3378" y="95"/>
                  </a:lnTo>
                  <a:lnTo>
                    <a:pt x="3231" y="156"/>
                  </a:lnTo>
                  <a:lnTo>
                    <a:pt x="3101" y="225"/>
                  </a:lnTo>
                  <a:lnTo>
                    <a:pt x="2972" y="303"/>
                  </a:lnTo>
                  <a:lnTo>
                    <a:pt x="2972" y="303"/>
                  </a:lnTo>
                  <a:lnTo>
                    <a:pt x="2834" y="380"/>
                  </a:lnTo>
                  <a:lnTo>
                    <a:pt x="2695" y="467"/>
                  </a:lnTo>
                  <a:lnTo>
                    <a:pt x="2557" y="562"/>
                  </a:lnTo>
                  <a:lnTo>
                    <a:pt x="2428" y="657"/>
                  </a:lnTo>
                  <a:lnTo>
                    <a:pt x="2177" y="855"/>
                  </a:lnTo>
                  <a:lnTo>
                    <a:pt x="1935" y="1071"/>
                  </a:lnTo>
                  <a:lnTo>
                    <a:pt x="1935" y="1071"/>
                  </a:lnTo>
                  <a:lnTo>
                    <a:pt x="1668" y="1305"/>
                  </a:lnTo>
                  <a:lnTo>
                    <a:pt x="1417" y="1546"/>
                  </a:lnTo>
                  <a:lnTo>
                    <a:pt x="1417" y="1546"/>
                  </a:lnTo>
                  <a:lnTo>
                    <a:pt x="1210" y="1754"/>
                  </a:lnTo>
                  <a:lnTo>
                    <a:pt x="1020" y="1961"/>
                  </a:lnTo>
                  <a:lnTo>
                    <a:pt x="821" y="2177"/>
                  </a:lnTo>
                  <a:lnTo>
                    <a:pt x="640" y="2393"/>
                  </a:lnTo>
                  <a:lnTo>
                    <a:pt x="640" y="2393"/>
                  </a:lnTo>
                  <a:lnTo>
                    <a:pt x="458" y="2635"/>
                  </a:lnTo>
                  <a:lnTo>
                    <a:pt x="363" y="2756"/>
                  </a:lnTo>
                  <a:lnTo>
                    <a:pt x="277" y="2885"/>
                  </a:lnTo>
                  <a:lnTo>
                    <a:pt x="199" y="3015"/>
                  </a:lnTo>
                  <a:lnTo>
                    <a:pt x="130" y="3144"/>
                  </a:lnTo>
                  <a:lnTo>
                    <a:pt x="70" y="3283"/>
                  </a:lnTo>
                  <a:lnTo>
                    <a:pt x="26" y="3429"/>
                  </a:lnTo>
                  <a:lnTo>
                    <a:pt x="26" y="3429"/>
                  </a:lnTo>
                  <a:lnTo>
                    <a:pt x="9" y="3524"/>
                  </a:lnTo>
                  <a:lnTo>
                    <a:pt x="0" y="3620"/>
                  </a:lnTo>
                  <a:lnTo>
                    <a:pt x="9" y="3663"/>
                  </a:lnTo>
                  <a:lnTo>
                    <a:pt x="18" y="3706"/>
                  </a:lnTo>
                  <a:lnTo>
                    <a:pt x="35" y="3749"/>
                  </a:lnTo>
                  <a:lnTo>
                    <a:pt x="52" y="3792"/>
                  </a:lnTo>
                  <a:lnTo>
                    <a:pt x="52" y="3792"/>
                  </a:lnTo>
                  <a:lnTo>
                    <a:pt x="251" y="3827"/>
                  </a:lnTo>
                  <a:lnTo>
                    <a:pt x="441" y="3844"/>
                  </a:lnTo>
                  <a:lnTo>
                    <a:pt x="441" y="3844"/>
                  </a:lnTo>
                  <a:lnTo>
                    <a:pt x="605" y="3861"/>
                  </a:lnTo>
                  <a:lnTo>
                    <a:pt x="778" y="3879"/>
                  </a:lnTo>
                  <a:lnTo>
                    <a:pt x="951" y="3905"/>
                  </a:lnTo>
                  <a:lnTo>
                    <a:pt x="1115" y="3939"/>
                  </a:lnTo>
                  <a:lnTo>
                    <a:pt x="1279" y="3982"/>
                  </a:lnTo>
                  <a:lnTo>
                    <a:pt x="1443" y="4034"/>
                  </a:lnTo>
                  <a:lnTo>
                    <a:pt x="1607" y="4095"/>
                  </a:lnTo>
                  <a:lnTo>
                    <a:pt x="1754" y="4172"/>
                  </a:lnTo>
                  <a:lnTo>
                    <a:pt x="1754" y="4172"/>
                  </a:lnTo>
                  <a:lnTo>
                    <a:pt x="1884" y="4241"/>
                  </a:lnTo>
                  <a:lnTo>
                    <a:pt x="1996" y="4319"/>
                  </a:lnTo>
                  <a:lnTo>
                    <a:pt x="2108" y="4406"/>
                  </a:lnTo>
                  <a:lnTo>
                    <a:pt x="2220" y="4501"/>
                  </a:lnTo>
                  <a:lnTo>
                    <a:pt x="2324" y="4596"/>
                  </a:lnTo>
                  <a:lnTo>
                    <a:pt x="2419" y="4699"/>
                  </a:lnTo>
                  <a:lnTo>
                    <a:pt x="2505" y="4812"/>
                  </a:lnTo>
                  <a:lnTo>
                    <a:pt x="2592" y="4924"/>
                  </a:lnTo>
                  <a:lnTo>
                    <a:pt x="2678" y="5045"/>
                  </a:lnTo>
                  <a:lnTo>
                    <a:pt x="2747" y="5166"/>
                  </a:lnTo>
                  <a:lnTo>
                    <a:pt x="2816" y="5287"/>
                  </a:lnTo>
                  <a:lnTo>
                    <a:pt x="2886" y="5416"/>
                  </a:lnTo>
                  <a:lnTo>
                    <a:pt x="2946" y="5546"/>
                  </a:lnTo>
                  <a:lnTo>
                    <a:pt x="2998" y="5684"/>
                  </a:lnTo>
                  <a:lnTo>
                    <a:pt x="3050" y="5814"/>
                  </a:lnTo>
                  <a:lnTo>
                    <a:pt x="3093" y="5952"/>
                  </a:lnTo>
                  <a:lnTo>
                    <a:pt x="3093" y="5952"/>
                  </a:lnTo>
                  <a:lnTo>
                    <a:pt x="3171" y="6228"/>
                  </a:lnTo>
                  <a:lnTo>
                    <a:pt x="3231" y="6505"/>
                  </a:lnTo>
                  <a:lnTo>
                    <a:pt x="3274" y="6790"/>
                  </a:lnTo>
                  <a:lnTo>
                    <a:pt x="3317" y="7075"/>
                  </a:lnTo>
                  <a:lnTo>
                    <a:pt x="3343" y="7360"/>
                  </a:lnTo>
                  <a:lnTo>
                    <a:pt x="3369" y="7645"/>
                  </a:lnTo>
                  <a:lnTo>
                    <a:pt x="3421" y="8215"/>
                  </a:lnTo>
                  <a:lnTo>
                    <a:pt x="3421" y="8215"/>
                  </a:lnTo>
                  <a:lnTo>
                    <a:pt x="3464" y="8647"/>
                  </a:lnTo>
                  <a:lnTo>
                    <a:pt x="3516" y="9087"/>
                  </a:lnTo>
                  <a:lnTo>
                    <a:pt x="3577" y="9519"/>
                  </a:lnTo>
                  <a:lnTo>
                    <a:pt x="3646" y="9951"/>
                  </a:lnTo>
                  <a:lnTo>
                    <a:pt x="3732" y="10392"/>
                  </a:lnTo>
                  <a:lnTo>
                    <a:pt x="3827" y="10815"/>
                  </a:lnTo>
                  <a:lnTo>
                    <a:pt x="3931" y="11247"/>
                  </a:lnTo>
                  <a:lnTo>
                    <a:pt x="4052" y="11662"/>
                  </a:lnTo>
                  <a:lnTo>
                    <a:pt x="4190" y="12076"/>
                  </a:lnTo>
                  <a:lnTo>
                    <a:pt x="4345" y="12482"/>
                  </a:lnTo>
                  <a:lnTo>
                    <a:pt x="4518" y="12879"/>
                  </a:lnTo>
                  <a:lnTo>
                    <a:pt x="4613" y="13078"/>
                  </a:lnTo>
                  <a:lnTo>
                    <a:pt x="4708" y="13268"/>
                  </a:lnTo>
                  <a:lnTo>
                    <a:pt x="4803" y="13458"/>
                  </a:lnTo>
                  <a:lnTo>
                    <a:pt x="4915" y="13648"/>
                  </a:lnTo>
                  <a:lnTo>
                    <a:pt x="5019" y="13838"/>
                  </a:lnTo>
                  <a:lnTo>
                    <a:pt x="5140" y="14020"/>
                  </a:lnTo>
                  <a:lnTo>
                    <a:pt x="5261" y="14201"/>
                  </a:lnTo>
                  <a:lnTo>
                    <a:pt x="5391" y="14374"/>
                  </a:lnTo>
                  <a:lnTo>
                    <a:pt x="5520" y="14547"/>
                  </a:lnTo>
                  <a:lnTo>
                    <a:pt x="5658" y="14719"/>
                  </a:lnTo>
                  <a:lnTo>
                    <a:pt x="5658" y="14719"/>
                  </a:lnTo>
                  <a:lnTo>
                    <a:pt x="5814" y="14892"/>
                  </a:lnTo>
                  <a:lnTo>
                    <a:pt x="5969" y="15065"/>
                  </a:lnTo>
                  <a:lnTo>
                    <a:pt x="6142" y="15238"/>
                  </a:lnTo>
                  <a:lnTo>
                    <a:pt x="6315" y="15393"/>
                  </a:lnTo>
                  <a:lnTo>
                    <a:pt x="6496" y="15549"/>
                  </a:lnTo>
                  <a:lnTo>
                    <a:pt x="6678" y="15695"/>
                  </a:lnTo>
                  <a:lnTo>
                    <a:pt x="6868" y="15842"/>
                  </a:lnTo>
                  <a:lnTo>
                    <a:pt x="7058" y="15972"/>
                  </a:lnTo>
                  <a:lnTo>
                    <a:pt x="7256" y="16101"/>
                  </a:lnTo>
                  <a:lnTo>
                    <a:pt x="7464" y="16222"/>
                  </a:lnTo>
                  <a:lnTo>
                    <a:pt x="7671" y="16343"/>
                  </a:lnTo>
                  <a:lnTo>
                    <a:pt x="7878" y="16447"/>
                  </a:lnTo>
                  <a:lnTo>
                    <a:pt x="8094" y="16551"/>
                  </a:lnTo>
                  <a:lnTo>
                    <a:pt x="8310" y="16646"/>
                  </a:lnTo>
                  <a:lnTo>
                    <a:pt x="8535" y="16732"/>
                  </a:lnTo>
                  <a:lnTo>
                    <a:pt x="8759" y="16810"/>
                  </a:lnTo>
                  <a:lnTo>
                    <a:pt x="8984" y="16879"/>
                  </a:lnTo>
                  <a:lnTo>
                    <a:pt x="9209" y="16939"/>
                  </a:lnTo>
                  <a:lnTo>
                    <a:pt x="9442" y="16991"/>
                  </a:lnTo>
                  <a:lnTo>
                    <a:pt x="9666" y="17043"/>
                  </a:lnTo>
                  <a:lnTo>
                    <a:pt x="9900" y="17078"/>
                  </a:lnTo>
                  <a:lnTo>
                    <a:pt x="10133" y="17112"/>
                  </a:lnTo>
                  <a:lnTo>
                    <a:pt x="10366" y="17129"/>
                  </a:lnTo>
                  <a:lnTo>
                    <a:pt x="10599" y="17147"/>
                  </a:lnTo>
                  <a:lnTo>
                    <a:pt x="10832" y="17147"/>
                  </a:lnTo>
                  <a:lnTo>
                    <a:pt x="11074" y="17138"/>
                  </a:lnTo>
                  <a:lnTo>
                    <a:pt x="11308" y="17129"/>
                  </a:lnTo>
                  <a:lnTo>
                    <a:pt x="11541" y="17103"/>
                  </a:lnTo>
                  <a:lnTo>
                    <a:pt x="11765" y="17069"/>
                  </a:lnTo>
                  <a:lnTo>
                    <a:pt x="11999" y="17026"/>
                  </a:lnTo>
                  <a:lnTo>
                    <a:pt x="12232" y="16974"/>
                  </a:lnTo>
                  <a:lnTo>
                    <a:pt x="12456" y="16913"/>
                  </a:lnTo>
                  <a:lnTo>
                    <a:pt x="12456" y="16913"/>
                  </a:lnTo>
                  <a:lnTo>
                    <a:pt x="12716" y="16827"/>
                  </a:lnTo>
                  <a:lnTo>
                    <a:pt x="12975" y="16732"/>
                  </a:lnTo>
                  <a:lnTo>
                    <a:pt x="13217" y="16620"/>
                  </a:lnTo>
                  <a:lnTo>
                    <a:pt x="13467" y="16499"/>
                  </a:lnTo>
                  <a:lnTo>
                    <a:pt x="13467" y="16499"/>
                  </a:lnTo>
                  <a:lnTo>
                    <a:pt x="13744" y="16361"/>
                  </a:lnTo>
                  <a:lnTo>
                    <a:pt x="14029" y="16205"/>
                  </a:lnTo>
                  <a:lnTo>
                    <a:pt x="14305" y="16032"/>
                  </a:lnTo>
                  <a:lnTo>
                    <a:pt x="14581" y="15851"/>
                  </a:lnTo>
                  <a:lnTo>
                    <a:pt x="14849" y="15652"/>
                  </a:lnTo>
                  <a:lnTo>
                    <a:pt x="15108" y="15436"/>
                  </a:lnTo>
                  <a:lnTo>
                    <a:pt x="15367" y="15212"/>
                  </a:lnTo>
                  <a:lnTo>
                    <a:pt x="15618" y="14961"/>
                  </a:lnTo>
                  <a:lnTo>
                    <a:pt x="15618" y="14961"/>
                  </a:lnTo>
                  <a:lnTo>
                    <a:pt x="15825" y="14754"/>
                  </a:lnTo>
                  <a:lnTo>
                    <a:pt x="16015" y="14529"/>
                  </a:lnTo>
                  <a:lnTo>
                    <a:pt x="16197" y="14305"/>
                  </a:lnTo>
                  <a:lnTo>
                    <a:pt x="16369" y="14080"/>
                  </a:lnTo>
                  <a:lnTo>
                    <a:pt x="16534" y="13847"/>
                  </a:lnTo>
                  <a:lnTo>
                    <a:pt x="16680" y="13614"/>
                  </a:lnTo>
                  <a:lnTo>
                    <a:pt x="16827" y="13372"/>
                  </a:lnTo>
                  <a:lnTo>
                    <a:pt x="16957" y="13139"/>
                  </a:lnTo>
                  <a:lnTo>
                    <a:pt x="16957" y="13139"/>
                  </a:lnTo>
                  <a:lnTo>
                    <a:pt x="17052" y="12983"/>
                  </a:lnTo>
                  <a:lnTo>
                    <a:pt x="17138" y="12819"/>
                  </a:lnTo>
                  <a:lnTo>
                    <a:pt x="17216" y="12655"/>
                  </a:lnTo>
                  <a:lnTo>
                    <a:pt x="17294" y="12491"/>
                  </a:lnTo>
                  <a:lnTo>
                    <a:pt x="17371" y="12318"/>
                  </a:lnTo>
                  <a:lnTo>
                    <a:pt x="17432" y="12145"/>
                  </a:lnTo>
                  <a:lnTo>
                    <a:pt x="17492" y="11972"/>
                  </a:lnTo>
                  <a:lnTo>
                    <a:pt x="17544" y="11800"/>
                  </a:lnTo>
                  <a:lnTo>
                    <a:pt x="17544" y="11800"/>
                  </a:lnTo>
                  <a:lnTo>
                    <a:pt x="17605" y="11566"/>
                  </a:lnTo>
                  <a:lnTo>
                    <a:pt x="17648" y="11333"/>
                  </a:lnTo>
                  <a:lnTo>
                    <a:pt x="17691" y="11109"/>
                  </a:lnTo>
                  <a:lnTo>
                    <a:pt x="17717" y="10875"/>
                  </a:lnTo>
                  <a:lnTo>
                    <a:pt x="17743" y="10642"/>
                  </a:lnTo>
                  <a:lnTo>
                    <a:pt x="17752" y="10409"/>
                  </a:lnTo>
                  <a:lnTo>
                    <a:pt x="17752" y="10167"/>
                  </a:lnTo>
                  <a:lnTo>
                    <a:pt x="17743" y="9934"/>
                  </a:lnTo>
                  <a:lnTo>
                    <a:pt x="17734" y="9701"/>
                  </a:lnTo>
                  <a:lnTo>
                    <a:pt x="17708" y="9467"/>
                  </a:lnTo>
                  <a:lnTo>
                    <a:pt x="17674" y="9234"/>
                  </a:lnTo>
                  <a:lnTo>
                    <a:pt x="17631" y="9001"/>
                  </a:lnTo>
                  <a:lnTo>
                    <a:pt x="17579" y="8776"/>
                  </a:lnTo>
                  <a:lnTo>
                    <a:pt x="17527" y="8543"/>
                  </a:lnTo>
                  <a:lnTo>
                    <a:pt x="17458" y="8319"/>
                  </a:lnTo>
                  <a:lnTo>
                    <a:pt x="17380" y="8094"/>
                  </a:lnTo>
                  <a:lnTo>
                    <a:pt x="17302" y="7878"/>
                  </a:lnTo>
                  <a:lnTo>
                    <a:pt x="17216" y="7653"/>
                  </a:lnTo>
                  <a:lnTo>
                    <a:pt x="17112" y="7438"/>
                  </a:lnTo>
                  <a:lnTo>
                    <a:pt x="17009" y="7222"/>
                  </a:lnTo>
                  <a:lnTo>
                    <a:pt x="16905" y="7014"/>
                  </a:lnTo>
                  <a:lnTo>
                    <a:pt x="16784" y="6807"/>
                  </a:lnTo>
                  <a:lnTo>
                    <a:pt x="16655" y="6608"/>
                  </a:lnTo>
                  <a:lnTo>
                    <a:pt x="16525" y="6410"/>
                  </a:lnTo>
                  <a:lnTo>
                    <a:pt x="16387" y="6220"/>
                  </a:lnTo>
                  <a:lnTo>
                    <a:pt x="16240" y="6030"/>
                  </a:lnTo>
                  <a:lnTo>
                    <a:pt x="16093" y="5848"/>
                  </a:lnTo>
                  <a:lnTo>
                    <a:pt x="15938" y="5675"/>
                  </a:lnTo>
                  <a:lnTo>
                    <a:pt x="15773" y="5503"/>
                  </a:lnTo>
                  <a:lnTo>
                    <a:pt x="15601" y="5338"/>
                  </a:lnTo>
                  <a:lnTo>
                    <a:pt x="15428" y="5183"/>
                  </a:lnTo>
                  <a:lnTo>
                    <a:pt x="15247" y="502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6"/>
            <p:cNvSpPr/>
            <p:nvPr/>
          </p:nvSpPr>
          <p:spPr>
            <a:xfrm>
              <a:off x="-4469194" y="3528528"/>
              <a:ext cx="301613" cy="300901"/>
            </a:xfrm>
            <a:custGeom>
              <a:rect b="b" l="l" r="r" t="t"/>
              <a:pathLst>
                <a:path extrusionOk="0" h="7611" w="7629">
                  <a:moveTo>
                    <a:pt x="3240" y="1"/>
                  </a:moveTo>
                  <a:lnTo>
                    <a:pt x="3059" y="18"/>
                  </a:lnTo>
                  <a:lnTo>
                    <a:pt x="2877" y="44"/>
                  </a:lnTo>
                  <a:lnTo>
                    <a:pt x="2704" y="70"/>
                  </a:lnTo>
                  <a:lnTo>
                    <a:pt x="2532" y="113"/>
                  </a:lnTo>
                  <a:lnTo>
                    <a:pt x="2359" y="165"/>
                  </a:lnTo>
                  <a:lnTo>
                    <a:pt x="2186" y="217"/>
                  </a:lnTo>
                  <a:lnTo>
                    <a:pt x="2022" y="286"/>
                  </a:lnTo>
                  <a:lnTo>
                    <a:pt x="1858" y="364"/>
                  </a:lnTo>
                  <a:lnTo>
                    <a:pt x="1702" y="450"/>
                  </a:lnTo>
                  <a:lnTo>
                    <a:pt x="1547" y="545"/>
                  </a:lnTo>
                  <a:lnTo>
                    <a:pt x="1391" y="640"/>
                  </a:lnTo>
                  <a:lnTo>
                    <a:pt x="1245" y="752"/>
                  </a:lnTo>
                  <a:lnTo>
                    <a:pt x="1106" y="873"/>
                  </a:lnTo>
                  <a:lnTo>
                    <a:pt x="977" y="1003"/>
                  </a:lnTo>
                  <a:lnTo>
                    <a:pt x="847" y="1141"/>
                  </a:lnTo>
                  <a:lnTo>
                    <a:pt x="726" y="1279"/>
                  </a:lnTo>
                  <a:lnTo>
                    <a:pt x="623" y="1426"/>
                  </a:lnTo>
                  <a:lnTo>
                    <a:pt x="519" y="1582"/>
                  </a:lnTo>
                  <a:lnTo>
                    <a:pt x="424" y="1737"/>
                  </a:lnTo>
                  <a:lnTo>
                    <a:pt x="346" y="1901"/>
                  </a:lnTo>
                  <a:lnTo>
                    <a:pt x="268" y="2065"/>
                  </a:lnTo>
                  <a:lnTo>
                    <a:pt x="208" y="2230"/>
                  </a:lnTo>
                  <a:lnTo>
                    <a:pt x="156" y="2402"/>
                  </a:lnTo>
                  <a:lnTo>
                    <a:pt x="104" y="2575"/>
                  </a:lnTo>
                  <a:lnTo>
                    <a:pt x="70" y="2748"/>
                  </a:lnTo>
                  <a:lnTo>
                    <a:pt x="35" y="2929"/>
                  </a:lnTo>
                  <a:lnTo>
                    <a:pt x="18" y="3102"/>
                  </a:lnTo>
                  <a:lnTo>
                    <a:pt x="9" y="3283"/>
                  </a:lnTo>
                  <a:lnTo>
                    <a:pt x="1" y="3465"/>
                  </a:lnTo>
                  <a:lnTo>
                    <a:pt x="9" y="3646"/>
                  </a:lnTo>
                  <a:lnTo>
                    <a:pt x="27" y="3828"/>
                  </a:lnTo>
                  <a:lnTo>
                    <a:pt x="44" y="4018"/>
                  </a:lnTo>
                  <a:lnTo>
                    <a:pt x="78" y="4199"/>
                  </a:lnTo>
                  <a:lnTo>
                    <a:pt x="122" y="4380"/>
                  </a:lnTo>
                  <a:lnTo>
                    <a:pt x="165" y="4562"/>
                  </a:lnTo>
                  <a:lnTo>
                    <a:pt x="225" y="4735"/>
                  </a:lnTo>
                  <a:lnTo>
                    <a:pt x="294" y="4916"/>
                  </a:lnTo>
                  <a:lnTo>
                    <a:pt x="363" y="5089"/>
                  </a:lnTo>
                  <a:lnTo>
                    <a:pt x="450" y="5261"/>
                  </a:lnTo>
                  <a:lnTo>
                    <a:pt x="545" y="5434"/>
                  </a:lnTo>
                  <a:lnTo>
                    <a:pt x="640" y="5607"/>
                  </a:lnTo>
                  <a:lnTo>
                    <a:pt x="752" y="5771"/>
                  </a:lnTo>
                  <a:lnTo>
                    <a:pt x="873" y="5927"/>
                  </a:lnTo>
                  <a:lnTo>
                    <a:pt x="994" y="6082"/>
                  </a:lnTo>
                  <a:lnTo>
                    <a:pt x="1132" y="6238"/>
                  </a:lnTo>
                  <a:lnTo>
                    <a:pt x="1270" y="6384"/>
                  </a:lnTo>
                  <a:lnTo>
                    <a:pt x="1426" y="6523"/>
                  </a:lnTo>
                  <a:lnTo>
                    <a:pt x="1573" y="6661"/>
                  </a:lnTo>
                  <a:lnTo>
                    <a:pt x="1737" y="6782"/>
                  </a:lnTo>
                  <a:lnTo>
                    <a:pt x="1901" y="6894"/>
                  </a:lnTo>
                  <a:lnTo>
                    <a:pt x="2065" y="7006"/>
                  </a:lnTo>
                  <a:lnTo>
                    <a:pt x="2229" y="7101"/>
                  </a:lnTo>
                  <a:lnTo>
                    <a:pt x="2402" y="7188"/>
                  </a:lnTo>
                  <a:lnTo>
                    <a:pt x="2575" y="7274"/>
                  </a:lnTo>
                  <a:lnTo>
                    <a:pt x="2756" y="7343"/>
                  </a:lnTo>
                  <a:lnTo>
                    <a:pt x="2938" y="7404"/>
                  </a:lnTo>
                  <a:lnTo>
                    <a:pt x="3110" y="7464"/>
                  </a:lnTo>
                  <a:lnTo>
                    <a:pt x="3292" y="7507"/>
                  </a:lnTo>
                  <a:lnTo>
                    <a:pt x="3482" y="7551"/>
                  </a:lnTo>
                  <a:lnTo>
                    <a:pt x="3663" y="7576"/>
                  </a:lnTo>
                  <a:lnTo>
                    <a:pt x="3845" y="7594"/>
                  </a:lnTo>
                  <a:lnTo>
                    <a:pt x="4026" y="7611"/>
                  </a:lnTo>
                  <a:lnTo>
                    <a:pt x="4207" y="7611"/>
                  </a:lnTo>
                  <a:lnTo>
                    <a:pt x="4389" y="7602"/>
                  </a:lnTo>
                  <a:lnTo>
                    <a:pt x="4570" y="7594"/>
                  </a:lnTo>
                  <a:lnTo>
                    <a:pt x="4752" y="7568"/>
                  </a:lnTo>
                  <a:lnTo>
                    <a:pt x="4924" y="7533"/>
                  </a:lnTo>
                  <a:lnTo>
                    <a:pt x="5097" y="7499"/>
                  </a:lnTo>
                  <a:lnTo>
                    <a:pt x="5270" y="7447"/>
                  </a:lnTo>
                  <a:lnTo>
                    <a:pt x="5443" y="7386"/>
                  </a:lnTo>
                  <a:lnTo>
                    <a:pt x="5607" y="7317"/>
                  </a:lnTo>
                  <a:lnTo>
                    <a:pt x="5771" y="7248"/>
                  </a:lnTo>
                  <a:lnTo>
                    <a:pt x="5935" y="7162"/>
                  </a:lnTo>
                  <a:lnTo>
                    <a:pt x="6082" y="7067"/>
                  </a:lnTo>
                  <a:lnTo>
                    <a:pt x="6237" y="6963"/>
                  </a:lnTo>
                  <a:lnTo>
                    <a:pt x="6384" y="6851"/>
                  </a:lnTo>
                  <a:lnTo>
                    <a:pt x="6522" y="6730"/>
                  </a:lnTo>
                  <a:lnTo>
                    <a:pt x="6652" y="6600"/>
                  </a:lnTo>
                  <a:lnTo>
                    <a:pt x="6782" y="6471"/>
                  </a:lnTo>
                  <a:lnTo>
                    <a:pt x="6902" y="6324"/>
                  </a:lnTo>
                  <a:lnTo>
                    <a:pt x="7006" y="6177"/>
                  </a:lnTo>
                  <a:lnTo>
                    <a:pt x="7110" y="6030"/>
                  </a:lnTo>
                  <a:lnTo>
                    <a:pt x="7205" y="5875"/>
                  </a:lnTo>
                  <a:lnTo>
                    <a:pt x="7283" y="5711"/>
                  </a:lnTo>
                  <a:lnTo>
                    <a:pt x="7360" y="5547"/>
                  </a:lnTo>
                  <a:lnTo>
                    <a:pt x="7421" y="5382"/>
                  </a:lnTo>
                  <a:lnTo>
                    <a:pt x="7481" y="5210"/>
                  </a:lnTo>
                  <a:lnTo>
                    <a:pt x="7524" y="5037"/>
                  </a:lnTo>
                  <a:lnTo>
                    <a:pt x="7559" y="4864"/>
                  </a:lnTo>
                  <a:lnTo>
                    <a:pt x="7594" y="4683"/>
                  </a:lnTo>
                  <a:lnTo>
                    <a:pt x="7611" y="4501"/>
                  </a:lnTo>
                  <a:lnTo>
                    <a:pt x="7628" y="4320"/>
                  </a:lnTo>
                  <a:lnTo>
                    <a:pt x="7628" y="4139"/>
                  </a:lnTo>
                  <a:lnTo>
                    <a:pt x="7619" y="3957"/>
                  </a:lnTo>
                  <a:lnTo>
                    <a:pt x="7611" y="3776"/>
                  </a:lnTo>
                  <a:lnTo>
                    <a:pt x="7585" y="3594"/>
                  </a:lnTo>
                  <a:lnTo>
                    <a:pt x="7550" y="3413"/>
                  </a:lnTo>
                  <a:lnTo>
                    <a:pt x="7507" y="3232"/>
                  </a:lnTo>
                  <a:lnTo>
                    <a:pt x="7464" y="3050"/>
                  </a:lnTo>
                  <a:lnTo>
                    <a:pt x="7403" y="2869"/>
                  </a:lnTo>
                  <a:lnTo>
                    <a:pt x="7334" y="2696"/>
                  </a:lnTo>
                  <a:lnTo>
                    <a:pt x="7265" y="2515"/>
                  </a:lnTo>
                  <a:lnTo>
                    <a:pt x="7179" y="2342"/>
                  </a:lnTo>
                  <a:lnTo>
                    <a:pt x="7084" y="2169"/>
                  </a:lnTo>
                  <a:lnTo>
                    <a:pt x="6989" y="2005"/>
                  </a:lnTo>
                  <a:lnTo>
                    <a:pt x="6877" y="1841"/>
                  </a:lnTo>
                  <a:lnTo>
                    <a:pt x="6764" y="1677"/>
                  </a:lnTo>
                  <a:lnTo>
                    <a:pt x="6635" y="1521"/>
                  </a:lnTo>
                  <a:lnTo>
                    <a:pt x="6496" y="1374"/>
                  </a:lnTo>
                  <a:lnTo>
                    <a:pt x="6358" y="1227"/>
                  </a:lnTo>
                  <a:lnTo>
                    <a:pt x="6211" y="1081"/>
                  </a:lnTo>
                  <a:lnTo>
                    <a:pt x="6056" y="951"/>
                  </a:lnTo>
                  <a:lnTo>
                    <a:pt x="5892" y="830"/>
                  </a:lnTo>
                  <a:lnTo>
                    <a:pt x="5736" y="709"/>
                  </a:lnTo>
                  <a:lnTo>
                    <a:pt x="5564" y="606"/>
                  </a:lnTo>
                  <a:lnTo>
                    <a:pt x="5399" y="511"/>
                  </a:lnTo>
                  <a:lnTo>
                    <a:pt x="5227" y="416"/>
                  </a:lnTo>
                  <a:lnTo>
                    <a:pt x="5054" y="338"/>
                  </a:lnTo>
                  <a:lnTo>
                    <a:pt x="4873" y="269"/>
                  </a:lnTo>
                  <a:lnTo>
                    <a:pt x="4700" y="200"/>
                  </a:lnTo>
                  <a:lnTo>
                    <a:pt x="4518" y="148"/>
                  </a:lnTo>
                  <a:lnTo>
                    <a:pt x="4337" y="96"/>
                  </a:lnTo>
                  <a:lnTo>
                    <a:pt x="4156" y="61"/>
                  </a:lnTo>
                  <a:lnTo>
                    <a:pt x="3966" y="35"/>
                  </a:lnTo>
                  <a:lnTo>
                    <a:pt x="3784" y="10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ACAB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-4469194" y="3528528"/>
              <a:ext cx="301613" cy="300901"/>
            </a:xfrm>
            <a:custGeom>
              <a:rect b="b" l="l" r="r" t="t"/>
              <a:pathLst>
                <a:path extrusionOk="0" fill="none" h="7611" w="7629">
                  <a:moveTo>
                    <a:pt x="6358" y="1227"/>
                  </a:moveTo>
                  <a:lnTo>
                    <a:pt x="6358" y="1227"/>
                  </a:lnTo>
                  <a:lnTo>
                    <a:pt x="6496" y="1374"/>
                  </a:lnTo>
                  <a:lnTo>
                    <a:pt x="6635" y="1521"/>
                  </a:lnTo>
                  <a:lnTo>
                    <a:pt x="6764" y="1677"/>
                  </a:lnTo>
                  <a:lnTo>
                    <a:pt x="6877" y="1841"/>
                  </a:lnTo>
                  <a:lnTo>
                    <a:pt x="6989" y="2005"/>
                  </a:lnTo>
                  <a:lnTo>
                    <a:pt x="7084" y="2169"/>
                  </a:lnTo>
                  <a:lnTo>
                    <a:pt x="7179" y="2342"/>
                  </a:lnTo>
                  <a:lnTo>
                    <a:pt x="7265" y="2515"/>
                  </a:lnTo>
                  <a:lnTo>
                    <a:pt x="7334" y="2696"/>
                  </a:lnTo>
                  <a:lnTo>
                    <a:pt x="7403" y="2869"/>
                  </a:lnTo>
                  <a:lnTo>
                    <a:pt x="7464" y="3050"/>
                  </a:lnTo>
                  <a:lnTo>
                    <a:pt x="7507" y="3232"/>
                  </a:lnTo>
                  <a:lnTo>
                    <a:pt x="7550" y="3413"/>
                  </a:lnTo>
                  <a:lnTo>
                    <a:pt x="7585" y="3594"/>
                  </a:lnTo>
                  <a:lnTo>
                    <a:pt x="7611" y="3776"/>
                  </a:lnTo>
                  <a:lnTo>
                    <a:pt x="7619" y="3957"/>
                  </a:lnTo>
                  <a:lnTo>
                    <a:pt x="7628" y="4139"/>
                  </a:lnTo>
                  <a:lnTo>
                    <a:pt x="7628" y="4320"/>
                  </a:lnTo>
                  <a:lnTo>
                    <a:pt x="7611" y="4501"/>
                  </a:lnTo>
                  <a:lnTo>
                    <a:pt x="7594" y="4683"/>
                  </a:lnTo>
                  <a:lnTo>
                    <a:pt x="7559" y="4864"/>
                  </a:lnTo>
                  <a:lnTo>
                    <a:pt x="7524" y="5037"/>
                  </a:lnTo>
                  <a:lnTo>
                    <a:pt x="7481" y="5210"/>
                  </a:lnTo>
                  <a:lnTo>
                    <a:pt x="7421" y="5382"/>
                  </a:lnTo>
                  <a:lnTo>
                    <a:pt x="7360" y="5547"/>
                  </a:lnTo>
                  <a:lnTo>
                    <a:pt x="7283" y="5711"/>
                  </a:lnTo>
                  <a:lnTo>
                    <a:pt x="7205" y="5875"/>
                  </a:lnTo>
                  <a:lnTo>
                    <a:pt x="7110" y="6030"/>
                  </a:lnTo>
                  <a:lnTo>
                    <a:pt x="7006" y="6177"/>
                  </a:lnTo>
                  <a:lnTo>
                    <a:pt x="6902" y="6324"/>
                  </a:lnTo>
                  <a:lnTo>
                    <a:pt x="6782" y="6471"/>
                  </a:lnTo>
                  <a:lnTo>
                    <a:pt x="6652" y="6600"/>
                  </a:lnTo>
                  <a:lnTo>
                    <a:pt x="6652" y="6600"/>
                  </a:lnTo>
                  <a:lnTo>
                    <a:pt x="6522" y="6730"/>
                  </a:lnTo>
                  <a:lnTo>
                    <a:pt x="6384" y="6851"/>
                  </a:lnTo>
                  <a:lnTo>
                    <a:pt x="6237" y="6963"/>
                  </a:lnTo>
                  <a:lnTo>
                    <a:pt x="6082" y="7067"/>
                  </a:lnTo>
                  <a:lnTo>
                    <a:pt x="5935" y="7162"/>
                  </a:lnTo>
                  <a:lnTo>
                    <a:pt x="5771" y="7248"/>
                  </a:lnTo>
                  <a:lnTo>
                    <a:pt x="5607" y="7317"/>
                  </a:lnTo>
                  <a:lnTo>
                    <a:pt x="5443" y="7386"/>
                  </a:lnTo>
                  <a:lnTo>
                    <a:pt x="5270" y="7447"/>
                  </a:lnTo>
                  <a:lnTo>
                    <a:pt x="5097" y="7499"/>
                  </a:lnTo>
                  <a:lnTo>
                    <a:pt x="4924" y="7533"/>
                  </a:lnTo>
                  <a:lnTo>
                    <a:pt x="4752" y="7568"/>
                  </a:lnTo>
                  <a:lnTo>
                    <a:pt x="4570" y="7594"/>
                  </a:lnTo>
                  <a:lnTo>
                    <a:pt x="4389" y="7602"/>
                  </a:lnTo>
                  <a:lnTo>
                    <a:pt x="4207" y="7611"/>
                  </a:lnTo>
                  <a:lnTo>
                    <a:pt x="4026" y="7611"/>
                  </a:lnTo>
                  <a:lnTo>
                    <a:pt x="3845" y="7594"/>
                  </a:lnTo>
                  <a:lnTo>
                    <a:pt x="3663" y="7576"/>
                  </a:lnTo>
                  <a:lnTo>
                    <a:pt x="3482" y="7551"/>
                  </a:lnTo>
                  <a:lnTo>
                    <a:pt x="3292" y="7507"/>
                  </a:lnTo>
                  <a:lnTo>
                    <a:pt x="3110" y="7464"/>
                  </a:lnTo>
                  <a:lnTo>
                    <a:pt x="2938" y="7404"/>
                  </a:lnTo>
                  <a:lnTo>
                    <a:pt x="2756" y="7343"/>
                  </a:lnTo>
                  <a:lnTo>
                    <a:pt x="2575" y="7274"/>
                  </a:lnTo>
                  <a:lnTo>
                    <a:pt x="2402" y="7188"/>
                  </a:lnTo>
                  <a:lnTo>
                    <a:pt x="2229" y="7101"/>
                  </a:lnTo>
                  <a:lnTo>
                    <a:pt x="2065" y="7006"/>
                  </a:lnTo>
                  <a:lnTo>
                    <a:pt x="1901" y="6894"/>
                  </a:lnTo>
                  <a:lnTo>
                    <a:pt x="1737" y="6782"/>
                  </a:lnTo>
                  <a:lnTo>
                    <a:pt x="1573" y="6661"/>
                  </a:lnTo>
                  <a:lnTo>
                    <a:pt x="1426" y="6523"/>
                  </a:lnTo>
                  <a:lnTo>
                    <a:pt x="1270" y="6384"/>
                  </a:lnTo>
                  <a:lnTo>
                    <a:pt x="1270" y="6384"/>
                  </a:lnTo>
                  <a:lnTo>
                    <a:pt x="1132" y="6238"/>
                  </a:lnTo>
                  <a:lnTo>
                    <a:pt x="994" y="6082"/>
                  </a:lnTo>
                  <a:lnTo>
                    <a:pt x="873" y="5927"/>
                  </a:lnTo>
                  <a:lnTo>
                    <a:pt x="752" y="5771"/>
                  </a:lnTo>
                  <a:lnTo>
                    <a:pt x="640" y="5607"/>
                  </a:lnTo>
                  <a:lnTo>
                    <a:pt x="545" y="5434"/>
                  </a:lnTo>
                  <a:lnTo>
                    <a:pt x="450" y="5261"/>
                  </a:lnTo>
                  <a:lnTo>
                    <a:pt x="363" y="5089"/>
                  </a:lnTo>
                  <a:lnTo>
                    <a:pt x="294" y="4916"/>
                  </a:lnTo>
                  <a:lnTo>
                    <a:pt x="225" y="4735"/>
                  </a:lnTo>
                  <a:lnTo>
                    <a:pt x="165" y="4562"/>
                  </a:lnTo>
                  <a:lnTo>
                    <a:pt x="122" y="4380"/>
                  </a:lnTo>
                  <a:lnTo>
                    <a:pt x="78" y="4199"/>
                  </a:lnTo>
                  <a:lnTo>
                    <a:pt x="44" y="4018"/>
                  </a:lnTo>
                  <a:lnTo>
                    <a:pt x="27" y="3828"/>
                  </a:lnTo>
                  <a:lnTo>
                    <a:pt x="9" y="3646"/>
                  </a:lnTo>
                  <a:lnTo>
                    <a:pt x="1" y="3465"/>
                  </a:lnTo>
                  <a:lnTo>
                    <a:pt x="9" y="3283"/>
                  </a:lnTo>
                  <a:lnTo>
                    <a:pt x="18" y="3102"/>
                  </a:lnTo>
                  <a:lnTo>
                    <a:pt x="35" y="2929"/>
                  </a:lnTo>
                  <a:lnTo>
                    <a:pt x="70" y="2748"/>
                  </a:lnTo>
                  <a:lnTo>
                    <a:pt x="104" y="2575"/>
                  </a:lnTo>
                  <a:lnTo>
                    <a:pt x="156" y="2402"/>
                  </a:lnTo>
                  <a:lnTo>
                    <a:pt x="208" y="2230"/>
                  </a:lnTo>
                  <a:lnTo>
                    <a:pt x="268" y="2065"/>
                  </a:lnTo>
                  <a:lnTo>
                    <a:pt x="346" y="1901"/>
                  </a:lnTo>
                  <a:lnTo>
                    <a:pt x="424" y="1737"/>
                  </a:lnTo>
                  <a:lnTo>
                    <a:pt x="519" y="1582"/>
                  </a:lnTo>
                  <a:lnTo>
                    <a:pt x="623" y="1426"/>
                  </a:lnTo>
                  <a:lnTo>
                    <a:pt x="726" y="1279"/>
                  </a:lnTo>
                  <a:lnTo>
                    <a:pt x="847" y="1141"/>
                  </a:lnTo>
                  <a:lnTo>
                    <a:pt x="977" y="1003"/>
                  </a:lnTo>
                  <a:lnTo>
                    <a:pt x="977" y="1003"/>
                  </a:lnTo>
                  <a:lnTo>
                    <a:pt x="1106" y="873"/>
                  </a:lnTo>
                  <a:lnTo>
                    <a:pt x="1245" y="752"/>
                  </a:lnTo>
                  <a:lnTo>
                    <a:pt x="1391" y="640"/>
                  </a:lnTo>
                  <a:lnTo>
                    <a:pt x="1547" y="545"/>
                  </a:lnTo>
                  <a:lnTo>
                    <a:pt x="1702" y="450"/>
                  </a:lnTo>
                  <a:lnTo>
                    <a:pt x="1858" y="364"/>
                  </a:lnTo>
                  <a:lnTo>
                    <a:pt x="2022" y="286"/>
                  </a:lnTo>
                  <a:lnTo>
                    <a:pt x="2186" y="217"/>
                  </a:lnTo>
                  <a:lnTo>
                    <a:pt x="2359" y="165"/>
                  </a:lnTo>
                  <a:lnTo>
                    <a:pt x="2532" y="113"/>
                  </a:lnTo>
                  <a:lnTo>
                    <a:pt x="2704" y="70"/>
                  </a:lnTo>
                  <a:lnTo>
                    <a:pt x="2877" y="44"/>
                  </a:lnTo>
                  <a:lnTo>
                    <a:pt x="3059" y="18"/>
                  </a:lnTo>
                  <a:lnTo>
                    <a:pt x="3240" y="1"/>
                  </a:lnTo>
                  <a:lnTo>
                    <a:pt x="3421" y="1"/>
                  </a:lnTo>
                  <a:lnTo>
                    <a:pt x="3603" y="1"/>
                  </a:lnTo>
                  <a:lnTo>
                    <a:pt x="3784" y="10"/>
                  </a:lnTo>
                  <a:lnTo>
                    <a:pt x="3966" y="35"/>
                  </a:lnTo>
                  <a:lnTo>
                    <a:pt x="4156" y="61"/>
                  </a:lnTo>
                  <a:lnTo>
                    <a:pt x="4337" y="96"/>
                  </a:lnTo>
                  <a:lnTo>
                    <a:pt x="4518" y="148"/>
                  </a:lnTo>
                  <a:lnTo>
                    <a:pt x="4700" y="200"/>
                  </a:lnTo>
                  <a:lnTo>
                    <a:pt x="4873" y="269"/>
                  </a:lnTo>
                  <a:lnTo>
                    <a:pt x="5054" y="338"/>
                  </a:lnTo>
                  <a:lnTo>
                    <a:pt x="5227" y="416"/>
                  </a:lnTo>
                  <a:lnTo>
                    <a:pt x="5399" y="511"/>
                  </a:lnTo>
                  <a:lnTo>
                    <a:pt x="5564" y="606"/>
                  </a:lnTo>
                  <a:lnTo>
                    <a:pt x="5736" y="709"/>
                  </a:lnTo>
                  <a:lnTo>
                    <a:pt x="5892" y="830"/>
                  </a:lnTo>
                  <a:lnTo>
                    <a:pt x="6056" y="951"/>
                  </a:lnTo>
                  <a:lnTo>
                    <a:pt x="6211" y="1081"/>
                  </a:lnTo>
                  <a:lnTo>
                    <a:pt x="6358" y="122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-4608515" y="3311362"/>
              <a:ext cx="139361" cy="153712"/>
            </a:xfrm>
            <a:custGeom>
              <a:rect b="b" l="l" r="r" t="t"/>
              <a:pathLst>
                <a:path extrusionOk="0" h="3888" w="3525">
                  <a:moveTo>
                    <a:pt x="3101" y="0"/>
                  </a:moveTo>
                  <a:lnTo>
                    <a:pt x="3032" y="9"/>
                  </a:lnTo>
                  <a:lnTo>
                    <a:pt x="2955" y="26"/>
                  </a:lnTo>
                  <a:lnTo>
                    <a:pt x="2885" y="43"/>
                  </a:lnTo>
                  <a:lnTo>
                    <a:pt x="2816" y="69"/>
                  </a:lnTo>
                  <a:lnTo>
                    <a:pt x="2687" y="138"/>
                  </a:lnTo>
                  <a:lnTo>
                    <a:pt x="2566" y="225"/>
                  </a:lnTo>
                  <a:lnTo>
                    <a:pt x="2445" y="311"/>
                  </a:lnTo>
                  <a:lnTo>
                    <a:pt x="2186" y="518"/>
                  </a:lnTo>
                  <a:lnTo>
                    <a:pt x="1935" y="726"/>
                  </a:lnTo>
                  <a:lnTo>
                    <a:pt x="1693" y="950"/>
                  </a:lnTo>
                  <a:lnTo>
                    <a:pt x="1452" y="1175"/>
                  </a:lnTo>
                  <a:lnTo>
                    <a:pt x="1218" y="1399"/>
                  </a:lnTo>
                  <a:lnTo>
                    <a:pt x="994" y="1641"/>
                  </a:lnTo>
                  <a:lnTo>
                    <a:pt x="778" y="1892"/>
                  </a:lnTo>
                  <a:lnTo>
                    <a:pt x="570" y="2142"/>
                  </a:lnTo>
                  <a:lnTo>
                    <a:pt x="441" y="2315"/>
                  </a:lnTo>
                  <a:lnTo>
                    <a:pt x="320" y="2488"/>
                  </a:lnTo>
                  <a:lnTo>
                    <a:pt x="216" y="2669"/>
                  </a:lnTo>
                  <a:lnTo>
                    <a:pt x="121" y="2859"/>
                  </a:lnTo>
                  <a:lnTo>
                    <a:pt x="87" y="2954"/>
                  </a:lnTo>
                  <a:lnTo>
                    <a:pt x="52" y="3049"/>
                  </a:lnTo>
                  <a:lnTo>
                    <a:pt x="35" y="3153"/>
                  </a:lnTo>
                  <a:lnTo>
                    <a:pt x="9" y="3248"/>
                  </a:lnTo>
                  <a:lnTo>
                    <a:pt x="0" y="3352"/>
                  </a:lnTo>
                  <a:lnTo>
                    <a:pt x="0" y="3447"/>
                  </a:lnTo>
                  <a:lnTo>
                    <a:pt x="9" y="3550"/>
                  </a:lnTo>
                  <a:lnTo>
                    <a:pt x="26" y="3654"/>
                  </a:lnTo>
                  <a:lnTo>
                    <a:pt x="52" y="3740"/>
                  </a:lnTo>
                  <a:lnTo>
                    <a:pt x="87" y="3809"/>
                  </a:lnTo>
                  <a:lnTo>
                    <a:pt x="130" y="3861"/>
                  </a:lnTo>
                  <a:lnTo>
                    <a:pt x="156" y="3879"/>
                  </a:lnTo>
                  <a:lnTo>
                    <a:pt x="182" y="3887"/>
                  </a:lnTo>
                  <a:lnTo>
                    <a:pt x="225" y="3887"/>
                  </a:lnTo>
                  <a:lnTo>
                    <a:pt x="251" y="3879"/>
                  </a:lnTo>
                  <a:lnTo>
                    <a:pt x="277" y="3861"/>
                  </a:lnTo>
                  <a:lnTo>
                    <a:pt x="303" y="3835"/>
                  </a:lnTo>
                  <a:lnTo>
                    <a:pt x="320" y="3809"/>
                  </a:lnTo>
                  <a:lnTo>
                    <a:pt x="337" y="3775"/>
                  </a:lnTo>
                  <a:lnTo>
                    <a:pt x="355" y="3723"/>
                  </a:lnTo>
                  <a:lnTo>
                    <a:pt x="406" y="3542"/>
                  </a:lnTo>
                  <a:lnTo>
                    <a:pt x="450" y="3352"/>
                  </a:lnTo>
                  <a:lnTo>
                    <a:pt x="484" y="3153"/>
                  </a:lnTo>
                  <a:lnTo>
                    <a:pt x="510" y="3058"/>
                  </a:lnTo>
                  <a:lnTo>
                    <a:pt x="536" y="2963"/>
                  </a:lnTo>
                  <a:lnTo>
                    <a:pt x="605" y="2790"/>
                  </a:lnTo>
                  <a:lnTo>
                    <a:pt x="683" y="2609"/>
                  </a:lnTo>
                  <a:lnTo>
                    <a:pt x="769" y="2436"/>
                  </a:lnTo>
                  <a:lnTo>
                    <a:pt x="856" y="2263"/>
                  </a:lnTo>
                  <a:lnTo>
                    <a:pt x="959" y="2099"/>
                  </a:lnTo>
                  <a:lnTo>
                    <a:pt x="1063" y="1935"/>
                  </a:lnTo>
                  <a:lnTo>
                    <a:pt x="1175" y="1788"/>
                  </a:lnTo>
                  <a:lnTo>
                    <a:pt x="1305" y="1633"/>
                  </a:lnTo>
                  <a:lnTo>
                    <a:pt x="1408" y="1520"/>
                  </a:lnTo>
                  <a:lnTo>
                    <a:pt x="1512" y="1408"/>
                  </a:lnTo>
                  <a:lnTo>
                    <a:pt x="1624" y="1296"/>
                  </a:lnTo>
                  <a:lnTo>
                    <a:pt x="1745" y="1192"/>
                  </a:lnTo>
                  <a:lnTo>
                    <a:pt x="1866" y="1097"/>
                  </a:lnTo>
                  <a:lnTo>
                    <a:pt x="1987" y="1002"/>
                  </a:lnTo>
                  <a:lnTo>
                    <a:pt x="2117" y="907"/>
                  </a:lnTo>
                  <a:lnTo>
                    <a:pt x="2246" y="821"/>
                  </a:lnTo>
                  <a:lnTo>
                    <a:pt x="2384" y="743"/>
                  </a:lnTo>
                  <a:lnTo>
                    <a:pt x="2523" y="665"/>
                  </a:lnTo>
                  <a:lnTo>
                    <a:pt x="2661" y="596"/>
                  </a:lnTo>
                  <a:lnTo>
                    <a:pt x="2808" y="536"/>
                  </a:lnTo>
                  <a:lnTo>
                    <a:pt x="2946" y="475"/>
                  </a:lnTo>
                  <a:lnTo>
                    <a:pt x="3101" y="423"/>
                  </a:lnTo>
                  <a:lnTo>
                    <a:pt x="3248" y="380"/>
                  </a:lnTo>
                  <a:lnTo>
                    <a:pt x="3395" y="337"/>
                  </a:lnTo>
                  <a:lnTo>
                    <a:pt x="3447" y="320"/>
                  </a:lnTo>
                  <a:lnTo>
                    <a:pt x="3490" y="294"/>
                  </a:lnTo>
                  <a:lnTo>
                    <a:pt x="3516" y="268"/>
                  </a:lnTo>
                  <a:lnTo>
                    <a:pt x="3525" y="251"/>
                  </a:lnTo>
                  <a:lnTo>
                    <a:pt x="3525" y="225"/>
                  </a:lnTo>
                  <a:lnTo>
                    <a:pt x="3516" y="190"/>
                  </a:lnTo>
                  <a:lnTo>
                    <a:pt x="3499" y="164"/>
                  </a:lnTo>
                  <a:lnTo>
                    <a:pt x="3447" y="112"/>
                  </a:lnTo>
                  <a:lnTo>
                    <a:pt x="3386" y="69"/>
                  </a:lnTo>
                  <a:lnTo>
                    <a:pt x="3326" y="43"/>
                  </a:lnTo>
                  <a:lnTo>
                    <a:pt x="3248" y="17"/>
                  </a:lnTo>
                  <a:lnTo>
                    <a:pt x="3179" y="9"/>
                  </a:lnTo>
                  <a:lnTo>
                    <a:pt x="3101" y="0"/>
                  </a:lnTo>
                  <a:close/>
                </a:path>
              </a:pathLst>
            </a:custGeom>
            <a:solidFill>
              <a:srgbClr val="ACAB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-4629350" y="3299067"/>
              <a:ext cx="149600" cy="146200"/>
            </a:xfrm>
            <a:custGeom>
              <a:rect b="b" l="l" r="r" t="t"/>
              <a:pathLst>
                <a:path extrusionOk="0" h="3698" w="3784">
                  <a:moveTo>
                    <a:pt x="3335" y="0"/>
                  </a:moveTo>
                  <a:lnTo>
                    <a:pt x="3240" y="17"/>
                  </a:lnTo>
                  <a:lnTo>
                    <a:pt x="3145" y="35"/>
                  </a:lnTo>
                  <a:lnTo>
                    <a:pt x="3050" y="61"/>
                  </a:lnTo>
                  <a:lnTo>
                    <a:pt x="2955" y="95"/>
                  </a:lnTo>
                  <a:lnTo>
                    <a:pt x="2773" y="164"/>
                  </a:lnTo>
                  <a:lnTo>
                    <a:pt x="2600" y="259"/>
                  </a:lnTo>
                  <a:lnTo>
                    <a:pt x="2428" y="363"/>
                  </a:lnTo>
                  <a:lnTo>
                    <a:pt x="2255" y="475"/>
                  </a:lnTo>
                  <a:lnTo>
                    <a:pt x="2099" y="588"/>
                  </a:lnTo>
                  <a:lnTo>
                    <a:pt x="1858" y="778"/>
                  </a:lnTo>
                  <a:lnTo>
                    <a:pt x="1633" y="976"/>
                  </a:lnTo>
                  <a:lnTo>
                    <a:pt x="1408" y="1184"/>
                  </a:lnTo>
                  <a:lnTo>
                    <a:pt x="1192" y="1400"/>
                  </a:lnTo>
                  <a:lnTo>
                    <a:pt x="977" y="1615"/>
                  </a:lnTo>
                  <a:lnTo>
                    <a:pt x="778" y="1840"/>
                  </a:lnTo>
                  <a:lnTo>
                    <a:pt x="588" y="2082"/>
                  </a:lnTo>
                  <a:lnTo>
                    <a:pt x="398" y="2324"/>
                  </a:lnTo>
                  <a:lnTo>
                    <a:pt x="311" y="2445"/>
                  </a:lnTo>
                  <a:lnTo>
                    <a:pt x="225" y="2583"/>
                  </a:lnTo>
                  <a:lnTo>
                    <a:pt x="147" y="2712"/>
                  </a:lnTo>
                  <a:lnTo>
                    <a:pt x="87" y="2859"/>
                  </a:lnTo>
                  <a:lnTo>
                    <a:pt x="35" y="2998"/>
                  </a:lnTo>
                  <a:lnTo>
                    <a:pt x="18" y="3075"/>
                  </a:lnTo>
                  <a:lnTo>
                    <a:pt x="9" y="3144"/>
                  </a:lnTo>
                  <a:lnTo>
                    <a:pt x="0" y="3222"/>
                  </a:lnTo>
                  <a:lnTo>
                    <a:pt x="0" y="3291"/>
                  </a:lnTo>
                  <a:lnTo>
                    <a:pt x="0" y="3369"/>
                  </a:lnTo>
                  <a:lnTo>
                    <a:pt x="18" y="3447"/>
                  </a:lnTo>
                  <a:lnTo>
                    <a:pt x="44" y="3533"/>
                  </a:lnTo>
                  <a:lnTo>
                    <a:pt x="70" y="3568"/>
                  </a:lnTo>
                  <a:lnTo>
                    <a:pt x="95" y="3611"/>
                  </a:lnTo>
                  <a:lnTo>
                    <a:pt x="139" y="3645"/>
                  </a:lnTo>
                  <a:lnTo>
                    <a:pt x="199" y="3671"/>
                  </a:lnTo>
                  <a:lnTo>
                    <a:pt x="277" y="3689"/>
                  </a:lnTo>
                  <a:lnTo>
                    <a:pt x="355" y="3697"/>
                  </a:lnTo>
                  <a:lnTo>
                    <a:pt x="432" y="3697"/>
                  </a:lnTo>
                  <a:lnTo>
                    <a:pt x="501" y="3671"/>
                  </a:lnTo>
                  <a:lnTo>
                    <a:pt x="536" y="3654"/>
                  </a:lnTo>
                  <a:lnTo>
                    <a:pt x="562" y="3637"/>
                  </a:lnTo>
                  <a:lnTo>
                    <a:pt x="579" y="3611"/>
                  </a:lnTo>
                  <a:lnTo>
                    <a:pt x="596" y="3585"/>
                  </a:lnTo>
                  <a:lnTo>
                    <a:pt x="605" y="3550"/>
                  </a:lnTo>
                  <a:lnTo>
                    <a:pt x="605" y="3524"/>
                  </a:lnTo>
                  <a:lnTo>
                    <a:pt x="588" y="3499"/>
                  </a:lnTo>
                  <a:lnTo>
                    <a:pt x="579" y="3473"/>
                  </a:lnTo>
                  <a:lnTo>
                    <a:pt x="545" y="3429"/>
                  </a:lnTo>
                  <a:lnTo>
                    <a:pt x="527" y="3404"/>
                  </a:lnTo>
                  <a:lnTo>
                    <a:pt x="519" y="3369"/>
                  </a:lnTo>
                  <a:lnTo>
                    <a:pt x="501" y="3291"/>
                  </a:lnTo>
                  <a:lnTo>
                    <a:pt x="510" y="3205"/>
                  </a:lnTo>
                  <a:lnTo>
                    <a:pt x="527" y="3118"/>
                  </a:lnTo>
                  <a:lnTo>
                    <a:pt x="553" y="3041"/>
                  </a:lnTo>
                  <a:lnTo>
                    <a:pt x="614" y="2894"/>
                  </a:lnTo>
                  <a:lnTo>
                    <a:pt x="683" y="2747"/>
                  </a:lnTo>
                  <a:lnTo>
                    <a:pt x="752" y="2609"/>
                  </a:lnTo>
                  <a:lnTo>
                    <a:pt x="838" y="2479"/>
                  </a:lnTo>
                  <a:lnTo>
                    <a:pt x="925" y="2350"/>
                  </a:lnTo>
                  <a:lnTo>
                    <a:pt x="1020" y="2220"/>
                  </a:lnTo>
                  <a:lnTo>
                    <a:pt x="1123" y="2099"/>
                  </a:lnTo>
                  <a:lnTo>
                    <a:pt x="1227" y="1978"/>
                  </a:lnTo>
                  <a:lnTo>
                    <a:pt x="1460" y="1745"/>
                  </a:lnTo>
                  <a:lnTo>
                    <a:pt x="1694" y="1529"/>
                  </a:lnTo>
                  <a:lnTo>
                    <a:pt x="1944" y="1322"/>
                  </a:lnTo>
                  <a:lnTo>
                    <a:pt x="2195" y="1123"/>
                  </a:lnTo>
                  <a:lnTo>
                    <a:pt x="2523" y="881"/>
                  </a:lnTo>
                  <a:lnTo>
                    <a:pt x="2687" y="769"/>
                  </a:lnTo>
                  <a:lnTo>
                    <a:pt x="2851" y="657"/>
                  </a:lnTo>
                  <a:lnTo>
                    <a:pt x="3024" y="553"/>
                  </a:lnTo>
                  <a:lnTo>
                    <a:pt x="3205" y="467"/>
                  </a:lnTo>
                  <a:lnTo>
                    <a:pt x="3387" y="389"/>
                  </a:lnTo>
                  <a:lnTo>
                    <a:pt x="3577" y="337"/>
                  </a:lnTo>
                  <a:lnTo>
                    <a:pt x="3646" y="311"/>
                  </a:lnTo>
                  <a:lnTo>
                    <a:pt x="3706" y="285"/>
                  </a:lnTo>
                  <a:lnTo>
                    <a:pt x="3732" y="268"/>
                  </a:lnTo>
                  <a:lnTo>
                    <a:pt x="3758" y="251"/>
                  </a:lnTo>
                  <a:lnTo>
                    <a:pt x="3775" y="225"/>
                  </a:lnTo>
                  <a:lnTo>
                    <a:pt x="3784" y="199"/>
                  </a:lnTo>
                  <a:lnTo>
                    <a:pt x="3784" y="156"/>
                  </a:lnTo>
                  <a:lnTo>
                    <a:pt x="3775" y="112"/>
                  </a:lnTo>
                  <a:lnTo>
                    <a:pt x="3749" y="78"/>
                  </a:lnTo>
                  <a:lnTo>
                    <a:pt x="3715" y="52"/>
                  </a:lnTo>
                  <a:lnTo>
                    <a:pt x="3672" y="26"/>
                  </a:lnTo>
                  <a:lnTo>
                    <a:pt x="3628" y="9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ACAB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-4395777" y="3609812"/>
              <a:ext cx="138017" cy="155096"/>
            </a:xfrm>
            <a:custGeom>
              <a:rect b="b" l="l" r="r" t="t"/>
              <a:pathLst>
                <a:path extrusionOk="0" h="3923" w="3491">
                  <a:moveTo>
                    <a:pt x="640" y="934"/>
                  </a:moveTo>
                  <a:lnTo>
                    <a:pt x="1530" y="1918"/>
                  </a:lnTo>
                  <a:lnTo>
                    <a:pt x="1340" y="2013"/>
                  </a:lnTo>
                  <a:lnTo>
                    <a:pt x="1167" y="2083"/>
                  </a:lnTo>
                  <a:lnTo>
                    <a:pt x="1089" y="2108"/>
                  </a:lnTo>
                  <a:lnTo>
                    <a:pt x="1012" y="2117"/>
                  </a:lnTo>
                  <a:lnTo>
                    <a:pt x="942" y="2134"/>
                  </a:lnTo>
                  <a:lnTo>
                    <a:pt x="873" y="2134"/>
                  </a:lnTo>
                  <a:lnTo>
                    <a:pt x="770" y="2126"/>
                  </a:lnTo>
                  <a:lnTo>
                    <a:pt x="666" y="2100"/>
                  </a:lnTo>
                  <a:lnTo>
                    <a:pt x="580" y="2048"/>
                  </a:lnTo>
                  <a:lnTo>
                    <a:pt x="502" y="1987"/>
                  </a:lnTo>
                  <a:lnTo>
                    <a:pt x="450" y="1944"/>
                  </a:lnTo>
                  <a:lnTo>
                    <a:pt x="407" y="1884"/>
                  </a:lnTo>
                  <a:lnTo>
                    <a:pt x="381" y="1832"/>
                  </a:lnTo>
                  <a:lnTo>
                    <a:pt x="355" y="1772"/>
                  </a:lnTo>
                  <a:lnTo>
                    <a:pt x="338" y="1711"/>
                  </a:lnTo>
                  <a:lnTo>
                    <a:pt x="329" y="1642"/>
                  </a:lnTo>
                  <a:lnTo>
                    <a:pt x="329" y="1573"/>
                  </a:lnTo>
                  <a:lnTo>
                    <a:pt x="338" y="1512"/>
                  </a:lnTo>
                  <a:lnTo>
                    <a:pt x="346" y="1435"/>
                  </a:lnTo>
                  <a:lnTo>
                    <a:pt x="372" y="1366"/>
                  </a:lnTo>
                  <a:lnTo>
                    <a:pt x="398" y="1296"/>
                  </a:lnTo>
                  <a:lnTo>
                    <a:pt x="433" y="1227"/>
                  </a:lnTo>
                  <a:lnTo>
                    <a:pt x="476" y="1150"/>
                  </a:lnTo>
                  <a:lnTo>
                    <a:pt x="519" y="1081"/>
                  </a:lnTo>
                  <a:lnTo>
                    <a:pt x="640" y="934"/>
                  </a:lnTo>
                  <a:close/>
                  <a:moveTo>
                    <a:pt x="2782" y="1944"/>
                  </a:moveTo>
                  <a:lnTo>
                    <a:pt x="2860" y="1970"/>
                  </a:lnTo>
                  <a:lnTo>
                    <a:pt x="2938" y="2013"/>
                  </a:lnTo>
                  <a:lnTo>
                    <a:pt x="3007" y="2065"/>
                  </a:lnTo>
                  <a:lnTo>
                    <a:pt x="3041" y="2100"/>
                  </a:lnTo>
                  <a:lnTo>
                    <a:pt x="3076" y="2143"/>
                  </a:lnTo>
                  <a:lnTo>
                    <a:pt x="3102" y="2186"/>
                  </a:lnTo>
                  <a:lnTo>
                    <a:pt x="3128" y="2238"/>
                  </a:lnTo>
                  <a:lnTo>
                    <a:pt x="3145" y="2298"/>
                  </a:lnTo>
                  <a:lnTo>
                    <a:pt x="3154" y="2350"/>
                  </a:lnTo>
                  <a:lnTo>
                    <a:pt x="3162" y="2411"/>
                  </a:lnTo>
                  <a:lnTo>
                    <a:pt x="3162" y="2480"/>
                  </a:lnTo>
                  <a:lnTo>
                    <a:pt x="3154" y="2540"/>
                  </a:lnTo>
                  <a:lnTo>
                    <a:pt x="3145" y="2609"/>
                  </a:lnTo>
                  <a:lnTo>
                    <a:pt x="3119" y="2679"/>
                  </a:lnTo>
                  <a:lnTo>
                    <a:pt x="3093" y="2756"/>
                  </a:lnTo>
                  <a:lnTo>
                    <a:pt x="3059" y="2825"/>
                  </a:lnTo>
                  <a:lnTo>
                    <a:pt x="3007" y="2903"/>
                  </a:lnTo>
                  <a:lnTo>
                    <a:pt x="2955" y="2972"/>
                  </a:lnTo>
                  <a:lnTo>
                    <a:pt x="2895" y="3050"/>
                  </a:lnTo>
                  <a:lnTo>
                    <a:pt x="2091" y="2152"/>
                  </a:lnTo>
                  <a:lnTo>
                    <a:pt x="2264" y="2057"/>
                  </a:lnTo>
                  <a:lnTo>
                    <a:pt x="2428" y="1996"/>
                  </a:lnTo>
                  <a:lnTo>
                    <a:pt x="2497" y="1970"/>
                  </a:lnTo>
                  <a:lnTo>
                    <a:pt x="2566" y="1953"/>
                  </a:lnTo>
                  <a:lnTo>
                    <a:pt x="2635" y="1944"/>
                  </a:lnTo>
                  <a:close/>
                  <a:moveTo>
                    <a:pt x="1487" y="1"/>
                  </a:moveTo>
                  <a:lnTo>
                    <a:pt x="1322" y="113"/>
                  </a:lnTo>
                  <a:lnTo>
                    <a:pt x="1132" y="251"/>
                  </a:lnTo>
                  <a:lnTo>
                    <a:pt x="925" y="415"/>
                  </a:lnTo>
                  <a:lnTo>
                    <a:pt x="813" y="502"/>
                  </a:lnTo>
                  <a:lnTo>
                    <a:pt x="709" y="605"/>
                  </a:lnTo>
                  <a:lnTo>
                    <a:pt x="381" y="234"/>
                  </a:lnTo>
                  <a:lnTo>
                    <a:pt x="200" y="433"/>
                  </a:lnTo>
                  <a:lnTo>
                    <a:pt x="519" y="795"/>
                  </a:lnTo>
                  <a:lnTo>
                    <a:pt x="519" y="804"/>
                  </a:lnTo>
                  <a:lnTo>
                    <a:pt x="424" y="908"/>
                  </a:lnTo>
                  <a:lnTo>
                    <a:pt x="338" y="1029"/>
                  </a:lnTo>
                  <a:lnTo>
                    <a:pt x="260" y="1141"/>
                  </a:lnTo>
                  <a:lnTo>
                    <a:pt x="191" y="1262"/>
                  </a:lnTo>
                  <a:lnTo>
                    <a:pt x="130" y="1383"/>
                  </a:lnTo>
                  <a:lnTo>
                    <a:pt x="87" y="1504"/>
                  </a:lnTo>
                  <a:lnTo>
                    <a:pt x="44" y="1625"/>
                  </a:lnTo>
                  <a:lnTo>
                    <a:pt x="18" y="1746"/>
                  </a:lnTo>
                  <a:lnTo>
                    <a:pt x="1" y="1858"/>
                  </a:lnTo>
                  <a:lnTo>
                    <a:pt x="1" y="1970"/>
                  </a:lnTo>
                  <a:lnTo>
                    <a:pt x="9" y="2083"/>
                  </a:lnTo>
                  <a:lnTo>
                    <a:pt x="35" y="2186"/>
                  </a:lnTo>
                  <a:lnTo>
                    <a:pt x="61" y="2290"/>
                  </a:lnTo>
                  <a:lnTo>
                    <a:pt x="113" y="2385"/>
                  </a:lnTo>
                  <a:lnTo>
                    <a:pt x="174" y="2471"/>
                  </a:lnTo>
                  <a:lnTo>
                    <a:pt x="251" y="2549"/>
                  </a:lnTo>
                  <a:lnTo>
                    <a:pt x="303" y="2592"/>
                  </a:lnTo>
                  <a:lnTo>
                    <a:pt x="355" y="2627"/>
                  </a:lnTo>
                  <a:lnTo>
                    <a:pt x="407" y="2661"/>
                  </a:lnTo>
                  <a:lnTo>
                    <a:pt x="467" y="2687"/>
                  </a:lnTo>
                  <a:lnTo>
                    <a:pt x="528" y="2704"/>
                  </a:lnTo>
                  <a:lnTo>
                    <a:pt x="588" y="2713"/>
                  </a:lnTo>
                  <a:lnTo>
                    <a:pt x="649" y="2722"/>
                  </a:lnTo>
                  <a:lnTo>
                    <a:pt x="709" y="2730"/>
                  </a:lnTo>
                  <a:lnTo>
                    <a:pt x="839" y="2722"/>
                  </a:lnTo>
                  <a:lnTo>
                    <a:pt x="968" y="2696"/>
                  </a:lnTo>
                  <a:lnTo>
                    <a:pt x="1098" y="2653"/>
                  </a:lnTo>
                  <a:lnTo>
                    <a:pt x="1236" y="2601"/>
                  </a:lnTo>
                  <a:lnTo>
                    <a:pt x="1383" y="2540"/>
                  </a:lnTo>
                  <a:lnTo>
                    <a:pt x="1538" y="2463"/>
                  </a:lnTo>
                  <a:lnTo>
                    <a:pt x="1694" y="2376"/>
                  </a:lnTo>
                  <a:lnTo>
                    <a:pt x="1858" y="2281"/>
                  </a:lnTo>
                  <a:lnTo>
                    <a:pt x="2705" y="3223"/>
                  </a:lnTo>
                  <a:lnTo>
                    <a:pt x="2627" y="3283"/>
                  </a:lnTo>
                  <a:lnTo>
                    <a:pt x="2549" y="3335"/>
                  </a:lnTo>
                  <a:lnTo>
                    <a:pt x="2471" y="3378"/>
                  </a:lnTo>
                  <a:lnTo>
                    <a:pt x="2402" y="3404"/>
                  </a:lnTo>
                  <a:lnTo>
                    <a:pt x="2324" y="3430"/>
                  </a:lnTo>
                  <a:lnTo>
                    <a:pt x="2255" y="3447"/>
                  </a:lnTo>
                  <a:lnTo>
                    <a:pt x="2178" y="3456"/>
                  </a:lnTo>
                  <a:lnTo>
                    <a:pt x="2005" y="3456"/>
                  </a:lnTo>
                  <a:lnTo>
                    <a:pt x="1901" y="3430"/>
                  </a:lnTo>
                  <a:lnTo>
                    <a:pt x="1798" y="3404"/>
                  </a:lnTo>
                  <a:lnTo>
                    <a:pt x="1703" y="3370"/>
                  </a:lnTo>
                  <a:lnTo>
                    <a:pt x="1582" y="3560"/>
                  </a:lnTo>
                  <a:lnTo>
                    <a:pt x="1919" y="3758"/>
                  </a:lnTo>
                  <a:lnTo>
                    <a:pt x="2195" y="3922"/>
                  </a:lnTo>
                  <a:lnTo>
                    <a:pt x="2480" y="3689"/>
                  </a:lnTo>
                  <a:lnTo>
                    <a:pt x="2644" y="3551"/>
                  </a:lnTo>
                  <a:lnTo>
                    <a:pt x="2834" y="3370"/>
                  </a:lnTo>
                  <a:lnTo>
                    <a:pt x="3102" y="3663"/>
                  </a:lnTo>
                  <a:lnTo>
                    <a:pt x="3275" y="3473"/>
                  </a:lnTo>
                  <a:lnTo>
                    <a:pt x="3007" y="3180"/>
                  </a:lnTo>
                  <a:lnTo>
                    <a:pt x="3111" y="3059"/>
                  </a:lnTo>
                  <a:lnTo>
                    <a:pt x="3197" y="2938"/>
                  </a:lnTo>
                  <a:lnTo>
                    <a:pt x="3275" y="2817"/>
                  </a:lnTo>
                  <a:lnTo>
                    <a:pt x="3335" y="2696"/>
                  </a:lnTo>
                  <a:lnTo>
                    <a:pt x="3387" y="2584"/>
                  </a:lnTo>
                  <a:lnTo>
                    <a:pt x="3430" y="2471"/>
                  </a:lnTo>
                  <a:lnTo>
                    <a:pt x="3465" y="2359"/>
                  </a:lnTo>
                  <a:lnTo>
                    <a:pt x="3482" y="2255"/>
                  </a:lnTo>
                  <a:lnTo>
                    <a:pt x="3491" y="2152"/>
                  </a:lnTo>
                  <a:lnTo>
                    <a:pt x="3491" y="2057"/>
                  </a:lnTo>
                  <a:lnTo>
                    <a:pt x="3473" y="1962"/>
                  </a:lnTo>
                  <a:lnTo>
                    <a:pt x="3456" y="1875"/>
                  </a:lnTo>
                  <a:lnTo>
                    <a:pt x="3422" y="1797"/>
                  </a:lnTo>
                  <a:lnTo>
                    <a:pt x="3378" y="1720"/>
                  </a:lnTo>
                  <a:lnTo>
                    <a:pt x="3326" y="1651"/>
                  </a:lnTo>
                  <a:lnTo>
                    <a:pt x="3266" y="1590"/>
                  </a:lnTo>
                  <a:lnTo>
                    <a:pt x="3214" y="1547"/>
                  </a:lnTo>
                  <a:lnTo>
                    <a:pt x="3162" y="1512"/>
                  </a:lnTo>
                  <a:lnTo>
                    <a:pt x="3111" y="1478"/>
                  </a:lnTo>
                  <a:lnTo>
                    <a:pt x="3050" y="1452"/>
                  </a:lnTo>
                  <a:lnTo>
                    <a:pt x="2990" y="1435"/>
                  </a:lnTo>
                  <a:lnTo>
                    <a:pt x="2929" y="1417"/>
                  </a:lnTo>
                  <a:lnTo>
                    <a:pt x="2869" y="1409"/>
                  </a:lnTo>
                  <a:lnTo>
                    <a:pt x="2808" y="1409"/>
                  </a:lnTo>
                  <a:lnTo>
                    <a:pt x="2696" y="1417"/>
                  </a:lnTo>
                  <a:lnTo>
                    <a:pt x="2592" y="1435"/>
                  </a:lnTo>
                  <a:lnTo>
                    <a:pt x="2471" y="1461"/>
                  </a:lnTo>
                  <a:lnTo>
                    <a:pt x="2342" y="1504"/>
                  </a:lnTo>
                  <a:lnTo>
                    <a:pt x="2212" y="1564"/>
                  </a:lnTo>
                  <a:lnTo>
                    <a:pt x="2074" y="1625"/>
                  </a:lnTo>
                  <a:lnTo>
                    <a:pt x="1919" y="1702"/>
                  </a:lnTo>
                  <a:lnTo>
                    <a:pt x="1763" y="1789"/>
                  </a:lnTo>
                  <a:lnTo>
                    <a:pt x="839" y="752"/>
                  </a:lnTo>
                  <a:lnTo>
                    <a:pt x="934" y="683"/>
                  </a:lnTo>
                  <a:lnTo>
                    <a:pt x="1020" y="623"/>
                  </a:lnTo>
                  <a:lnTo>
                    <a:pt x="1115" y="579"/>
                  </a:lnTo>
                  <a:lnTo>
                    <a:pt x="1210" y="536"/>
                  </a:lnTo>
                  <a:lnTo>
                    <a:pt x="1305" y="510"/>
                  </a:lnTo>
                  <a:lnTo>
                    <a:pt x="1400" y="493"/>
                  </a:lnTo>
                  <a:lnTo>
                    <a:pt x="1495" y="484"/>
                  </a:lnTo>
                  <a:lnTo>
                    <a:pt x="1582" y="476"/>
                  </a:lnTo>
                  <a:lnTo>
                    <a:pt x="1703" y="484"/>
                  </a:lnTo>
                  <a:lnTo>
                    <a:pt x="1823" y="502"/>
                  </a:lnTo>
                  <a:lnTo>
                    <a:pt x="1944" y="528"/>
                  </a:lnTo>
                  <a:lnTo>
                    <a:pt x="2057" y="562"/>
                  </a:lnTo>
                  <a:lnTo>
                    <a:pt x="2178" y="364"/>
                  </a:lnTo>
                  <a:lnTo>
                    <a:pt x="1789" y="156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4A4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-4313109" y="3686668"/>
              <a:ext cx="42382" cy="43726"/>
            </a:xfrm>
            <a:custGeom>
              <a:rect b="b" l="l" r="r" t="t"/>
              <a:pathLst>
                <a:path extrusionOk="0" fill="none" h="1106" w="1072">
                  <a:moveTo>
                    <a:pt x="0" y="208"/>
                  </a:moveTo>
                  <a:lnTo>
                    <a:pt x="0" y="208"/>
                  </a:lnTo>
                  <a:lnTo>
                    <a:pt x="173" y="113"/>
                  </a:lnTo>
                  <a:lnTo>
                    <a:pt x="337" y="52"/>
                  </a:lnTo>
                  <a:lnTo>
                    <a:pt x="406" y="26"/>
                  </a:lnTo>
                  <a:lnTo>
                    <a:pt x="475" y="9"/>
                  </a:lnTo>
                  <a:lnTo>
                    <a:pt x="544" y="0"/>
                  </a:lnTo>
                  <a:lnTo>
                    <a:pt x="605" y="0"/>
                  </a:lnTo>
                  <a:lnTo>
                    <a:pt x="605" y="0"/>
                  </a:lnTo>
                  <a:lnTo>
                    <a:pt x="691" y="0"/>
                  </a:lnTo>
                  <a:lnTo>
                    <a:pt x="769" y="26"/>
                  </a:lnTo>
                  <a:lnTo>
                    <a:pt x="847" y="69"/>
                  </a:lnTo>
                  <a:lnTo>
                    <a:pt x="916" y="121"/>
                  </a:lnTo>
                  <a:lnTo>
                    <a:pt x="916" y="121"/>
                  </a:lnTo>
                  <a:lnTo>
                    <a:pt x="950" y="156"/>
                  </a:lnTo>
                  <a:lnTo>
                    <a:pt x="985" y="199"/>
                  </a:lnTo>
                  <a:lnTo>
                    <a:pt x="1011" y="242"/>
                  </a:lnTo>
                  <a:lnTo>
                    <a:pt x="1037" y="294"/>
                  </a:lnTo>
                  <a:lnTo>
                    <a:pt x="1054" y="354"/>
                  </a:lnTo>
                  <a:lnTo>
                    <a:pt x="1063" y="406"/>
                  </a:lnTo>
                  <a:lnTo>
                    <a:pt x="1071" y="467"/>
                  </a:lnTo>
                  <a:lnTo>
                    <a:pt x="1071" y="536"/>
                  </a:lnTo>
                  <a:lnTo>
                    <a:pt x="1063" y="596"/>
                  </a:lnTo>
                  <a:lnTo>
                    <a:pt x="1054" y="665"/>
                  </a:lnTo>
                  <a:lnTo>
                    <a:pt x="1028" y="735"/>
                  </a:lnTo>
                  <a:lnTo>
                    <a:pt x="1002" y="812"/>
                  </a:lnTo>
                  <a:lnTo>
                    <a:pt x="968" y="881"/>
                  </a:lnTo>
                  <a:lnTo>
                    <a:pt x="916" y="959"/>
                  </a:lnTo>
                  <a:lnTo>
                    <a:pt x="864" y="1028"/>
                  </a:lnTo>
                  <a:lnTo>
                    <a:pt x="804" y="1106"/>
                  </a:lnTo>
                  <a:lnTo>
                    <a:pt x="0" y="208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-4382770" y="3646698"/>
              <a:ext cx="47482" cy="47521"/>
            </a:xfrm>
            <a:custGeom>
              <a:rect b="b" l="l" r="r" t="t"/>
              <a:pathLst>
                <a:path extrusionOk="0" fill="none" h="1202" w="1201">
                  <a:moveTo>
                    <a:pt x="544" y="1201"/>
                  </a:moveTo>
                  <a:lnTo>
                    <a:pt x="544" y="1201"/>
                  </a:lnTo>
                  <a:lnTo>
                    <a:pt x="441" y="1193"/>
                  </a:lnTo>
                  <a:lnTo>
                    <a:pt x="337" y="1167"/>
                  </a:lnTo>
                  <a:lnTo>
                    <a:pt x="251" y="1115"/>
                  </a:lnTo>
                  <a:lnTo>
                    <a:pt x="173" y="1054"/>
                  </a:lnTo>
                  <a:lnTo>
                    <a:pt x="173" y="1054"/>
                  </a:lnTo>
                  <a:lnTo>
                    <a:pt x="121" y="1011"/>
                  </a:lnTo>
                  <a:lnTo>
                    <a:pt x="78" y="951"/>
                  </a:lnTo>
                  <a:lnTo>
                    <a:pt x="52" y="899"/>
                  </a:lnTo>
                  <a:lnTo>
                    <a:pt x="26" y="839"/>
                  </a:lnTo>
                  <a:lnTo>
                    <a:pt x="9" y="778"/>
                  </a:lnTo>
                  <a:lnTo>
                    <a:pt x="0" y="709"/>
                  </a:lnTo>
                  <a:lnTo>
                    <a:pt x="0" y="640"/>
                  </a:lnTo>
                  <a:lnTo>
                    <a:pt x="9" y="579"/>
                  </a:lnTo>
                  <a:lnTo>
                    <a:pt x="17" y="502"/>
                  </a:lnTo>
                  <a:lnTo>
                    <a:pt x="43" y="433"/>
                  </a:lnTo>
                  <a:lnTo>
                    <a:pt x="69" y="363"/>
                  </a:lnTo>
                  <a:lnTo>
                    <a:pt x="104" y="294"/>
                  </a:lnTo>
                  <a:lnTo>
                    <a:pt x="147" y="217"/>
                  </a:lnTo>
                  <a:lnTo>
                    <a:pt x="190" y="148"/>
                  </a:lnTo>
                  <a:lnTo>
                    <a:pt x="311" y="1"/>
                  </a:lnTo>
                  <a:lnTo>
                    <a:pt x="311" y="1"/>
                  </a:lnTo>
                  <a:lnTo>
                    <a:pt x="311" y="1"/>
                  </a:lnTo>
                  <a:lnTo>
                    <a:pt x="1201" y="985"/>
                  </a:lnTo>
                  <a:lnTo>
                    <a:pt x="1201" y="985"/>
                  </a:lnTo>
                  <a:lnTo>
                    <a:pt x="1011" y="1080"/>
                  </a:lnTo>
                  <a:lnTo>
                    <a:pt x="838" y="1150"/>
                  </a:lnTo>
                  <a:lnTo>
                    <a:pt x="760" y="1175"/>
                  </a:lnTo>
                  <a:lnTo>
                    <a:pt x="683" y="1184"/>
                  </a:lnTo>
                  <a:lnTo>
                    <a:pt x="613" y="1201"/>
                  </a:lnTo>
                  <a:lnTo>
                    <a:pt x="544" y="120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-4395777" y="3609812"/>
              <a:ext cx="138017" cy="155096"/>
            </a:xfrm>
            <a:custGeom>
              <a:rect b="b" l="l" r="r" t="t"/>
              <a:pathLst>
                <a:path extrusionOk="0" fill="none" h="3923" w="3491">
                  <a:moveTo>
                    <a:pt x="1487" y="1"/>
                  </a:moveTo>
                  <a:lnTo>
                    <a:pt x="1487" y="1"/>
                  </a:lnTo>
                  <a:lnTo>
                    <a:pt x="1322" y="113"/>
                  </a:lnTo>
                  <a:lnTo>
                    <a:pt x="1132" y="251"/>
                  </a:lnTo>
                  <a:lnTo>
                    <a:pt x="925" y="415"/>
                  </a:lnTo>
                  <a:lnTo>
                    <a:pt x="813" y="502"/>
                  </a:lnTo>
                  <a:lnTo>
                    <a:pt x="709" y="605"/>
                  </a:lnTo>
                  <a:lnTo>
                    <a:pt x="381" y="234"/>
                  </a:lnTo>
                  <a:lnTo>
                    <a:pt x="200" y="433"/>
                  </a:lnTo>
                  <a:lnTo>
                    <a:pt x="519" y="795"/>
                  </a:lnTo>
                  <a:lnTo>
                    <a:pt x="519" y="795"/>
                  </a:lnTo>
                  <a:lnTo>
                    <a:pt x="519" y="804"/>
                  </a:lnTo>
                  <a:lnTo>
                    <a:pt x="519" y="804"/>
                  </a:lnTo>
                  <a:lnTo>
                    <a:pt x="424" y="908"/>
                  </a:lnTo>
                  <a:lnTo>
                    <a:pt x="338" y="1029"/>
                  </a:lnTo>
                  <a:lnTo>
                    <a:pt x="260" y="1141"/>
                  </a:lnTo>
                  <a:lnTo>
                    <a:pt x="191" y="1262"/>
                  </a:lnTo>
                  <a:lnTo>
                    <a:pt x="130" y="1383"/>
                  </a:lnTo>
                  <a:lnTo>
                    <a:pt x="87" y="1504"/>
                  </a:lnTo>
                  <a:lnTo>
                    <a:pt x="44" y="1625"/>
                  </a:lnTo>
                  <a:lnTo>
                    <a:pt x="18" y="1746"/>
                  </a:lnTo>
                  <a:lnTo>
                    <a:pt x="1" y="1858"/>
                  </a:lnTo>
                  <a:lnTo>
                    <a:pt x="1" y="1970"/>
                  </a:lnTo>
                  <a:lnTo>
                    <a:pt x="9" y="2083"/>
                  </a:lnTo>
                  <a:lnTo>
                    <a:pt x="35" y="2186"/>
                  </a:lnTo>
                  <a:lnTo>
                    <a:pt x="61" y="2290"/>
                  </a:lnTo>
                  <a:lnTo>
                    <a:pt x="113" y="2385"/>
                  </a:lnTo>
                  <a:lnTo>
                    <a:pt x="174" y="2471"/>
                  </a:lnTo>
                  <a:lnTo>
                    <a:pt x="251" y="2549"/>
                  </a:lnTo>
                  <a:lnTo>
                    <a:pt x="251" y="2549"/>
                  </a:lnTo>
                  <a:lnTo>
                    <a:pt x="303" y="2592"/>
                  </a:lnTo>
                  <a:lnTo>
                    <a:pt x="355" y="2627"/>
                  </a:lnTo>
                  <a:lnTo>
                    <a:pt x="407" y="2661"/>
                  </a:lnTo>
                  <a:lnTo>
                    <a:pt x="467" y="2687"/>
                  </a:lnTo>
                  <a:lnTo>
                    <a:pt x="528" y="2704"/>
                  </a:lnTo>
                  <a:lnTo>
                    <a:pt x="588" y="2713"/>
                  </a:lnTo>
                  <a:lnTo>
                    <a:pt x="649" y="2722"/>
                  </a:lnTo>
                  <a:lnTo>
                    <a:pt x="709" y="2730"/>
                  </a:lnTo>
                  <a:lnTo>
                    <a:pt x="709" y="2730"/>
                  </a:lnTo>
                  <a:lnTo>
                    <a:pt x="839" y="2722"/>
                  </a:lnTo>
                  <a:lnTo>
                    <a:pt x="968" y="2696"/>
                  </a:lnTo>
                  <a:lnTo>
                    <a:pt x="1098" y="2653"/>
                  </a:lnTo>
                  <a:lnTo>
                    <a:pt x="1236" y="2601"/>
                  </a:lnTo>
                  <a:lnTo>
                    <a:pt x="1383" y="2540"/>
                  </a:lnTo>
                  <a:lnTo>
                    <a:pt x="1538" y="2463"/>
                  </a:lnTo>
                  <a:lnTo>
                    <a:pt x="1694" y="2376"/>
                  </a:lnTo>
                  <a:lnTo>
                    <a:pt x="1858" y="2281"/>
                  </a:lnTo>
                  <a:lnTo>
                    <a:pt x="2705" y="3223"/>
                  </a:lnTo>
                  <a:lnTo>
                    <a:pt x="2705" y="3223"/>
                  </a:lnTo>
                  <a:lnTo>
                    <a:pt x="2627" y="3283"/>
                  </a:lnTo>
                  <a:lnTo>
                    <a:pt x="2549" y="3335"/>
                  </a:lnTo>
                  <a:lnTo>
                    <a:pt x="2471" y="3378"/>
                  </a:lnTo>
                  <a:lnTo>
                    <a:pt x="2402" y="3404"/>
                  </a:lnTo>
                  <a:lnTo>
                    <a:pt x="2324" y="3430"/>
                  </a:lnTo>
                  <a:lnTo>
                    <a:pt x="2255" y="3447"/>
                  </a:lnTo>
                  <a:lnTo>
                    <a:pt x="2178" y="3456"/>
                  </a:lnTo>
                  <a:lnTo>
                    <a:pt x="2109" y="3456"/>
                  </a:lnTo>
                  <a:lnTo>
                    <a:pt x="2109" y="3456"/>
                  </a:lnTo>
                  <a:lnTo>
                    <a:pt x="2005" y="3456"/>
                  </a:lnTo>
                  <a:lnTo>
                    <a:pt x="1901" y="3430"/>
                  </a:lnTo>
                  <a:lnTo>
                    <a:pt x="1798" y="3404"/>
                  </a:lnTo>
                  <a:lnTo>
                    <a:pt x="1703" y="3370"/>
                  </a:lnTo>
                  <a:lnTo>
                    <a:pt x="1582" y="3560"/>
                  </a:lnTo>
                  <a:lnTo>
                    <a:pt x="1582" y="3560"/>
                  </a:lnTo>
                  <a:lnTo>
                    <a:pt x="1919" y="3758"/>
                  </a:lnTo>
                  <a:lnTo>
                    <a:pt x="2195" y="3922"/>
                  </a:lnTo>
                  <a:lnTo>
                    <a:pt x="2195" y="3922"/>
                  </a:lnTo>
                  <a:lnTo>
                    <a:pt x="2480" y="3689"/>
                  </a:lnTo>
                  <a:lnTo>
                    <a:pt x="2644" y="3551"/>
                  </a:lnTo>
                  <a:lnTo>
                    <a:pt x="2834" y="3370"/>
                  </a:lnTo>
                  <a:lnTo>
                    <a:pt x="3102" y="3663"/>
                  </a:lnTo>
                  <a:lnTo>
                    <a:pt x="3275" y="3473"/>
                  </a:lnTo>
                  <a:lnTo>
                    <a:pt x="3007" y="3180"/>
                  </a:lnTo>
                  <a:lnTo>
                    <a:pt x="3007" y="3180"/>
                  </a:lnTo>
                  <a:lnTo>
                    <a:pt x="3111" y="3059"/>
                  </a:lnTo>
                  <a:lnTo>
                    <a:pt x="3197" y="2938"/>
                  </a:lnTo>
                  <a:lnTo>
                    <a:pt x="3275" y="2817"/>
                  </a:lnTo>
                  <a:lnTo>
                    <a:pt x="3335" y="2696"/>
                  </a:lnTo>
                  <a:lnTo>
                    <a:pt x="3387" y="2584"/>
                  </a:lnTo>
                  <a:lnTo>
                    <a:pt x="3430" y="2471"/>
                  </a:lnTo>
                  <a:lnTo>
                    <a:pt x="3465" y="2359"/>
                  </a:lnTo>
                  <a:lnTo>
                    <a:pt x="3482" y="2255"/>
                  </a:lnTo>
                  <a:lnTo>
                    <a:pt x="3491" y="2152"/>
                  </a:lnTo>
                  <a:lnTo>
                    <a:pt x="3491" y="2057"/>
                  </a:lnTo>
                  <a:lnTo>
                    <a:pt x="3473" y="1962"/>
                  </a:lnTo>
                  <a:lnTo>
                    <a:pt x="3456" y="1875"/>
                  </a:lnTo>
                  <a:lnTo>
                    <a:pt x="3422" y="1797"/>
                  </a:lnTo>
                  <a:lnTo>
                    <a:pt x="3378" y="1720"/>
                  </a:lnTo>
                  <a:lnTo>
                    <a:pt x="3326" y="1651"/>
                  </a:lnTo>
                  <a:lnTo>
                    <a:pt x="3266" y="1590"/>
                  </a:lnTo>
                  <a:lnTo>
                    <a:pt x="3266" y="1590"/>
                  </a:lnTo>
                  <a:lnTo>
                    <a:pt x="3214" y="1547"/>
                  </a:lnTo>
                  <a:lnTo>
                    <a:pt x="3162" y="1512"/>
                  </a:lnTo>
                  <a:lnTo>
                    <a:pt x="3111" y="1478"/>
                  </a:lnTo>
                  <a:lnTo>
                    <a:pt x="3050" y="1452"/>
                  </a:lnTo>
                  <a:lnTo>
                    <a:pt x="2990" y="1435"/>
                  </a:lnTo>
                  <a:lnTo>
                    <a:pt x="2929" y="1417"/>
                  </a:lnTo>
                  <a:lnTo>
                    <a:pt x="2869" y="1409"/>
                  </a:lnTo>
                  <a:lnTo>
                    <a:pt x="2808" y="1409"/>
                  </a:lnTo>
                  <a:lnTo>
                    <a:pt x="2808" y="1409"/>
                  </a:lnTo>
                  <a:lnTo>
                    <a:pt x="2696" y="1417"/>
                  </a:lnTo>
                  <a:lnTo>
                    <a:pt x="2592" y="1435"/>
                  </a:lnTo>
                  <a:lnTo>
                    <a:pt x="2471" y="1461"/>
                  </a:lnTo>
                  <a:lnTo>
                    <a:pt x="2342" y="1504"/>
                  </a:lnTo>
                  <a:lnTo>
                    <a:pt x="2212" y="1564"/>
                  </a:lnTo>
                  <a:lnTo>
                    <a:pt x="2074" y="1625"/>
                  </a:lnTo>
                  <a:lnTo>
                    <a:pt x="1919" y="1702"/>
                  </a:lnTo>
                  <a:lnTo>
                    <a:pt x="1763" y="1789"/>
                  </a:lnTo>
                  <a:lnTo>
                    <a:pt x="839" y="752"/>
                  </a:lnTo>
                  <a:lnTo>
                    <a:pt x="839" y="752"/>
                  </a:lnTo>
                  <a:lnTo>
                    <a:pt x="934" y="683"/>
                  </a:lnTo>
                  <a:lnTo>
                    <a:pt x="1020" y="623"/>
                  </a:lnTo>
                  <a:lnTo>
                    <a:pt x="1115" y="579"/>
                  </a:lnTo>
                  <a:lnTo>
                    <a:pt x="1210" y="536"/>
                  </a:lnTo>
                  <a:lnTo>
                    <a:pt x="1305" y="510"/>
                  </a:lnTo>
                  <a:lnTo>
                    <a:pt x="1400" y="493"/>
                  </a:lnTo>
                  <a:lnTo>
                    <a:pt x="1495" y="484"/>
                  </a:lnTo>
                  <a:lnTo>
                    <a:pt x="1582" y="476"/>
                  </a:lnTo>
                  <a:lnTo>
                    <a:pt x="1582" y="476"/>
                  </a:lnTo>
                  <a:lnTo>
                    <a:pt x="1703" y="484"/>
                  </a:lnTo>
                  <a:lnTo>
                    <a:pt x="1823" y="502"/>
                  </a:lnTo>
                  <a:lnTo>
                    <a:pt x="1944" y="528"/>
                  </a:lnTo>
                  <a:lnTo>
                    <a:pt x="2057" y="562"/>
                  </a:lnTo>
                  <a:lnTo>
                    <a:pt x="2178" y="364"/>
                  </a:lnTo>
                  <a:lnTo>
                    <a:pt x="2178" y="364"/>
                  </a:lnTo>
                  <a:lnTo>
                    <a:pt x="1789" y="156"/>
                  </a:lnTo>
                  <a:lnTo>
                    <a:pt x="1487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-1337270" y="3995397"/>
              <a:ext cx="736339" cy="617102"/>
            </a:xfrm>
            <a:custGeom>
              <a:rect b="b" l="l" r="r" t="t"/>
              <a:pathLst>
                <a:path extrusionOk="0" h="15609" w="18625">
                  <a:moveTo>
                    <a:pt x="16025" y="0"/>
                  </a:moveTo>
                  <a:lnTo>
                    <a:pt x="15981" y="9"/>
                  </a:lnTo>
                  <a:lnTo>
                    <a:pt x="15930" y="17"/>
                  </a:lnTo>
                  <a:lnTo>
                    <a:pt x="15852" y="199"/>
                  </a:lnTo>
                  <a:lnTo>
                    <a:pt x="15783" y="372"/>
                  </a:lnTo>
                  <a:lnTo>
                    <a:pt x="15722" y="536"/>
                  </a:lnTo>
                  <a:lnTo>
                    <a:pt x="15653" y="691"/>
                  </a:lnTo>
                  <a:lnTo>
                    <a:pt x="15584" y="847"/>
                  </a:lnTo>
                  <a:lnTo>
                    <a:pt x="15506" y="1002"/>
                  </a:lnTo>
                  <a:lnTo>
                    <a:pt x="15429" y="1149"/>
                  </a:lnTo>
                  <a:lnTo>
                    <a:pt x="15333" y="1296"/>
                  </a:lnTo>
                  <a:lnTo>
                    <a:pt x="15230" y="1434"/>
                  </a:lnTo>
                  <a:lnTo>
                    <a:pt x="15118" y="1564"/>
                  </a:lnTo>
                  <a:lnTo>
                    <a:pt x="15014" y="1659"/>
                  </a:lnTo>
                  <a:lnTo>
                    <a:pt x="14910" y="1754"/>
                  </a:lnTo>
                  <a:lnTo>
                    <a:pt x="14798" y="1840"/>
                  </a:lnTo>
                  <a:lnTo>
                    <a:pt x="14677" y="1918"/>
                  </a:lnTo>
                  <a:lnTo>
                    <a:pt x="14556" y="1987"/>
                  </a:lnTo>
                  <a:lnTo>
                    <a:pt x="14435" y="2056"/>
                  </a:lnTo>
                  <a:lnTo>
                    <a:pt x="14306" y="2116"/>
                  </a:lnTo>
                  <a:lnTo>
                    <a:pt x="14167" y="2168"/>
                  </a:lnTo>
                  <a:lnTo>
                    <a:pt x="14038" y="2211"/>
                  </a:lnTo>
                  <a:lnTo>
                    <a:pt x="13900" y="2255"/>
                  </a:lnTo>
                  <a:lnTo>
                    <a:pt x="13761" y="2289"/>
                  </a:lnTo>
                  <a:lnTo>
                    <a:pt x="13615" y="2315"/>
                  </a:lnTo>
                  <a:lnTo>
                    <a:pt x="13476" y="2341"/>
                  </a:lnTo>
                  <a:lnTo>
                    <a:pt x="13329" y="2358"/>
                  </a:lnTo>
                  <a:lnTo>
                    <a:pt x="13191" y="2367"/>
                  </a:lnTo>
                  <a:lnTo>
                    <a:pt x="13044" y="2376"/>
                  </a:lnTo>
                  <a:lnTo>
                    <a:pt x="12759" y="2376"/>
                  </a:lnTo>
                  <a:lnTo>
                    <a:pt x="12474" y="2358"/>
                  </a:lnTo>
                  <a:lnTo>
                    <a:pt x="12189" y="2332"/>
                  </a:lnTo>
                  <a:lnTo>
                    <a:pt x="11913" y="2298"/>
                  </a:lnTo>
                  <a:lnTo>
                    <a:pt x="11628" y="2246"/>
                  </a:lnTo>
                  <a:lnTo>
                    <a:pt x="11343" y="2203"/>
                  </a:lnTo>
                  <a:lnTo>
                    <a:pt x="10781" y="2099"/>
                  </a:lnTo>
                  <a:lnTo>
                    <a:pt x="10349" y="2021"/>
                  </a:lnTo>
                  <a:lnTo>
                    <a:pt x="9917" y="1952"/>
                  </a:lnTo>
                  <a:lnTo>
                    <a:pt x="9477" y="1900"/>
                  </a:lnTo>
                  <a:lnTo>
                    <a:pt x="9036" y="1849"/>
                  </a:lnTo>
                  <a:lnTo>
                    <a:pt x="8604" y="1814"/>
                  </a:lnTo>
                  <a:lnTo>
                    <a:pt x="8164" y="1797"/>
                  </a:lnTo>
                  <a:lnTo>
                    <a:pt x="7723" y="1788"/>
                  </a:lnTo>
                  <a:lnTo>
                    <a:pt x="7283" y="1797"/>
                  </a:lnTo>
                  <a:lnTo>
                    <a:pt x="6851" y="1814"/>
                  </a:lnTo>
                  <a:lnTo>
                    <a:pt x="6419" y="1857"/>
                  </a:lnTo>
                  <a:lnTo>
                    <a:pt x="5987" y="1918"/>
                  </a:lnTo>
                  <a:lnTo>
                    <a:pt x="5771" y="1952"/>
                  </a:lnTo>
                  <a:lnTo>
                    <a:pt x="5564" y="1995"/>
                  </a:lnTo>
                  <a:lnTo>
                    <a:pt x="5348" y="2047"/>
                  </a:lnTo>
                  <a:lnTo>
                    <a:pt x="5141" y="2099"/>
                  </a:lnTo>
                  <a:lnTo>
                    <a:pt x="4933" y="2151"/>
                  </a:lnTo>
                  <a:lnTo>
                    <a:pt x="4726" y="2220"/>
                  </a:lnTo>
                  <a:lnTo>
                    <a:pt x="4519" y="2289"/>
                  </a:lnTo>
                  <a:lnTo>
                    <a:pt x="4320" y="2358"/>
                  </a:lnTo>
                  <a:lnTo>
                    <a:pt x="4121" y="2445"/>
                  </a:lnTo>
                  <a:lnTo>
                    <a:pt x="3923" y="2531"/>
                  </a:lnTo>
                  <a:lnTo>
                    <a:pt x="3707" y="2635"/>
                  </a:lnTo>
                  <a:lnTo>
                    <a:pt x="3499" y="2738"/>
                  </a:lnTo>
                  <a:lnTo>
                    <a:pt x="3292" y="2859"/>
                  </a:lnTo>
                  <a:lnTo>
                    <a:pt x="3093" y="2989"/>
                  </a:lnTo>
                  <a:lnTo>
                    <a:pt x="2895" y="3118"/>
                  </a:lnTo>
                  <a:lnTo>
                    <a:pt x="2705" y="3257"/>
                  </a:lnTo>
                  <a:lnTo>
                    <a:pt x="2515" y="3403"/>
                  </a:lnTo>
                  <a:lnTo>
                    <a:pt x="2333" y="3550"/>
                  </a:lnTo>
                  <a:lnTo>
                    <a:pt x="2152" y="3706"/>
                  </a:lnTo>
                  <a:lnTo>
                    <a:pt x="1979" y="3870"/>
                  </a:lnTo>
                  <a:lnTo>
                    <a:pt x="1815" y="4043"/>
                  </a:lnTo>
                  <a:lnTo>
                    <a:pt x="1659" y="4215"/>
                  </a:lnTo>
                  <a:lnTo>
                    <a:pt x="1504" y="4397"/>
                  </a:lnTo>
                  <a:lnTo>
                    <a:pt x="1357" y="4587"/>
                  </a:lnTo>
                  <a:lnTo>
                    <a:pt x="1210" y="4768"/>
                  </a:lnTo>
                  <a:lnTo>
                    <a:pt x="1081" y="4967"/>
                  </a:lnTo>
                  <a:lnTo>
                    <a:pt x="951" y="5166"/>
                  </a:lnTo>
                  <a:lnTo>
                    <a:pt x="830" y="5364"/>
                  </a:lnTo>
                  <a:lnTo>
                    <a:pt x="718" y="5572"/>
                  </a:lnTo>
                  <a:lnTo>
                    <a:pt x="614" y="5788"/>
                  </a:lnTo>
                  <a:lnTo>
                    <a:pt x="511" y="5995"/>
                  </a:lnTo>
                  <a:lnTo>
                    <a:pt x="424" y="6219"/>
                  </a:lnTo>
                  <a:lnTo>
                    <a:pt x="347" y="6435"/>
                  </a:lnTo>
                  <a:lnTo>
                    <a:pt x="269" y="6660"/>
                  </a:lnTo>
                  <a:lnTo>
                    <a:pt x="200" y="6885"/>
                  </a:lnTo>
                  <a:lnTo>
                    <a:pt x="148" y="7109"/>
                  </a:lnTo>
                  <a:lnTo>
                    <a:pt x="96" y="7342"/>
                  </a:lnTo>
                  <a:lnTo>
                    <a:pt x="61" y="7567"/>
                  </a:lnTo>
                  <a:lnTo>
                    <a:pt x="27" y="7800"/>
                  </a:lnTo>
                  <a:lnTo>
                    <a:pt x="10" y="8042"/>
                  </a:lnTo>
                  <a:lnTo>
                    <a:pt x="1" y="8275"/>
                  </a:lnTo>
                  <a:lnTo>
                    <a:pt x="1" y="8509"/>
                  </a:lnTo>
                  <a:lnTo>
                    <a:pt x="10" y="8776"/>
                  </a:lnTo>
                  <a:lnTo>
                    <a:pt x="36" y="9053"/>
                  </a:lnTo>
                  <a:lnTo>
                    <a:pt x="79" y="9321"/>
                  </a:lnTo>
                  <a:lnTo>
                    <a:pt x="131" y="9588"/>
                  </a:lnTo>
                  <a:lnTo>
                    <a:pt x="191" y="9899"/>
                  </a:lnTo>
                  <a:lnTo>
                    <a:pt x="269" y="10210"/>
                  </a:lnTo>
                  <a:lnTo>
                    <a:pt x="355" y="10521"/>
                  </a:lnTo>
                  <a:lnTo>
                    <a:pt x="467" y="10832"/>
                  </a:lnTo>
                  <a:lnTo>
                    <a:pt x="588" y="11152"/>
                  </a:lnTo>
                  <a:lnTo>
                    <a:pt x="718" y="11454"/>
                  </a:lnTo>
                  <a:lnTo>
                    <a:pt x="873" y="11765"/>
                  </a:lnTo>
                  <a:lnTo>
                    <a:pt x="1046" y="12076"/>
                  </a:lnTo>
                  <a:lnTo>
                    <a:pt x="1193" y="12327"/>
                  </a:lnTo>
                  <a:lnTo>
                    <a:pt x="1357" y="12568"/>
                  </a:lnTo>
                  <a:lnTo>
                    <a:pt x="1521" y="12802"/>
                  </a:lnTo>
                  <a:lnTo>
                    <a:pt x="1694" y="13035"/>
                  </a:lnTo>
                  <a:lnTo>
                    <a:pt x="1875" y="13251"/>
                  </a:lnTo>
                  <a:lnTo>
                    <a:pt x="2065" y="13458"/>
                  </a:lnTo>
                  <a:lnTo>
                    <a:pt x="2256" y="13657"/>
                  </a:lnTo>
                  <a:lnTo>
                    <a:pt x="2454" y="13847"/>
                  </a:lnTo>
                  <a:lnTo>
                    <a:pt x="2575" y="13976"/>
                  </a:lnTo>
                  <a:lnTo>
                    <a:pt x="2713" y="14106"/>
                  </a:lnTo>
                  <a:lnTo>
                    <a:pt x="2843" y="14227"/>
                  </a:lnTo>
                  <a:lnTo>
                    <a:pt x="2990" y="14348"/>
                  </a:lnTo>
                  <a:lnTo>
                    <a:pt x="3137" y="14460"/>
                  </a:lnTo>
                  <a:lnTo>
                    <a:pt x="3283" y="14564"/>
                  </a:lnTo>
                  <a:lnTo>
                    <a:pt x="3430" y="14667"/>
                  </a:lnTo>
                  <a:lnTo>
                    <a:pt x="3586" y="14762"/>
                  </a:lnTo>
                  <a:lnTo>
                    <a:pt x="3793" y="14883"/>
                  </a:lnTo>
                  <a:lnTo>
                    <a:pt x="4000" y="14996"/>
                  </a:lnTo>
                  <a:lnTo>
                    <a:pt x="4216" y="15091"/>
                  </a:lnTo>
                  <a:lnTo>
                    <a:pt x="4432" y="15177"/>
                  </a:lnTo>
                  <a:lnTo>
                    <a:pt x="4657" y="15263"/>
                  </a:lnTo>
                  <a:lnTo>
                    <a:pt x="4873" y="15333"/>
                  </a:lnTo>
                  <a:lnTo>
                    <a:pt x="5097" y="15402"/>
                  </a:lnTo>
                  <a:lnTo>
                    <a:pt x="5331" y="15454"/>
                  </a:lnTo>
                  <a:lnTo>
                    <a:pt x="5555" y="15497"/>
                  </a:lnTo>
                  <a:lnTo>
                    <a:pt x="5788" y="15540"/>
                  </a:lnTo>
                  <a:lnTo>
                    <a:pt x="6022" y="15566"/>
                  </a:lnTo>
                  <a:lnTo>
                    <a:pt x="6255" y="15592"/>
                  </a:lnTo>
                  <a:lnTo>
                    <a:pt x="6488" y="15600"/>
                  </a:lnTo>
                  <a:lnTo>
                    <a:pt x="6730" y="15609"/>
                  </a:lnTo>
                  <a:lnTo>
                    <a:pt x="6963" y="15600"/>
                  </a:lnTo>
                  <a:lnTo>
                    <a:pt x="7196" y="15592"/>
                  </a:lnTo>
                  <a:lnTo>
                    <a:pt x="7438" y="15574"/>
                  </a:lnTo>
                  <a:lnTo>
                    <a:pt x="7672" y="15540"/>
                  </a:lnTo>
                  <a:lnTo>
                    <a:pt x="7905" y="15505"/>
                  </a:lnTo>
                  <a:lnTo>
                    <a:pt x="8138" y="15462"/>
                  </a:lnTo>
                  <a:lnTo>
                    <a:pt x="8371" y="15410"/>
                  </a:lnTo>
                  <a:lnTo>
                    <a:pt x="8596" y="15350"/>
                  </a:lnTo>
                  <a:lnTo>
                    <a:pt x="8820" y="15289"/>
                  </a:lnTo>
                  <a:lnTo>
                    <a:pt x="9054" y="15212"/>
                  </a:lnTo>
                  <a:lnTo>
                    <a:pt x="9270" y="15125"/>
                  </a:lnTo>
                  <a:lnTo>
                    <a:pt x="9494" y="15039"/>
                  </a:lnTo>
                  <a:lnTo>
                    <a:pt x="9710" y="14944"/>
                  </a:lnTo>
                  <a:lnTo>
                    <a:pt x="9917" y="14832"/>
                  </a:lnTo>
                  <a:lnTo>
                    <a:pt x="10125" y="14719"/>
                  </a:lnTo>
                  <a:lnTo>
                    <a:pt x="10332" y="14607"/>
                  </a:lnTo>
                  <a:lnTo>
                    <a:pt x="10531" y="14477"/>
                  </a:lnTo>
                  <a:lnTo>
                    <a:pt x="10729" y="14339"/>
                  </a:lnTo>
                  <a:lnTo>
                    <a:pt x="10902" y="14210"/>
                  </a:lnTo>
                  <a:lnTo>
                    <a:pt x="11075" y="14080"/>
                  </a:lnTo>
                  <a:lnTo>
                    <a:pt x="11239" y="13942"/>
                  </a:lnTo>
                  <a:lnTo>
                    <a:pt x="11403" y="13795"/>
                  </a:lnTo>
                  <a:lnTo>
                    <a:pt x="11559" y="13648"/>
                  </a:lnTo>
                  <a:lnTo>
                    <a:pt x="11714" y="13493"/>
                  </a:lnTo>
                  <a:lnTo>
                    <a:pt x="11861" y="13337"/>
                  </a:lnTo>
                  <a:lnTo>
                    <a:pt x="12008" y="13182"/>
                  </a:lnTo>
                  <a:lnTo>
                    <a:pt x="12146" y="13018"/>
                  </a:lnTo>
                  <a:lnTo>
                    <a:pt x="12284" y="12853"/>
                  </a:lnTo>
                  <a:lnTo>
                    <a:pt x="12552" y="12508"/>
                  </a:lnTo>
                  <a:lnTo>
                    <a:pt x="12803" y="12154"/>
                  </a:lnTo>
                  <a:lnTo>
                    <a:pt x="13036" y="11791"/>
                  </a:lnTo>
                  <a:lnTo>
                    <a:pt x="13260" y="11411"/>
                  </a:lnTo>
                  <a:lnTo>
                    <a:pt x="13476" y="11022"/>
                  </a:lnTo>
                  <a:lnTo>
                    <a:pt x="13675" y="10634"/>
                  </a:lnTo>
                  <a:lnTo>
                    <a:pt x="13865" y="10236"/>
                  </a:lnTo>
                  <a:lnTo>
                    <a:pt x="14038" y="9830"/>
                  </a:lnTo>
                  <a:lnTo>
                    <a:pt x="14211" y="9424"/>
                  </a:lnTo>
                  <a:lnTo>
                    <a:pt x="14366" y="9018"/>
                  </a:lnTo>
                  <a:lnTo>
                    <a:pt x="14513" y="8604"/>
                  </a:lnTo>
                  <a:lnTo>
                    <a:pt x="14703" y="8068"/>
                  </a:lnTo>
                  <a:lnTo>
                    <a:pt x="14807" y="7792"/>
                  </a:lnTo>
                  <a:lnTo>
                    <a:pt x="14902" y="7524"/>
                  </a:lnTo>
                  <a:lnTo>
                    <a:pt x="15014" y="7265"/>
                  </a:lnTo>
                  <a:lnTo>
                    <a:pt x="15126" y="7006"/>
                  </a:lnTo>
                  <a:lnTo>
                    <a:pt x="15256" y="6746"/>
                  </a:lnTo>
                  <a:lnTo>
                    <a:pt x="15403" y="6505"/>
                  </a:lnTo>
                  <a:lnTo>
                    <a:pt x="15480" y="6384"/>
                  </a:lnTo>
                  <a:lnTo>
                    <a:pt x="15558" y="6263"/>
                  </a:lnTo>
                  <a:lnTo>
                    <a:pt x="15644" y="6150"/>
                  </a:lnTo>
                  <a:lnTo>
                    <a:pt x="15739" y="6038"/>
                  </a:lnTo>
                  <a:lnTo>
                    <a:pt x="15835" y="5926"/>
                  </a:lnTo>
                  <a:lnTo>
                    <a:pt x="15930" y="5822"/>
                  </a:lnTo>
                  <a:lnTo>
                    <a:pt x="16033" y="5718"/>
                  </a:lnTo>
                  <a:lnTo>
                    <a:pt x="16137" y="5632"/>
                  </a:lnTo>
                  <a:lnTo>
                    <a:pt x="16249" y="5537"/>
                  </a:lnTo>
                  <a:lnTo>
                    <a:pt x="16370" y="5459"/>
                  </a:lnTo>
                  <a:lnTo>
                    <a:pt x="16491" y="5382"/>
                  </a:lnTo>
                  <a:lnTo>
                    <a:pt x="16612" y="5312"/>
                  </a:lnTo>
                  <a:lnTo>
                    <a:pt x="16733" y="5243"/>
                  </a:lnTo>
                  <a:lnTo>
                    <a:pt x="16871" y="5192"/>
                  </a:lnTo>
                  <a:lnTo>
                    <a:pt x="17001" y="5148"/>
                  </a:lnTo>
                  <a:lnTo>
                    <a:pt x="17139" y="5105"/>
                  </a:lnTo>
                  <a:lnTo>
                    <a:pt x="17277" y="5079"/>
                  </a:lnTo>
                  <a:lnTo>
                    <a:pt x="17415" y="5062"/>
                  </a:lnTo>
                  <a:lnTo>
                    <a:pt x="17553" y="5053"/>
                  </a:lnTo>
                  <a:lnTo>
                    <a:pt x="17692" y="5045"/>
                  </a:lnTo>
                  <a:lnTo>
                    <a:pt x="17839" y="5045"/>
                  </a:lnTo>
                  <a:lnTo>
                    <a:pt x="17977" y="5053"/>
                  </a:lnTo>
                  <a:lnTo>
                    <a:pt x="18262" y="5088"/>
                  </a:lnTo>
                  <a:lnTo>
                    <a:pt x="18314" y="5053"/>
                  </a:lnTo>
                  <a:lnTo>
                    <a:pt x="18365" y="5010"/>
                  </a:lnTo>
                  <a:lnTo>
                    <a:pt x="18409" y="4967"/>
                  </a:lnTo>
                  <a:lnTo>
                    <a:pt x="18452" y="4915"/>
                  </a:lnTo>
                  <a:lnTo>
                    <a:pt x="18504" y="4855"/>
                  </a:lnTo>
                  <a:lnTo>
                    <a:pt x="18538" y="4786"/>
                  </a:lnTo>
                  <a:lnTo>
                    <a:pt x="18564" y="4716"/>
                  </a:lnTo>
                  <a:lnTo>
                    <a:pt x="18590" y="4647"/>
                  </a:lnTo>
                  <a:lnTo>
                    <a:pt x="18607" y="4578"/>
                  </a:lnTo>
                  <a:lnTo>
                    <a:pt x="18616" y="4500"/>
                  </a:lnTo>
                  <a:lnTo>
                    <a:pt x="18625" y="4354"/>
                  </a:lnTo>
                  <a:lnTo>
                    <a:pt x="18616" y="4198"/>
                  </a:lnTo>
                  <a:lnTo>
                    <a:pt x="18599" y="4043"/>
                  </a:lnTo>
                  <a:lnTo>
                    <a:pt x="18564" y="3896"/>
                  </a:lnTo>
                  <a:lnTo>
                    <a:pt x="18530" y="3758"/>
                  </a:lnTo>
                  <a:lnTo>
                    <a:pt x="18486" y="3594"/>
                  </a:lnTo>
                  <a:lnTo>
                    <a:pt x="18443" y="3447"/>
                  </a:lnTo>
                  <a:lnTo>
                    <a:pt x="18391" y="3291"/>
                  </a:lnTo>
                  <a:lnTo>
                    <a:pt x="18331" y="3136"/>
                  </a:lnTo>
                  <a:lnTo>
                    <a:pt x="18201" y="2842"/>
                  </a:lnTo>
                  <a:lnTo>
                    <a:pt x="18063" y="2548"/>
                  </a:lnTo>
                  <a:lnTo>
                    <a:pt x="17908" y="2237"/>
                  </a:lnTo>
                  <a:lnTo>
                    <a:pt x="17744" y="1926"/>
                  </a:lnTo>
                  <a:lnTo>
                    <a:pt x="17597" y="1676"/>
                  </a:lnTo>
                  <a:lnTo>
                    <a:pt x="17450" y="1434"/>
                  </a:lnTo>
                  <a:lnTo>
                    <a:pt x="17286" y="1192"/>
                  </a:lnTo>
                  <a:lnTo>
                    <a:pt x="17122" y="950"/>
                  </a:lnTo>
                  <a:lnTo>
                    <a:pt x="16949" y="708"/>
                  </a:lnTo>
                  <a:lnTo>
                    <a:pt x="16854" y="587"/>
                  </a:lnTo>
                  <a:lnTo>
                    <a:pt x="16750" y="475"/>
                  </a:lnTo>
                  <a:lnTo>
                    <a:pt x="16646" y="363"/>
                  </a:lnTo>
                  <a:lnTo>
                    <a:pt x="16534" y="259"/>
                  </a:lnTo>
                  <a:lnTo>
                    <a:pt x="16413" y="164"/>
                  </a:lnTo>
                  <a:lnTo>
                    <a:pt x="16292" y="86"/>
                  </a:lnTo>
                  <a:lnTo>
                    <a:pt x="16206" y="43"/>
                  </a:lnTo>
                  <a:lnTo>
                    <a:pt x="16120" y="17"/>
                  </a:lnTo>
                  <a:lnTo>
                    <a:pt x="16068" y="9"/>
                  </a:lnTo>
                  <a:lnTo>
                    <a:pt x="16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-1337270" y="3995397"/>
              <a:ext cx="736339" cy="617102"/>
            </a:xfrm>
            <a:custGeom>
              <a:rect b="b" l="l" r="r" t="t"/>
              <a:pathLst>
                <a:path extrusionOk="0" fill="none" h="15609" w="18625">
                  <a:moveTo>
                    <a:pt x="10729" y="14339"/>
                  </a:moveTo>
                  <a:lnTo>
                    <a:pt x="10729" y="14339"/>
                  </a:lnTo>
                  <a:lnTo>
                    <a:pt x="10902" y="14210"/>
                  </a:lnTo>
                  <a:lnTo>
                    <a:pt x="11075" y="14080"/>
                  </a:lnTo>
                  <a:lnTo>
                    <a:pt x="11239" y="13942"/>
                  </a:lnTo>
                  <a:lnTo>
                    <a:pt x="11403" y="13795"/>
                  </a:lnTo>
                  <a:lnTo>
                    <a:pt x="11559" y="13648"/>
                  </a:lnTo>
                  <a:lnTo>
                    <a:pt x="11714" y="13493"/>
                  </a:lnTo>
                  <a:lnTo>
                    <a:pt x="11861" y="13337"/>
                  </a:lnTo>
                  <a:lnTo>
                    <a:pt x="12008" y="13182"/>
                  </a:lnTo>
                  <a:lnTo>
                    <a:pt x="12146" y="13018"/>
                  </a:lnTo>
                  <a:lnTo>
                    <a:pt x="12284" y="12853"/>
                  </a:lnTo>
                  <a:lnTo>
                    <a:pt x="12552" y="12508"/>
                  </a:lnTo>
                  <a:lnTo>
                    <a:pt x="12803" y="12154"/>
                  </a:lnTo>
                  <a:lnTo>
                    <a:pt x="13036" y="11791"/>
                  </a:lnTo>
                  <a:lnTo>
                    <a:pt x="13260" y="11411"/>
                  </a:lnTo>
                  <a:lnTo>
                    <a:pt x="13476" y="11022"/>
                  </a:lnTo>
                  <a:lnTo>
                    <a:pt x="13675" y="10634"/>
                  </a:lnTo>
                  <a:lnTo>
                    <a:pt x="13865" y="10236"/>
                  </a:lnTo>
                  <a:lnTo>
                    <a:pt x="14038" y="9830"/>
                  </a:lnTo>
                  <a:lnTo>
                    <a:pt x="14211" y="9424"/>
                  </a:lnTo>
                  <a:lnTo>
                    <a:pt x="14366" y="9018"/>
                  </a:lnTo>
                  <a:lnTo>
                    <a:pt x="14513" y="8604"/>
                  </a:lnTo>
                  <a:lnTo>
                    <a:pt x="14513" y="8604"/>
                  </a:lnTo>
                  <a:lnTo>
                    <a:pt x="14703" y="8068"/>
                  </a:lnTo>
                  <a:lnTo>
                    <a:pt x="14807" y="7792"/>
                  </a:lnTo>
                  <a:lnTo>
                    <a:pt x="14902" y="7524"/>
                  </a:lnTo>
                  <a:lnTo>
                    <a:pt x="15014" y="7265"/>
                  </a:lnTo>
                  <a:lnTo>
                    <a:pt x="15126" y="7006"/>
                  </a:lnTo>
                  <a:lnTo>
                    <a:pt x="15256" y="6746"/>
                  </a:lnTo>
                  <a:lnTo>
                    <a:pt x="15403" y="6505"/>
                  </a:lnTo>
                  <a:lnTo>
                    <a:pt x="15403" y="6505"/>
                  </a:lnTo>
                  <a:lnTo>
                    <a:pt x="15480" y="6384"/>
                  </a:lnTo>
                  <a:lnTo>
                    <a:pt x="15558" y="6263"/>
                  </a:lnTo>
                  <a:lnTo>
                    <a:pt x="15644" y="6150"/>
                  </a:lnTo>
                  <a:lnTo>
                    <a:pt x="15739" y="6038"/>
                  </a:lnTo>
                  <a:lnTo>
                    <a:pt x="15835" y="5926"/>
                  </a:lnTo>
                  <a:lnTo>
                    <a:pt x="15930" y="5822"/>
                  </a:lnTo>
                  <a:lnTo>
                    <a:pt x="16033" y="5718"/>
                  </a:lnTo>
                  <a:lnTo>
                    <a:pt x="16137" y="5632"/>
                  </a:lnTo>
                  <a:lnTo>
                    <a:pt x="16249" y="5537"/>
                  </a:lnTo>
                  <a:lnTo>
                    <a:pt x="16370" y="5459"/>
                  </a:lnTo>
                  <a:lnTo>
                    <a:pt x="16491" y="5382"/>
                  </a:lnTo>
                  <a:lnTo>
                    <a:pt x="16612" y="5312"/>
                  </a:lnTo>
                  <a:lnTo>
                    <a:pt x="16733" y="5243"/>
                  </a:lnTo>
                  <a:lnTo>
                    <a:pt x="16871" y="5192"/>
                  </a:lnTo>
                  <a:lnTo>
                    <a:pt x="17001" y="5148"/>
                  </a:lnTo>
                  <a:lnTo>
                    <a:pt x="17139" y="5105"/>
                  </a:lnTo>
                  <a:lnTo>
                    <a:pt x="17139" y="5105"/>
                  </a:lnTo>
                  <a:lnTo>
                    <a:pt x="17277" y="5079"/>
                  </a:lnTo>
                  <a:lnTo>
                    <a:pt x="17415" y="5062"/>
                  </a:lnTo>
                  <a:lnTo>
                    <a:pt x="17553" y="5053"/>
                  </a:lnTo>
                  <a:lnTo>
                    <a:pt x="17692" y="5045"/>
                  </a:lnTo>
                  <a:lnTo>
                    <a:pt x="17839" y="5045"/>
                  </a:lnTo>
                  <a:lnTo>
                    <a:pt x="17977" y="5053"/>
                  </a:lnTo>
                  <a:lnTo>
                    <a:pt x="18262" y="5088"/>
                  </a:lnTo>
                  <a:lnTo>
                    <a:pt x="18262" y="5088"/>
                  </a:lnTo>
                  <a:lnTo>
                    <a:pt x="18314" y="5053"/>
                  </a:lnTo>
                  <a:lnTo>
                    <a:pt x="18365" y="5010"/>
                  </a:lnTo>
                  <a:lnTo>
                    <a:pt x="18409" y="4967"/>
                  </a:lnTo>
                  <a:lnTo>
                    <a:pt x="18452" y="4915"/>
                  </a:lnTo>
                  <a:lnTo>
                    <a:pt x="18452" y="4915"/>
                  </a:lnTo>
                  <a:lnTo>
                    <a:pt x="18504" y="4855"/>
                  </a:lnTo>
                  <a:lnTo>
                    <a:pt x="18538" y="4786"/>
                  </a:lnTo>
                  <a:lnTo>
                    <a:pt x="18564" y="4716"/>
                  </a:lnTo>
                  <a:lnTo>
                    <a:pt x="18590" y="4647"/>
                  </a:lnTo>
                  <a:lnTo>
                    <a:pt x="18607" y="4578"/>
                  </a:lnTo>
                  <a:lnTo>
                    <a:pt x="18616" y="4500"/>
                  </a:lnTo>
                  <a:lnTo>
                    <a:pt x="18625" y="4354"/>
                  </a:lnTo>
                  <a:lnTo>
                    <a:pt x="18616" y="4198"/>
                  </a:lnTo>
                  <a:lnTo>
                    <a:pt x="18599" y="4043"/>
                  </a:lnTo>
                  <a:lnTo>
                    <a:pt x="18564" y="3896"/>
                  </a:lnTo>
                  <a:lnTo>
                    <a:pt x="18530" y="3758"/>
                  </a:lnTo>
                  <a:lnTo>
                    <a:pt x="18530" y="3758"/>
                  </a:lnTo>
                  <a:lnTo>
                    <a:pt x="18486" y="3594"/>
                  </a:lnTo>
                  <a:lnTo>
                    <a:pt x="18443" y="3447"/>
                  </a:lnTo>
                  <a:lnTo>
                    <a:pt x="18391" y="3291"/>
                  </a:lnTo>
                  <a:lnTo>
                    <a:pt x="18331" y="3136"/>
                  </a:lnTo>
                  <a:lnTo>
                    <a:pt x="18201" y="2842"/>
                  </a:lnTo>
                  <a:lnTo>
                    <a:pt x="18063" y="2548"/>
                  </a:lnTo>
                  <a:lnTo>
                    <a:pt x="18063" y="2548"/>
                  </a:lnTo>
                  <a:lnTo>
                    <a:pt x="17908" y="2237"/>
                  </a:lnTo>
                  <a:lnTo>
                    <a:pt x="17744" y="1926"/>
                  </a:lnTo>
                  <a:lnTo>
                    <a:pt x="17744" y="1926"/>
                  </a:lnTo>
                  <a:lnTo>
                    <a:pt x="17597" y="1676"/>
                  </a:lnTo>
                  <a:lnTo>
                    <a:pt x="17450" y="1434"/>
                  </a:lnTo>
                  <a:lnTo>
                    <a:pt x="17286" y="1192"/>
                  </a:lnTo>
                  <a:lnTo>
                    <a:pt x="17122" y="950"/>
                  </a:lnTo>
                  <a:lnTo>
                    <a:pt x="17122" y="950"/>
                  </a:lnTo>
                  <a:lnTo>
                    <a:pt x="16949" y="708"/>
                  </a:lnTo>
                  <a:lnTo>
                    <a:pt x="16854" y="587"/>
                  </a:lnTo>
                  <a:lnTo>
                    <a:pt x="16750" y="475"/>
                  </a:lnTo>
                  <a:lnTo>
                    <a:pt x="16646" y="363"/>
                  </a:lnTo>
                  <a:lnTo>
                    <a:pt x="16534" y="259"/>
                  </a:lnTo>
                  <a:lnTo>
                    <a:pt x="16413" y="164"/>
                  </a:lnTo>
                  <a:lnTo>
                    <a:pt x="16292" y="86"/>
                  </a:lnTo>
                  <a:lnTo>
                    <a:pt x="16292" y="86"/>
                  </a:lnTo>
                  <a:lnTo>
                    <a:pt x="16206" y="43"/>
                  </a:lnTo>
                  <a:lnTo>
                    <a:pt x="16120" y="17"/>
                  </a:lnTo>
                  <a:lnTo>
                    <a:pt x="16068" y="9"/>
                  </a:lnTo>
                  <a:lnTo>
                    <a:pt x="16025" y="0"/>
                  </a:lnTo>
                  <a:lnTo>
                    <a:pt x="15981" y="9"/>
                  </a:lnTo>
                  <a:lnTo>
                    <a:pt x="15930" y="17"/>
                  </a:lnTo>
                  <a:lnTo>
                    <a:pt x="15930" y="17"/>
                  </a:lnTo>
                  <a:lnTo>
                    <a:pt x="15852" y="199"/>
                  </a:lnTo>
                  <a:lnTo>
                    <a:pt x="15783" y="372"/>
                  </a:lnTo>
                  <a:lnTo>
                    <a:pt x="15783" y="372"/>
                  </a:lnTo>
                  <a:lnTo>
                    <a:pt x="15722" y="536"/>
                  </a:lnTo>
                  <a:lnTo>
                    <a:pt x="15653" y="691"/>
                  </a:lnTo>
                  <a:lnTo>
                    <a:pt x="15584" y="847"/>
                  </a:lnTo>
                  <a:lnTo>
                    <a:pt x="15506" y="1002"/>
                  </a:lnTo>
                  <a:lnTo>
                    <a:pt x="15429" y="1149"/>
                  </a:lnTo>
                  <a:lnTo>
                    <a:pt x="15333" y="1296"/>
                  </a:lnTo>
                  <a:lnTo>
                    <a:pt x="15230" y="1434"/>
                  </a:lnTo>
                  <a:lnTo>
                    <a:pt x="15118" y="1564"/>
                  </a:lnTo>
                  <a:lnTo>
                    <a:pt x="15118" y="1564"/>
                  </a:lnTo>
                  <a:lnTo>
                    <a:pt x="15014" y="1659"/>
                  </a:lnTo>
                  <a:lnTo>
                    <a:pt x="14910" y="1754"/>
                  </a:lnTo>
                  <a:lnTo>
                    <a:pt x="14798" y="1840"/>
                  </a:lnTo>
                  <a:lnTo>
                    <a:pt x="14677" y="1918"/>
                  </a:lnTo>
                  <a:lnTo>
                    <a:pt x="14556" y="1987"/>
                  </a:lnTo>
                  <a:lnTo>
                    <a:pt x="14435" y="2056"/>
                  </a:lnTo>
                  <a:lnTo>
                    <a:pt x="14306" y="2116"/>
                  </a:lnTo>
                  <a:lnTo>
                    <a:pt x="14167" y="2168"/>
                  </a:lnTo>
                  <a:lnTo>
                    <a:pt x="14038" y="2211"/>
                  </a:lnTo>
                  <a:lnTo>
                    <a:pt x="13900" y="2255"/>
                  </a:lnTo>
                  <a:lnTo>
                    <a:pt x="13761" y="2289"/>
                  </a:lnTo>
                  <a:lnTo>
                    <a:pt x="13615" y="2315"/>
                  </a:lnTo>
                  <a:lnTo>
                    <a:pt x="13476" y="2341"/>
                  </a:lnTo>
                  <a:lnTo>
                    <a:pt x="13329" y="2358"/>
                  </a:lnTo>
                  <a:lnTo>
                    <a:pt x="13191" y="2367"/>
                  </a:lnTo>
                  <a:lnTo>
                    <a:pt x="13044" y="2376"/>
                  </a:lnTo>
                  <a:lnTo>
                    <a:pt x="13044" y="2376"/>
                  </a:lnTo>
                  <a:lnTo>
                    <a:pt x="12759" y="2376"/>
                  </a:lnTo>
                  <a:lnTo>
                    <a:pt x="12474" y="2358"/>
                  </a:lnTo>
                  <a:lnTo>
                    <a:pt x="12189" y="2332"/>
                  </a:lnTo>
                  <a:lnTo>
                    <a:pt x="11913" y="2298"/>
                  </a:lnTo>
                  <a:lnTo>
                    <a:pt x="11628" y="2246"/>
                  </a:lnTo>
                  <a:lnTo>
                    <a:pt x="11343" y="2203"/>
                  </a:lnTo>
                  <a:lnTo>
                    <a:pt x="10781" y="2099"/>
                  </a:lnTo>
                  <a:lnTo>
                    <a:pt x="10781" y="2099"/>
                  </a:lnTo>
                  <a:lnTo>
                    <a:pt x="10349" y="2021"/>
                  </a:lnTo>
                  <a:lnTo>
                    <a:pt x="9917" y="1952"/>
                  </a:lnTo>
                  <a:lnTo>
                    <a:pt x="9477" y="1900"/>
                  </a:lnTo>
                  <a:lnTo>
                    <a:pt x="9036" y="1849"/>
                  </a:lnTo>
                  <a:lnTo>
                    <a:pt x="8604" y="1814"/>
                  </a:lnTo>
                  <a:lnTo>
                    <a:pt x="8164" y="1797"/>
                  </a:lnTo>
                  <a:lnTo>
                    <a:pt x="7723" y="1788"/>
                  </a:lnTo>
                  <a:lnTo>
                    <a:pt x="7283" y="1797"/>
                  </a:lnTo>
                  <a:lnTo>
                    <a:pt x="6851" y="1814"/>
                  </a:lnTo>
                  <a:lnTo>
                    <a:pt x="6419" y="1857"/>
                  </a:lnTo>
                  <a:lnTo>
                    <a:pt x="5987" y="1918"/>
                  </a:lnTo>
                  <a:lnTo>
                    <a:pt x="5771" y="1952"/>
                  </a:lnTo>
                  <a:lnTo>
                    <a:pt x="5564" y="1995"/>
                  </a:lnTo>
                  <a:lnTo>
                    <a:pt x="5348" y="2047"/>
                  </a:lnTo>
                  <a:lnTo>
                    <a:pt x="5141" y="2099"/>
                  </a:lnTo>
                  <a:lnTo>
                    <a:pt x="4933" y="2151"/>
                  </a:lnTo>
                  <a:lnTo>
                    <a:pt x="4726" y="2220"/>
                  </a:lnTo>
                  <a:lnTo>
                    <a:pt x="4519" y="2289"/>
                  </a:lnTo>
                  <a:lnTo>
                    <a:pt x="4320" y="2358"/>
                  </a:lnTo>
                  <a:lnTo>
                    <a:pt x="4121" y="2445"/>
                  </a:lnTo>
                  <a:lnTo>
                    <a:pt x="3923" y="2531"/>
                  </a:lnTo>
                  <a:lnTo>
                    <a:pt x="3923" y="2531"/>
                  </a:lnTo>
                  <a:lnTo>
                    <a:pt x="3707" y="2635"/>
                  </a:lnTo>
                  <a:lnTo>
                    <a:pt x="3499" y="2738"/>
                  </a:lnTo>
                  <a:lnTo>
                    <a:pt x="3292" y="2859"/>
                  </a:lnTo>
                  <a:lnTo>
                    <a:pt x="3093" y="2989"/>
                  </a:lnTo>
                  <a:lnTo>
                    <a:pt x="2895" y="3118"/>
                  </a:lnTo>
                  <a:lnTo>
                    <a:pt x="2705" y="3257"/>
                  </a:lnTo>
                  <a:lnTo>
                    <a:pt x="2515" y="3403"/>
                  </a:lnTo>
                  <a:lnTo>
                    <a:pt x="2333" y="3550"/>
                  </a:lnTo>
                  <a:lnTo>
                    <a:pt x="2152" y="3706"/>
                  </a:lnTo>
                  <a:lnTo>
                    <a:pt x="1979" y="3870"/>
                  </a:lnTo>
                  <a:lnTo>
                    <a:pt x="1815" y="4043"/>
                  </a:lnTo>
                  <a:lnTo>
                    <a:pt x="1659" y="4215"/>
                  </a:lnTo>
                  <a:lnTo>
                    <a:pt x="1504" y="4397"/>
                  </a:lnTo>
                  <a:lnTo>
                    <a:pt x="1357" y="4587"/>
                  </a:lnTo>
                  <a:lnTo>
                    <a:pt x="1210" y="4768"/>
                  </a:lnTo>
                  <a:lnTo>
                    <a:pt x="1081" y="4967"/>
                  </a:lnTo>
                  <a:lnTo>
                    <a:pt x="951" y="5166"/>
                  </a:lnTo>
                  <a:lnTo>
                    <a:pt x="830" y="5364"/>
                  </a:lnTo>
                  <a:lnTo>
                    <a:pt x="718" y="5572"/>
                  </a:lnTo>
                  <a:lnTo>
                    <a:pt x="614" y="5788"/>
                  </a:lnTo>
                  <a:lnTo>
                    <a:pt x="511" y="5995"/>
                  </a:lnTo>
                  <a:lnTo>
                    <a:pt x="424" y="6219"/>
                  </a:lnTo>
                  <a:lnTo>
                    <a:pt x="347" y="6435"/>
                  </a:lnTo>
                  <a:lnTo>
                    <a:pt x="269" y="6660"/>
                  </a:lnTo>
                  <a:lnTo>
                    <a:pt x="200" y="6885"/>
                  </a:lnTo>
                  <a:lnTo>
                    <a:pt x="148" y="7109"/>
                  </a:lnTo>
                  <a:lnTo>
                    <a:pt x="96" y="7342"/>
                  </a:lnTo>
                  <a:lnTo>
                    <a:pt x="61" y="7567"/>
                  </a:lnTo>
                  <a:lnTo>
                    <a:pt x="27" y="7800"/>
                  </a:lnTo>
                  <a:lnTo>
                    <a:pt x="10" y="8042"/>
                  </a:lnTo>
                  <a:lnTo>
                    <a:pt x="1" y="8275"/>
                  </a:lnTo>
                  <a:lnTo>
                    <a:pt x="1" y="8509"/>
                  </a:lnTo>
                  <a:lnTo>
                    <a:pt x="1" y="8509"/>
                  </a:lnTo>
                  <a:lnTo>
                    <a:pt x="10" y="8776"/>
                  </a:lnTo>
                  <a:lnTo>
                    <a:pt x="36" y="9053"/>
                  </a:lnTo>
                  <a:lnTo>
                    <a:pt x="79" y="9321"/>
                  </a:lnTo>
                  <a:lnTo>
                    <a:pt x="131" y="9588"/>
                  </a:lnTo>
                  <a:lnTo>
                    <a:pt x="131" y="9588"/>
                  </a:lnTo>
                  <a:lnTo>
                    <a:pt x="191" y="9899"/>
                  </a:lnTo>
                  <a:lnTo>
                    <a:pt x="269" y="10210"/>
                  </a:lnTo>
                  <a:lnTo>
                    <a:pt x="355" y="10521"/>
                  </a:lnTo>
                  <a:lnTo>
                    <a:pt x="467" y="10832"/>
                  </a:lnTo>
                  <a:lnTo>
                    <a:pt x="588" y="11152"/>
                  </a:lnTo>
                  <a:lnTo>
                    <a:pt x="718" y="11454"/>
                  </a:lnTo>
                  <a:lnTo>
                    <a:pt x="873" y="11765"/>
                  </a:lnTo>
                  <a:lnTo>
                    <a:pt x="1046" y="12076"/>
                  </a:lnTo>
                  <a:lnTo>
                    <a:pt x="1046" y="12076"/>
                  </a:lnTo>
                  <a:lnTo>
                    <a:pt x="1193" y="12327"/>
                  </a:lnTo>
                  <a:lnTo>
                    <a:pt x="1357" y="12568"/>
                  </a:lnTo>
                  <a:lnTo>
                    <a:pt x="1521" y="12802"/>
                  </a:lnTo>
                  <a:lnTo>
                    <a:pt x="1694" y="13035"/>
                  </a:lnTo>
                  <a:lnTo>
                    <a:pt x="1875" y="13251"/>
                  </a:lnTo>
                  <a:lnTo>
                    <a:pt x="2065" y="13458"/>
                  </a:lnTo>
                  <a:lnTo>
                    <a:pt x="2256" y="13657"/>
                  </a:lnTo>
                  <a:lnTo>
                    <a:pt x="2454" y="13847"/>
                  </a:lnTo>
                  <a:lnTo>
                    <a:pt x="2454" y="13847"/>
                  </a:lnTo>
                  <a:lnTo>
                    <a:pt x="2575" y="13976"/>
                  </a:lnTo>
                  <a:lnTo>
                    <a:pt x="2713" y="14106"/>
                  </a:lnTo>
                  <a:lnTo>
                    <a:pt x="2843" y="14227"/>
                  </a:lnTo>
                  <a:lnTo>
                    <a:pt x="2990" y="14348"/>
                  </a:lnTo>
                  <a:lnTo>
                    <a:pt x="3137" y="14460"/>
                  </a:lnTo>
                  <a:lnTo>
                    <a:pt x="3283" y="14564"/>
                  </a:lnTo>
                  <a:lnTo>
                    <a:pt x="3430" y="14667"/>
                  </a:lnTo>
                  <a:lnTo>
                    <a:pt x="3586" y="14762"/>
                  </a:lnTo>
                  <a:lnTo>
                    <a:pt x="3586" y="14762"/>
                  </a:lnTo>
                  <a:lnTo>
                    <a:pt x="3793" y="14883"/>
                  </a:lnTo>
                  <a:lnTo>
                    <a:pt x="4000" y="14996"/>
                  </a:lnTo>
                  <a:lnTo>
                    <a:pt x="4216" y="15091"/>
                  </a:lnTo>
                  <a:lnTo>
                    <a:pt x="4432" y="15177"/>
                  </a:lnTo>
                  <a:lnTo>
                    <a:pt x="4657" y="15263"/>
                  </a:lnTo>
                  <a:lnTo>
                    <a:pt x="4873" y="15333"/>
                  </a:lnTo>
                  <a:lnTo>
                    <a:pt x="5097" y="15402"/>
                  </a:lnTo>
                  <a:lnTo>
                    <a:pt x="5331" y="15454"/>
                  </a:lnTo>
                  <a:lnTo>
                    <a:pt x="5555" y="15497"/>
                  </a:lnTo>
                  <a:lnTo>
                    <a:pt x="5788" y="15540"/>
                  </a:lnTo>
                  <a:lnTo>
                    <a:pt x="6022" y="15566"/>
                  </a:lnTo>
                  <a:lnTo>
                    <a:pt x="6255" y="15592"/>
                  </a:lnTo>
                  <a:lnTo>
                    <a:pt x="6488" y="15600"/>
                  </a:lnTo>
                  <a:lnTo>
                    <a:pt x="6730" y="15609"/>
                  </a:lnTo>
                  <a:lnTo>
                    <a:pt x="6963" y="15600"/>
                  </a:lnTo>
                  <a:lnTo>
                    <a:pt x="7196" y="15592"/>
                  </a:lnTo>
                  <a:lnTo>
                    <a:pt x="7438" y="15574"/>
                  </a:lnTo>
                  <a:lnTo>
                    <a:pt x="7672" y="15540"/>
                  </a:lnTo>
                  <a:lnTo>
                    <a:pt x="7905" y="15505"/>
                  </a:lnTo>
                  <a:lnTo>
                    <a:pt x="8138" y="15462"/>
                  </a:lnTo>
                  <a:lnTo>
                    <a:pt x="8371" y="15410"/>
                  </a:lnTo>
                  <a:lnTo>
                    <a:pt x="8596" y="15350"/>
                  </a:lnTo>
                  <a:lnTo>
                    <a:pt x="8820" y="15289"/>
                  </a:lnTo>
                  <a:lnTo>
                    <a:pt x="9054" y="15212"/>
                  </a:lnTo>
                  <a:lnTo>
                    <a:pt x="9270" y="15125"/>
                  </a:lnTo>
                  <a:lnTo>
                    <a:pt x="9494" y="15039"/>
                  </a:lnTo>
                  <a:lnTo>
                    <a:pt x="9710" y="14944"/>
                  </a:lnTo>
                  <a:lnTo>
                    <a:pt x="9917" y="14832"/>
                  </a:lnTo>
                  <a:lnTo>
                    <a:pt x="10125" y="14719"/>
                  </a:lnTo>
                  <a:lnTo>
                    <a:pt x="10332" y="14607"/>
                  </a:lnTo>
                  <a:lnTo>
                    <a:pt x="10531" y="14477"/>
                  </a:lnTo>
                  <a:lnTo>
                    <a:pt x="10729" y="1433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-1252547" y="4148357"/>
              <a:ext cx="308413" cy="293745"/>
            </a:xfrm>
            <a:custGeom>
              <a:rect b="b" l="l" r="r" t="t"/>
              <a:pathLst>
                <a:path extrusionOk="0" h="7430" w="7801">
                  <a:moveTo>
                    <a:pt x="3948" y="1"/>
                  </a:moveTo>
                  <a:lnTo>
                    <a:pt x="3766" y="18"/>
                  </a:lnTo>
                  <a:lnTo>
                    <a:pt x="3576" y="44"/>
                  </a:lnTo>
                  <a:lnTo>
                    <a:pt x="3386" y="79"/>
                  </a:lnTo>
                  <a:lnTo>
                    <a:pt x="3196" y="122"/>
                  </a:lnTo>
                  <a:lnTo>
                    <a:pt x="3006" y="182"/>
                  </a:lnTo>
                  <a:lnTo>
                    <a:pt x="2816" y="243"/>
                  </a:lnTo>
                  <a:lnTo>
                    <a:pt x="2635" y="312"/>
                  </a:lnTo>
                  <a:lnTo>
                    <a:pt x="2453" y="390"/>
                  </a:lnTo>
                  <a:lnTo>
                    <a:pt x="2263" y="485"/>
                  </a:lnTo>
                  <a:lnTo>
                    <a:pt x="2091" y="580"/>
                  </a:lnTo>
                  <a:lnTo>
                    <a:pt x="1909" y="683"/>
                  </a:lnTo>
                  <a:lnTo>
                    <a:pt x="1745" y="804"/>
                  </a:lnTo>
                  <a:lnTo>
                    <a:pt x="1581" y="917"/>
                  </a:lnTo>
                  <a:lnTo>
                    <a:pt x="1426" y="1046"/>
                  </a:lnTo>
                  <a:lnTo>
                    <a:pt x="1279" y="1176"/>
                  </a:lnTo>
                  <a:lnTo>
                    <a:pt x="1140" y="1314"/>
                  </a:lnTo>
                  <a:lnTo>
                    <a:pt x="1011" y="1461"/>
                  </a:lnTo>
                  <a:lnTo>
                    <a:pt x="890" y="1608"/>
                  </a:lnTo>
                  <a:lnTo>
                    <a:pt x="769" y="1754"/>
                  </a:lnTo>
                  <a:lnTo>
                    <a:pt x="665" y="1910"/>
                  </a:lnTo>
                  <a:lnTo>
                    <a:pt x="562" y="2074"/>
                  </a:lnTo>
                  <a:lnTo>
                    <a:pt x="467" y="2230"/>
                  </a:lnTo>
                  <a:lnTo>
                    <a:pt x="380" y="2402"/>
                  </a:lnTo>
                  <a:lnTo>
                    <a:pt x="303" y="2566"/>
                  </a:lnTo>
                  <a:lnTo>
                    <a:pt x="242" y="2739"/>
                  </a:lnTo>
                  <a:lnTo>
                    <a:pt x="182" y="2912"/>
                  </a:lnTo>
                  <a:lnTo>
                    <a:pt x="130" y="3085"/>
                  </a:lnTo>
                  <a:lnTo>
                    <a:pt x="87" y="3266"/>
                  </a:lnTo>
                  <a:lnTo>
                    <a:pt x="52" y="3439"/>
                  </a:lnTo>
                  <a:lnTo>
                    <a:pt x="26" y="3620"/>
                  </a:lnTo>
                  <a:lnTo>
                    <a:pt x="9" y="3802"/>
                  </a:lnTo>
                  <a:lnTo>
                    <a:pt x="0" y="3974"/>
                  </a:lnTo>
                  <a:lnTo>
                    <a:pt x="9" y="4156"/>
                  </a:lnTo>
                  <a:lnTo>
                    <a:pt x="18" y="4337"/>
                  </a:lnTo>
                  <a:lnTo>
                    <a:pt x="35" y="4510"/>
                  </a:lnTo>
                  <a:lnTo>
                    <a:pt x="69" y="4691"/>
                  </a:lnTo>
                  <a:lnTo>
                    <a:pt x="104" y="4864"/>
                  </a:lnTo>
                  <a:lnTo>
                    <a:pt x="156" y="5037"/>
                  </a:lnTo>
                  <a:lnTo>
                    <a:pt x="216" y="5210"/>
                  </a:lnTo>
                  <a:lnTo>
                    <a:pt x="285" y="5382"/>
                  </a:lnTo>
                  <a:lnTo>
                    <a:pt x="363" y="5547"/>
                  </a:lnTo>
                  <a:lnTo>
                    <a:pt x="449" y="5711"/>
                  </a:lnTo>
                  <a:lnTo>
                    <a:pt x="553" y="5875"/>
                  </a:lnTo>
                  <a:lnTo>
                    <a:pt x="657" y="6022"/>
                  </a:lnTo>
                  <a:lnTo>
                    <a:pt x="769" y="6168"/>
                  </a:lnTo>
                  <a:lnTo>
                    <a:pt x="890" y="6307"/>
                  </a:lnTo>
                  <a:lnTo>
                    <a:pt x="1011" y="6436"/>
                  </a:lnTo>
                  <a:lnTo>
                    <a:pt x="1149" y="6557"/>
                  </a:lnTo>
                  <a:lnTo>
                    <a:pt x="1287" y="6669"/>
                  </a:lnTo>
                  <a:lnTo>
                    <a:pt x="1426" y="6773"/>
                  </a:lnTo>
                  <a:lnTo>
                    <a:pt x="1581" y="6877"/>
                  </a:lnTo>
                  <a:lnTo>
                    <a:pt x="1736" y="6963"/>
                  </a:lnTo>
                  <a:lnTo>
                    <a:pt x="1892" y="7050"/>
                  </a:lnTo>
                  <a:lnTo>
                    <a:pt x="2056" y="7127"/>
                  </a:lnTo>
                  <a:lnTo>
                    <a:pt x="2220" y="7188"/>
                  </a:lnTo>
                  <a:lnTo>
                    <a:pt x="2393" y="7248"/>
                  </a:lnTo>
                  <a:lnTo>
                    <a:pt x="2566" y="7300"/>
                  </a:lnTo>
                  <a:lnTo>
                    <a:pt x="2747" y="7343"/>
                  </a:lnTo>
                  <a:lnTo>
                    <a:pt x="2929" y="7378"/>
                  </a:lnTo>
                  <a:lnTo>
                    <a:pt x="3110" y="7404"/>
                  </a:lnTo>
                  <a:lnTo>
                    <a:pt x="3291" y="7421"/>
                  </a:lnTo>
                  <a:lnTo>
                    <a:pt x="3481" y="7430"/>
                  </a:lnTo>
                  <a:lnTo>
                    <a:pt x="3663" y="7430"/>
                  </a:lnTo>
                  <a:lnTo>
                    <a:pt x="3853" y="7421"/>
                  </a:lnTo>
                  <a:lnTo>
                    <a:pt x="4043" y="7404"/>
                  </a:lnTo>
                  <a:lnTo>
                    <a:pt x="4233" y="7378"/>
                  </a:lnTo>
                  <a:lnTo>
                    <a:pt x="4423" y="7343"/>
                  </a:lnTo>
                  <a:lnTo>
                    <a:pt x="4613" y="7300"/>
                  </a:lnTo>
                  <a:lnTo>
                    <a:pt x="4794" y="7248"/>
                  </a:lnTo>
                  <a:lnTo>
                    <a:pt x="4984" y="7188"/>
                  </a:lnTo>
                  <a:lnTo>
                    <a:pt x="5174" y="7119"/>
                  </a:lnTo>
                  <a:lnTo>
                    <a:pt x="5356" y="7032"/>
                  </a:lnTo>
                  <a:lnTo>
                    <a:pt x="5537" y="6946"/>
                  </a:lnTo>
                  <a:lnTo>
                    <a:pt x="5719" y="6851"/>
                  </a:lnTo>
                  <a:lnTo>
                    <a:pt x="5891" y="6739"/>
                  </a:lnTo>
                  <a:lnTo>
                    <a:pt x="6064" y="6626"/>
                  </a:lnTo>
                  <a:lnTo>
                    <a:pt x="6220" y="6505"/>
                  </a:lnTo>
                  <a:lnTo>
                    <a:pt x="6375" y="6384"/>
                  </a:lnTo>
                  <a:lnTo>
                    <a:pt x="6522" y="6246"/>
                  </a:lnTo>
                  <a:lnTo>
                    <a:pt x="6660" y="6108"/>
                  </a:lnTo>
                  <a:lnTo>
                    <a:pt x="6798" y="5970"/>
                  </a:lnTo>
                  <a:lnTo>
                    <a:pt x="6919" y="5823"/>
                  </a:lnTo>
                  <a:lnTo>
                    <a:pt x="7032" y="5667"/>
                  </a:lnTo>
                  <a:lnTo>
                    <a:pt x="7144" y="5512"/>
                  </a:lnTo>
                  <a:lnTo>
                    <a:pt x="7248" y="5357"/>
                  </a:lnTo>
                  <a:lnTo>
                    <a:pt x="7334" y="5192"/>
                  </a:lnTo>
                  <a:lnTo>
                    <a:pt x="7420" y="5028"/>
                  </a:lnTo>
                  <a:lnTo>
                    <a:pt x="7498" y="4855"/>
                  </a:lnTo>
                  <a:lnTo>
                    <a:pt x="7567" y="4691"/>
                  </a:lnTo>
                  <a:lnTo>
                    <a:pt x="7628" y="4519"/>
                  </a:lnTo>
                  <a:lnTo>
                    <a:pt x="7679" y="4337"/>
                  </a:lnTo>
                  <a:lnTo>
                    <a:pt x="7723" y="4164"/>
                  </a:lnTo>
                  <a:lnTo>
                    <a:pt x="7757" y="3983"/>
                  </a:lnTo>
                  <a:lnTo>
                    <a:pt x="7783" y="3810"/>
                  </a:lnTo>
                  <a:lnTo>
                    <a:pt x="7792" y="3629"/>
                  </a:lnTo>
                  <a:lnTo>
                    <a:pt x="7800" y="3447"/>
                  </a:lnTo>
                  <a:lnTo>
                    <a:pt x="7800" y="3266"/>
                  </a:lnTo>
                  <a:lnTo>
                    <a:pt x="7792" y="3093"/>
                  </a:lnTo>
                  <a:lnTo>
                    <a:pt x="7766" y="2912"/>
                  </a:lnTo>
                  <a:lnTo>
                    <a:pt x="7740" y="2739"/>
                  </a:lnTo>
                  <a:lnTo>
                    <a:pt x="7697" y="2558"/>
                  </a:lnTo>
                  <a:lnTo>
                    <a:pt x="7654" y="2385"/>
                  </a:lnTo>
                  <a:lnTo>
                    <a:pt x="7593" y="2212"/>
                  </a:lnTo>
                  <a:lnTo>
                    <a:pt x="7524" y="2048"/>
                  </a:lnTo>
                  <a:lnTo>
                    <a:pt x="7446" y="1875"/>
                  </a:lnTo>
                  <a:lnTo>
                    <a:pt x="7351" y="1711"/>
                  </a:lnTo>
                  <a:lnTo>
                    <a:pt x="7256" y="1556"/>
                  </a:lnTo>
                  <a:lnTo>
                    <a:pt x="7153" y="1400"/>
                  </a:lnTo>
                  <a:lnTo>
                    <a:pt x="7040" y="1262"/>
                  </a:lnTo>
                  <a:lnTo>
                    <a:pt x="6919" y="1124"/>
                  </a:lnTo>
                  <a:lnTo>
                    <a:pt x="6790" y="994"/>
                  </a:lnTo>
                  <a:lnTo>
                    <a:pt x="6660" y="873"/>
                  </a:lnTo>
                  <a:lnTo>
                    <a:pt x="6522" y="761"/>
                  </a:lnTo>
                  <a:lnTo>
                    <a:pt x="6375" y="649"/>
                  </a:lnTo>
                  <a:lnTo>
                    <a:pt x="6228" y="554"/>
                  </a:lnTo>
                  <a:lnTo>
                    <a:pt x="6073" y="459"/>
                  </a:lnTo>
                  <a:lnTo>
                    <a:pt x="5917" y="381"/>
                  </a:lnTo>
                  <a:lnTo>
                    <a:pt x="5753" y="303"/>
                  </a:lnTo>
                  <a:lnTo>
                    <a:pt x="5580" y="234"/>
                  </a:lnTo>
                  <a:lnTo>
                    <a:pt x="5408" y="174"/>
                  </a:lnTo>
                  <a:lnTo>
                    <a:pt x="5235" y="130"/>
                  </a:lnTo>
                  <a:lnTo>
                    <a:pt x="5062" y="87"/>
                  </a:lnTo>
                  <a:lnTo>
                    <a:pt x="4881" y="53"/>
                  </a:lnTo>
                  <a:lnTo>
                    <a:pt x="4699" y="27"/>
                  </a:lnTo>
                  <a:lnTo>
                    <a:pt x="4509" y="10"/>
                  </a:lnTo>
                  <a:lnTo>
                    <a:pt x="4328" y="1"/>
                  </a:lnTo>
                  <a:close/>
                </a:path>
              </a:pathLst>
            </a:custGeom>
            <a:solidFill>
              <a:srgbClr val="ACAB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-1252547" y="4148357"/>
              <a:ext cx="308413" cy="293745"/>
            </a:xfrm>
            <a:custGeom>
              <a:rect b="b" l="l" r="r" t="t"/>
              <a:pathLst>
                <a:path extrusionOk="0" fill="none" h="7430" w="7801">
                  <a:moveTo>
                    <a:pt x="5719" y="6851"/>
                  </a:moveTo>
                  <a:lnTo>
                    <a:pt x="5719" y="6851"/>
                  </a:lnTo>
                  <a:lnTo>
                    <a:pt x="5537" y="6946"/>
                  </a:lnTo>
                  <a:lnTo>
                    <a:pt x="5356" y="7032"/>
                  </a:lnTo>
                  <a:lnTo>
                    <a:pt x="5174" y="7119"/>
                  </a:lnTo>
                  <a:lnTo>
                    <a:pt x="4984" y="7188"/>
                  </a:lnTo>
                  <a:lnTo>
                    <a:pt x="4794" y="7248"/>
                  </a:lnTo>
                  <a:lnTo>
                    <a:pt x="4613" y="7300"/>
                  </a:lnTo>
                  <a:lnTo>
                    <a:pt x="4423" y="7343"/>
                  </a:lnTo>
                  <a:lnTo>
                    <a:pt x="4233" y="7378"/>
                  </a:lnTo>
                  <a:lnTo>
                    <a:pt x="4043" y="7404"/>
                  </a:lnTo>
                  <a:lnTo>
                    <a:pt x="3853" y="7421"/>
                  </a:lnTo>
                  <a:lnTo>
                    <a:pt x="3663" y="7430"/>
                  </a:lnTo>
                  <a:lnTo>
                    <a:pt x="3481" y="7430"/>
                  </a:lnTo>
                  <a:lnTo>
                    <a:pt x="3291" y="7421"/>
                  </a:lnTo>
                  <a:lnTo>
                    <a:pt x="3110" y="7404"/>
                  </a:lnTo>
                  <a:lnTo>
                    <a:pt x="2929" y="7378"/>
                  </a:lnTo>
                  <a:lnTo>
                    <a:pt x="2747" y="7343"/>
                  </a:lnTo>
                  <a:lnTo>
                    <a:pt x="2566" y="7300"/>
                  </a:lnTo>
                  <a:lnTo>
                    <a:pt x="2393" y="7248"/>
                  </a:lnTo>
                  <a:lnTo>
                    <a:pt x="2220" y="7188"/>
                  </a:lnTo>
                  <a:lnTo>
                    <a:pt x="2056" y="7127"/>
                  </a:lnTo>
                  <a:lnTo>
                    <a:pt x="1892" y="7050"/>
                  </a:lnTo>
                  <a:lnTo>
                    <a:pt x="1736" y="6963"/>
                  </a:lnTo>
                  <a:lnTo>
                    <a:pt x="1581" y="6877"/>
                  </a:lnTo>
                  <a:lnTo>
                    <a:pt x="1426" y="6773"/>
                  </a:lnTo>
                  <a:lnTo>
                    <a:pt x="1287" y="6669"/>
                  </a:lnTo>
                  <a:lnTo>
                    <a:pt x="1149" y="6557"/>
                  </a:lnTo>
                  <a:lnTo>
                    <a:pt x="1011" y="6436"/>
                  </a:lnTo>
                  <a:lnTo>
                    <a:pt x="890" y="6307"/>
                  </a:lnTo>
                  <a:lnTo>
                    <a:pt x="769" y="6168"/>
                  </a:lnTo>
                  <a:lnTo>
                    <a:pt x="657" y="6022"/>
                  </a:lnTo>
                  <a:lnTo>
                    <a:pt x="553" y="5875"/>
                  </a:lnTo>
                  <a:lnTo>
                    <a:pt x="449" y="5711"/>
                  </a:lnTo>
                  <a:lnTo>
                    <a:pt x="449" y="5711"/>
                  </a:lnTo>
                  <a:lnTo>
                    <a:pt x="363" y="5547"/>
                  </a:lnTo>
                  <a:lnTo>
                    <a:pt x="285" y="5382"/>
                  </a:lnTo>
                  <a:lnTo>
                    <a:pt x="216" y="5210"/>
                  </a:lnTo>
                  <a:lnTo>
                    <a:pt x="156" y="5037"/>
                  </a:lnTo>
                  <a:lnTo>
                    <a:pt x="104" y="4864"/>
                  </a:lnTo>
                  <a:lnTo>
                    <a:pt x="69" y="4691"/>
                  </a:lnTo>
                  <a:lnTo>
                    <a:pt x="35" y="4510"/>
                  </a:lnTo>
                  <a:lnTo>
                    <a:pt x="18" y="4337"/>
                  </a:lnTo>
                  <a:lnTo>
                    <a:pt x="9" y="4156"/>
                  </a:lnTo>
                  <a:lnTo>
                    <a:pt x="0" y="3974"/>
                  </a:lnTo>
                  <a:lnTo>
                    <a:pt x="9" y="3802"/>
                  </a:lnTo>
                  <a:lnTo>
                    <a:pt x="26" y="3620"/>
                  </a:lnTo>
                  <a:lnTo>
                    <a:pt x="52" y="3439"/>
                  </a:lnTo>
                  <a:lnTo>
                    <a:pt x="87" y="3266"/>
                  </a:lnTo>
                  <a:lnTo>
                    <a:pt x="130" y="3085"/>
                  </a:lnTo>
                  <a:lnTo>
                    <a:pt x="182" y="2912"/>
                  </a:lnTo>
                  <a:lnTo>
                    <a:pt x="242" y="2739"/>
                  </a:lnTo>
                  <a:lnTo>
                    <a:pt x="303" y="2566"/>
                  </a:lnTo>
                  <a:lnTo>
                    <a:pt x="380" y="2402"/>
                  </a:lnTo>
                  <a:lnTo>
                    <a:pt x="467" y="2230"/>
                  </a:lnTo>
                  <a:lnTo>
                    <a:pt x="562" y="2074"/>
                  </a:lnTo>
                  <a:lnTo>
                    <a:pt x="665" y="1910"/>
                  </a:lnTo>
                  <a:lnTo>
                    <a:pt x="769" y="1754"/>
                  </a:lnTo>
                  <a:lnTo>
                    <a:pt x="890" y="1608"/>
                  </a:lnTo>
                  <a:lnTo>
                    <a:pt x="1011" y="1461"/>
                  </a:lnTo>
                  <a:lnTo>
                    <a:pt x="1140" y="1314"/>
                  </a:lnTo>
                  <a:lnTo>
                    <a:pt x="1279" y="1176"/>
                  </a:lnTo>
                  <a:lnTo>
                    <a:pt x="1426" y="1046"/>
                  </a:lnTo>
                  <a:lnTo>
                    <a:pt x="1581" y="917"/>
                  </a:lnTo>
                  <a:lnTo>
                    <a:pt x="1745" y="804"/>
                  </a:lnTo>
                  <a:lnTo>
                    <a:pt x="1909" y="683"/>
                  </a:lnTo>
                  <a:lnTo>
                    <a:pt x="2091" y="580"/>
                  </a:lnTo>
                  <a:lnTo>
                    <a:pt x="2091" y="580"/>
                  </a:lnTo>
                  <a:lnTo>
                    <a:pt x="2263" y="485"/>
                  </a:lnTo>
                  <a:lnTo>
                    <a:pt x="2453" y="390"/>
                  </a:lnTo>
                  <a:lnTo>
                    <a:pt x="2635" y="312"/>
                  </a:lnTo>
                  <a:lnTo>
                    <a:pt x="2816" y="243"/>
                  </a:lnTo>
                  <a:lnTo>
                    <a:pt x="3006" y="182"/>
                  </a:lnTo>
                  <a:lnTo>
                    <a:pt x="3196" y="122"/>
                  </a:lnTo>
                  <a:lnTo>
                    <a:pt x="3386" y="79"/>
                  </a:lnTo>
                  <a:lnTo>
                    <a:pt x="3576" y="44"/>
                  </a:lnTo>
                  <a:lnTo>
                    <a:pt x="3766" y="18"/>
                  </a:lnTo>
                  <a:lnTo>
                    <a:pt x="3948" y="1"/>
                  </a:lnTo>
                  <a:lnTo>
                    <a:pt x="4138" y="1"/>
                  </a:lnTo>
                  <a:lnTo>
                    <a:pt x="4328" y="1"/>
                  </a:lnTo>
                  <a:lnTo>
                    <a:pt x="4509" y="10"/>
                  </a:lnTo>
                  <a:lnTo>
                    <a:pt x="4699" y="27"/>
                  </a:lnTo>
                  <a:lnTo>
                    <a:pt x="4881" y="53"/>
                  </a:lnTo>
                  <a:lnTo>
                    <a:pt x="5062" y="87"/>
                  </a:lnTo>
                  <a:lnTo>
                    <a:pt x="5235" y="130"/>
                  </a:lnTo>
                  <a:lnTo>
                    <a:pt x="5408" y="174"/>
                  </a:lnTo>
                  <a:lnTo>
                    <a:pt x="5580" y="234"/>
                  </a:lnTo>
                  <a:lnTo>
                    <a:pt x="5753" y="303"/>
                  </a:lnTo>
                  <a:lnTo>
                    <a:pt x="5917" y="381"/>
                  </a:lnTo>
                  <a:lnTo>
                    <a:pt x="6073" y="459"/>
                  </a:lnTo>
                  <a:lnTo>
                    <a:pt x="6228" y="554"/>
                  </a:lnTo>
                  <a:lnTo>
                    <a:pt x="6375" y="649"/>
                  </a:lnTo>
                  <a:lnTo>
                    <a:pt x="6522" y="761"/>
                  </a:lnTo>
                  <a:lnTo>
                    <a:pt x="6660" y="873"/>
                  </a:lnTo>
                  <a:lnTo>
                    <a:pt x="6790" y="994"/>
                  </a:lnTo>
                  <a:lnTo>
                    <a:pt x="6919" y="1124"/>
                  </a:lnTo>
                  <a:lnTo>
                    <a:pt x="7040" y="1262"/>
                  </a:lnTo>
                  <a:lnTo>
                    <a:pt x="7153" y="1400"/>
                  </a:lnTo>
                  <a:lnTo>
                    <a:pt x="7256" y="1556"/>
                  </a:lnTo>
                  <a:lnTo>
                    <a:pt x="7351" y="1711"/>
                  </a:lnTo>
                  <a:lnTo>
                    <a:pt x="7351" y="1711"/>
                  </a:lnTo>
                  <a:lnTo>
                    <a:pt x="7446" y="1875"/>
                  </a:lnTo>
                  <a:lnTo>
                    <a:pt x="7524" y="2048"/>
                  </a:lnTo>
                  <a:lnTo>
                    <a:pt x="7593" y="2212"/>
                  </a:lnTo>
                  <a:lnTo>
                    <a:pt x="7654" y="2385"/>
                  </a:lnTo>
                  <a:lnTo>
                    <a:pt x="7697" y="2558"/>
                  </a:lnTo>
                  <a:lnTo>
                    <a:pt x="7740" y="2739"/>
                  </a:lnTo>
                  <a:lnTo>
                    <a:pt x="7766" y="2912"/>
                  </a:lnTo>
                  <a:lnTo>
                    <a:pt x="7792" y="3093"/>
                  </a:lnTo>
                  <a:lnTo>
                    <a:pt x="7800" y="3266"/>
                  </a:lnTo>
                  <a:lnTo>
                    <a:pt x="7800" y="3447"/>
                  </a:lnTo>
                  <a:lnTo>
                    <a:pt x="7792" y="3629"/>
                  </a:lnTo>
                  <a:lnTo>
                    <a:pt x="7783" y="3810"/>
                  </a:lnTo>
                  <a:lnTo>
                    <a:pt x="7757" y="3983"/>
                  </a:lnTo>
                  <a:lnTo>
                    <a:pt x="7723" y="4164"/>
                  </a:lnTo>
                  <a:lnTo>
                    <a:pt x="7679" y="4337"/>
                  </a:lnTo>
                  <a:lnTo>
                    <a:pt x="7628" y="4519"/>
                  </a:lnTo>
                  <a:lnTo>
                    <a:pt x="7567" y="4691"/>
                  </a:lnTo>
                  <a:lnTo>
                    <a:pt x="7498" y="4855"/>
                  </a:lnTo>
                  <a:lnTo>
                    <a:pt x="7420" y="5028"/>
                  </a:lnTo>
                  <a:lnTo>
                    <a:pt x="7334" y="5192"/>
                  </a:lnTo>
                  <a:lnTo>
                    <a:pt x="7248" y="5357"/>
                  </a:lnTo>
                  <a:lnTo>
                    <a:pt x="7144" y="5512"/>
                  </a:lnTo>
                  <a:lnTo>
                    <a:pt x="7032" y="5667"/>
                  </a:lnTo>
                  <a:lnTo>
                    <a:pt x="6919" y="5823"/>
                  </a:lnTo>
                  <a:lnTo>
                    <a:pt x="6798" y="5970"/>
                  </a:lnTo>
                  <a:lnTo>
                    <a:pt x="6660" y="6108"/>
                  </a:lnTo>
                  <a:lnTo>
                    <a:pt x="6522" y="6246"/>
                  </a:lnTo>
                  <a:lnTo>
                    <a:pt x="6375" y="6384"/>
                  </a:lnTo>
                  <a:lnTo>
                    <a:pt x="6220" y="6505"/>
                  </a:lnTo>
                  <a:lnTo>
                    <a:pt x="6064" y="6626"/>
                  </a:lnTo>
                  <a:lnTo>
                    <a:pt x="5891" y="6739"/>
                  </a:lnTo>
                  <a:lnTo>
                    <a:pt x="5719" y="685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-817464" y="4075297"/>
              <a:ext cx="118526" cy="169407"/>
            </a:xfrm>
            <a:custGeom>
              <a:rect b="b" l="l" r="r" t="t"/>
              <a:pathLst>
                <a:path extrusionOk="0" h="4285" w="2998">
                  <a:moveTo>
                    <a:pt x="181" y="0"/>
                  </a:moveTo>
                  <a:lnTo>
                    <a:pt x="104" y="18"/>
                  </a:lnTo>
                  <a:lnTo>
                    <a:pt x="52" y="52"/>
                  </a:lnTo>
                  <a:lnTo>
                    <a:pt x="26" y="69"/>
                  </a:lnTo>
                  <a:lnTo>
                    <a:pt x="9" y="87"/>
                  </a:lnTo>
                  <a:lnTo>
                    <a:pt x="0" y="113"/>
                  </a:lnTo>
                  <a:lnTo>
                    <a:pt x="0" y="139"/>
                  </a:lnTo>
                  <a:lnTo>
                    <a:pt x="0" y="165"/>
                  </a:lnTo>
                  <a:lnTo>
                    <a:pt x="9" y="190"/>
                  </a:lnTo>
                  <a:lnTo>
                    <a:pt x="26" y="216"/>
                  </a:lnTo>
                  <a:lnTo>
                    <a:pt x="43" y="242"/>
                  </a:lnTo>
                  <a:lnTo>
                    <a:pt x="78" y="277"/>
                  </a:lnTo>
                  <a:lnTo>
                    <a:pt x="112" y="303"/>
                  </a:lnTo>
                  <a:lnTo>
                    <a:pt x="285" y="398"/>
                  </a:lnTo>
                  <a:lnTo>
                    <a:pt x="458" y="493"/>
                  </a:lnTo>
                  <a:lnTo>
                    <a:pt x="631" y="579"/>
                  </a:lnTo>
                  <a:lnTo>
                    <a:pt x="717" y="622"/>
                  </a:lnTo>
                  <a:lnTo>
                    <a:pt x="803" y="683"/>
                  </a:lnTo>
                  <a:lnTo>
                    <a:pt x="959" y="795"/>
                  </a:lnTo>
                  <a:lnTo>
                    <a:pt x="1106" y="907"/>
                  </a:lnTo>
                  <a:lnTo>
                    <a:pt x="1253" y="1037"/>
                  </a:lnTo>
                  <a:lnTo>
                    <a:pt x="1391" y="1175"/>
                  </a:lnTo>
                  <a:lnTo>
                    <a:pt x="1529" y="1313"/>
                  </a:lnTo>
                  <a:lnTo>
                    <a:pt x="1650" y="1460"/>
                  </a:lnTo>
                  <a:lnTo>
                    <a:pt x="1771" y="1607"/>
                  </a:lnTo>
                  <a:lnTo>
                    <a:pt x="1883" y="1763"/>
                  </a:lnTo>
                  <a:lnTo>
                    <a:pt x="1970" y="1901"/>
                  </a:lnTo>
                  <a:lnTo>
                    <a:pt x="2047" y="2030"/>
                  </a:lnTo>
                  <a:lnTo>
                    <a:pt x="2125" y="2169"/>
                  </a:lnTo>
                  <a:lnTo>
                    <a:pt x="2194" y="2307"/>
                  </a:lnTo>
                  <a:lnTo>
                    <a:pt x="2255" y="2454"/>
                  </a:lnTo>
                  <a:lnTo>
                    <a:pt x="2315" y="2600"/>
                  </a:lnTo>
                  <a:lnTo>
                    <a:pt x="2367" y="2747"/>
                  </a:lnTo>
                  <a:lnTo>
                    <a:pt x="2419" y="2894"/>
                  </a:lnTo>
                  <a:lnTo>
                    <a:pt x="2453" y="3050"/>
                  </a:lnTo>
                  <a:lnTo>
                    <a:pt x="2496" y="3196"/>
                  </a:lnTo>
                  <a:lnTo>
                    <a:pt x="2522" y="3352"/>
                  </a:lnTo>
                  <a:lnTo>
                    <a:pt x="2548" y="3507"/>
                  </a:lnTo>
                  <a:lnTo>
                    <a:pt x="2566" y="3663"/>
                  </a:lnTo>
                  <a:lnTo>
                    <a:pt x="2574" y="3818"/>
                  </a:lnTo>
                  <a:lnTo>
                    <a:pt x="2583" y="3974"/>
                  </a:lnTo>
                  <a:lnTo>
                    <a:pt x="2583" y="4129"/>
                  </a:lnTo>
                  <a:lnTo>
                    <a:pt x="2583" y="4181"/>
                  </a:lnTo>
                  <a:lnTo>
                    <a:pt x="2591" y="4224"/>
                  </a:lnTo>
                  <a:lnTo>
                    <a:pt x="2617" y="4268"/>
                  </a:lnTo>
                  <a:lnTo>
                    <a:pt x="2635" y="4276"/>
                  </a:lnTo>
                  <a:lnTo>
                    <a:pt x="2652" y="4285"/>
                  </a:lnTo>
                  <a:lnTo>
                    <a:pt x="2687" y="4285"/>
                  </a:lnTo>
                  <a:lnTo>
                    <a:pt x="2721" y="4276"/>
                  </a:lnTo>
                  <a:lnTo>
                    <a:pt x="2782" y="4242"/>
                  </a:lnTo>
                  <a:lnTo>
                    <a:pt x="2842" y="4190"/>
                  </a:lnTo>
                  <a:lnTo>
                    <a:pt x="2885" y="4138"/>
                  </a:lnTo>
                  <a:lnTo>
                    <a:pt x="2928" y="4078"/>
                  </a:lnTo>
                  <a:lnTo>
                    <a:pt x="2963" y="4008"/>
                  </a:lnTo>
                  <a:lnTo>
                    <a:pt x="2980" y="3939"/>
                  </a:lnTo>
                  <a:lnTo>
                    <a:pt x="2997" y="3862"/>
                  </a:lnTo>
                  <a:lnTo>
                    <a:pt x="2997" y="3792"/>
                  </a:lnTo>
                  <a:lnTo>
                    <a:pt x="2997" y="3715"/>
                  </a:lnTo>
                  <a:lnTo>
                    <a:pt x="2989" y="3646"/>
                  </a:lnTo>
                  <a:lnTo>
                    <a:pt x="2954" y="3499"/>
                  </a:lnTo>
                  <a:lnTo>
                    <a:pt x="2911" y="3361"/>
                  </a:lnTo>
                  <a:lnTo>
                    <a:pt x="2859" y="3222"/>
                  </a:lnTo>
                  <a:lnTo>
                    <a:pt x="2730" y="2920"/>
                  </a:lnTo>
                  <a:lnTo>
                    <a:pt x="2591" y="2618"/>
                  </a:lnTo>
                  <a:lnTo>
                    <a:pt x="2445" y="2324"/>
                  </a:lnTo>
                  <a:lnTo>
                    <a:pt x="2289" y="2030"/>
                  </a:lnTo>
                  <a:lnTo>
                    <a:pt x="2134" y="1745"/>
                  </a:lnTo>
                  <a:lnTo>
                    <a:pt x="1961" y="1469"/>
                  </a:lnTo>
                  <a:lnTo>
                    <a:pt x="1780" y="1192"/>
                  </a:lnTo>
                  <a:lnTo>
                    <a:pt x="1589" y="925"/>
                  </a:lnTo>
                  <a:lnTo>
                    <a:pt x="1460" y="761"/>
                  </a:lnTo>
                  <a:lnTo>
                    <a:pt x="1322" y="596"/>
                  </a:lnTo>
                  <a:lnTo>
                    <a:pt x="1175" y="441"/>
                  </a:lnTo>
                  <a:lnTo>
                    <a:pt x="1019" y="311"/>
                  </a:lnTo>
                  <a:lnTo>
                    <a:pt x="933" y="242"/>
                  </a:lnTo>
                  <a:lnTo>
                    <a:pt x="847" y="190"/>
                  </a:lnTo>
                  <a:lnTo>
                    <a:pt x="760" y="139"/>
                  </a:lnTo>
                  <a:lnTo>
                    <a:pt x="665" y="95"/>
                  </a:lnTo>
                  <a:lnTo>
                    <a:pt x="579" y="61"/>
                  </a:lnTo>
                  <a:lnTo>
                    <a:pt x="475" y="35"/>
                  </a:lnTo>
                  <a:lnTo>
                    <a:pt x="380" y="9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ACAB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-794929" y="4060274"/>
              <a:ext cx="111014" cy="178303"/>
            </a:xfrm>
            <a:custGeom>
              <a:rect b="b" l="l" r="r" t="t"/>
              <a:pathLst>
                <a:path extrusionOk="0" h="4510" w="2808">
                  <a:moveTo>
                    <a:pt x="346" y="0"/>
                  </a:moveTo>
                  <a:lnTo>
                    <a:pt x="259" y="9"/>
                  </a:lnTo>
                  <a:lnTo>
                    <a:pt x="216" y="18"/>
                  </a:lnTo>
                  <a:lnTo>
                    <a:pt x="173" y="35"/>
                  </a:lnTo>
                  <a:lnTo>
                    <a:pt x="121" y="69"/>
                  </a:lnTo>
                  <a:lnTo>
                    <a:pt x="78" y="121"/>
                  </a:lnTo>
                  <a:lnTo>
                    <a:pt x="43" y="190"/>
                  </a:lnTo>
                  <a:lnTo>
                    <a:pt x="9" y="259"/>
                  </a:lnTo>
                  <a:lnTo>
                    <a:pt x="0" y="337"/>
                  </a:lnTo>
                  <a:lnTo>
                    <a:pt x="0" y="415"/>
                  </a:lnTo>
                  <a:lnTo>
                    <a:pt x="9" y="449"/>
                  </a:lnTo>
                  <a:lnTo>
                    <a:pt x="17" y="475"/>
                  </a:lnTo>
                  <a:lnTo>
                    <a:pt x="35" y="501"/>
                  </a:lnTo>
                  <a:lnTo>
                    <a:pt x="61" y="527"/>
                  </a:lnTo>
                  <a:lnTo>
                    <a:pt x="87" y="545"/>
                  </a:lnTo>
                  <a:lnTo>
                    <a:pt x="147" y="545"/>
                  </a:lnTo>
                  <a:lnTo>
                    <a:pt x="173" y="536"/>
                  </a:lnTo>
                  <a:lnTo>
                    <a:pt x="225" y="510"/>
                  </a:lnTo>
                  <a:lnTo>
                    <a:pt x="259" y="510"/>
                  </a:lnTo>
                  <a:lnTo>
                    <a:pt x="285" y="501"/>
                  </a:lnTo>
                  <a:lnTo>
                    <a:pt x="372" y="519"/>
                  </a:lnTo>
                  <a:lnTo>
                    <a:pt x="449" y="545"/>
                  </a:lnTo>
                  <a:lnTo>
                    <a:pt x="527" y="579"/>
                  </a:lnTo>
                  <a:lnTo>
                    <a:pt x="596" y="631"/>
                  </a:lnTo>
                  <a:lnTo>
                    <a:pt x="717" y="726"/>
                  </a:lnTo>
                  <a:lnTo>
                    <a:pt x="838" y="821"/>
                  </a:lnTo>
                  <a:lnTo>
                    <a:pt x="959" y="933"/>
                  </a:lnTo>
                  <a:lnTo>
                    <a:pt x="1063" y="1046"/>
                  </a:lnTo>
                  <a:lnTo>
                    <a:pt x="1166" y="1166"/>
                  </a:lnTo>
                  <a:lnTo>
                    <a:pt x="1261" y="1296"/>
                  </a:lnTo>
                  <a:lnTo>
                    <a:pt x="1356" y="1426"/>
                  </a:lnTo>
                  <a:lnTo>
                    <a:pt x="1443" y="1564"/>
                  </a:lnTo>
                  <a:lnTo>
                    <a:pt x="1598" y="1840"/>
                  </a:lnTo>
                  <a:lnTo>
                    <a:pt x="1745" y="2125"/>
                  </a:lnTo>
                  <a:lnTo>
                    <a:pt x="1883" y="2428"/>
                  </a:lnTo>
                  <a:lnTo>
                    <a:pt x="2013" y="2721"/>
                  </a:lnTo>
                  <a:lnTo>
                    <a:pt x="2160" y="3093"/>
                  </a:lnTo>
                  <a:lnTo>
                    <a:pt x="2229" y="3283"/>
                  </a:lnTo>
                  <a:lnTo>
                    <a:pt x="2289" y="3473"/>
                  </a:lnTo>
                  <a:lnTo>
                    <a:pt x="2341" y="3671"/>
                  </a:lnTo>
                  <a:lnTo>
                    <a:pt x="2376" y="3862"/>
                  </a:lnTo>
                  <a:lnTo>
                    <a:pt x="2402" y="4060"/>
                  </a:lnTo>
                  <a:lnTo>
                    <a:pt x="2410" y="4259"/>
                  </a:lnTo>
                  <a:lnTo>
                    <a:pt x="2410" y="4328"/>
                  </a:lnTo>
                  <a:lnTo>
                    <a:pt x="2419" y="4397"/>
                  </a:lnTo>
                  <a:lnTo>
                    <a:pt x="2427" y="4423"/>
                  </a:lnTo>
                  <a:lnTo>
                    <a:pt x="2436" y="4449"/>
                  </a:lnTo>
                  <a:lnTo>
                    <a:pt x="2462" y="4475"/>
                  </a:lnTo>
                  <a:lnTo>
                    <a:pt x="2488" y="4492"/>
                  </a:lnTo>
                  <a:lnTo>
                    <a:pt x="2522" y="4509"/>
                  </a:lnTo>
                  <a:lnTo>
                    <a:pt x="2566" y="4509"/>
                  </a:lnTo>
                  <a:lnTo>
                    <a:pt x="2609" y="4492"/>
                  </a:lnTo>
                  <a:lnTo>
                    <a:pt x="2643" y="4466"/>
                  </a:lnTo>
                  <a:lnTo>
                    <a:pt x="2678" y="4432"/>
                  </a:lnTo>
                  <a:lnTo>
                    <a:pt x="2704" y="4388"/>
                  </a:lnTo>
                  <a:lnTo>
                    <a:pt x="2730" y="4345"/>
                  </a:lnTo>
                  <a:lnTo>
                    <a:pt x="2747" y="4302"/>
                  </a:lnTo>
                  <a:lnTo>
                    <a:pt x="2773" y="4207"/>
                  </a:lnTo>
                  <a:lnTo>
                    <a:pt x="2790" y="4112"/>
                  </a:lnTo>
                  <a:lnTo>
                    <a:pt x="2799" y="4017"/>
                  </a:lnTo>
                  <a:lnTo>
                    <a:pt x="2808" y="3922"/>
                  </a:lnTo>
                  <a:lnTo>
                    <a:pt x="2808" y="3818"/>
                  </a:lnTo>
                  <a:lnTo>
                    <a:pt x="2808" y="3723"/>
                  </a:lnTo>
                  <a:lnTo>
                    <a:pt x="2782" y="3525"/>
                  </a:lnTo>
                  <a:lnTo>
                    <a:pt x="2738" y="3335"/>
                  </a:lnTo>
                  <a:lnTo>
                    <a:pt x="2687" y="3145"/>
                  </a:lnTo>
                  <a:lnTo>
                    <a:pt x="2626" y="2955"/>
                  </a:lnTo>
                  <a:lnTo>
                    <a:pt x="2548" y="2764"/>
                  </a:lnTo>
                  <a:lnTo>
                    <a:pt x="2427" y="2488"/>
                  </a:lnTo>
                  <a:lnTo>
                    <a:pt x="2298" y="2212"/>
                  </a:lnTo>
                  <a:lnTo>
                    <a:pt x="2160" y="1944"/>
                  </a:lnTo>
                  <a:lnTo>
                    <a:pt x="2013" y="1676"/>
                  </a:lnTo>
                  <a:lnTo>
                    <a:pt x="1857" y="1417"/>
                  </a:lnTo>
                  <a:lnTo>
                    <a:pt x="1693" y="1158"/>
                  </a:lnTo>
                  <a:lnTo>
                    <a:pt x="1512" y="907"/>
                  </a:lnTo>
                  <a:lnTo>
                    <a:pt x="1330" y="665"/>
                  </a:lnTo>
                  <a:lnTo>
                    <a:pt x="1235" y="545"/>
                  </a:lnTo>
                  <a:lnTo>
                    <a:pt x="1132" y="432"/>
                  </a:lnTo>
                  <a:lnTo>
                    <a:pt x="1019" y="320"/>
                  </a:lnTo>
                  <a:lnTo>
                    <a:pt x="899" y="225"/>
                  </a:lnTo>
                  <a:lnTo>
                    <a:pt x="769" y="139"/>
                  </a:lnTo>
                  <a:lnTo>
                    <a:pt x="709" y="104"/>
                  </a:lnTo>
                  <a:lnTo>
                    <a:pt x="639" y="69"/>
                  </a:lnTo>
                  <a:lnTo>
                    <a:pt x="570" y="44"/>
                  </a:lnTo>
                  <a:lnTo>
                    <a:pt x="501" y="26"/>
                  </a:lnTo>
                  <a:lnTo>
                    <a:pt x="423" y="9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ACAB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-1183914" y="4217030"/>
              <a:ext cx="159880" cy="133905"/>
            </a:xfrm>
            <a:custGeom>
              <a:rect b="b" l="l" r="r" t="t"/>
              <a:pathLst>
                <a:path extrusionOk="0" h="3387" w="4044">
                  <a:moveTo>
                    <a:pt x="2592" y="423"/>
                  </a:moveTo>
                  <a:lnTo>
                    <a:pt x="2687" y="432"/>
                  </a:lnTo>
                  <a:lnTo>
                    <a:pt x="2782" y="458"/>
                  </a:lnTo>
                  <a:lnTo>
                    <a:pt x="2877" y="501"/>
                  </a:lnTo>
                  <a:lnTo>
                    <a:pt x="2963" y="553"/>
                  </a:lnTo>
                  <a:lnTo>
                    <a:pt x="3050" y="622"/>
                  </a:lnTo>
                  <a:lnTo>
                    <a:pt x="3136" y="708"/>
                  </a:lnTo>
                  <a:lnTo>
                    <a:pt x="3222" y="812"/>
                  </a:lnTo>
                  <a:lnTo>
                    <a:pt x="3300" y="916"/>
                  </a:lnTo>
                  <a:lnTo>
                    <a:pt x="3300" y="924"/>
                  </a:lnTo>
                  <a:lnTo>
                    <a:pt x="2117" y="1520"/>
                  </a:lnTo>
                  <a:lnTo>
                    <a:pt x="2074" y="1322"/>
                  </a:lnTo>
                  <a:lnTo>
                    <a:pt x="2056" y="1149"/>
                  </a:lnTo>
                  <a:lnTo>
                    <a:pt x="2056" y="994"/>
                  </a:lnTo>
                  <a:lnTo>
                    <a:pt x="2065" y="924"/>
                  </a:lnTo>
                  <a:lnTo>
                    <a:pt x="2074" y="864"/>
                  </a:lnTo>
                  <a:lnTo>
                    <a:pt x="2091" y="804"/>
                  </a:lnTo>
                  <a:lnTo>
                    <a:pt x="2108" y="752"/>
                  </a:lnTo>
                  <a:lnTo>
                    <a:pt x="2134" y="700"/>
                  </a:lnTo>
                  <a:lnTo>
                    <a:pt x="2160" y="657"/>
                  </a:lnTo>
                  <a:lnTo>
                    <a:pt x="2195" y="613"/>
                  </a:lnTo>
                  <a:lnTo>
                    <a:pt x="2229" y="570"/>
                  </a:lnTo>
                  <a:lnTo>
                    <a:pt x="2272" y="536"/>
                  </a:lnTo>
                  <a:lnTo>
                    <a:pt x="2315" y="510"/>
                  </a:lnTo>
                  <a:lnTo>
                    <a:pt x="2385" y="467"/>
                  </a:lnTo>
                  <a:lnTo>
                    <a:pt x="2454" y="441"/>
                  </a:lnTo>
                  <a:lnTo>
                    <a:pt x="2523" y="432"/>
                  </a:lnTo>
                  <a:lnTo>
                    <a:pt x="2592" y="423"/>
                  </a:lnTo>
                  <a:close/>
                  <a:moveTo>
                    <a:pt x="1745" y="1996"/>
                  </a:moveTo>
                  <a:lnTo>
                    <a:pt x="1780" y="2168"/>
                  </a:lnTo>
                  <a:lnTo>
                    <a:pt x="1806" y="2324"/>
                  </a:lnTo>
                  <a:lnTo>
                    <a:pt x="1806" y="2462"/>
                  </a:lnTo>
                  <a:lnTo>
                    <a:pt x="1797" y="2574"/>
                  </a:lnTo>
                  <a:lnTo>
                    <a:pt x="1771" y="2678"/>
                  </a:lnTo>
                  <a:lnTo>
                    <a:pt x="1754" y="2721"/>
                  </a:lnTo>
                  <a:lnTo>
                    <a:pt x="1728" y="2764"/>
                  </a:lnTo>
                  <a:lnTo>
                    <a:pt x="1702" y="2808"/>
                  </a:lnTo>
                  <a:lnTo>
                    <a:pt x="1668" y="2842"/>
                  </a:lnTo>
                  <a:lnTo>
                    <a:pt x="1590" y="2903"/>
                  </a:lnTo>
                  <a:lnTo>
                    <a:pt x="1529" y="2937"/>
                  </a:lnTo>
                  <a:lnTo>
                    <a:pt x="1460" y="2954"/>
                  </a:lnTo>
                  <a:lnTo>
                    <a:pt x="1400" y="2972"/>
                  </a:lnTo>
                  <a:lnTo>
                    <a:pt x="1244" y="2972"/>
                  </a:lnTo>
                  <a:lnTo>
                    <a:pt x="1158" y="2946"/>
                  </a:lnTo>
                  <a:lnTo>
                    <a:pt x="1080" y="2920"/>
                  </a:lnTo>
                  <a:lnTo>
                    <a:pt x="994" y="2868"/>
                  </a:lnTo>
                  <a:lnTo>
                    <a:pt x="907" y="2808"/>
                  </a:lnTo>
                  <a:lnTo>
                    <a:pt x="821" y="2738"/>
                  </a:lnTo>
                  <a:lnTo>
                    <a:pt x="743" y="2643"/>
                  </a:lnTo>
                  <a:lnTo>
                    <a:pt x="666" y="2531"/>
                  </a:lnTo>
                  <a:lnTo>
                    <a:pt x="1745" y="1996"/>
                  </a:lnTo>
                  <a:close/>
                  <a:moveTo>
                    <a:pt x="2246" y="0"/>
                  </a:moveTo>
                  <a:lnTo>
                    <a:pt x="2143" y="9"/>
                  </a:lnTo>
                  <a:lnTo>
                    <a:pt x="2039" y="35"/>
                  </a:lnTo>
                  <a:lnTo>
                    <a:pt x="1944" y="69"/>
                  </a:lnTo>
                  <a:lnTo>
                    <a:pt x="1849" y="121"/>
                  </a:lnTo>
                  <a:lnTo>
                    <a:pt x="1771" y="173"/>
                  </a:lnTo>
                  <a:lnTo>
                    <a:pt x="1702" y="233"/>
                  </a:lnTo>
                  <a:lnTo>
                    <a:pt x="1650" y="302"/>
                  </a:lnTo>
                  <a:lnTo>
                    <a:pt x="1607" y="380"/>
                  </a:lnTo>
                  <a:lnTo>
                    <a:pt x="1573" y="458"/>
                  </a:lnTo>
                  <a:lnTo>
                    <a:pt x="1547" y="544"/>
                  </a:lnTo>
                  <a:lnTo>
                    <a:pt x="1529" y="639"/>
                  </a:lnTo>
                  <a:lnTo>
                    <a:pt x="1521" y="743"/>
                  </a:lnTo>
                  <a:lnTo>
                    <a:pt x="1512" y="847"/>
                  </a:lnTo>
                  <a:lnTo>
                    <a:pt x="1521" y="959"/>
                  </a:lnTo>
                  <a:lnTo>
                    <a:pt x="1529" y="1080"/>
                  </a:lnTo>
                  <a:lnTo>
                    <a:pt x="1555" y="1201"/>
                  </a:lnTo>
                  <a:lnTo>
                    <a:pt x="1607" y="1460"/>
                  </a:lnTo>
                  <a:lnTo>
                    <a:pt x="1676" y="1745"/>
                  </a:lnTo>
                  <a:lnTo>
                    <a:pt x="545" y="2307"/>
                  </a:lnTo>
                  <a:lnTo>
                    <a:pt x="510" y="2229"/>
                  </a:lnTo>
                  <a:lnTo>
                    <a:pt x="484" y="2151"/>
                  </a:lnTo>
                  <a:lnTo>
                    <a:pt x="467" y="2073"/>
                  </a:lnTo>
                  <a:lnTo>
                    <a:pt x="458" y="2004"/>
                  </a:lnTo>
                  <a:lnTo>
                    <a:pt x="450" y="1935"/>
                  </a:lnTo>
                  <a:lnTo>
                    <a:pt x="450" y="1866"/>
                  </a:lnTo>
                  <a:lnTo>
                    <a:pt x="458" y="1736"/>
                  </a:lnTo>
                  <a:lnTo>
                    <a:pt x="493" y="1615"/>
                  </a:lnTo>
                  <a:lnTo>
                    <a:pt x="545" y="1503"/>
                  </a:lnTo>
                  <a:lnTo>
                    <a:pt x="596" y="1400"/>
                  </a:lnTo>
                  <a:lnTo>
                    <a:pt x="666" y="1296"/>
                  </a:lnTo>
                  <a:lnTo>
                    <a:pt x="519" y="1132"/>
                  </a:lnTo>
                  <a:lnTo>
                    <a:pt x="242" y="1400"/>
                  </a:lnTo>
                  <a:lnTo>
                    <a:pt x="0" y="1633"/>
                  </a:lnTo>
                  <a:lnTo>
                    <a:pt x="156" y="1970"/>
                  </a:lnTo>
                  <a:lnTo>
                    <a:pt x="251" y="2168"/>
                  </a:lnTo>
                  <a:lnTo>
                    <a:pt x="372" y="2393"/>
                  </a:lnTo>
                  <a:lnTo>
                    <a:pt x="18" y="2574"/>
                  </a:lnTo>
                  <a:lnTo>
                    <a:pt x="156" y="2782"/>
                  </a:lnTo>
                  <a:lnTo>
                    <a:pt x="510" y="2609"/>
                  </a:lnTo>
                  <a:lnTo>
                    <a:pt x="640" y="2799"/>
                  </a:lnTo>
                  <a:lnTo>
                    <a:pt x="778" y="2954"/>
                  </a:lnTo>
                  <a:lnTo>
                    <a:pt x="925" y="3084"/>
                  </a:lnTo>
                  <a:lnTo>
                    <a:pt x="1063" y="3196"/>
                  </a:lnTo>
                  <a:lnTo>
                    <a:pt x="1132" y="3239"/>
                  </a:lnTo>
                  <a:lnTo>
                    <a:pt x="1210" y="3283"/>
                  </a:lnTo>
                  <a:lnTo>
                    <a:pt x="1279" y="3309"/>
                  </a:lnTo>
                  <a:lnTo>
                    <a:pt x="1348" y="3334"/>
                  </a:lnTo>
                  <a:lnTo>
                    <a:pt x="1417" y="3360"/>
                  </a:lnTo>
                  <a:lnTo>
                    <a:pt x="1486" y="3369"/>
                  </a:lnTo>
                  <a:lnTo>
                    <a:pt x="1547" y="3378"/>
                  </a:lnTo>
                  <a:lnTo>
                    <a:pt x="1616" y="3386"/>
                  </a:lnTo>
                  <a:lnTo>
                    <a:pt x="1711" y="3378"/>
                  </a:lnTo>
                  <a:lnTo>
                    <a:pt x="1806" y="3360"/>
                  </a:lnTo>
                  <a:lnTo>
                    <a:pt x="1892" y="3326"/>
                  </a:lnTo>
                  <a:lnTo>
                    <a:pt x="1970" y="3283"/>
                  </a:lnTo>
                  <a:lnTo>
                    <a:pt x="2039" y="3231"/>
                  </a:lnTo>
                  <a:lnTo>
                    <a:pt x="2100" y="3179"/>
                  </a:lnTo>
                  <a:lnTo>
                    <a:pt x="2151" y="3118"/>
                  </a:lnTo>
                  <a:lnTo>
                    <a:pt x="2203" y="3058"/>
                  </a:lnTo>
                  <a:lnTo>
                    <a:pt x="2238" y="2980"/>
                  </a:lnTo>
                  <a:lnTo>
                    <a:pt x="2264" y="2911"/>
                  </a:lnTo>
                  <a:lnTo>
                    <a:pt x="2281" y="2825"/>
                  </a:lnTo>
                  <a:lnTo>
                    <a:pt x="2298" y="2738"/>
                  </a:lnTo>
                  <a:lnTo>
                    <a:pt x="2307" y="2643"/>
                  </a:lnTo>
                  <a:lnTo>
                    <a:pt x="2307" y="2540"/>
                  </a:lnTo>
                  <a:lnTo>
                    <a:pt x="2298" y="2427"/>
                  </a:lnTo>
                  <a:lnTo>
                    <a:pt x="2290" y="2315"/>
                  </a:lnTo>
                  <a:lnTo>
                    <a:pt x="2246" y="2065"/>
                  </a:lnTo>
                  <a:lnTo>
                    <a:pt x="2177" y="1780"/>
                  </a:lnTo>
                  <a:lnTo>
                    <a:pt x="3430" y="1158"/>
                  </a:lnTo>
                  <a:lnTo>
                    <a:pt x="3464" y="1253"/>
                  </a:lnTo>
                  <a:lnTo>
                    <a:pt x="3490" y="1339"/>
                  </a:lnTo>
                  <a:lnTo>
                    <a:pt x="3508" y="1425"/>
                  </a:lnTo>
                  <a:lnTo>
                    <a:pt x="3525" y="1512"/>
                  </a:lnTo>
                  <a:lnTo>
                    <a:pt x="3533" y="1598"/>
                  </a:lnTo>
                  <a:lnTo>
                    <a:pt x="3533" y="1676"/>
                  </a:lnTo>
                  <a:lnTo>
                    <a:pt x="3525" y="1754"/>
                  </a:lnTo>
                  <a:lnTo>
                    <a:pt x="3516" y="1831"/>
                  </a:lnTo>
                  <a:lnTo>
                    <a:pt x="3499" y="1909"/>
                  </a:lnTo>
                  <a:lnTo>
                    <a:pt x="3482" y="1987"/>
                  </a:lnTo>
                  <a:lnTo>
                    <a:pt x="3430" y="2125"/>
                  </a:lnTo>
                  <a:lnTo>
                    <a:pt x="3361" y="2255"/>
                  </a:lnTo>
                  <a:lnTo>
                    <a:pt x="3283" y="2384"/>
                  </a:lnTo>
                  <a:lnTo>
                    <a:pt x="3447" y="2557"/>
                  </a:lnTo>
                  <a:lnTo>
                    <a:pt x="3749" y="2237"/>
                  </a:lnTo>
                  <a:lnTo>
                    <a:pt x="3974" y="1987"/>
                  </a:lnTo>
                  <a:lnTo>
                    <a:pt x="3914" y="1797"/>
                  </a:lnTo>
                  <a:lnTo>
                    <a:pt x="3827" y="1581"/>
                  </a:lnTo>
                  <a:lnTo>
                    <a:pt x="3732" y="1330"/>
                  </a:lnTo>
                  <a:lnTo>
                    <a:pt x="3663" y="1201"/>
                  </a:lnTo>
                  <a:lnTo>
                    <a:pt x="3603" y="1071"/>
                  </a:lnTo>
                  <a:lnTo>
                    <a:pt x="4043" y="855"/>
                  </a:lnTo>
                  <a:lnTo>
                    <a:pt x="3896" y="622"/>
                  </a:lnTo>
                  <a:lnTo>
                    <a:pt x="3464" y="847"/>
                  </a:lnTo>
                  <a:lnTo>
                    <a:pt x="3464" y="838"/>
                  </a:lnTo>
                  <a:lnTo>
                    <a:pt x="3335" y="657"/>
                  </a:lnTo>
                  <a:lnTo>
                    <a:pt x="3197" y="501"/>
                  </a:lnTo>
                  <a:lnTo>
                    <a:pt x="3050" y="354"/>
                  </a:lnTo>
                  <a:lnTo>
                    <a:pt x="2972" y="294"/>
                  </a:lnTo>
                  <a:lnTo>
                    <a:pt x="2894" y="233"/>
                  </a:lnTo>
                  <a:lnTo>
                    <a:pt x="2816" y="182"/>
                  </a:lnTo>
                  <a:lnTo>
                    <a:pt x="2739" y="138"/>
                  </a:lnTo>
                  <a:lnTo>
                    <a:pt x="2652" y="95"/>
                  </a:lnTo>
                  <a:lnTo>
                    <a:pt x="2575" y="61"/>
                  </a:lnTo>
                  <a:lnTo>
                    <a:pt x="2497" y="35"/>
                  </a:lnTo>
                  <a:lnTo>
                    <a:pt x="2410" y="17"/>
                  </a:lnTo>
                  <a:lnTo>
                    <a:pt x="2333" y="9"/>
                  </a:lnTo>
                  <a:lnTo>
                    <a:pt x="2246" y="0"/>
                  </a:lnTo>
                  <a:close/>
                </a:path>
              </a:pathLst>
            </a:custGeom>
            <a:solidFill>
              <a:srgbClr val="4A48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-1157623" y="4295902"/>
              <a:ext cx="45109" cy="38626"/>
            </a:xfrm>
            <a:custGeom>
              <a:rect b="b" l="l" r="r" t="t"/>
              <a:pathLst>
                <a:path extrusionOk="0" fill="none" h="977" w="1141">
                  <a:moveTo>
                    <a:pt x="1" y="536"/>
                  </a:moveTo>
                  <a:lnTo>
                    <a:pt x="1080" y="1"/>
                  </a:lnTo>
                  <a:lnTo>
                    <a:pt x="1080" y="1"/>
                  </a:lnTo>
                  <a:lnTo>
                    <a:pt x="1115" y="173"/>
                  </a:lnTo>
                  <a:lnTo>
                    <a:pt x="1141" y="329"/>
                  </a:lnTo>
                  <a:lnTo>
                    <a:pt x="1141" y="467"/>
                  </a:lnTo>
                  <a:lnTo>
                    <a:pt x="1132" y="579"/>
                  </a:lnTo>
                  <a:lnTo>
                    <a:pt x="1106" y="683"/>
                  </a:lnTo>
                  <a:lnTo>
                    <a:pt x="1089" y="726"/>
                  </a:lnTo>
                  <a:lnTo>
                    <a:pt x="1063" y="769"/>
                  </a:lnTo>
                  <a:lnTo>
                    <a:pt x="1037" y="813"/>
                  </a:lnTo>
                  <a:lnTo>
                    <a:pt x="1003" y="847"/>
                  </a:lnTo>
                  <a:lnTo>
                    <a:pt x="925" y="908"/>
                  </a:lnTo>
                  <a:lnTo>
                    <a:pt x="925" y="908"/>
                  </a:lnTo>
                  <a:lnTo>
                    <a:pt x="864" y="942"/>
                  </a:lnTo>
                  <a:lnTo>
                    <a:pt x="795" y="959"/>
                  </a:lnTo>
                  <a:lnTo>
                    <a:pt x="735" y="977"/>
                  </a:lnTo>
                  <a:lnTo>
                    <a:pt x="657" y="977"/>
                  </a:lnTo>
                  <a:lnTo>
                    <a:pt x="657" y="977"/>
                  </a:lnTo>
                  <a:lnTo>
                    <a:pt x="579" y="977"/>
                  </a:lnTo>
                  <a:lnTo>
                    <a:pt x="493" y="951"/>
                  </a:lnTo>
                  <a:lnTo>
                    <a:pt x="415" y="925"/>
                  </a:lnTo>
                  <a:lnTo>
                    <a:pt x="329" y="873"/>
                  </a:lnTo>
                  <a:lnTo>
                    <a:pt x="242" y="813"/>
                  </a:lnTo>
                  <a:lnTo>
                    <a:pt x="156" y="743"/>
                  </a:lnTo>
                  <a:lnTo>
                    <a:pt x="78" y="648"/>
                  </a:lnTo>
                  <a:lnTo>
                    <a:pt x="1" y="53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-1102630" y="4233753"/>
              <a:ext cx="49221" cy="43409"/>
            </a:xfrm>
            <a:custGeom>
              <a:rect b="b" l="l" r="r" t="t"/>
              <a:pathLst>
                <a:path extrusionOk="0" fill="none" h="1098" w="1245">
                  <a:moveTo>
                    <a:pt x="61" y="1097"/>
                  </a:moveTo>
                  <a:lnTo>
                    <a:pt x="61" y="1097"/>
                  </a:lnTo>
                  <a:lnTo>
                    <a:pt x="18" y="899"/>
                  </a:lnTo>
                  <a:lnTo>
                    <a:pt x="0" y="726"/>
                  </a:lnTo>
                  <a:lnTo>
                    <a:pt x="0" y="571"/>
                  </a:lnTo>
                  <a:lnTo>
                    <a:pt x="9" y="501"/>
                  </a:lnTo>
                  <a:lnTo>
                    <a:pt x="18" y="441"/>
                  </a:lnTo>
                  <a:lnTo>
                    <a:pt x="35" y="381"/>
                  </a:lnTo>
                  <a:lnTo>
                    <a:pt x="52" y="329"/>
                  </a:lnTo>
                  <a:lnTo>
                    <a:pt x="78" y="277"/>
                  </a:lnTo>
                  <a:lnTo>
                    <a:pt x="104" y="234"/>
                  </a:lnTo>
                  <a:lnTo>
                    <a:pt x="139" y="190"/>
                  </a:lnTo>
                  <a:lnTo>
                    <a:pt x="173" y="147"/>
                  </a:lnTo>
                  <a:lnTo>
                    <a:pt x="216" y="113"/>
                  </a:lnTo>
                  <a:lnTo>
                    <a:pt x="259" y="87"/>
                  </a:lnTo>
                  <a:lnTo>
                    <a:pt x="259" y="87"/>
                  </a:lnTo>
                  <a:lnTo>
                    <a:pt x="329" y="44"/>
                  </a:lnTo>
                  <a:lnTo>
                    <a:pt x="398" y="18"/>
                  </a:lnTo>
                  <a:lnTo>
                    <a:pt x="467" y="9"/>
                  </a:lnTo>
                  <a:lnTo>
                    <a:pt x="536" y="0"/>
                  </a:lnTo>
                  <a:lnTo>
                    <a:pt x="536" y="0"/>
                  </a:lnTo>
                  <a:lnTo>
                    <a:pt x="631" y="9"/>
                  </a:lnTo>
                  <a:lnTo>
                    <a:pt x="726" y="35"/>
                  </a:lnTo>
                  <a:lnTo>
                    <a:pt x="821" y="78"/>
                  </a:lnTo>
                  <a:lnTo>
                    <a:pt x="907" y="130"/>
                  </a:lnTo>
                  <a:lnTo>
                    <a:pt x="994" y="199"/>
                  </a:lnTo>
                  <a:lnTo>
                    <a:pt x="1080" y="285"/>
                  </a:lnTo>
                  <a:lnTo>
                    <a:pt x="1166" y="389"/>
                  </a:lnTo>
                  <a:lnTo>
                    <a:pt x="1244" y="493"/>
                  </a:lnTo>
                  <a:lnTo>
                    <a:pt x="1244" y="493"/>
                  </a:lnTo>
                  <a:lnTo>
                    <a:pt x="1244" y="501"/>
                  </a:lnTo>
                  <a:lnTo>
                    <a:pt x="61" y="109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-1183914" y="4217030"/>
              <a:ext cx="159880" cy="133905"/>
            </a:xfrm>
            <a:custGeom>
              <a:rect b="b" l="l" r="r" t="t"/>
              <a:pathLst>
                <a:path extrusionOk="0" fill="none" h="3387" w="4044">
                  <a:moveTo>
                    <a:pt x="2246" y="0"/>
                  </a:moveTo>
                  <a:lnTo>
                    <a:pt x="2246" y="0"/>
                  </a:lnTo>
                  <a:lnTo>
                    <a:pt x="2143" y="9"/>
                  </a:lnTo>
                  <a:lnTo>
                    <a:pt x="2039" y="35"/>
                  </a:lnTo>
                  <a:lnTo>
                    <a:pt x="1944" y="69"/>
                  </a:lnTo>
                  <a:lnTo>
                    <a:pt x="1849" y="121"/>
                  </a:lnTo>
                  <a:lnTo>
                    <a:pt x="1849" y="121"/>
                  </a:lnTo>
                  <a:lnTo>
                    <a:pt x="1771" y="173"/>
                  </a:lnTo>
                  <a:lnTo>
                    <a:pt x="1702" y="233"/>
                  </a:lnTo>
                  <a:lnTo>
                    <a:pt x="1650" y="302"/>
                  </a:lnTo>
                  <a:lnTo>
                    <a:pt x="1607" y="380"/>
                  </a:lnTo>
                  <a:lnTo>
                    <a:pt x="1573" y="458"/>
                  </a:lnTo>
                  <a:lnTo>
                    <a:pt x="1547" y="544"/>
                  </a:lnTo>
                  <a:lnTo>
                    <a:pt x="1529" y="639"/>
                  </a:lnTo>
                  <a:lnTo>
                    <a:pt x="1521" y="743"/>
                  </a:lnTo>
                  <a:lnTo>
                    <a:pt x="1512" y="847"/>
                  </a:lnTo>
                  <a:lnTo>
                    <a:pt x="1521" y="959"/>
                  </a:lnTo>
                  <a:lnTo>
                    <a:pt x="1529" y="1080"/>
                  </a:lnTo>
                  <a:lnTo>
                    <a:pt x="1555" y="1201"/>
                  </a:lnTo>
                  <a:lnTo>
                    <a:pt x="1607" y="1460"/>
                  </a:lnTo>
                  <a:lnTo>
                    <a:pt x="1676" y="1745"/>
                  </a:lnTo>
                  <a:lnTo>
                    <a:pt x="545" y="2307"/>
                  </a:lnTo>
                  <a:lnTo>
                    <a:pt x="545" y="2307"/>
                  </a:lnTo>
                  <a:lnTo>
                    <a:pt x="510" y="2229"/>
                  </a:lnTo>
                  <a:lnTo>
                    <a:pt x="484" y="2151"/>
                  </a:lnTo>
                  <a:lnTo>
                    <a:pt x="467" y="2073"/>
                  </a:lnTo>
                  <a:lnTo>
                    <a:pt x="458" y="2004"/>
                  </a:lnTo>
                  <a:lnTo>
                    <a:pt x="450" y="1935"/>
                  </a:lnTo>
                  <a:lnTo>
                    <a:pt x="450" y="1866"/>
                  </a:lnTo>
                  <a:lnTo>
                    <a:pt x="458" y="1736"/>
                  </a:lnTo>
                  <a:lnTo>
                    <a:pt x="493" y="1615"/>
                  </a:lnTo>
                  <a:lnTo>
                    <a:pt x="545" y="1503"/>
                  </a:lnTo>
                  <a:lnTo>
                    <a:pt x="596" y="1400"/>
                  </a:lnTo>
                  <a:lnTo>
                    <a:pt x="666" y="1296"/>
                  </a:lnTo>
                  <a:lnTo>
                    <a:pt x="519" y="1132"/>
                  </a:lnTo>
                  <a:lnTo>
                    <a:pt x="519" y="1132"/>
                  </a:lnTo>
                  <a:lnTo>
                    <a:pt x="242" y="1400"/>
                  </a:lnTo>
                  <a:lnTo>
                    <a:pt x="0" y="1633"/>
                  </a:lnTo>
                  <a:lnTo>
                    <a:pt x="0" y="1633"/>
                  </a:lnTo>
                  <a:lnTo>
                    <a:pt x="156" y="1970"/>
                  </a:lnTo>
                  <a:lnTo>
                    <a:pt x="251" y="2168"/>
                  </a:lnTo>
                  <a:lnTo>
                    <a:pt x="372" y="2393"/>
                  </a:lnTo>
                  <a:lnTo>
                    <a:pt x="18" y="2574"/>
                  </a:lnTo>
                  <a:lnTo>
                    <a:pt x="156" y="2782"/>
                  </a:lnTo>
                  <a:lnTo>
                    <a:pt x="510" y="2609"/>
                  </a:lnTo>
                  <a:lnTo>
                    <a:pt x="510" y="2609"/>
                  </a:lnTo>
                  <a:lnTo>
                    <a:pt x="640" y="2799"/>
                  </a:lnTo>
                  <a:lnTo>
                    <a:pt x="778" y="2954"/>
                  </a:lnTo>
                  <a:lnTo>
                    <a:pt x="925" y="3084"/>
                  </a:lnTo>
                  <a:lnTo>
                    <a:pt x="1063" y="3196"/>
                  </a:lnTo>
                  <a:lnTo>
                    <a:pt x="1132" y="3239"/>
                  </a:lnTo>
                  <a:lnTo>
                    <a:pt x="1210" y="3283"/>
                  </a:lnTo>
                  <a:lnTo>
                    <a:pt x="1279" y="3309"/>
                  </a:lnTo>
                  <a:lnTo>
                    <a:pt x="1348" y="3334"/>
                  </a:lnTo>
                  <a:lnTo>
                    <a:pt x="1417" y="3360"/>
                  </a:lnTo>
                  <a:lnTo>
                    <a:pt x="1486" y="3369"/>
                  </a:lnTo>
                  <a:lnTo>
                    <a:pt x="1547" y="3378"/>
                  </a:lnTo>
                  <a:lnTo>
                    <a:pt x="1616" y="3386"/>
                  </a:lnTo>
                  <a:lnTo>
                    <a:pt x="1616" y="3386"/>
                  </a:lnTo>
                  <a:lnTo>
                    <a:pt x="1711" y="3378"/>
                  </a:lnTo>
                  <a:lnTo>
                    <a:pt x="1806" y="3360"/>
                  </a:lnTo>
                  <a:lnTo>
                    <a:pt x="1892" y="3326"/>
                  </a:lnTo>
                  <a:lnTo>
                    <a:pt x="1970" y="3283"/>
                  </a:lnTo>
                  <a:lnTo>
                    <a:pt x="1970" y="3283"/>
                  </a:lnTo>
                  <a:lnTo>
                    <a:pt x="2039" y="3231"/>
                  </a:lnTo>
                  <a:lnTo>
                    <a:pt x="2100" y="3179"/>
                  </a:lnTo>
                  <a:lnTo>
                    <a:pt x="2151" y="3118"/>
                  </a:lnTo>
                  <a:lnTo>
                    <a:pt x="2203" y="3058"/>
                  </a:lnTo>
                  <a:lnTo>
                    <a:pt x="2238" y="2980"/>
                  </a:lnTo>
                  <a:lnTo>
                    <a:pt x="2264" y="2911"/>
                  </a:lnTo>
                  <a:lnTo>
                    <a:pt x="2281" y="2825"/>
                  </a:lnTo>
                  <a:lnTo>
                    <a:pt x="2298" y="2738"/>
                  </a:lnTo>
                  <a:lnTo>
                    <a:pt x="2307" y="2643"/>
                  </a:lnTo>
                  <a:lnTo>
                    <a:pt x="2307" y="2540"/>
                  </a:lnTo>
                  <a:lnTo>
                    <a:pt x="2298" y="2427"/>
                  </a:lnTo>
                  <a:lnTo>
                    <a:pt x="2290" y="2315"/>
                  </a:lnTo>
                  <a:lnTo>
                    <a:pt x="2246" y="2065"/>
                  </a:lnTo>
                  <a:lnTo>
                    <a:pt x="2177" y="1780"/>
                  </a:lnTo>
                  <a:lnTo>
                    <a:pt x="3430" y="1158"/>
                  </a:lnTo>
                  <a:lnTo>
                    <a:pt x="3430" y="1158"/>
                  </a:lnTo>
                  <a:lnTo>
                    <a:pt x="3464" y="1253"/>
                  </a:lnTo>
                  <a:lnTo>
                    <a:pt x="3490" y="1339"/>
                  </a:lnTo>
                  <a:lnTo>
                    <a:pt x="3508" y="1425"/>
                  </a:lnTo>
                  <a:lnTo>
                    <a:pt x="3525" y="1512"/>
                  </a:lnTo>
                  <a:lnTo>
                    <a:pt x="3533" y="1598"/>
                  </a:lnTo>
                  <a:lnTo>
                    <a:pt x="3533" y="1676"/>
                  </a:lnTo>
                  <a:lnTo>
                    <a:pt x="3525" y="1754"/>
                  </a:lnTo>
                  <a:lnTo>
                    <a:pt x="3516" y="1831"/>
                  </a:lnTo>
                  <a:lnTo>
                    <a:pt x="3499" y="1909"/>
                  </a:lnTo>
                  <a:lnTo>
                    <a:pt x="3482" y="1987"/>
                  </a:lnTo>
                  <a:lnTo>
                    <a:pt x="3430" y="2125"/>
                  </a:lnTo>
                  <a:lnTo>
                    <a:pt x="3361" y="2255"/>
                  </a:lnTo>
                  <a:lnTo>
                    <a:pt x="3283" y="2384"/>
                  </a:lnTo>
                  <a:lnTo>
                    <a:pt x="3447" y="2557"/>
                  </a:lnTo>
                  <a:lnTo>
                    <a:pt x="3447" y="2557"/>
                  </a:lnTo>
                  <a:lnTo>
                    <a:pt x="3749" y="2237"/>
                  </a:lnTo>
                  <a:lnTo>
                    <a:pt x="3974" y="1987"/>
                  </a:lnTo>
                  <a:lnTo>
                    <a:pt x="3974" y="1987"/>
                  </a:lnTo>
                  <a:lnTo>
                    <a:pt x="3914" y="1797"/>
                  </a:lnTo>
                  <a:lnTo>
                    <a:pt x="3827" y="1581"/>
                  </a:lnTo>
                  <a:lnTo>
                    <a:pt x="3732" y="1330"/>
                  </a:lnTo>
                  <a:lnTo>
                    <a:pt x="3663" y="1201"/>
                  </a:lnTo>
                  <a:lnTo>
                    <a:pt x="3603" y="1071"/>
                  </a:lnTo>
                  <a:lnTo>
                    <a:pt x="4043" y="855"/>
                  </a:lnTo>
                  <a:lnTo>
                    <a:pt x="3896" y="622"/>
                  </a:lnTo>
                  <a:lnTo>
                    <a:pt x="3464" y="847"/>
                  </a:lnTo>
                  <a:lnTo>
                    <a:pt x="3464" y="847"/>
                  </a:lnTo>
                  <a:lnTo>
                    <a:pt x="3464" y="838"/>
                  </a:lnTo>
                  <a:lnTo>
                    <a:pt x="3464" y="838"/>
                  </a:lnTo>
                  <a:lnTo>
                    <a:pt x="3335" y="657"/>
                  </a:lnTo>
                  <a:lnTo>
                    <a:pt x="3197" y="501"/>
                  </a:lnTo>
                  <a:lnTo>
                    <a:pt x="3050" y="354"/>
                  </a:lnTo>
                  <a:lnTo>
                    <a:pt x="2972" y="294"/>
                  </a:lnTo>
                  <a:lnTo>
                    <a:pt x="2894" y="233"/>
                  </a:lnTo>
                  <a:lnTo>
                    <a:pt x="2816" y="182"/>
                  </a:lnTo>
                  <a:lnTo>
                    <a:pt x="2739" y="138"/>
                  </a:lnTo>
                  <a:lnTo>
                    <a:pt x="2652" y="95"/>
                  </a:lnTo>
                  <a:lnTo>
                    <a:pt x="2575" y="61"/>
                  </a:lnTo>
                  <a:lnTo>
                    <a:pt x="2497" y="35"/>
                  </a:lnTo>
                  <a:lnTo>
                    <a:pt x="2410" y="17"/>
                  </a:lnTo>
                  <a:lnTo>
                    <a:pt x="2333" y="9"/>
                  </a:lnTo>
                  <a:lnTo>
                    <a:pt x="224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-3705575" y="2986898"/>
              <a:ext cx="315924" cy="210089"/>
            </a:xfrm>
            <a:custGeom>
              <a:rect b="b" l="l" r="r" t="t"/>
              <a:pathLst>
                <a:path extrusionOk="0" h="5314" w="7991">
                  <a:moveTo>
                    <a:pt x="5961" y="1"/>
                  </a:moveTo>
                  <a:lnTo>
                    <a:pt x="5788" y="18"/>
                  </a:lnTo>
                  <a:lnTo>
                    <a:pt x="5615" y="36"/>
                  </a:lnTo>
                  <a:lnTo>
                    <a:pt x="5434" y="53"/>
                  </a:lnTo>
                  <a:lnTo>
                    <a:pt x="5252" y="87"/>
                  </a:lnTo>
                  <a:lnTo>
                    <a:pt x="5071" y="122"/>
                  </a:lnTo>
                  <a:lnTo>
                    <a:pt x="4881" y="156"/>
                  </a:lnTo>
                  <a:lnTo>
                    <a:pt x="4691" y="208"/>
                  </a:lnTo>
                  <a:lnTo>
                    <a:pt x="4501" y="260"/>
                  </a:lnTo>
                  <a:lnTo>
                    <a:pt x="4302" y="321"/>
                  </a:lnTo>
                  <a:lnTo>
                    <a:pt x="4112" y="381"/>
                  </a:lnTo>
                  <a:lnTo>
                    <a:pt x="3913" y="459"/>
                  </a:lnTo>
                  <a:lnTo>
                    <a:pt x="3715" y="537"/>
                  </a:lnTo>
                  <a:lnTo>
                    <a:pt x="3507" y="614"/>
                  </a:lnTo>
                  <a:lnTo>
                    <a:pt x="3309" y="709"/>
                  </a:lnTo>
                  <a:lnTo>
                    <a:pt x="3110" y="804"/>
                  </a:lnTo>
                  <a:lnTo>
                    <a:pt x="2911" y="899"/>
                  </a:lnTo>
                  <a:lnTo>
                    <a:pt x="2713" y="1003"/>
                  </a:lnTo>
                  <a:lnTo>
                    <a:pt x="2523" y="1115"/>
                  </a:lnTo>
                  <a:lnTo>
                    <a:pt x="2341" y="1219"/>
                  </a:lnTo>
                  <a:lnTo>
                    <a:pt x="2160" y="1340"/>
                  </a:lnTo>
                  <a:lnTo>
                    <a:pt x="1987" y="1452"/>
                  </a:lnTo>
                  <a:lnTo>
                    <a:pt x="1823" y="1564"/>
                  </a:lnTo>
                  <a:lnTo>
                    <a:pt x="1659" y="1685"/>
                  </a:lnTo>
                  <a:lnTo>
                    <a:pt x="1503" y="1806"/>
                  </a:lnTo>
                  <a:lnTo>
                    <a:pt x="1356" y="1936"/>
                  </a:lnTo>
                  <a:lnTo>
                    <a:pt x="1218" y="2057"/>
                  </a:lnTo>
                  <a:lnTo>
                    <a:pt x="1080" y="2186"/>
                  </a:lnTo>
                  <a:lnTo>
                    <a:pt x="950" y="2307"/>
                  </a:lnTo>
                  <a:lnTo>
                    <a:pt x="830" y="2437"/>
                  </a:lnTo>
                  <a:lnTo>
                    <a:pt x="717" y="2566"/>
                  </a:lnTo>
                  <a:lnTo>
                    <a:pt x="614" y="2687"/>
                  </a:lnTo>
                  <a:lnTo>
                    <a:pt x="519" y="2817"/>
                  </a:lnTo>
                  <a:lnTo>
                    <a:pt x="424" y="2947"/>
                  </a:lnTo>
                  <a:lnTo>
                    <a:pt x="346" y="3076"/>
                  </a:lnTo>
                  <a:lnTo>
                    <a:pt x="268" y="3197"/>
                  </a:lnTo>
                  <a:lnTo>
                    <a:pt x="208" y="3327"/>
                  </a:lnTo>
                  <a:lnTo>
                    <a:pt x="147" y="3448"/>
                  </a:lnTo>
                  <a:lnTo>
                    <a:pt x="95" y="3568"/>
                  </a:lnTo>
                  <a:lnTo>
                    <a:pt x="61" y="3689"/>
                  </a:lnTo>
                  <a:lnTo>
                    <a:pt x="35" y="3810"/>
                  </a:lnTo>
                  <a:lnTo>
                    <a:pt x="9" y="3923"/>
                  </a:lnTo>
                  <a:lnTo>
                    <a:pt x="0" y="4035"/>
                  </a:lnTo>
                  <a:lnTo>
                    <a:pt x="0" y="4147"/>
                  </a:lnTo>
                  <a:lnTo>
                    <a:pt x="9" y="4260"/>
                  </a:lnTo>
                  <a:lnTo>
                    <a:pt x="26" y="4363"/>
                  </a:lnTo>
                  <a:lnTo>
                    <a:pt x="61" y="4458"/>
                  </a:lnTo>
                  <a:lnTo>
                    <a:pt x="104" y="4562"/>
                  </a:lnTo>
                  <a:lnTo>
                    <a:pt x="147" y="4648"/>
                  </a:lnTo>
                  <a:lnTo>
                    <a:pt x="208" y="4743"/>
                  </a:lnTo>
                  <a:lnTo>
                    <a:pt x="277" y="4821"/>
                  </a:lnTo>
                  <a:lnTo>
                    <a:pt x="354" y="4899"/>
                  </a:lnTo>
                  <a:lnTo>
                    <a:pt x="441" y="4959"/>
                  </a:lnTo>
                  <a:lnTo>
                    <a:pt x="536" y="5028"/>
                  </a:lnTo>
                  <a:lnTo>
                    <a:pt x="640" y="5080"/>
                  </a:lnTo>
                  <a:lnTo>
                    <a:pt x="752" y="5132"/>
                  </a:lnTo>
                  <a:lnTo>
                    <a:pt x="873" y="5175"/>
                  </a:lnTo>
                  <a:lnTo>
                    <a:pt x="994" y="5210"/>
                  </a:lnTo>
                  <a:lnTo>
                    <a:pt x="1123" y="5244"/>
                  </a:lnTo>
                  <a:lnTo>
                    <a:pt x="1261" y="5270"/>
                  </a:lnTo>
                  <a:lnTo>
                    <a:pt x="1408" y="5287"/>
                  </a:lnTo>
                  <a:lnTo>
                    <a:pt x="1555" y="5305"/>
                  </a:lnTo>
                  <a:lnTo>
                    <a:pt x="1711" y="5313"/>
                  </a:lnTo>
                  <a:lnTo>
                    <a:pt x="1866" y="5313"/>
                  </a:lnTo>
                  <a:lnTo>
                    <a:pt x="2030" y="5305"/>
                  </a:lnTo>
                  <a:lnTo>
                    <a:pt x="2203" y="5296"/>
                  </a:lnTo>
                  <a:lnTo>
                    <a:pt x="2376" y="5279"/>
                  </a:lnTo>
                  <a:lnTo>
                    <a:pt x="2557" y="5262"/>
                  </a:lnTo>
                  <a:lnTo>
                    <a:pt x="2739" y="5227"/>
                  </a:lnTo>
                  <a:lnTo>
                    <a:pt x="2920" y="5192"/>
                  </a:lnTo>
                  <a:lnTo>
                    <a:pt x="3110" y="5149"/>
                  </a:lnTo>
                  <a:lnTo>
                    <a:pt x="3300" y="5106"/>
                  </a:lnTo>
                  <a:lnTo>
                    <a:pt x="3490" y="5054"/>
                  </a:lnTo>
                  <a:lnTo>
                    <a:pt x="3689" y="4994"/>
                  </a:lnTo>
                  <a:lnTo>
                    <a:pt x="3879" y="4925"/>
                  </a:lnTo>
                  <a:lnTo>
                    <a:pt x="4077" y="4856"/>
                  </a:lnTo>
                  <a:lnTo>
                    <a:pt x="4285" y="4778"/>
                  </a:lnTo>
                  <a:lnTo>
                    <a:pt x="4483" y="4700"/>
                  </a:lnTo>
                  <a:lnTo>
                    <a:pt x="4682" y="4605"/>
                  </a:lnTo>
                  <a:lnTo>
                    <a:pt x="4881" y="4510"/>
                  </a:lnTo>
                  <a:lnTo>
                    <a:pt x="5079" y="4406"/>
                  </a:lnTo>
                  <a:lnTo>
                    <a:pt x="5278" y="4303"/>
                  </a:lnTo>
                  <a:lnTo>
                    <a:pt x="5468" y="4199"/>
                  </a:lnTo>
                  <a:lnTo>
                    <a:pt x="5650" y="4087"/>
                  </a:lnTo>
                  <a:lnTo>
                    <a:pt x="5831" y="3974"/>
                  </a:lnTo>
                  <a:lnTo>
                    <a:pt x="6004" y="3862"/>
                  </a:lnTo>
                  <a:lnTo>
                    <a:pt x="6168" y="3741"/>
                  </a:lnTo>
                  <a:lnTo>
                    <a:pt x="6332" y="3620"/>
                  </a:lnTo>
                  <a:lnTo>
                    <a:pt x="6487" y="3499"/>
                  </a:lnTo>
                  <a:lnTo>
                    <a:pt x="6634" y="3378"/>
                  </a:lnTo>
                  <a:lnTo>
                    <a:pt x="6773" y="3258"/>
                  </a:lnTo>
                  <a:lnTo>
                    <a:pt x="6911" y="3128"/>
                  </a:lnTo>
                  <a:lnTo>
                    <a:pt x="7040" y="3007"/>
                  </a:lnTo>
                  <a:lnTo>
                    <a:pt x="7161" y="2877"/>
                  </a:lnTo>
                  <a:lnTo>
                    <a:pt x="7274" y="2748"/>
                  </a:lnTo>
                  <a:lnTo>
                    <a:pt x="7377" y="2618"/>
                  </a:lnTo>
                  <a:lnTo>
                    <a:pt x="7472" y="2497"/>
                  </a:lnTo>
                  <a:lnTo>
                    <a:pt x="7567" y="2368"/>
                  </a:lnTo>
                  <a:lnTo>
                    <a:pt x="7645" y="2238"/>
                  </a:lnTo>
                  <a:lnTo>
                    <a:pt x="7723" y="2117"/>
                  </a:lnTo>
                  <a:lnTo>
                    <a:pt x="7783" y="1988"/>
                  </a:lnTo>
                  <a:lnTo>
                    <a:pt x="7844" y="1867"/>
                  </a:lnTo>
                  <a:lnTo>
                    <a:pt x="7895" y="1746"/>
                  </a:lnTo>
                  <a:lnTo>
                    <a:pt x="7930" y="1625"/>
                  </a:lnTo>
                  <a:lnTo>
                    <a:pt x="7956" y="1504"/>
                  </a:lnTo>
                  <a:lnTo>
                    <a:pt x="7982" y="1392"/>
                  </a:lnTo>
                  <a:lnTo>
                    <a:pt x="7990" y="1279"/>
                  </a:lnTo>
                  <a:lnTo>
                    <a:pt x="7990" y="1167"/>
                  </a:lnTo>
                  <a:lnTo>
                    <a:pt x="7982" y="1055"/>
                  </a:lnTo>
                  <a:lnTo>
                    <a:pt x="7965" y="951"/>
                  </a:lnTo>
                  <a:lnTo>
                    <a:pt x="7930" y="848"/>
                  </a:lnTo>
                  <a:lnTo>
                    <a:pt x="7887" y="752"/>
                  </a:lnTo>
                  <a:lnTo>
                    <a:pt x="7844" y="657"/>
                  </a:lnTo>
                  <a:lnTo>
                    <a:pt x="7783" y="571"/>
                  </a:lnTo>
                  <a:lnTo>
                    <a:pt x="7714" y="493"/>
                  </a:lnTo>
                  <a:lnTo>
                    <a:pt x="7636" y="416"/>
                  </a:lnTo>
                  <a:lnTo>
                    <a:pt x="7550" y="347"/>
                  </a:lnTo>
                  <a:lnTo>
                    <a:pt x="7455" y="286"/>
                  </a:lnTo>
                  <a:lnTo>
                    <a:pt x="7351" y="234"/>
                  </a:lnTo>
                  <a:lnTo>
                    <a:pt x="7239" y="182"/>
                  </a:lnTo>
                  <a:lnTo>
                    <a:pt x="7118" y="139"/>
                  </a:lnTo>
                  <a:lnTo>
                    <a:pt x="6997" y="96"/>
                  </a:lnTo>
                  <a:lnTo>
                    <a:pt x="6868" y="70"/>
                  </a:lnTo>
                  <a:lnTo>
                    <a:pt x="6729" y="44"/>
                  </a:lnTo>
                  <a:lnTo>
                    <a:pt x="6582" y="18"/>
                  </a:lnTo>
                  <a:lnTo>
                    <a:pt x="6436" y="10"/>
                  </a:lnTo>
                  <a:lnTo>
                    <a:pt x="6280" y="1"/>
                  </a:lnTo>
                  <a:close/>
                </a:path>
              </a:pathLst>
            </a:custGeom>
            <a:solidFill>
              <a:srgbClr val="CE76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6"/>
            <p:cNvSpPr/>
            <p:nvPr/>
          </p:nvSpPr>
          <p:spPr>
            <a:xfrm>
              <a:off x="-3712415" y="2989310"/>
              <a:ext cx="318652" cy="184787"/>
            </a:xfrm>
            <a:custGeom>
              <a:rect b="b" l="l" r="r" t="t"/>
              <a:pathLst>
                <a:path extrusionOk="0" h="4674" w="8060">
                  <a:moveTo>
                    <a:pt x="7732" y="0"/>
                  </a:moveTo>
                  <a:lnTo>
                    <a:pt x="1" y="3939"/>
                  </a:lnTo>
                  <a:lnTo>
                    <a:pt x="407" y="4674"/>
                  </a:lnTo>
                  <a:lnTo>
                    <a:pt x="4302" y="4475"/>
                  </a:lnTo>
                  <a:lnTo>
                    <a:pt x="8060" y="691"/>
                  </a:lnTo>
                  <a:lnTo>
                    <a:pt x="7732" y="0"/>
                  </a:lnTo>
                  <a:close/>
                </a:path>
              </a:pathLst>
            </a:custGeom>
            <a:solidFill>
              <a:srgbClr val="CE76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-3716170" y="2964719"/>
              <a:ext cx="315924" cy="210049"/>
            </a:xfrm>
            <a:custGeom>
              <a:rect b="b" l="l" r="r" t="t"/>
              <a:pathLst>
                <a:path extrusionOk="0" h="5313" w="7991">
                  <a:moveTo>
                    <a:pt x="5952" y="1"/>
                  </a:moveTo>
                  <a:lnTo>
                    <a:pt x="5788" y="9"/>
                  </a:lnTo>
                  <a:lnTo>
                    <a:pt x="5615" y="26"/>
                  </a:lnTo>
                  <a:lnTo>
                    <a:pt x="5434" y="52"/>
                  </a:lnTo>
                  <a:lnTo>
                    <a:pt x="5252" y="78"/>
                  </a:lnTo>
                  <a:lnTo>
                    <a:pt x="5071" y="121"/>
                  </a:lnTo>
                  <a:lnTo>
                    <a:pt x="4881" y="156"/>
                  </a:lnTo>
                  <a:lnTo>
                    <a:pt x="4691" y="208"/>
                  </a:lnTo>
                  <a:lnTo>
                    <a:pt x="4501" y="260"/>
                  </a:lnTo>
                  <a:lnTo>
                    <a:pt x="4302" y="320"/>
                  </a:lnTo>
                  <a:lnTo>
                    <a:pt x="4104" y="381"/>
                  </a:lnTo>
                  <a:lnTo>
                    <a:pt x="3905" y="458"/>
                  </a:lnTo>
                  <a:lnTo>
                    <a:pt x="3706" y="536"/>
                  </a:lnTo>
                  <a:lnTo>
                    <a:pt x="3508" y="614"/>
                  </a:lnTo>
                  <a:lnTo>
                    <a:pt x="3309" y="709"/>
                  </a:lnTo>
                  <a:lnTo>
                    <a:pt x="3102" y="804"/>
                  </a:lnTo>
                  <a:lnTo>
                    <a:pt x="2903" y="899"/>
                  </a:lnTo>
                  <a:lnTo>
                    <a:pt x="2713" y="1003"/>
                  </a:lnTo>
                  <a:lnTo>
                    <a:pt x="2523" y="1115"/>
                  </a:lnTo>
                  <a:lnTo>
                    <a:pt x="2341" y="1218"/>
                  </a:lnTo>
                  <a:lnTo>
                    <a:pt x="2160" y="1331"/>
                  </a:lnTo>
                  <a:lnTo>
                    <a:pt x="1987" y="1452"/>
                  </a:lnTo>
                  <a:lnTo>
                    <a:pt x="1823" y="1564"/>
                  </a:lnTo>
                  <a:lnTo>
                    <a:pt x="1659" y="1685"/>
                  </a:lnTo>
                  <a:lnTo>
                    <a:pt x="1504" y="1806"/>
                  </a:lnTo>
                  <a:lnTo>
                    <a:pt x="1357" y="1935"/>
                  </a:lnTo>
                  <a:lnTo>
                    <a:pt x="1218" y="2056"/>
                  </a:lnTo>
                  <a:lnTo>
                    <a:pt x="1080" y="2177"/>
                  </a:lnTo>
                  <a:lnTo>
                    <a:pt x="951" y="2307"/>
                  </a:lnTo>
                  <a:lnTo>
                    <a:pt x="830" y="2436"/>
                  </a:lnTo>
                  <a:lnTo>
                    <a:pt x="717" y="2566"/>
                  </a:lnTo>
                  <a:lnTo>
                    <a:pt x="614" y="2687"/>
                  </a:lnTo>
                  <a:lnTo>
                    <a:pt x="510" y="2817"/>
                  </a:lnTo>
                  <a:lnTo>
                    <a:pt x="424" y="2946"/>
                  </a:lnTo>
                  <a:lnTo>
                    <a:pt x="337" y="3067"/>
                  </a:lnTo>
                  <a:lnTo>
                    <a:pt x="268" y="3197"/>
                  </a:lnTo>
                  <a:lnTo>
                    <a:pt x="199" y="3318"/>
                  </a:lnTo>
                  <a:lnTo>
                    <a:pt x="147" y="3447"/>
                  </a:lnTo>
                  <a:lnTo>
                    <a:pt x="96" y="3568"/>
                  </a:lnTo>
                  <a:lnTo>
                    <a:pt x="61" y="3689"/>
                  </a:lnTo>
                  <a:lnTo>
                    <a:pt x="26" y="3801"/>
                  </a:lnTo>
                  <a:lnTo>
                    <a:pt x="9" y="3922"/>
                  </a:lnTo>
                  <a:lnTo>
                    <a:pt x="1" y="4034"/>
                  </a:lnTo>
                  <a:lnTo>
                    <a:pt x="1" y="4147"/>
                  </a:lnTo>
                  <a:lnTo>
                    <a:pt x="9" y="4250"/>
                  </a:lnTo>
                  <a:lnTo>
                    <a:pt x="26" y="4363"/>
                  </a:lnTo>
                  <a:lnTo>
                    <a:pt x="61" y="4458"/>
                  </a:lnTo>
                  <a:lnTo>
                    <a:pt x="96" y="4561"/>
                  </a:lnTo>
                  <a:lnTo>
                    <a:pt x="147" y="4648"/>
                  </a:lnTo>
                  <a:lnTo>
                    <a:pt x="208" y="4734"/>
                  </a:lnTo>
                  <a:lnTo>
                    <a:pt x="277" y="4821"/>
                  </a:lnTo>
                  <a:lnTo>
                    <a:pt x="355" y="4890"/>
                  </a:lnTo>
                  <a:lnTo>
                    <a:pt x="441" y="4959"/>
                  </a:lnTo>
                  <a:lnTo>
                    <a:pt x="536" y="5028"/>
                  </a:lnTo>
                  <a:lnTo>
                    <a:pt x="640" y="5080"/>
                  </a:lnTo>
                  <a:lnTo>
                    <a:pt x="752" y="5131"/>
                  </a:lnTo>
                  <a:lnTo>
                    <a:pt x="864" y="5175"/>
                  </a:lnTo>
                  <a:lnTo>
                    <a:pt x="994" y="5209"/>
                  </a:lnTo>
                  <a:lnTo>
                    <a:pt x="1123" y="5244"/>
                  </a:lnTo>
                  <a:lnTo>
                    <a:pt x="1262" y="5270"/>
                  </a:lnTo>
                  <a:lnTo>
                    <a:pt x="1409" y="5287"/>
                  </a:lnTo>
                  <a:lnTo>
                    <a:pt x="1555" y="5304"/>
                  </a:lnTo>
                  <a:lnTo>
                    <a:pt x="1711" y="5313"/>
                  </a:lnTo>
                  <a:lnTo>
                    <a:pt x="1866" y="5313"/>
                  </a:lnTo>
                  <a:lnTo>
                    <a:pt x="2030" y="5304"/>
                  </a:lnTo>
                  <a:lnTo>
                    <a:pt x="2203" y="5296"/>
                  </a:lnTo>
                  <a:lnTo>
                    <a:pt x="2376" y="5278"/>
                  </a:lnTo>
                  <a:lnTo>
                    <a:pt x="2557" y="5261"/>
                  </a:lnTo>
                  <a:lnTo>
                    <a:pt x="2730" y="5227"/>
                  </a:lnTo>
                  <a:lnTo>
                    <a:pt x="2920" y="5192"/>
                  </a:lnTo>
                  <a:lnTo>
                    <a:pt x="3110" y="5149"/>
                  </a:lnTo>
                  <a:lnTo>
                    <a:pt x="3300" y="5106"/>
                  </a:lnTo>
                  <a:lnTo>
                    <a:pt x="3490" y="5054"/>
                  </a:lnTo>
                  <a:lnTo>
                    <a:pt x="3680" y="4993"/>
                  </a:lnTo>
                  <a:lnTo>
                    <a:pt x="3879" y="4924"/>
                  </a:lnTo>
                  <a:lnTo>
                    <a:pt x="4078" y="4855"/>
                  </a:lnTo>
                  <a:lnTo>
                    <a:pt x="4276" y="4777"/>
                  </a:lnTo>
                  <a:lnTo>
                    <a:pt x="4484" y="4691"/>
                  </a:lnTo>
                  <a:lnTo>
                    <a:pt x="4682" y="4605"/>
                  </a:lnTo>
                  <a:lnTo>
                    <a:pt x="4881" y="4510"/>
                  </a:lnTo>
                  <a:lnTo>
                    <a:pt x="5080" y="4406"/>
                  </a:lnTo>
                  <a:lnTo>
                    <a:pt x="5278" y="4302"/>
                  </a:lnTo>
                  <a:lnTo>
                    <a:pt x="5468" y="4199"/>
                  </a:lnTo>
                  <a:lnTo>
                    <a:pt x="5650" y="4086"/>
                  </a:lnTo>
                  <a:lnTo>
                    <a:pt x="5831" y="3974"/>
                  </a:lnTo>
                  <a:lnTo>
                    <a:pt x="6004" y="3862"/>
                  </a:lnTo>
                  <a:lnTo>
                    <a:pt x="6168" y="3741"/>
                  </a:lnTo>
                  <a:lnTo>
                    <a:pt x="6332" y="3620"/>
                  </a:lnTo>
                  <a:lnTo>
                    <a:pt x="6488" y="3499"/>
                  </a:lnTo>
                  <a:lnTo>
                    <a:pt x="6635" y="3378"/>
                  </a:lnTo>
                  <a:lnTo>
                    <a:pt x="6773" y="3257"/>
                  </a:lnTo>
                  <a:lnTo>
                    <a:pt x="6911" y="3127"/>
                  </a:lnTo>
                  <a:lnTo>
                    <a:pt x="7041" y="3007"/>
                  </a:lnTo>
                  <a:lnTo>
                    <a:pt x="7161" y="2877"/>
                  </a:lnTo>
                  <a:lnTo>
                    <a:pt x="7274" y="2747"/>
                  </a:lnTo>
                  <a:lnTo>
                    <a:pt x="7377" y="2618"/>
                  </a:lnTo>
                  <a:lnTo>
                    <a:pt x="7472" y="2497"/>
                  </a:lnTo>
                  <a:lnTo>
                    <a:pt x="7567" y="2367"/>
                  </a:lnTo>
                  <a:lnTo>
                    <a:pt x="7645" y="2238"/>
                  </a:lnTo>
                  <a:lnTo>
                    <a:pt x="7723" y="2117"/>
                  </a:lnTo>
                  <a:lnTo>
                    <a:pt x="7783" y="1987"/>
                  </a:lnTo>
                  <a:lnTo>
                    <a:pt x="7844" y="1866"/>
                  </a:lnTo>
                  <a:lnTo>
                    <a:pt x="7887" y="1745"/>
                  </a:lnTo>
                  <a:lnTo>
                    <a:pt x="7930" y="1624"/>
                  </a:lnTo>
                  <a:lnTo>
                    <a:pt x="7956" y="1504"/>
                  </a:lnTo>
                  <a:lnTo>
                    <a:pt x="7982" y="1391"/>
                  </a:lnTo>
                  <a:lnTo>
                    <a:pt x="7991" y="1279"/>
                  </a:lnTo>
                  <a:lnTo>
                    <a:pt x="7991" y="1167"/>
                  </a:lnTo>
                  <a:lnTo>
                    <a:pt x="7982" y="1054"/>
                  </a:lnTo>
                  <a:lnTo>
                    <a:pt x="7956" y="951"/>
                  </a:lnTo>
                  <a:lnTo>
                    <a:pt x="7930" y="847"/>
                  </a:lnTo>
                  <a:lnTo>
                    <a:pt x="7887" y="752"/>
                  </a:lnTo>
                  <a:lnTo>
                    <a:pt x="7835" y="657"/>
                  </a:lnTo>
                  <a:lnTo>
                    <a:pt x="7775" y="571"/>
                  </a:lnTo>
                  <a:lnTo>
                    <a:pt x="7706" y="493"/>
                  </a:lnTo>
                  <a:lnTo>
                    <a:pt x="7628" y="415"/>
                  </a:lnTo>
                  <a:lnTo>
                    <a:pt x="7542" y="346"/>
                  </a:lnTo>
                  <a:lnTo>
                    <a:pt x="7447" y="286"/>
                  </a:lnTo>
                  <a:lnTo>
                    <a:pt x="7351" y="234"/>
                  </a:lnTo>
                  <a:lnTo>
                    <a:pt x="7239" y="182"/>
                  </a:lnTo>
                  <a:lnTo>
                    <a:pt x="7118" y="139"/>
                  </a:lnTo>
                  <a:lnTo>
                    <a:pt x="6997" y="96"/>
                  </a:lnTo>
                  <a:lnTo>
                    <a:pt x="6868" y="70"/>
                  </a:lnTo>
                  <a:lnTo>
                    <a:pt x="6730" y="44"/>
                  </a:lnTo>
                  <a:lnTo>
                    <a:pt x="6583" y="18"/>
                  </a:lnTo>
                  <a:lnTo>
                    <a:pt x="6436" y="9"/>
                  </a:lnTo>
                  <a:lnTo>
                    <a:pt x="6280" y="1"/>
                  </a:lnTo>
                  <a:close/>
                </a:path>
              </a:pathLst>
            </a:custGeom>
            <a:solidFill>
              <a:srgbClr val="FFC5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6"/>
            <p:cNvSpPr/>
            <p:nvPr/>
          </p:nvSpPr>
          <p:spPr>
            <a:xfrm>
              <a:off x="-3697747" y="2978398"/>
              <a:ext cx="281133" cy="178303"/>
            </a:xfrm>
            <a:custGeom>
              <a:rect b="b" l="l" r="r" t="t"/>
              <a:pathLst>
                <a:path extrusionOk="0" h="4510" w="7111">
                  <a:moveTo>
                    <a:pt x="5512" y="0"/>
                  </a:moveTo>
                  <a:lnTo>
                    <a:pt x="5218" y="26"/>
                  </a:lnTo>
                  <a:lnTo>
                    <a:pt x="4907" y="69"/>
                  </a:lnTo>
                  <a:lnTo>
                    <a:pt x="4588" y="138"/>
                  </a:lnTo>
                  <a:lnTo>
                    <a:pt x="4251" y="225"/>
                  </a:lnTo>
                  <a:lnTo>
                    <a:pt x="3914" y="328"/>
                  </a:lnTo>
                  <a:lnTo>
                    <a:pt x="3560" y="458"/>
                  </a:lnTo>
                  <a:lnTo>
                    <a:pt x="3206" y="605"/>
                  </a:lnTo>
                  <a:lnTo>
                    <a:pt x="2843" y="769"/>
                  </a:lnTo>
                  <a:lnTo>
                    <a:pt x="2489" y="950"/>
                  </a:lnTo>
                  <a:lnTo>
                    <a:pt x="2152" y="1140"/>
                  </a:lnTo>
                  <a:lnTo>
                    <a:pt x="1841" y="1348"/>
                  </a:lnTo>
                  <a:lnTo>
                    <a:pt x="1547" y="1546"/>
                  </a:lnTo>
                  <a:lnTo>
                    <a:pt x="1271" y="1762"/>
                  </a:lnTo>
                  <a:lnTo>
                    <a:pt x="1020" y="1978"/>
                  </a:lnTo>
                  <a:lnTo>
                    <a:pt x="787" y="2194"/>
                  </a:lnTo>
                  <a:lnTo>
                    <a:pt x="588" y="2410"/>
                  </a:lnTo>
                  <a:lnTo>
                    <a:pt x="416" y="2626"/>
                  </a:lnTo>
                  <a:lnTo>
                    <a:pt x="338" y="2730"/>
                  </a:lnTo>
                  <a:lnTo>
                    <a:pt x="269" y="2833"/>
                  </a:lnTo>
                  <a:lnTo>
                    <a:pt x="208" y="2937"/>
                  </a:lnTo>
                  <a:lnTo>
                    <a:pt x="148" y="3041"/>
                  </a:lnTo>
                  <a:lnTo>
                    <a:pt x="105" y="3144"/>
                  </a:lnTo>
                  <a:lnTo>
                    <a:pt x="70" y="3239"/>
                  </a:lnTo>
                  <a:lnTo>
                    <a:pt x="36" y="3343"/>
                  </a:lnTo>
                  <a:lnTo>
                    <a:pt x="18" y="3438"/>
                  </a:lnTo>
                  <a:lnTo>
                    <a:pt x="1" y="3533"/>
                  </a:lnTo>
                  <a:lnTo>
                    <a:pt x="1" y="3619"/>
                  </a:lnTo>
                  <a:lnTo>
                    <a:pt x="1" y="3706"/>
                  </a:lnTo>
                  <a:lnTo>
                    <a:pt x="18" y="3792"/>
                  </a:lnTo>
                  <a:lnTo>
                    <a:pt x="36" y="3879"/>
                  </a:lnTo>
                  <a:lnTo>
                    <a:pt x="70" y="3956"/>
                  </a:lnTo>
                  <a:lnTo>
                    <a:pt x="113" y="4025"/>
                  </a:lnTo>
                  <a:lnTo>
                    <a:pt x="156" y="4094"/>
                  </a:lnTo>
                  <a:lnTo>
                    <a:pt x="217" y="4155"/>
                  </a:lnTo>
                  <a:lnTo>
                    <a:pt x="286" y="4215"/>
                  </a:lnTo>
                  <a:lnTo>
                    <a:pt x="355" y="4267"/>
                  </a:lnTo>
                  <a:lnTo>
                    <a:pt x="433" y="4319"/>
                  </a:lnTo>
                  <a:lnTo>
                    <a:pt x="528" y="4362"/>
                  </a:lnTo>
                  <a:lnTo>
                    <a:pt x="623" y="4397"/>
                  </a:lnTo>
                  <a:lnTo>
                    <a:pt x="718" y="4423"/>
                  </a:lnTo>
                  <a:lnTo>
                    <a:pt x="830" y="4457"/>
                  </a:lnTo>
                  <a:lnTo>
                    <a:pt x="943" y="4475"/>
                  </a:lnTo>
                  <a:lnTo>
                    <a:pt x="1063" y="4492"/>
                  </a:lnTo>
                  <a:lnTo>
                    <a:pt x="1184" y="4500"/>
                  </a:lnTo>
                  <a:lnTo>
                    <a:pt x="1314" y="4509"/>
                  </a:lnTo>
                  <a:lnTo>
                    <a:pt x="1590" y="4500"/>
                  </a:lnTo>
                  <a:lnTo>
                    <a:pt x="1884" y="4475"/>
                  </a:lnTo>
                  <a:lnTo>
                    <a:pt x="2195" y="4431"/>
                  </a:lnTo>
                  <a:lnTo>
                    <a:pt x="2515" y="4362"/>
                  </a:lnTo>
                  <a:lnTo>
                    <a:pt x="2852" y="4276"/>
                  </a:lnTo>
                  <a:lnTo>
                    <a:pt x="3197" y="4172"/>
                  </a:lnTo>
                  <a:lnTo>
                    <a:pt x="3543" y="4043"/>
                  </a:lnTo>
                  <a:lnTo>
                    <a:pt x="3905" y="3896"/>
                  </a:lnTo>
                  <a:lnTo>
                    <a:pt x="4260" y="3732"/>
                  </a:lnTo>
                  <a:lnTo>
                    <a:pt x="4614" y="3550"/>
                  </a:lnTo>
                  <a:lnTo>
                    <a:pt x="4951" y="3360"/>
                  </a:lnTo>
                  <a:lnTo>
                    <a:pt x="5262" y="3162"/>
                  </a:lnTo>
                  <a:lnTo>
                    <a:pt x="5564" y="2954"/>
                  </a:lnTo>
                  <a:lnTo>
                    <a:pt x="5832" y="2738"/>
                  </a:lnTo>
                  <a:lnTo>
                    <a:pt x="6091" y="2531"/>
                  </a:lnTo>
                  <a:lnTo>
                    <a:pt x="6315" y="2315"/>
                  </a:lnTo>
                  <a:lnTo>
                    <a:pt x="6514" y="2090"/>
                  </a:lnTo>
                  <a:lnTo>
                    <a:pt x="6687" y="1883"/>
                  </a:lnTo>
                  <a:lnTo>
                    <a:pt x="6765" y="1771"/>
                  </a:lnTo>
                  <a:lnTo>
                    <a:pt x="6834" y="1667"/>
                  </a:lnTo>
                  <a:lnTo>
                    <a:pt x="6894" y="1564"/>
                  </a:lnTo>
                  <a:lnTo>
                    <a:pt x="6955" y="1460"/>
                  </a:lnTo>
                  <a:lnTo>
                    <a:pt x="6998" y="1356"/>
                  </a:lnTo>
                  <a:lnTo>
                    <a:pt x="7041" y="1261"/>
                  </a:lnTo>
                  <a:lnTo>
                    <a:pt x="7067" y="1158"/>
                  </a:lnTo>
                  <a:lnTo>
                    <a:pt x="7093" y="1063"/>
                  </a:lnTo>
                  <a:lnTo>
                    <a:pt x="7101" y="976"/>
                  </a:lnTo>
                  <a:lnTo>
                    <a:pt x="7110" y="881"/>
                  </a:lnTo>
                  <a:lnTo>
                    <a:pt x="7101" y="795"/>
                  </a:lnTo>
                  <a:lnTo>
                    <a:pt x="7093" y="708"/>
                  </a:lnTo>
                  <a:lnTo>
                    <a:pt x="7067" y="631"/>
                  </a:lnTo>
                  <a:lnTo>
                    <a:pt x="7032" y="553"/>
                  </a:lnTo>
                  <a:lnTo>
                    <a:pt x="6989" y="475"/>
                  </a:lnTo>
                  <a:lnTo>
                    <a:pt x="6946" y="406"/>
                  </a:lnTo>
                  <a:lnTo>
                    <a:pt x="6885" y="346"/>
                  </a:lnTo>
                  <a:lnTo>
                    <a:pt x="6825" y="285"/>
                  </a:lnTo>
                  <a:lnTo>
                    <a:pt x="6747" y="233"/>
                  </a:lnTo>
                  <a:lnTo>
                    <a:pt x="6670" y="190"/>
                  </a:lnTo>
                  <a:lnTo>
                    <a:pt x="6583" y="147"/>
                  </a:lnTo>
                  <a:lnTo>
                    <a:pt x="6488" y="104"/>
                  </a:lnTo>
                  <a:lnTo>
                    <a:pt x="6384" y="78"/>
                  </a:lnTo>
                  <a:lnTo>
                    <a:pt x="6272" y="52"/>
                  </a:lnTo>
                  <a:lnTo>
                    <a:pt x="6160" y="26"/>
                  </a:lnTo>
                  <a:lnTo>
                    <a:pt x="6048" y="9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F296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6"/>
            <p:cNvSpPr/>
            <p:nvPr/>
          </p:nvSpPr>
          <p:spPr>
            <a:xfrm>
              <a:off x="-3691224" y="2988282"/>
              <a:ext cx="281094" cy="178303"/>
            </a:xfrm>
            <a:custGeom>
              <a:rect b="b" l="l" r="r" t="t"/>
              <a:pathLst>
                <a:path extrusionOk="0" h="4510" w="7110">
                  <a:moveTo>
                    <a:pt x="5788" y="1"/>
                  </a:moveTo>
                  <a:lnTo>
                    <a:pt x="5511" y="9"/>
                  </a:lnTo>
                  <a:lnTo>
                    <a:pt x="5226" y="26"/>
                  </a:lnTo>
                  <a:lnTo>
                    <a:pt x="4915" y="78"/>
                  </a:lnTo>
                  <a:lnTo>
                    <a:pt x="4587" y="139"/>
                  </a:lnTo>
                  <a:lnTo>
                    <a:pt x="4259" y="225"/>
                  </a:lnTo>
                  <a:lnTo>
                    <a:pt x="3913" y="337"/>
                  </a:lnTo>
                  <a:lnTo>
                    <a:pt x="3559" y="458"/>
                  </a:lnTo>
                  <a:lnTo>
                    <a:pt x="3205" y="605"/>
                  </a:lnTo>
                  <a:lnTo>
                    <a:pt x="2842" y="778"/>
                  </a:lnTo>
                  <a:lnTo>
                    <a:pt x="2496" y="959"/>
                  </a:lnTo>
                  <a:lnTo>
                    <a:pt x="2160" y="1149"/>
                  </a:lnTo>
                  <a:lnTo>
                    <a:pt x="1840" y="1348"/>
                  </a:lnTo>
                  <a:lnTo>
                    <a:pt x="1546" y="1555"/>
                  </a:lnTo>
                  <a:lnTo>
                    <a:pt x="1270" y="1763"/>
                  </a:lnTo>
                  <a:lnTo>
                    <a:pt x="1019" y="1979"/>
                  </a:lnTo>
                  <a:lnTo>
                    <a:pt x="795" y="2195"/>
                  </a:lnTo>
                  <a:lnTo>
                    <a:pt x="587" y="2411"/>
                  </a:lnTo>
                  <a:lnTo>
                    <a:pt x="415" y="2626"/>
                  </a:lnTo>
                  <a:lnTo>
                    <a:pt x="337" y="2730"/>
                  </a:lnTo>
                  <a:lnTo>
                    <a:pt x="268" y="2842"/>
                  </a:lnTo>
                  <a:lnTo>
                    <a:pt x="207" y="2946"/>
                  </a:lnTo>
                  <a:lnTo>
                    <a:pt x="156" y="3050"/>
                  </a:lnTo>
                  <a:lnTo>
                    <a:pt x="104" y="3145"/>
                  </a:lnTo>
                  <a:lnTo>
                    <a:pt x="69" y="3248"/>
                  </a:lnTo>
                  <a:lnTo>
                    <a:pt x="43" y="3343"/>
                  </a:lnTo>
                  <a:lnTo>
                    <a:pt x="17" y="3438"/>
                  </a:lnTo>
                  <a:lnTo>
                    <a:pt x="9" y="3533"/>
                  </a:lnTo>
                  <a:lnTo>
                    <a:pt x="0" y="3620"/>
                  </a:lnTo>
                  <a:lnTo>
                    <a:pt x="0" y="3715"/>
                  </a:lnTo>
                  <a:lnTo>
                    <a:pt x="17" y="3793"/>
                  </a:lnTo>
                  <a:lnTo>
                    <a:pt x="43" y="3879"/>
                  </a:lnTo>
                  <a:lnTo>
                    <a:pt x="69" y="3957"/>
                  </a:lnTo>
                  <a:lnTo>
                    <a:pt x="112" y="4034"/>
                  </a:lnTo>
                  <a:lnTo>
                    <a:pt x="164" y="4095"/>
                  </a:lnTo>
                  <a:lnTo>
                    <a:pt x="216" y="4164"/>
                  </a:lnTo>
                  <a:lnTo>
                    <a:pt x="285" y="4225"/>
                  </a:lnTo>
                  <a:lnTo>
                    <a:pt x="363" y="4276"/>
                  </a:lnTo>
                  <a:lnTo>
                    <a:pt x="441" y="4320"/>
                  </a:lnTo>
                  <a:lnTo>
                    <a:pt x="527" y="4363"/>
                  </a:lnTo>
                  <a:lnTo>
                    <a:pt x="622" y="4397"/>
                  </a:lnTo>
                  <a:lnTo>
                    <a:pt x="726" y="4432"/>
                  </a:lnTo>
                  <a:lnTo>
                    <a:pt x="829" y="4458"/>
                  </a:lnTo>
                  <a:lnTo>
                    <a:pt x="942" y="4475"/>
                  </a:lnTo>
                  <a:lnTo>
                    <a:pt x="1063" y="4492"/>
                  </a:lnTo>
                  <a:lnTo>
                    <a:pt x="1192" y="4501"/>
                  </a:lnTo>
                  <a:lnTo>
                    <a:pt x="1322" y="4510"/>
                  </a:lnTo>
                  <a:lnTo>
                    <a:pt x="1589" y="4501"/>
                  </a:lnTo>
                  <a:lnTo>
                    <a:pt x="1883" y="4475"/>
                  </a:lnTo>
                  <a:lnTo>
                    <a:pt x="2194" y="4432"/>
                  </a:lnTo>
                  <a:lnTo>
                    <a:pt x="2514" y="4371"/>
                  </a:lnTo>
                  <a:lnTo>
                    <a:pt x="2851" y="4285"/>
                  </a:lnTo>
                  <a:lnTo>
                    <a:pt x="3196" y="4173"/>
                  </a:lnTo>
                  <a:lnTo>
                    <a:pt x="3550" y="4052"/>
                  </a:lnTo>
                  <a:lnTo>
                    <a:pt x="3904" y="3905"/>
                  </a:lnTo>
                  <a:lnTo>
                    <a:pt x="4267" y="3732"/>
                  </a:lnTo>
                  <a:lnTo>
                    <a:pt x="4613" y="3551"/>
                  </a:lnTo>
                  <a:lnTo>
                    <a:pt x="4950" y="3361"/>
                  </a:lnTo>
                  <a:lnTo>
                    <a:pt x="5269" y="3162"/>
                  </a:lnTo>
                  <a:lnTo>
                    <a:pt x="5563" y="2955"/>
                  </a:lnTo>
                  <a:lnTo>
                    <a:pt x="5839" y="2747"/>
                  </a:lnTo>
                  <a:lnTo>
                    <a:pt x="6090" y="2531"/>
                  </a:lnTo>
                  <a:lnTo>
                    <a:pt x="6314" y="2316"/>
                  </a:lnTo>
                  <a:lnTo>
                    <a:pt x="6522" y="2100"/>
                  </a:lnTo>
                  <a:lnTo>
                    <a:pt x="6695" y="1884"/>
                  </a:lnTo>
                  <a:lnTo>
                    <a:pt x="6772" y="1780"/>
                  </a:lnTo>
                  <a:lnTo>
                    <a:pt x="6841" y="1668"/>
                  </a:lnTo>
                  <a:lnTo>
                    <a:pt x="6902" y="1564"/>
                  </a:lnTo>
                  <a:lnTo>
                    <a:pt x="6954" y="1460"/>
                  </a:lnTo>
                  <a:lnTo>
                    <a:pt x="6997" y="1365"/>
                  </a:lnTo>
                  <a:lnTo>
                    <a:pt x="7040" y="1262"/>
                  </a:lnTo>
                  <a:lnTo>
                    <a:pt x="7066" y="1167"/>
                  </a:lnTo>
                  <a:lnTo>
                    <a:pt x="7092" y="1072"/>
                  </a:lnTo>
                  <a:lnTo>
                    <a:pt x="7101" y="977"/>
                  </a:lnTo>
                  <a:lnTo>
                    <a:pt x="7109" y="890"/>
                  </a:lnTo>
                  <a:lnTo>
                    <a:pt x="7101" y="795"/>
                  </a:lnTo>
                  <a:lnTo>
                    <a:pt x="7092" y="717"/>
                  </a:lnTo>
                  <a:lnTo>
                    <a:pt x="7066" y="631"/>
                  </a:lnTo>
                  <a:lnTo>
                    <a:pt x="7040" y="553"/>
                  </a:lnTo>
                  <a:lnTo>
                    <a:pt x="6997" y="476"/>
                  </a:lnTo>
                  <a:lnTo>
                    <a:pt x="6945" y="407"/>
                  </a:lnTo>
                  <a:lnTo>
                    <a:pt x="6885" y="346"/>
                  </a:lnTo>
                  <a:lnTo>
                    <a:pt x="6824" y="286"/>
                  </a:lnTo>
                  <a:lnTo>
                    <a:pt x="6746" y="234"/>
                  </a:lnTo>
                  <a:lnTo>
                    <a:pt x="6669" y="191"/>
                  </a:lnTo>
                  <a:lnTo>
                    <a:pt x="6582" y="147"/>
                  </a:lnTo>
                  <a:lnTo>
                    <a:pt x="6487" y="113"/>
                  </a:lnTo>
                  <a:lnTo>
                    <a:pt x="6384" y="78"/>
                  </a:lnTo>
                  <a:lnTo>
                    <a:pt x="6280" y="52"/>
                  </a:lnTo>
                  <a:lnTo>
                    <a:pt x="6168" y="35"/>
                  </a:lnTo>
                  <a:lnTo>
                    <a:pt x="6047" y="18"/>
                  </a:lnTo>
                  <a:lnTo>
                    <a:pt x="5917" y="9"/>
                  </a:lnTo>
                  <a:lnTo>
                    <a:pt x="5788" y="1"/>
                  </a:lnTo>
                  <a:close/>
                </a:path>
              </a:pathLst>
            </a:custGeom>
            <a:solidFill>
              <a:srgbClr val="F9C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6"/>
            <p:cNvSpPr/>
            <p:nvPr/>
          </p:nvSpPr>
          <p:spPr>
            <a:xfrm>
              <a:off x="-1536329" y="2550827"/>
              <a:ext cx="641020" cy="389696"/>
            </a:xfrm>
            <a:custGeom>
              <a:rect b="b" l="l" r="r" t="t"/>
              <a:pathLst>
                <a:path extrusionOk="0" h="9857" w="16214">
                  <a:moveTo>
                    <a:pt x="11057" y="0"/>
                  </a:moveTo>
                  <a:lnTo>
                    <a:pt x="10685" y="17"/>
                  </a:lnTo>
                  <a:lnTo>
                    <a:pt x="10314" y="43"/>
                  </a:lnTo>
                  <a:lnTo>
                    <a:pt x="9934" y="78"/>
                  </a:lnTo>
                  <a:lnTo>
                    <a:pt x="9545" y="121"/>
                  </a:lnTo>
                  <a:lnTo>
                    <a:pt x="9148" y="182"/>
                  </a:lnTo>
                  <a:lnTo>
                    <a:pt x="8750" y="259"/>
                  </a:lnTo>
                  <a:lnTo>
                    <a:pt x="8353" y="337"/>
                  </a:lnTo>
                  <a:lnTo>
                    <a:pt x="7947" y="432"/>
                  </a:lnTo>
                  <a:lnTo>
                    <a:pt x="7541" y="544"/>
                  </a:lnTo>
                  <a:lnTo>
                    <a:pt x="7126" y="665"/>
                  </a:lnTo>
                  <a:lnTo>
                    <a:pt x="6712" y="795"/>
                  </a:lnTo>
                  <a:lnTo>
                    <a:pt x="6306" y="942"/>
                  </a:lnTo>
                  <a:lnTo>
                    <a:pt x="5900" y="1089"/>
                  </a:lnTo>
                  <a:lnTo>
                    <a:pt x="5511" y="1253"/>
                  </a:lnTo>
                  <a:lnTo>
                    <a:pt x="5131" y="1425"/>
                  </a:lnTo>
                  <a:lnTo>
                    <a:pt x="4760" y="1598"/>
                  </a:lnTo>
                  <a:lnTo>
                    <a:pt x="4397" y="1780"/>
                  </a:lnTo>
                  <a:lnTo>
                    <a:pt x="4051" y="1970"/>
                  </a:lnTo>
                  <a:lnTo>
                    <a:pt x="3714" y="2168"/>
                  </a:lnTo>
                  <a:lnTo>
                    <a:pt x="3386" y="2367"/>
                  </a:lnTo>
                  <a:lnTo>
                    <a:pt x="3075" y="2574"/>
                  </a:lnTo>
                  <a:lnTo>
                    <a:pt x="2773" y="2790"/>
                  </a:lnTo>
                  <a:lnTo>
                    <a:pt x="2488" y="3006"/>
                  </a:lnTo>
                  <a:lnTo>
                    <a:pt x="2211" y="3222"/>
                  </a:lnTo>
                  <a:lnTo>
                    <a:pt x="1952" y="3447"/>
                  </a:lnTo>
                  <a:lnTo>
                    <a:pt x="1702" y="3680"/>
                  </a:lnTo>
                  <a:lnTo>
                    <a:pt x="1477" y="3905"/>
                  </a:lnTo>
                  <a:lnTo>
                    <a:pt x="1253" y="4138"/>
                  </a:lnTo>
                  <a:lnTo>
                    <a:pt x="1054" y="4371"/>
                  </a:lnTo>
                  <a:lnTo>
                    <a:pt x="872" y="4613"/>
                  </a:lnTo>
                  <a:lnTo>
                    <a:pt x="700" y="4846"/>
                  </a:lnTo>
                  <a:lnTo>
                    <a:pt x="553" y="5079"/>
                  </a:lnTo>
                  <a:lnTo>
                    <a:pt x="415" y="5321"/>
                  </a:lnTo>
                  <a:lnTo>
                    <a:pt x="302" y="5554"/>
                  </a:lnTo>
                  <a:lnTo>
                    <a:pt x="207" y="5796"/>
                  </a:lnTo>
                  <a:lnTo>
                    <a:pt x="121" y="6030"/>
                  </a:lnTo>
                  <a:lnTo>
                    <a:pt x="60" y="6263"/>
                  </a:lnTo>
                  <a:lnTo>
                    <a:pt x="26" y="6496"/>
                  </a:lnTo>
                  <a:lnTo>
                    <a:pt x="0" y="6729"/>
                  </a:lnTo>
                  <a:lnTo>
                    <a:pt x="0" y="6954"/>
                  </a:lnTo>
                  <a:lnTo>
                    <a:pt x="9" y="7066"/>
                  </a:lnTo>
                  <a:lnTo>
                    <a:pt x="17" y="7178"/>
                  </a:lnTo>
                  <a:lnTo>
                    <a:pt x="35" y="7291"/>
                  </a:lnTo>
                  <a:lnTo>
                    <a:pt x="60" y="7394"/>
                  </a:lnTo>
                  <a:lnTo>
                    <a:pt x="86" y="7507"/>
                  </a:lnTo>
                  <a:lnTo>
                    <a:pt x="121" y="7610"/>
                  </a:lnTo>
                  <a:lnTo>
                    <a:pt x="156" y="7723"/>
                  </a:lnTo>
                  <a:lnTo>
                    <a:pt x="199" y="7826"/>
                  </a:lnTo>
                  <a:lnTo>
                    <a:pt x="251" y="7921"/>
                  </a:lnTo>
                  <a:lnTo>
                    <a:pt x="302" y="8025"/>
                  </a:lnTo>
                  <a:lnTo>
                    <a:pt x="363" y="8120"/>
                  </a:lnTo>
                  <a:lnTo>
                    <a:pt x="423" y="8215"/>
                  </a:lnTo>
                  <a:lnTo>
                    <a:pt x="562" y="8388"/>
                  </a:lnTo>
                  <a:lnTo>
                    <a:pt x="717" y="8561"/>
                  </a:lnTo>
                  <a:lnTo>
                    <a:pt x="890" y="8725"/>
                  </a:lnTo>
                  <a:lnTo>
                    <a:pt x="1080" y="8871"/>
                  </a:lnTo>
                  <a:lnTo>
                    <a:pt x="1287" y="9010"/>
                  </a:lnTo>
                  <a:lnTo>
                    <a:pt x="1512" y="9139"/>
                  </a:lnTo>
                  <a:lnTo>
                    <a:pt x="1745" y="9260"/>
                  </a:lnTo>
                  <a:lnTo>
                    <a:pt x="1995" y="9364"/>
                  </a:lnTo>
                  <a:lnTo>
                    <a:pt x="2263" y="9467"/>
                  </a:lnTo>
                  <a:lnTo>
                    <a:pt x="2540" y="9554"/>
                  </a:lnTo>
                  <a:lnTo>
                    <a:pt x="2825" y="9623"/>
                  </a:lnTo>
                  <a:lnTo>
                    <a:pt x="3127" y="9692"/>
                  </a:lnTo>
                  <a:lnTo>
                    <a:pt x="3447" y="9744"/>
                  </a:lnTo>
                  <a:lnTo>
                    <a:pt x="3766" y="9787"/>
                  </a:lnTo>
                  <a:lnTo>
                    <a:pt x="4103" y="9822"/>
                  </a:lnTo>
                  <a:lnTo>
                    <a:pt x="4440" y="9848"/>
                  </a:lnTo>
                  <a:lnTo>
                    <a:pt x="4794" y="9856"/>
                  </a:lnTo>
                  <a:lnTo>
                    <a:pt x="5157" y="9856"/>
                  </a:lnTo>
                  <a:lnTo>
                    <a:pt x="5520" y="9839"/>
                  </a:lnTo>
                  <a:lnTo>
                    <a:pt x="5900" y="9813"/>
                  </a:lnTo>
                  <a:lnTo>
                    <a:pt x="6280" y="9778"/>
                  </a:lnTo>
                  <a:lnTo>
                    <a:pt x="6669" y="9727"/>
                  </a:lnTo>
                  <a:lnTo>
                    <a:pt x="7057" y="9666"/>
                  </a:lnTo>
                  <a:lnTo>
                    <a:pt x="7463" y="9597"/>
                  </a:lnTo>
                  <a:lnTo>
                    <a:pt x="7861" y="9511"/>
                  </a:lnTo>
                  <a:lnTo>
                    <a:pt x="8267" y="9416"/>
                  </a:lnTo>
                  <a:lnTo>
                    <a:pt x="8673" y="9312"/>
                  </a:lnTo>
                  <a:lnTo>
                    <a:pt x="9087" y="9191"/>
                  </a:lnTo>
                  <a:lnTo>
                    <a:pt x="9502" y="9062"/>
                  </a:lnTo>
                  <a:lnTo>
                    <a:pt x="9908" y="8915"/>
                  </a:lnTo>
                  <a:lnTo>
                    <a:pt x="10305" y="8759"/>
                  </a:lnTo>
                  <a:lnTo>
                    <a:pt x="10703" y="8604"/>
                  </a:lnTo>
                  <a:lnTo>
                    <a:pt x="11083" y="8431"/>
                  </a:lnTo>
                  <a:lnTo>
                    <a:pt x="11454" y="8258"/>
                  </a:lnTo>
                  <a:lnTo>
                    <a:pt x="11808" y="8077"/>
                  </a:lnTo>
                  <a:lnTo>
                    <a:pt x="12162" y="7887"/>
                  </a:lnTo>
                  <a:lnTo>
                    <a:pt x="12499" y="7688"/>
                  </a:lnTo>
                  <a:lnTo>
                    <a:pt x="12828" y="7489"/>
                  </a:lnTo>
                  <a:lnTo>
                    <a:pt x="13138" y="7282"/>
                  </a:lnTo>
                  <a:lnTo>
                    <a:pt x="13441" y="7066"/>
                  </a:lnTo>
                  <a:lnTo>
                    <a:pt x="13726" y="6850"/>
                  </a:lnTo>
                  <a:lnTo>
                    <a:pt x="14002" y="6626"/>
                  </a:lnTo>
                  <a:lnTo>
                    <a:pt x="14261" y="6410"/>
                  </a:lnTo>
                  <a:lnTo>
                    <a:pt x="14512" y="6176"/>
                  </a:lnTo>
                  <a:lnTo>
                    <a:pt x="14737" y="5952"/>
                  </a:lnTo>
                  <a:lnTo>
                    <a:pt x="14952" y="5719"/>
                  </a:lnTo>
                  <a:lnTo>
                    <a:pt x="15160" y="5485"/>
                  </a:lnTo>
                  <a:lnTo>
                    <a:pt x="15341" y="5243"/>
                  </a:lnTo>
                  <a:lnTo>
                    <a:pt x="15505" y="5010"/>
                  </a:lnTo>
                  <a:lnTo>
                    <a:pt x="15661" y="4768"/>
                  </a:lnTo>
                  <a:lnTo>
                    <a:pt x="15790" y="4535"/>
                  </a:lnTo>
                  <a:lnTo>
                    <a:pt x="15911" y="4293"/>
                  </a:lnTo>
                  <a:lnTo>
                    <a:pt x="16006" y="4060"/>
                  </a:lnTo>
                  <a:lnTo>
                    <a:pt x="16084" y="3827"/>
                  </a:lnTo>
                  <a:lnTo>
                    <a:pt x="16145" y="3594"/>
                  </a:lnTo>
                  <a:lnTo>
                    <a:pt x="16188" y="3360"/>
                  </a:lnTo>
                  <a:lnTo>
                    <a:pt x="16214" y="3127"/>
                  </a:lnTo>
                  <a:lnTo>
                    <a:pt x="16214" y="2903"/>
                  </a:lnTo>
                  <a:lnTo>
                    <a:pt x="16205" y="2790"/>
                  </a:lnTo>
                  <a:lnTo>
                    <a:pt x="16196" y="2678"/>
                  </a:lnTo>
                  <a:lnTo>
                    <a:pt x="16179" y="2566"/>
                  </a:lnTo>
                  <a:lnTo>
                    <a:pt x="16153" y="2453"/>
                  </a:lnTo>
                  <a:lnTo>
                    <a:pt x="16127" y="2350"/>
                  </a:lnTo>
                  <a:lnTo>
                    <a:pt x="16093" y="2237"/>
                  </a:lnTo>
                  <a:lnTo>
                    <a:pt x="16058" y="2134"/>
                  </a:lnTo>
                  <a:lnTo>
                    <a:pt x="16015" y="2030"/>
                  </a:lnTo>
                  <a:lnTo>
                    <a:pt x="15963" y="1926"/>
                  </a:lnTo>
                  <a:lnTo>
                    <a:pt x="15911" y="1831"/>
                  </a:lnTo>
                  <a:lnTo>
                    <a:pt x="15851" y="1736"/>
                  </a:lnTo>
                  <a:lnTo>
                    <a:pt x="15790" y="1641"/>
                  </a:lnTo>
                  <a:lnTo>
                    <a:pt x="15652" y="1460"/>
                  </a:lnTo>
                  <a:lnTo>
                    <a:pt x="15497" y="1296"/>
                  </a:lnTo>
                  <a:lnTo>
                    <a:pt x="15324" y="1132"/>
                  </a:lnTo>
                  <a:lnTo>
                    <a:pt x="15134" y="985"/>
                  </a:lnTo>
                  <a:lnTo>
                    <a:pt x="14927" y="847"/>
                  </a:lnTo>
                  <a:lnTo>
                    <a:pt x="14702" y="717"/>
                  </a:lnTo>
                  <a:lnTo>
                    <a:pt x="14469" y="596"/>
                  </a:lnTo>
                  <a:lnTo>
                    <a:pt x="14218" y="484"/>
                  </a:lnTo>
                  <a:lnTo>
                    <a:pt x="13950" y="389"/>
                  </a:lnTo>
                  <a:lnTo>
                    <a:pt x="13674" y="303"/>
                  </a:lnTo>
                  <a:lnTo>
                    <a:pt x="13380" y="225"/>
                  </a:lnTo>
                  <a:lnTo>
                    <a:pt x="13078" y="164"/>
                  </a:lnTo>
                  <a:lnTo>
                    <a:pt x="12767" y="104"/>
                  </a:lnTo>
                  <a:lnTo>
                    <a:pt x="12447" y="61"/>
                  </a:lnTo>
                  <a:lnTo>
                    <a:pt x="12111" y="35"/>
                  </a:lnTo>
                  <a:lnTo>
                    <a:pt x="11765" y="9"/>
                  </a:lnTo>
                  <a:lnTo>
                    <a:pt x="11419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6"/>
            <p:cNvSpPr/>
            <p:nvPr/>
          </p:nvSpPr>
          <p:spPr>
            <a:xfrm>
              <a:off x="-1548308" y="2578462"/>
              <a:ext cx="648216" cy="322764"/>
            </a:xfrm>
            <a:custGeom>
              <a:rect b="b" l="l" r="r" t="t"/>
              <a:pathLst>
                <a:path extrusionOk="0" h="8164" w="16396">
                  <a:moveTo>
                    <a:pt x="15877" y="1"/>
                  </a:moveTo>
                  <a:lnTo>
                    <a:pt x="1" y="5659"/>
                  </a:lnTo>
                  <a:lnTo>
                    <a:pt x="649" y="7326"/>
                  </a:lnTo>
                  <a:lnTo>
                    <a:pt x="8319" y="8164"/>
                  </a:lnTo>
                  <a:lnTo>
                    <a:pt x="16396" y="1538"/>
                  </a:lnTo>
                  <a:lnTo>
                    <a:pt x="15877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6"/>
            <p:cNvSpPr/>
            <p:nvPr/>
          </p:nvSpPr>
          <p:spPr>
            <a:xfrm>
              <a:off x="-1553092" y="2501290"/>
              <a:ext cx="641060" cy="389696"/>
            </a:xfrm>
            <a:custGeom>
              <a:rect b="b" l="l" r="r" t="t"/>
              <a:pathLst>
                <a:path extrusionOk="0" h="9857" w="16215">
                  <a:moveTo>
                    <a:pt x="11057" y="1"/>
                  </a:moveTo>
                  <a:lnTo>
                    <a:pt x="10686" y="18"/>
                  </a:lnTo>
                  <a:lnTo>
                    <a:pt x="10315" y="44"/>
                  </a:lnTo>
                  <a:lnTo>
                    <a:pt x="9934" y="78"/>
                  </a:lnTo>
                  <a:lnTo>
                    <a:pt x="9546" y="122"/>
                  </a:lnTo>
                  <a:lnTo>
                    <a:pt x="9148" y="182"/>
                  </a:lnTo>
                  <a:lnTo>
                    <a:pt x="8751" y="260"/>
                  </a:lnTo>
                  <a:lnTo>
                    <a:pt x="8354" y="338"/>
                  </a:lnTo>
                  <a:lnTo>
                    <a:pt x="7948" y="433"/>
                  </a:lnTo>
                  <a:lnTo>
                    <a:pt x="7542" y="545"/>
                  </a:lnTo>
                  <a:lnTo>
                    <a:pt x="7127" y="666"/>
                  </a:lnTo>
                  <a:lnTo>
                    <a:pt x="6713" y="795"/>
                  </a:lnTo>
                  <a:lnTo>
                    <a:pt x="6307" y="942"/>
                  </a:lnTo>
                  <a:lnTo>
                    <a:pt x="5909" y="1098"/>
                  </a:lnTo>
                  <a:lnTo>
                    <a:pt x="5512" y="1253"/>
                  </a:lnTo>
                  <a:lnTo>
                    <a:pt x="5132" y="1426"/>
                  </a:lnTo>
                  <a:lnTo>
                    <a:pt x="4760" y="1599"/>
                  </a:lnTo>
                  <a:lnTo>
                    <a:pt x="4406" y="1780"/>
                  </a:lnTo>
                  <a:lnTo>
                    <a:pt x="4052" y="1970"/>
                  </a:lnTo>
                  <a:lnTo>
                    <a:pt x="3715" y="2169"/>
                  </a:lnTo>
                  <a:lnTo>
                    <a:pt x="3387" y="2368"/>
                  </a:lnTo>
                  <a:lnTo>
                    <a:pt x="3076" y="2575"/>
                  </a:lnTo>
                  <a:lnTo>
                    <a:pt x="2774" y="2791"/>
                  </a:lnTo>
                  <a:lnTo>
                    <a:pt x="2489" y="3007"/>
                  </a:lnTo>
                  <a:lnTo>
                    <a:pt x="2212" y="3223"/>
                  </a:lnTo>
                  <a:lnTo>
                    <a:pt x="1953" y="3447"/>
                  </a:lnTo>
                  <a:lnTo>
                    <a:pt x="1702" y="3680"/>
                  </a:lnTo>
                  <a:lnTo>
                    <a:pt x="1478" y="3905"/>
                  </a:lnTo>
                  <a:lnTo>
                    <a:pt x="1262" y="4138"/>
                  </a:lnTo>
                  <a:lnTo>
                    <a:pt x="1055" y="4372"/>
                  </a:lnTo>
                  <a:lnTo>
                    <a:pt x="873" y="4613"/>
                  </a:lnTo>
                  <a:lnTo>
                    <a:pt x="709" y="4847"/>
                  </a:lnTo>
                  <a:lnTo>
                    <a:pt x="554" y="5088"/>
                  </a:lnTo>
                  <a:lnTo>
                    <a:pt x="424" y="5322"/>
                  </a:lnTo>
                  <a:lnTo>
                    <a:pt x="303" y="5564"/>
                  </a:lnTo>
                  <a:lnTo>
                    <a:pt x="208" y="5797"/>
                  </a:lnTo>
                  <a:lnTo>
                    <a:pt x="130" y="6030"/>
                  </a:lnTo>
                  <a:lnTo>
                    <a:pt x="61" y="6263"/>
                  </a:lnTo>
                  <a:lnTo>
                    <a:pt x="27" y="6496"/>
                  </a:lnTo>
                  <a:lnTo>
                    <a:pt x="1" y="6730"/>
                  </a:lnTo>
                  <a:lnTo>
                    <a:pt x="1" y="6954"/>
                  </a:lnTo>
                  <a:lnTo>
                    <a:pt x="9" y="7067"/>
                  </a:lnTo>
                  <a:lnTo>
                    <a:pt x="18" y="7179"/>
                  </a:lnTo>
                  <a:lnTo>
                    <a:pt x="35" y="7291"/>
                  </a:lnTo>
                  <a:lnTo>
                    <a:pt x="61" y="7395"/>
                  </a:lnTo>
                  <a:lnTo>
                    <a:pt x="87" y="7507"/>
                  </a:lnTo>
                  <a:lnTo>
                    <a:pt x="122" y="7611"/>
                  </a:lnTo>
                  <a:lnTo>
                    <a:pt x="156" y="7723"/>
                  </a:lnTo>
                  <a:lnTo>
                    <a:pt x="199" y="7827"/>
                  </a:lnTo>
                  <a:lnTo>
                    <a:pt x="251" y="7922"/>
                  </a:lnTo>
                  <a:lnTo>
                    <a:pt x="303" y="8025"/>
                  </a:lnTo>
                  <a:lnTo>
                    <a:pt x="364" y="8120"/>
                  </a:lnTo>
                  <a:lnTo>
                    <a:pt x="424" y="8215"/>
                  </a:lnTo>
                  <a:lnTo>
                    <a:pt x="562" y="8397"/>
                  </a:lnTo>
                  <a:lnTo>
                    <a:pt x="718" y="8561"/>
                  </a:lnTo>
                  <a:lnTo>
                    <a:pt x="890" y="8725"/>
                  </a:lnTo>
                  <a:lnTo>
                    <a:pt x="1081" y="8872"/>
                  </a:lnTo>
                  <a:lnTo>
                    <a:pt x="1288" y="9010"/>
                  </a:lnTo>
                  <a:lnTo>
                    <a:pt x="1512" y="9140"/>
                  </a:lnTo>
                  <a:lnTo>
                    <a:pt x="1746" y="9261"/>
                  </a:lnTo>
                  <a:lnTo>
                    <a:pt x="1996" y="9364"/>
                  </a:lnTo>
                  <a:lnTo>
                    <a:pt x="2264" y="9468"/>
                  </a:lnTo>
                  <a:lnTo>
                    <a:pt x="2540" y="9554"/>
                  </a:lnTo>
                  <a:lnTo>
                    <a:pt x="2834" y="9632"/>
                  </a:lnTo>
                  <a:lnTo>
                    <a:pt x="3136" y="9693"/>
                  </a:lnTo>
                  <a:lnTo>
                    <a:pt x="3447" y="9744"/>
                  </a:lnTo>
                  <a:lnTo>
                    <a:pt x="3767" y="9796"/>
                  </a:lnTo>
                  <a:lnTo>
                    <a:pt x="4104" y="9822"/>
                  </a:lnTo>
                  <a:lnTo>
                    <a:pt x="4449" y="9848"/>
                  </a:lnTo>
                  <a:lnTo>
                    <a:pt x="4795" y="9857"/>
                  </a:lnTo>
                  <a:lnTo>
                    <a:pt x="5158" y="9857"/>
                  </a:lnTo>
                  <a:lnTo>
                    <a:pt x="5529" y="9839"/>
                  </a:lnTo>
                  <a:lnTo>
                    <a:pt x="5901" y="9814"/>
                  </a:lnTo>
                  <a:lnTo>
                    <a:pt x="6281" y="9779"/>
                  </a:lnTo>
                  <a:lnTo>
                    <a:pt x="6669" y="9736"/>
                  </a:lnTo>
                  <a:lnTo>
                    <a:pt x="7067" y="9675"/>
                  </a:lnTo>
                  <a:lnTo>
                    <a:pt x="7464" y="9598"/>
                  </a:lnTo>
                  <a:lnTo>
                    <a:pt x="7861" y="9520"/>
                  </a:lnTo>
                  <a:lnTo>
                    <a:pt x="8267" y="9416"/>
                  </a:lnTo>
                  <a:lnTo>
                    <a:pt x="8673" y="9312"/>
                  </a:lnTo>
                  <a:lnTo>
                    <a:pt x="9088" y="9192"/>
                  </a:lnTo>
                  <a:lnTo>
                    <a:pt x="9503" y="9062"/>
                  </a:lnTo>
                  <a:lnTo>
                    <a:pt x="9909" y="8915"/>
                  </a:lnTo>
                  <a:lnTo>
                    <a:pt x="10315" y="8760"/>
                  </a:lnTo>
                  <a:lnTo>
                    <a:pt x="10703" y="8604"/>
                  </a:lnTo>
                  <a:lnTo>
                    <a:pt x="11083" y="8431"/>
                  </a:lnTo>
                  <a:lnTo>
                    <a:pt x="11455" y="8259"/>
                  </a:lnTo>
                  <a:lnTo>
                    <a:pt x="11818" y="8077"/>
                  </a:lnTo>
                  <a:lnTo>
                    <a:pt x="12163" y="7887"/>
                  </a:lnTo>
                  <a:lnTo>
                    <a:pt x="12500" y="7689"/>
                  </a:lnTo>
                  <a:lnTo>
                    <a:pt x="12828" y="7490"/>
                  </a:lnTo>
                  <a:lnTo>
                    <a:pt x="13139" y="7283"/>
                  </a:lnTo>
                  <a:lnTo>
                    <a:pt x="13442" y="7067"/>
                  </a:lnTo>
                  <a:lnTo>
                    <a:pt x="13727" y="6851"/>
                  </a:lnTo>
                  <a:lnTo>
                    <a:pt x="14003" y="6635"/>
                  </a:lnTo>
                  <a:lnTo>
                    <a:pt x="14262" y="6410"/>
                  </a:lnTo>
                  <a:lnTo>
                    <a:pt x="14513" y="6177"/>
                  </a:lnTo>
                  <a:lnTo>
                    <a:pt x="14737" y="5952"/>
                  </a:lnTo>
                  <a:lnTo>
                    <a:pt x="14953" y="5719"/>
                  </a:lnTo>
                  <a:lnTo>
                    <a:pt x="15161" y="5486"/>
                  </a:lnTo>
                  <a:lnTo>
                    <a:pt x="15342" y="5244"/>
                  </a:lnTo>
                  <a:lnTo>
                    <a:pt x="15506" y="5011"/>
                  </a:lnTo>
                  <a:lnTo>
                    <a:pt x="15662" y="4769"/>
                  </a:lnTo>
                  <a:lnTo>
                    <a:pt x="15800" y="4536"/>
                  </a:lnTo>
                  <a:lnTo>
                    <a:pt x="15912" y="4294"/>
                  </a:lnTo>
                  <a:lnTo>
                    <a:pt x="16007" y="4061"/>
                  </a:lnTo>
                  <a:lnTo>
                    <a:pt x="16093" y="3827"/>
                  </a:lnTo>
                  <a:lnTo>
                    <a:pt x="16154" y="3594"/>
                  </a:lnTo>
                  <a:lnTo>
                    <a:pt x="16188" y="3361"/>
                  </a:lnTo>
                  <a:lnTo>
                    <a:pt x="16214" y="3128"/>
                  </a:lnTo>
                  <a:lnTo>
                    <a:pt x="16214" y="2903"/>
                  </a:lnTo>
                  <a:lnTo>
                    <a:pt x="16206" y="2791"/>
                  </a:lnTo>
                  <a:lnTo>
                    <a:pt x="16197" y="2678"/>
                  </a:lnTo>
                  <a:lnTo>
                    <a:pt x="16180" y="2566"/>
                  </a:lnTo>
                  <a:lnTo>
                    <a:pt x="16154" y="2454"/>
                  </a:lnTo>
                  <a:lnTo>
                    <a:pt x="16128" y="2350"/>
                  </a:lnTo>
                  <a:lnTo>
                    <a:pt x="16093" y="2238"/>
                  </a:lnTo>
                  <a:lnTo>
                    <a:pt x="16059" y="2134"/>
                  </a:lnTo>
                  <a:lnTo>
                    <a:pt x="16016" y="2031"/>
                  </a:lnTo>
                  <a:lnTo>
                    <a:pt x="15964" y="1936"/>
                  </a:lnTo>
                  <a:lnTo>
                    <a:pt x="15912" y="1832"/>
                  </a:lnTo>
                  <a:lnTo>
                    <a:pt x="15852" y="1737"/>
                  </a:lnTo>
                  <a:lnTo>
                    <a:pt x="15791" y="1642"/>
                  </a:lnTo>
                  <a:lnTo>
                    <a:pt x="15653" y="1461"/>
                  </a:lnTo>
                  <a:lnTo>
                    <a:pt x="15497" y="1296"/>
                  </a:lnTo>
                  <a:lnTo>
                    <a:pt x="15325" y="1132"/>
                  </a:lnTo>
                  <a:lnTo>
                    <a:pt x="15135" y="985"/>
                  </a:lnTo>
                  <a:lnTo>
                    <a:pt x="14927" y="847"/>
                  </a:lnTo>
                  <a:lnTo>
                    <a:pt x="14703" y="718"/>
                  </a:lnTo>
                  <a:lnTo>
                    <a:pt x="14469" y="597"/>
                  </a:lnTo>
                  <a:lnTo>
                    <a:pt x="14219" y="493"/>
                  </a:lnTo>
                  <a:lnTo>
                    <a:pt x="13951" y="389"/>
                  </a:lnTo>
                  <a:lnTo>
                    <a:pt x="13675" y="303"/>
                  </a:lnTo>
                  <a:lnTo>
                    <a:pt x="13381" y="225"/>
                  </a:lnTo>
                  <a:lnTo>
                    <a:pt x="13087" y="165"/>
                  </a:lnTo>
                  <a:lnTo>
                    <a:pt x="12768" y="104"/>
                  </a:lnTo>
                  <a:lnTo>
                    <a:pt x="12448" y="61"/>
                  </a:lnTo>
                  <a:lnTo>
                    <a:pt x="12111" y="35"/>
                  </a:lnTo>
                  <a:lnTo>
                    <a:pt x="11774" y="9"/>
                  </a:lnTo>
                  <a:lnTo>
                    <a:pt x="1142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6"/>
            <p:cNvSpPr/>
            <p:nvPr/>
          </p:nvSpPr>
          <p:spPr>
            <a:xfrm>
              <a:off x="-1516206" y="2530309"/>
              <a:ext cx="571716" cy="322764"/>
            </a:xfrm>
            <a:custGeom>
              <a:rect b="b" l="l" r="r" t="t"/>
              <a:pathLst>
                <a:path extrusionOk="0" h="8164" w="14461">
                  <a:moveTo>
                    <a:pt x="10617" y="1"/>
                  </a:moveTo>
                  <a:lnTo>
                    <a:pt x="10306" y="10"/>
                  </a:lnTo>
                  <a:lnTo>
                    <a:pt x="9986" y="18"/>
                  </a:lnTo>
                  <a:lnTo>
                    <a:pt x="9658" y="35"/>
                  </a:lnTo>
                  <a:lnTo>
                    <a:pt x="9330" y="70"/>
                  </a:lnTo>
                  <a:lnTo>
                    <a:pt x="8984" y="113"/>
                  </a:lnTo>
                  <a:lnTo>
                    <a:pt x="8647" y="156"/>
                  </a:lnTo>
                  <a:lnTo>
                    <a:pt x="8293" y="217"/>
                  </a:lnTo>
                  <a:lnTo>
                    <a:pt x="7939" y="286"/>
                  </a:lnTo>
                  <a:lnTo>
                    <a:pt x="7585" y="372"/>
                  </a:lnTo>
                  <a:lnTo>
                    <a:pt x="7222" y="459"/>
                  </a:lnTo>
                  <a:lnTo>
                    <a:pt x="6859" y="554"/>
                  </a:lnTo>
                  <a:lnTo>
                    <a:pt x="6488" y="666"/>
                  </a:lnTo>
                  <a:lnTo>
                    <a:pt x="6116" y="787"/>
                  </a:lnTo>
                  <a:lnTo>
                    <a:pt x="5754" y="917"/>
                  </a:lnTo>
                  <a:lnTo>
                    <a:pt x="5399" y="1046"/>
                  </a:lnTo>
                  <a:lnTo>
                    <a:pt x="5045" y="1193"/>
                  </a:lnTo>
                  <a:lnTo>
                    <a:pt x="4700" y="1340"/>
                  </a:lnTo>
                  <a:lnTo>
                    <a:pt x="4372" y="1487"/>
                  </a:lnTo>
                  <a:lnTo>
                    <a:pt x="4043" y="1651"/>
                  </a:lnTo>
                  <a:lnTo>
                    <a:pt x="3732" y="1815"/>
                  </a:lnTo>
                  <a:lnTo>
                    <a:pt x="3430" y="1979"/>
                  </a:lnTo>
                  <a:lnTo>
                    <a:pt x="3136" y="2152"/>
                  </a:lnTo>
                  <a:lnTo>
                    <a:pt x="2851" y="2333"/>
                  </a:lnTo>
                  <a:lnTo>
                    <a:pt x="2575" y="2506"/>
                  </a:lnTo>
                  <a:lnTo>
                    <a:pt x="2316" y="2696"/>
                  </a:lnTo>
                  <a:lnTo>
                    <a:pt x="2065" y="2877"/>
                  </a:lnTo>
                  <a:lnTo>
                    <a:pt x="1832" y="3067"/>
                  </a:lnTo>
                  <a:lnTo>
                    <a:pt x="1607" y="3257"/>
                  </a:lnTo>
                  <a:lnTo>
                    <a:pt x="1400" y="3448"/>
                  </a:lnTo>
                  <a:lnTo>
                    <a:pt x="1201" y="3646"/>
                  </a:lnTo>
                  <a:lnTo>
                    <a:pt x="1011" y="3836"/>
                  </a:lnTo>
                  <a:lnTo>
                    <a:pt x="847" y="4035"/>
                  </a:lnTo>
                  <a:lnTo>
                    <a:pt x="692" y="4234"/>
                  </a:lnTo>
                  <a:lnTo>
                    <a:pt x="545" y="4424"/>
                  </a:lnTo>
                  <a:lnTo>
                    <a:pt x="424" y="4622"/>
                  </a:lnTo>
                  <a:lnTo>
                    <a:pt x="312" y="4821"/>
                  </a:lnTo>
                  <a:lnTo>
                    <a:pt x="217" y="5011"/>
                  </a:lnTo>
                  <a:lnTo>
                    <a:pt x="139" y="5201"/>
                  </a:lnTo>
                  <a:lnTo>
                    <a:pt x="78" y="5400"/>
                  </a:lnTo>
                  <a:lnTo>
                    <a:pt x="35" y="5581"/>
                  </a:lnTo>
                  <a:lnTo>
                    <a:pt x="9" y="5771"/>
                  </a:lnTo>
                  <a:lnTo>
                    <a:pt x="1" y="5953"/>
                  </a:lnTo>
                  <a:lnTo>
                    <a:pt x="18" y="6134"/>
                  </a:lnTo>
                  <a:lnTo>
                    <a:pt x="44" y="6315"/>
                  </a:lnTo>
                  <a:lnTo>
                    <a:pt x="87" y="6488"/>
                  </a:lnTo>
                  <a:lnTo>
                    <a:pt x="156" y="6652"/>
                  </a:lnTo>
                  <a:lnTo>
                    <a:pt x="243" y="6808"/>
                  </a:lnTo>
                  <a:lnTo>
                    <a:pt x="346" y="6955"/>
                  </a:lnTo>
                  <a:lnTo>
                    <a:pt x="458" y="7101"/>
                  </a:lnTo>
                  <a:lnTo>
                    <a:pt x="597" y="7231"/>
                  </a:lnTo>
                  <a:lnTo>
                    <a:pt x="744" y="7352"/>
                  </a:lnTo>
                  <a:lnTo>
                    <a:pt x="908" y="7473"/>
                  </a:lnTo>
                  <a:lnTo>
                    <a:pt x="1089" y="7576"/>
                  </a:lnTo>
                  <a:lnTo>
                    <a:pt x="1279" y="7680"/>
                  </a:lnTo>
                  <a:lnTo>
                    <a:pt x="1486" y="7767"/>
                  </a:lnTo>
                  <a:lnTo>
                    <a:pt x="1702" y="7844"/>
                  </a:lnTo>
                  <a:lnTo>
                    <a:pt x="1936" y="7913"/>
                  </a:lnTo>
                  <a:lnTo>
                    <a:pt x="2177" y="7982"/>
                  </a:lnTo>
                  <a:lnTo>
                    <a:pt x="2428" y="8034"/>
                  </a:lnTo>
                  <a:lnTo>
                    <a:pt x="2696" y="8077"/>
                  </a:lnTo>
                  <a:lnTo>
                    <a:pt x="2972" y="8112"/>
                  </a:lnTo>
                  <a:lnTo>
                    <a:pt x="3257" y="8138"/>
                  </a:lnTo>
                  <a:lnTo>
                    <a:pt x="3551" y="8155"/>
                  </a:lnTo>
                  <a:lnTo>
                    <a:pt x="3853" y="8164"/>
                  </a:lnTo>
                  <a:lnTo>
                    <a:pt x="4164" y="8155"/>
                  </a:lnTo>
                  <a:lnTo>
                    <a:pt x="4484" y="8147"/>
                  </a:lnTo>
                  <a:lnTo>
                    <a:pt x="4803" y="8129"/>
                  </a:lnTo>
                  <a:lnTo>
                    <a:pt x="5140" y="8095"/>
                  </a:lnTo>
                  <a:lnTo>
                    <a:pt x="5477" y="8052"/>
                  </a:lnTo>
                  <a:lnTo>
                    <a:pt x="5823" y="8000"/>
                  </a:lnTo>
                  <a:lnTo>
                    <a:pt x="6168" y="7948"/>
                  </a:lnTo>
                  <a:lnTo>
                    <a:pt x="6522" y="7879"/>
                  </a:lnTo>
                  <a:lnTo>
                    <a:pt x="6885" y="7792"/>
                  </a:lnTo>
                  <a:lnTo>
                    <a:pt x="7248" y="7706"/>
                  </a:lnTo>
                  <a:lnTo>
                    <a:pt x="7611" y="7602"/>
                  </a:lnTo>
                  <a:lnTo>
                    <a:pt x="7974" y="7499"/>
                  </a:lnTo>
                  <a:lnTo>
                    <a:pt x="8345" y="7378"/>
                  </a:lnTo>
                  <a:lnTo>
                    <a:pt x="8708" y="7248"/>
                  </a:lnTo>
                  <a:lnTo>
                    <a:pt x="9071" y="7119"/>
                  </a:lnTo>
                  <a:lnTo>
                    <a:pt x="9416" y="6972"/>
                  </a:lnTo>
                  <a:lnTo>
                    <a:pt x="9762" y="6825"/>
                  </a:lnTo>
                  <a:lnTo>
                    <a:pt x="10090" y="6678"/>
                  </a:lnTo>
                  <a:lnTo>
                    <a:pt x="10418" y="6514"/>
                  </a:lnTo>
                  <a:lnTo>
                    <a:pt x="10729" y="6350"/>
                  </a:lnTo>
                  <a:lnTo>
                    <a:pt x="11040" y="6186"/>
                  </a:lnTo>
                  <a:lnTo>
                    <a:pt x="11334" y="6013"/>
                  </a:lnTo>
                  <a:lnTo>
                    <a:pt x="11610" y="5832"/>
                  </a:lnTo>
                  <a:lnTo>
                    <a:pt x="11887" y="5659"/>
                  </a:lnTo>
                  <a:lnTo>
                    <a:pt x="12146" y="5469"/>
                  </a:lnTo>
                  <a:lnTo>
                    <a:pt x="12396" y="5287"/>
                  </a:lnTo>
                  <a:lnTo>
                    <a:pt x="12629" y="5097"/>
                  </a:lnTo>
                  <a:lnTo>
                    <a:pt x="12854" y="4907"/>
                  </a:lnTo>
                  <a:lnTo>
                    <a:pt x="13070" y="4717"/>
                  </a:lnTo>
                  <a:lnTo>
                    <a:pt x="13269" y="4519"/>
                  </a:lnTo>
                  <a:lnTo>
                    <a:pt x="13450" y="4329"/>
                  </a:lnTo>
                  <a:lnTo>
                    <a:pt x="13623" y="4130"/>
                  </a:lnTo>
                  <a:lnTo>
                    <a:pt x="13778" y="3931"/>
                  </a:lnTo>
                  <a:lnTo>
                    <a:pt x="13917" y="3741"/>
                  </a:lnTo>
                  <a:lnTo>
                    <a:pt x="14037" y="3543"/>
                  </a:lnTo>
                  <a:lnTo>
                    <a:pt x="14150" y="3344"/>
                  </a:lnTo>
                  <a:lnTo>
                    <a:pt x="14245" y="3154"/>
                  </a:lnTo>
                  <a:lnTo>
                    <a:pt x="14323" y="2955"/>
                  </a:lnTo>
                  <a:lnTo>
                    <a:pt x="14383" y="2765"/>
                  </a:lnTo>
                  <a:lnTo>
                    <a:pt x="14426" y="2584"/>
                  </a:lnTo>
                  <a:lnTo>
                    <a:pt x="14452" y="2394"/>
                  </a:lnTo>
                  <a:lnTo>
                    <a:pt x="14461" y="2212"/>
                  </a:lnTo>
                  <a:lnTo>
                    <a:pt x="14452" y="2031"/>
                  </a:lnTo>
                  <a:lnTo>
                    <a:pt x="14418" y="1849"/>
                  </a:lnTo>
                  <a:lnTo>
                    <a:pt x="14374" y="1677"/>
                  </a:lnTo>
                  <a:lnTo>
                    <a:pt x="14305" y="1513"/>
                  </a:lnTo>
                  <a:lnTo>
                    <a:pt x="14219" y="1357"/>
                  </a:lnTo>
                  <a:lnTo>
                    <a:pt x="14124" y="1210"/>
                  </a:lnTo>
                  <a:lnTo>
                    <a:pt x="14003" y="1063"/>
                  </a:lnTo>
                  <a:lnTo>
                    <a:pt x="13873" y="934"/>
                  </a:lnTo>
                  <a:lnTo>
                    <a:pt x="13718" y="804"/>
                  </a:lnTo>
                  <a:lnTo>
                    <a:pt x="13554" y="692"/>
                  </a:lnTo>
                  <a:lnTo>
                    <a:pt x="13381" y="588"/>
                  </a:lnTo>
                  <a:lnTo>
                    <a:pt x="13191" y="485"/>
                  </a:lnTo>
                  <a:lnTo>
                    <a:pt x="12984" y="398"/>
                  </a:lnTo>
                  <a:lnTo>
                    <a:pt x="12759" y="321"/>
                  </a:lnTo>
                  <a:lnTo>
                    <a:pt x="12534" y="251"/>
                  </a:lnTo>
                  <a:lnTo>
                    <a:pt x="12293" y="182"/>
                  </a:lnTo>
                  <a:lnTo>
                    <a:pt x="12033" y="131"/>
                  </a:lnTo>
                  <a:lnTo>
                    <a:pt x="11774" y="87"/>
                  </a:lnTo>
                  <a:lnTo>
                    <a:pt x="11498" y="53"/>
                  </a:lnTo>
                  <a:lnTo>
                    <a:pt x="11213" y="27"/>
                  </a:lnTo>
                  <a:lnTo>
                    <a:pt x="10919" y="10"/>
                  </a:lnTo>
                  <a:lnTo>
                    <a:pt x="10617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6"/>
            <p:cNvSpPr/>
            <p:nvPr/>
          </p:nvSpPr>
          <p:spPr>
            <a:xfrm>
              <a:off x="-1504938" y="2553199"/>
              <a:ext cx="571399" cy="322764"/>
            </a:xfrm>
            <a:custGeom>
              <a:rect b="b" l="l" r="r" t="t"/>
              <a:pathLst>
                <a:path extrusionOk="0" h="8164" w="14453">
                  <a:moveTo>
                    <a:pt x="10608" y="1"/>
                  </a:moveTo>
                  <a:lnTo>
                    <a:pt x="10297" y="9"/>
                  </a:lnTo>
                  <a:lnTo>
                    <a:pt x="9978" y="18"/>
                  </a:lnTo>
                  <a:lnTo>
                    <a:pt x="9658" y="44"/>
                  </a:lnTo>
                  <a:lnTo>
                    <a:pt x="9321" y="70"/>
                  </a:lnTo>
                  <a:lnTo>
                    <a:pt x="8984" y="113"/>
                  </a:lnTo>
                  <a:lnTo>
                    <a:pt x="8639" y="165"/>
                  </a:lnTo>
                  <a:lnTo>
                    <a:pt x="8293" y="217"/>
                  </a:lnTo>
                  <a:lnTo>
                    <a:pt x="7939" y="294"/>
                  </a:lnTo>
                  <a:lnTo>
                    <a:pt x="7576" y="372"/>
                  </a:lnTo>
                  <a:lnTo>
                    <a:pt x="7213" y="458"/>
                  </a:lnTo>
                  <a:lnTo>
                    <a:pt x="6851" y="562"/>
                  </a:lnTo>
                  <a:lnTo>
                    <a:pt x="6488" y="666"/>
                  </a:lnTo>
                  <a:lnTo>
                    <a:pt x="6116" y="787"/>
                  </a:lnTo>
                  <a:lnTo>
                    <a:pt x="5754" y="916"/>
                  </a:lnTo>
                  <a:lnTo>
                    <a:pt x="5391" y="1046"/>
                  </a:lnTo>
                  <a:lnTo>
                    <a:pt x="5037" y="1193"/>
                  </a:lnTo>
                  <a:lnTo>
                    <a:pt x="4700" y="1340"/>
                  </a:lnTo>
                  <a:lnTo>
                    <a:pt x="4363" y="1495"/>
                  </a:lnTo>
                  <a:lnTo>
                    <a:pt x="4043" y="1651"/>
                  </a:lnTo>
                  <a:lnTo>
                    <a:pt x="3724" y="1815"/>
                  </a:lnTo>
                  <a:lnTo>
                    <a:pt x="3421" y="1979"/>
                  </a:lnTo>
                  <a:lnTo>
                    <a:pt x="3128" y="2152"/>
                  </a:lnTo>
                  <a:lnTo>
                    <a:pt x="2843" y="2333"/>
                  </a:lnTo>
                  <a:lnTo>
                    <a:pt x="2575" y="2506"/>
                  </a:lnTo>
                  <a:lnTo>
                    <a:pt x="2316" y="2696"/>
                  </a:lnTo>
                  <a:lnTo>
                    <a:pt x="2065" y="2877"/>
                  </a:lnTo>
                  <a:lnTo>
                    <a:pt x="1823" y="3067"/>
                  </a:lnTo>
                  <a:lnTo>
                    <a:pt x="1599" y="3257"/>
                  </a:lnTo>
                  <a:lnTo>
                    <a:pt x="1391" y="3447"/>
                  </a:lnTo>
                  <a:lnTo>
                    <a:pt x="1193" y="3646"/>
                  </a:lnTo>
                  <a:lnTo>
                    <a:pt x="1011" y="3836"/>
                  </a:lnTo>
                  <a:lnTo>
                    <a:pt x="839" y="4035"/>
                  </a:lnTo>
                  <a:lnTo>
                    <a:pt x="683" y="4233"/>
                  </a:lnTo>
                  <a:lnTo>
                    <a:pt x="545" y="4432"/>
                  </a:lnTo>
                  <a:lnTo>
                    <a:pt x="415" y="4622"/>
                  </a:lnTo>
                  <a:lnTo>
                    <a:pt x="312" y="4821"/>
                  </a:lnTo>
                  <a:lnTo>
                    <a:pt x="217" y="5011"/>
                  </a:lnTo>
                  <a:lnTo>
                    <a:pt x="139" y="5209"/>
                  </a:lnTo>
                  <a:lnTo>
                    <a:pt x="78" y="5399"/>
                  </a:lnTo>
                  <a:lnTo>
                    <a:pt x="35" y="5589"/>
                  </a:lnTo>
                  <a:lnTo>
                    <a:pt x="9" y="5771"/>
                  </a:lnTo>
                  <a:lnTo>
                    <a:pt x="1" y="5952"/>
                  </a:lnTo>
                  <a:lnTo>
                    <a:pt x="9" y="6134"/>
                  </a:lnTo>
                  <a:lnTo>
                    <a:pt x="35" y="6315"/>
                  </a:lnTo>
                  <a:lnTo>
                    <a:pt x="87" y="6488"/>
                  </a:lnTo>
                  <a:lnTo>
                    <a:pt x="156" y="6652"/>
                  </a:lnTo>
                  <a:lnTo>
                    <a:pt x="234" y="6807"/>
                  </a:lnTo>
                  <a:lnTo>
                    <a:pt x="338" y="6963"/>
                  </a:lnTo>
                  <a:lnTo>
                    <a:pt x="459" y="7101"/>
                  </a:lnTo>
                  <a:lnTo>
                    <a:pt x="588" y="7231"/>
                  </a:lnTo>
                  <a:lnTo>
                    <a:pt x="735" y="7360"/>
                  </a:lnTo>
                  <a:lnTo>
                    <a:pt x="899" y="7473"/>
                  </a:lnTo>
                  <a:lnTo>
                    <a:pt x="1080" y="7576"/>
                  </a:lnTo>
                  <a:lnTo>
                    <a:pt x="1271" y="7680"/>
                  </a:lnTo>
                  <a:lnTo>
                    <a:pt x="1478" y="7766"/>
                  </a:lnTo>
                  <a:lnTo>
                    <a:pt x="1694" y="7844"/>
                  </a:lnTo>
                  <a:lnTo>
                    <a:pt x="1927" y="7913"/>
                  </a:lnTo>
                  <a:lnTo>
                    <a:pt x="2169" y="7982"/>
                  </a:lnTo>
                  <a:lnTo>
                    <a:pt x="2428" y="8034"/>
                  </a:lnTo>
                  <a:lnTo>
                    <a:pt x="2687" y="8077"/>
                  </a:lnTo>
                  <a:lnTo>
                    <a:pt x="2964" y="8112"/>
                  </a:lnTo>
                  <a:lnTo>
                    <a:pt x="3249" y="8138"/>
                  </a:lnTo>
                  <a:lnTo>
                    <a:pt x="3542" y="8155"/>
                  </a:lnTo>
                  <a:lnTo>
                    <a:pt x="3845" y="8164"/>
                  </a:lnTo>
                  <a:lnTo>
                    <a:pt x="4156" y="8155"/>
                  </a:lnTo>
                  <a:lnTo>
                    <a:pt x="4475" y="8146"/>
                  </a:lnTo>
                  <a:lnTo>
                    <a:pt x="4803" y="8129"/>
                  </a:lnTo>
                  <a:lnTo>
                    <a:pt x="5132" y="8095"/>
                  </a:lnTo>
                  <a:lnTo>
                    <a:pt x="5469" y="8051"/>
                  </a:lnTo>
                  <a:lnTo>
                    <a:pt x="5814" y="8008"/>
                  </a:lnTo>
                  <a:lnTo>
                    <a:pt x="6168" y="7948"/>
                  </a:lnTo>
                  <a:lnTo>
                    <a:pt x="6522" y="7879"/>
                  </a:lnTo>
                  <a:lnTo>
                    <a:pt x="6877" y="7792"/>
                  </a:lnTo>
                  <a:lnTo>
                    <a:pt x="7239" y="7706"/>
                  </a:lnTo>
                  <a:lnTo>
                    <a:pt x="7602" y="7611"/>
                  </a:lnTo>
                  <a:lnTo>
                    <a:pt x="7974" y="7498"/>
                  </a:lnTo>
                  <a:lnTo>
                    <a:pt x="8336" y="7378"/>
                  </a:lnTo>
                  <a:lnTo>
                    <a:pt x="8708" y="7248"/>
                  </a:lnTo>
                  <a:lnTo>
                    <a:pt x="9062" y="7118"/>
                  </a:lnTo>
                  <a:lnTo>
                    <a:pt x="9416" y="6972"/>
                  </a:lnTo>
                  <a:lnTo>
                    <a:pt x="9753" y="6825"/>
                  </a:lnTo>
                  <a:lnTo>
                    <a:pt x="10090" y="6678"/>
                  </a:lnTo>
                  <a:lnTo>
                    <a:pt x="10410" y="6514"/>
                  </a:lnTo>
                  <a:lnTo>
                    <a:pt x="10729" y="6350"/>
                  </a:lnTo>
                  <a:lnTo>
                    <a:pt x="11031" y="6186"/>
                  </a:lnTo>
                  <a:lnTo>
                    <a:pt x="11325" y="6013"/>
                  </a:lnTo>
                  <a:lnTo>
                    <a:pt x="11610" y="5840"/>
                  </a:lnTo>
                  <a:lnTo>
                    <a:pt x="11878" y="5659"/>
                  </a:lnTo>
                  <a:lnTo>
                    <a:pt x="12146" y="5469"/>
                  </a:lnTo>
                  <a:lnTo>
                    <a:pt x="12388" y="5287"/>
                  </a:lnTo>
                  <a:lnTo>
                    <a:pt x="12630" y="5097"/>
                  </a:lnTo>
                  <a:lnTo>
                    <a:pt x="12854" y="4907"/>
                  </a:lnTo>
                  <a:lnTo>
                    <a:pt x="13061" y="4717"/>
                  </a:lnTo>
                  <a:lnTo>
                    <a:pt x="13260" y="4518"/>
                  </a:lnTo>
                  <a:lnTo>
                    <a:pt x="13442" y="4328"/>
                  </a:lnTo>
                  <a:lnTo>
                    <a:pt x="13614" y="4130"/>
                  </a:lnTo>
                  <a:lnTo>
                    <a:pt x="13770" y="3931"/>
                  </a:lnTo>
                  <a:lnTo>
                    <a:pt x="13908" y="3741"/>
                  </a:lnTo>
                  <a:lnTo>
                    <a:pt x="14038" y="3542"/>
                  </a:lnTo>
                  <a:lnTo>
                    <a:pt x="14150" y="3344"/>
                  </a:lnTo>
                  <a:lnTo>
                    <a:pt x="14236" y="3154"/>
                  </a:lnTo>
                  <a:lnTo>
                    <a:pt x="14314" y="2964"/>
                  </a:lnTo>
                  <a:lnTo>
                    <a:pt x="14374" y="2765"/>
                  </a:lnTo>
                  <a:lnTo>
                    <a:pt x="14418" y="2583"/>
                  </a:lnTo>
                  <a:lnTo>
                    <a:pt x="14444" y="2393"/>
                  </a:lnTo>
                  <a:lnTo>
                    <a:pt x="14452" y="2212"/>
                  </a:lnTo>
                  <a:lnTo>
                    <a:pt x="14444" y="2031"/>
                  </a:lnTo>
                  <a:lnTo>
                    <a:pt x="14418" y="1858"/>
                  </a:lnTo>
                  <a:lnTo>
                    <a:pt x="14366" y="1685"/>
                  </a:lnTo>
                  <a:lnTo>
                    <a:pt x="14305" y="1512"/>
                  </a:lnTo>
                  <a:lnTo>
                    <a:pt x="14219" y="1357"/>
                  </a:lnTo>
                  <a:lnTo>
                    <a:pt x="14115" y="1210"/>
                  </a:lnTo>
                  <a:lnTo>
                    <a:pt x="14003" y="1063"/>
                  </a:lnTo>
                  <a:lnTo>
                    <a:pt x="13865" y="934"/>
                  </a:lnTo>
                  <a:lnTo>
                    <a:pt x="13718" y="813"/>
                  </a:lnTo>
                  <a:lnTo>
                    <a:pt x="13554" y="692"/>
                  </a:lnTo>
                  <a:lnTo>
                    <a:pt x="13372" y="588"/>
                  </a:lnTo>
                  <a:lnTo>
                    <a:pt x="13182" y="493"/>
                  </a:lnTo>
                  <a:lnTo>
                    <a:pt x="12975" y="398"/>
                  </a:lnTo>
                  <a:lnTo>
                    <a:pt x="12759" y="320"/>
                  </a:lnTo>
                  <a:lnTo>
                    <a:pt x="12526" y="251"/>
                  </a:lnTo>
                  <a:lnTo>
                    <a:pt x="12284" y="182"/>
                  </a:lnTo>
                  <a:lnTo>
                    <a:pt x="12034" y="130"/>
                  </a:lnTo>
                  <a:lnTo>
                    <a:pt x="11766" y="87"/>
                  </a:lnTo>
                  <a:lnTo>
                    <a:pt x="11489" y="53"/>
                  </a:lnTo>
                  <a:lnTo>
                    <a:pt x="11204" y="27"/>
                  </a:lnTo>
                  <a:lnTo>
                    <a:pt x="10911" y="9"/>
                  </a:lnTo>
                  <a:lnTo>
                    <a:pt x="10608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6"/>
            <p:cNvSpPr/>
            <p:nvPr/>
          </p:nvSpPr>
          <p:spPr>
            <a:xfrm>
              <a:off x="-1443817" y="2582218"/>
              <a:ext cx="437178" cy="191982"/>
            </a:xfrm>
            <a:custGeom>
              <a:rect b="b" l="l" r="r" t="t"/>
              <a:pathLst>
                <a:path extrusionOk="0" h="4856" w="11058">
                  <a:moveTo>
                    <a:pt x="8233" y="614"/>
                  </a:moveTo>
                  <a:lnTo>
                    <a:pt x="8380" y="631"/>
                  </a:lnTo>
                  <a:lnTo>
                    <a:pt x="8509" y="657"/>
                  </a:lnTo>
                  <a:lnTo>
                    <a:pt x="8630" y="692"/>
                  </a:lnTo>
                  <a:lnTo>
                    <a:pt x="8743" y="735"/>
                  </a:lnTo>
                  <a:lnTo>
                    <a:pt x="8855" y="796"/>
                  </a:lnTo>
                  <a:lnTo>
                    <a:pt x="8950" y="865"/>
                  </a:lnTo>
                  <a:lnTo>
                    <a:pt x="9036" y="942"/>
                  </a:lnTo>
                  <a:lnTo>
                    <a:pt x="9105" y="1029"/>
                  </a:lnTo>
                  <a:lnTo>
                    <a:pt x="9175" y="1124"/>
                  </a:lnTo>
                  <a:lnTo>
                    <a:pt x="9226" y="1228"/>
                  </a:lnTo>
                  <a:lnTo>
                    <a:pt x="9270" y="1340"/>
                  </a:lnTo>
                  <a:lnTo>
                    <a:pt x="9272" y="1346"/>
                  </a:lnTo>
                  <a:lnTo>
                    <a:pt x="9272" y="1346"/>
                  </a:lnTo>
                  <a:lnTo>
                    <a:pt x="5920" y="2181"/>
                  </a:lnTo>
                  <a:lnTo>
                    <a:pt x="5920" y="2181"/>
                  </a:lnTo>
                  <a:lnTo>
                    <a:pt x="5927" y="2160"/>
                  </a:lnTo>
                  <a:lnTo>
                    <a:pt x="5978" y="2005"/>
                  </a:lnTo>
                  <a:lnTo>
                    <a:pt x="6048" y="1858"/>
                  </a:lnTo>
                  <a:lnTo>
                    <a:pt x="6117" y="1729"/>
                  </a:lnTo>
                  <a:lnTo>
                    <a:pt x="6186" y="1599"/>
                  </a:lnTo>
                  <a:lnTo>
                    <a:pt x="6272" y="1487"/>
                  </a:lnTo>
                  <a:lnTo>
                    <a:pt x="6359" y="1374"/>
                  </a:lnTo>
                  <a:lnTo>
                    <a:pt x="6454" y="1279"/>
                  </a:lnTo>
                  <a:lnTo>
                    <a:pt x="6549" y="1184"/>
                  </a:lnTo>
                  <a:lnTo>
                    <a:pt x="6652" y="1098"/>
                  </a:lnTo>
                  <a:lnTo>
                    <a:pt x="6773" y="1020"/>
                  </a:lnTo>
                  <a:lnTo>
                    <a:pt x="6885" y="951"/>
                  </a:lnTo>
                  <a:lnTo>
                    <a:pt x="7015" y="882"/>
                  </a:lnTo>
                  <a:lnTo>
                    <a:pt x="7145" y="822"/>
                  </a:lnTo>
                  <a:lnTo>
                    <a:pt x="7283" y="770"/>
                  </a:lnTo>
                  <a:lnTo>
                    <a:pt x="7421" y="727"/>
                  </a:lnTo>
                  <a:lnTo>
                    <a:pt x="7602" y="675"/>
                  </a:lnTo>
                  <a:lnTo>
                    <a:pt x="7767" y="640"/>
                  </a:lnTo>
                  <a:lnTo>
                    <a:pt x="7931" y="623"/>
                  </a:lnTo>
                  <a:lnTo>
                    <a:pt x="8086" y="614"/>
                  </a:lnTo>
                  <a:close/>
                  <a:moveTo>
                    <a:pt x="4587" y="2855"/>
                  </a:moveTo>
                  <a:lnTo>
                    <a:pt x="4536" y="2990"/>
                  </a:lnTo>
                  <a:lnTo>
                    <a:pt x="4484" y="3119"/>
                  </a:lnTo>
                  <a:lnTo>
                    <a:pt x="4432" y="3240"/>
                  </a:lnTo>
                  <a:lnTo>
                    <a:pt x="4372" y="3352"/>
                  </a:lnTo>
                  <a:lnTo>
                    <a:pt x="4311" y="3456"/>
                  </a:lnTo>
                  <a:lnTo>
                    <a:pt x="4242" y="3560"/>
                  </a:lnTo>
                  <a:lnTo>
                    <a:pt x="4164" y="3646"/>
                  </a:lnTo>
                  <a:lnTo>
                    <a:pt x="4078" y="3733"/>
                  </a:lnTo>
                  <a:lnTo>
                    <a:pt x="3992" y="3810"/>
                  </a:lnTo>
                  <a:lnTo>
                    <a:pt x="3897" y="3888"/>
                  </a:lnTo>
                  <a:lnTo>
                    <a:pt x="3793" y="3948"/>
                  </a:lnTo>
                  <a:lnTo>
                    <a:pt x="3681" y="4009"/>
                  </a:lnTo>
                  <a:lnTo>
                    <a:pt x="3560" y="4069"/>
                  </a:lnTo>
                  <a:lnTo>
                    <a:pt x="3430" y="4113"/>
                  </a:lnTo>
                  <a:lnTo>
                    <a:pt x="3292" y="4164"/>
                  </a:lnTo>
                  <a:lnTo>
                    <a:pt x="3162" y="4199"/>
                  </a:lnTo>
                  <a:lnTo>
                    <a:pt x="3024" y="4225"/>
                  </a:lnTo>
                  <a:lnTo>
                    <a:pt x="2886" y="4242"/>
                  </a:lnTo>
                  <a:lnTo>
                    <a:pt x="2748" y="4259"/>
                  </a:lnTo>
                  <a:lnTo>
                    <a:pt x="2610" y="4259"/>
                  </a:lnTo>
                  <a:lnTo>
                    <a:pt x="2480" y="4251"/>
                  </a:lnTo>
                  <a:lnTo>
                    <a:pt x="2350" y="4234"/>
                  </a:lnTo>
                  <a:lnTo>
                    <a:pt x="2221" y="4208"/>
                  </a:lnTo>
                  <a:lnTo>
                    <a:pt x="2100" y="4173"/>
                  </a:lnTo>
                  <a:lnTo>
                    <a:pt x="1988" y="4130"/>
                  </a:lnTo>
                  <a:lnTo>
                    <a:pt x="1884" y="4069"/>
                  </a:lnTo>
                  <a:lnTo>
                    <a:pt x="1789" y="3992"/>
                  </a:lnTo>
                  <a:lnTo>
                    <a:pt x="1703" y="3914"/>
                  </a:lnTo>
                  <a:lnTo>
                    <a:pt x="1634" y="3819"/>
                  </a:lnTo>
                  <a:lnTo>
                    <a:pt x="1573" y="3707"/>
                  </a:lnTo>
                  <a:lnTo>
                    <a:pt x="1538" y="3609"/>
                  </a:lnTo>
                  <a:lnTo>
                    <a:pt x="1538" y="3609"/>
                  </a:lnTo>
                  <a:lnTo>
                    <a:pt x="4587" y="2855"/>
                  </a:lnTo>
                  <a:close/>
                  <a:moveTo>
                    <a:pt x="7533" y="1"/>
                  </a:moveTo>
                  <a:lnTo>
                    <a:pt x="7274" y="35"/>
                  </a:lnTo>
                  <a:lnTo>
                    <a:pt x="6998" y="79"/>
                  </a:lnTo>
                  <a:lnTo>
                    <a:pt x="6868" y="113"/>
                  </a:lnTo>
                  <a:lnTo>
                    <a:pt x="6721" y="156"/>
                  </a:lnTo>
                  <a:lnTo>
                    <a:pt x="6479" y="234"/>
                  </a:lnTo>
                  <a:lnTo>
                    <a:pt x="6255" y="329"/>
                  </a:lnTo>
                  <a:lnTo>
                    <a:pt x="6048" y="433"/>
                  </a:lnTo>
                  <a:lnTo>
                    <a:pt x="5866" y="554"/>
                  </a:lnTo>
                  <a:lnTo>
                    <a:pt x="5693" y="675"/>
                  </a:lnTo>
                  <a:lnTo>
                    <a:pt x="5538" y="813"/>
                  </a:lnTo>
                  <a:lnTo>
                    <a:pt x="5400" y="960"/>
                  </a:lnTo>
                  <a:lnTo>
                    <a:pt x="5279" y="1124"/>
                  </a:lnTo>
                  <a:lnTo>
                    <a:pt x="5158" y="1288"/>
                  </a:lnTo>
                  <a:lnTo>
                    <a:pt x="5063" y="1461"/>
                  </a:lnTo>
                  <a:lnTo>
                    <a:pt x="4968" y="1651"/>
                  </a:lnTo>
                  <a:lnTo>
                    <a:pt x="4890" y="1841"/>
                  </a:lnTo>
                  <a:lnTo>
                    <a:pt x="4812" y="2048"/>
                  </a:lnTo>
                  <a:lnTo>
                    <a:pt x="4743" y="2255"/>
                  </a:lnTo>
                  <a:lnTo>
                    <a:pt x="4683" y="2471"/>
                  </a:lnTo>
                  <a:lnTo>
                    <a:pt x="4678" y="2490"/>
                  </a:lnTo>
                  <a:lnTo>
                    <a:pt x="4678" y="2490"/>
                  </a:lnTo>
                  <a:lnTo>
                    <a:pt x="1487" y="3285"/>
                  </a:lnTo>
                  <a:lnTo>
                    <a:pt x="1487" y="3285"/>
                  </a:lnTo>
                  <a:lnTo>
                    <a:pt x="1487" y="3162"/>
                  </a:lnTo>
                  <a:lnTo>
                    <a:pt x="1513" y="3033"/>
                  </a:lnTo>
                  <a:lnTo>
                    <a:pt x="1556" y="2912"/>
                  </a:lnTo>
                  <a:lnTo>
                    <a:pt x="1616" y="2791"/>
                  </a:lnTo>
                  <a:lnTo>
                    <a:pt x="1685" y="2679"/>
                  </a:lnTo>
                  <a:lnTo>
                    <a:pt x="1772" y="2566"/>
                  </a:lnTo>
                  <a:lnTo>
                    <a:pt x="1875" y="2463"/>
                  </a:lnTo>
                  <a:lnTo>
                    <a:pt x="1979" y="2359"/>
                  </a:lnTo>
                  <a:lnTo>
                    <a:pt x="2100" y="2264"/>
                  </a:lnTo>
                  <a:lnTo>
                    <a:pt x="2230" y="2169"/>
                  </a:lnTo>
                  <a:lnTo>
                    <a:pt x="2359" y="2083"/>
                  </a:lnTo>
                  <a:lnTo>
                    <a:pt x="2506" y="1996"/>
                  </a:lnTo>
                  <a:lnTo>
                    <a:pt x="2800" y="1832"/>
                  </a:lnTo>
                  <a:lnTo>
                    <a:pt x="2618" y="1590"/>
                  </a:lnTo>
                  <a:lnTo>
                    <a:pt x="1694" y="1979"/>
                  </a:lnTo>
                  <a:lnTo>
                    <a:pt x="925" y="2299"/>
                  </a:lnTo>
                  <a:lnTo>
                    <a:pt x="925" y="2428"/>
                  </a:lnTo>
                  <a:lnTo>
                    <a:pt x="925" y="2566"/>
                  </a:lnTo>
                  <a:lnTo>
                    <a:pt x="925" y="2860"/>
                  </a:lnTo>
                  <a:lnTo>
                    <a:pt x="942" y="3024"/>
                  </a:lnTo>
                  <a:lnTo>
                    <a:pt x="960" y="3206"/>
                  </a:lnTo>
                  <a:lnTo>
                    <a:pt x="1003" y="3396"/>
                  </a:lnTo>
                  <a:lnTo>
                    <a:pt x="1005" y="3405"/>
                  </a:lnTo>
                  <a:lnTo>
                    <a:pt x="1" y="3655"/>
                  </a:lnTo>
                  <a:lnTo>
                    <a:pt x="96" y="3966"/>
                  </a:lnTo>
                  <a:lnTo>
                    <a:pt x="1099" y="3718"/>
                  </a:lnTo>
                  <a:lnTo>
                    <a:pt x="1099" y="3718"/>
                  </a:lnTo>
                  <a:lnTo>
                    <a:pt x="1141" y="3819"/>
                  </a:lnTo>
                  <a:lnTo>
                    <a:pt x="1184" y="3914"/>
                  </a:lnTo>
                  <a:lnTo>
                    <a:pt x="1228" y="4009"/>
                  </a:lnTo>
                  <a:lnTo>
                    <a:pt x="1288" y="4087"/>
                  </a:lnTo>
                  <a:lnTo>
                    <a:pt x="1340" y="4173"/>
                  </a:lnTo>
                  <a:lnTo>
                    <a:pt x="1409" y="4251"/>
                  </a:lnTo>
                  <a:lnTo>
                    <a:pt x="1469" y="4320"/>
                  </a:lnTo>
                  <a:lnTo>
                    <a:pt x="1539" y="4389"/>
                  </a:lnTo>
                  <a:lnTo>
                    <a:pt x="1616" y="4449"/>
                  </a:lnTo>
                  <a:lnTo>
                    <a:pt x="1694" y="4510"/>
                  </a:lnTo>
                  <a:lnTo>
                    <a:pt x="1772" y="4562"/>
                  </a:lnTo>
                  <a:lnTo>
                    <a:pt x="1849" y="4614"/>
                  </a:lnTo>
                  <a:lnTo>
                    <a:pt x="1936" y="4657"/>
                  </a:lnTo>
                  <a:lnTo>
                    <a:pt x="2117" y="4726"/>
                  </a:lnTo>
                  <a:lnTo>
                    <a:pt x="2307" y="4786"/>
                  </a:lnTo>
                  <a:lnTo>
                    <a:pt x="2506" y="4830"/>
                  </a:lnTo>
                  <a:lnTo>
                    <a:pt x="2713" y="4847"/>
                  </a:lnTo>
                  <a:lnTo>
                    <a:pt x="2921" y="4855"/>
                  </a:lnTo>
                  <a:lnTo>
                    <a:pt x="3137" y="4847"/>
                  </a:lnTo>
                  <a:lnTo>
                    <a:pt x="3361" y="4821"/>
                  </a:lnTo>
                  <a:lnTo>
                    <a:pt x="3586" y="4778"/>
                  </a:lnTo>
                  <a:lnTo>
                    <a:pt x="3810" y="4717"/>
                  </a:lnTo>
                  <a:lnTo>
                    <a:pt x="4035" y="4640"/>
                  </a:lnTo>
                  <a:lnTo>
                    <a:pt x="4234" y="4562"/>
                  </a:lnTo>
                  <a:lnTo>
                    <a:pt x="4424" y="4467"/>
                  </a:lnTo>
                  <a:lnTo>
                    <a:pt x="4605" y="4363"/>
                  </a:lnTo>
                  <a:lnTo>
                    <a:pt x="4760" y="4259"/>
                  </a:lnTo>
                  <a:lnTo>
                    <a:pt x="4916" y="4139"/>
                  </a:lnTo>
                  <a:lnTo>
                    <a:pt x="5046" y="4009"/>
                  </a:lnTo>
                  <a:lnTo>
                    <a:pt x="5175" y="3862"/>
                  </a:lnTo>
                  <a:lnTo>
                    <a:pt x="5287" y="3715"/>
                  </a:lnTo>
                  <a:lnTo>
                    <a:pt x="5391" y="3551"/>
                  </a:lnTo>
                  <a:lnTo>
                    <a:pt x="5486" y="3378"/>
                  </a:lnTo>
                  <a:lnTo>
                    <a:pt x="5581" y="3188"/>
                  </a:lnTo>
                  <a:lnTo>
                    <a:pt x="5659" y="2990"/>
                  </a:lnTo>
                  <a:lnTo>
                    <a:pt x="5737" y="2782"/>
                  </a:lnTo>
                  <a:lnTo>
                    <a:pt x="5806" y="2558"/>
                  </a:lnTo>
                  <a:lnTo>
                    <a:pt x="5807" y="2553"/>
                  </a:lnTo>
                  <a:lnTo>
                    <a:pt x="5807" y="2553"/>
                  </a:lnTo>
                  <a:lnTo>
                    <a:pt x="9321" y="1683"/>
                  </a:lnTo>
                  <a:lnTo>
                    <a:pt x="9321" y="1683"/>
                  </a:lnTo>
                  <a:lnTo>
                    <a:pt x="9321" y="1729"/>
                  </a:lnTo>
                  <a:lnTo>
                    <a:pt x="9313" y="1806"/>
                  </a:lnTo>
                  <a:lnTo>
                    <a:pt x="9304" y="1884"/>
                  </a:lnTo>
                  <a:lnTo>
                    <a:pt x="9287" y="1953"/>
                  </a:lnTo>
                  <a:lnTo>
                    <a:pt x="9235" y="2100"/>
                  </a:lnTo>
                  <a:lnTo>
                    <a:pt x="9166" y="2247"/>
                  </a:lnTo>
                  <a:lnTo>
                    <a:pt x="9079" y="2385"/>
                  </a:lnTo>
                  <a:lnTo>
                    <a:pt x="8984" y="2515"/>
                  </a:lnTo>
                  <a:lnTo>
                    <a:pt x="8864" y="2644"/>
                  </a:lnTo>
                  <a:lnTo>
                    <a:pt x="8734" y="2774"/>
                  </a:lnTo>
                  <a:lnTo>
                    <a:pt x="8596" y="2895"/>
                  </a:lnTo>
                  <a:lnTo>
                    <a:pt x="8440" y="3016"/>
                  </a:lnTo>
                  <a:lnTo>
                    <a:pt x="8285" y="3128"/>
                  </a:lnTo>
                  <a:lnTo>
                    <a:pt x="8112" y="3240"/>
                  </a:lnTo>
                  <a:lnTo>
                    <a:pt x="7939" y="3344"/>
                  </a:lnTo>
                  <a:lnTo>
                    <a:pt x="7758" y="3447"/>
                  </a:lnTo>
                  <a:lnTo>
                    <a:pt x="7948" y="3698"/>
                  </a:lnTo>
                  <a:lnTo>
                    <a:pt x="8466" y="3473"/>
                  </a:lnTo>
                  <a:lnTo>
                    <a:pt x="8984" y="3240"/>
                  </a:lnTo>
                  <a:lnTo>
                    <a:pt x="9753" y="2895"/>
                  </a:lnTo>
                  <a:lnTo>
                    <a:pt x="9805" y="2549"/>
                  </a:lnTo>
                  <a:lnTo>
                    <a:pt x="9831" y="2359"/>
                  </a:lnTo>
                  <a:lnTo>
                    <a:pt x="9848" y="2143"/>
                  </a:lnTo>
                  <a:lnTo>
                    <a:pt x="9848" y="1927"/>
                  </a:lnTo>
                  <a:lnTo>
                    <a:pt x="9831" y="1694"/>
                  </a:lnTo>
                  <a:lnTo>
                    <a:pt x="9814" y="1582"/>
                  </a:lnTo>
                  <a:lnTo>
                    <a:pt x="9811" y="1562"/>
                  </a:lnTo>
                  <a:lnTo>
                    <a:pt x="11058" y="1253"/>
                  </a:lnTo>
                  <a:lnTo>
                    <a:pt x="10963" y="925"/>
                  </a:lnTo>
                  <a:lnTo>
                    <a:pt x="9729" y="1232"/>
                  </a:lnTo>
                  <a:lnTo>
                    <a:pt x="9729" y="1232"/>
                  </a:lnTo>
                  <a:lnTo>
                    <a:pt x="9727" y="1228"/>
                  </a:lnTo>
                  <a:lnTo>
                    <a:pt x="9701" y="1141"/>
                  </a:lnTo>
                  <a:lnTo>
                    <a:pt x="9667" y="1055"/>
                  </a:lnTo>
                  <a:lnTo>
                    <a:pt x="9624" y="968"/>
                  </a:lnTo>
                  <a:lnTo>
                    <a:pt x="9581" y="882"/>
                  </a:lnTo>
                  <a:lnTo>
                    <a:pt x="9529" y="804"/>
                  </a:lnTo>
                  <a:lnTo>
                    <a:pt x="9468" y="735"/>
                  </a:lnTo>
                  <a:lnTo>
                    <a:pt x="9408" y="657"/>
                  </a:lnTo>
                  <a:lnTo>
                    <a:pt x="9347" y="588"/>
                  </a:lnTo>
                  <a:lnTo>
                    <a:pt x="9278" y="519"/>
                  </a:lnTo>
                  <a:lnTo>
                    <a:pt x="9200" y="459"/>
                  </a:lnTo>
                  <a:lnTo>
                    <a:pt x="9123" y="398"/>
                  </a:lnTo>
                  <a:lnTo>
                    <a:pt x="9045" y="346"/>
                  </a:lnTo>
                  <a:lnTo>
                    <a:pt x="8959" y="295"/>
                  </a:lnTo>
                  <a:lnTo>
                    <a:pt x="8864" y="243"/>
                  </a:lnTo>
                  <a:lnTo>
                    <a:pt x="8777" y="200"/>
                  </a:lnTo>
                  <a:lnTo>
                    <a:pt x="8674" y="156"/>
                  </a:lnTo>
                  <a:lnTo>
                    <a:pt x="8475" y="96"/>
                  </a:lnTo>
                  <a:lnTo>
                    <a:pt x="8250" y="44"/>
                  </a:lnTo>
                  <a:lnTo>
                    <a:pt x="8026" y="10"/>
                  </a:lnTo>
                  <a:lnTo>
                    <a:pt x="778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6"/>
            <p:cNvSpPr/>
            <p:nvPr/>
          </p:nvSpPr>
          <p:spPr>
            <a:xfrm>
              <a:off x="-2644179" y="3209559"/>
              <a:ext cx="1386888" cy="1392699"/>
            </a:xfrm>
            <a:custGeom>
              <a:rect b="b" l="l" r="r" t="t"/>
              <a:pathLst>
                <a:path extrusionOk="0" h="35227" w="35080">
                  <a:moveTo>
                    <a:pt x="15151" y="1"/>
                  </a:moveTo>
                  <a:lnTo>
                    <a:pt x="15005" y="18"/>
                  </a:lnTo>
                  <a:lnTo>
                    <a:pt x="14866" y="53"/>
                  </a:lnTo>
                  <a:lnTo>
                    <a:pt x="14728" y="96"/>
                  </a:lnTo>
                  <a:lnTo>
                    <a:pt x="14590" y="148"/>
                  </a:lnTo>
                  <a:lnTo>
                    <a:pt x="14460" y="217"/>
                  </a:lnTo>
                  <a:lnTo>
                    <a:pt x="14339" y="303"/>
                  </a:lnTo>
                  <a:lnTo>
                    <a:pt x="14218" y="407"/>
                  </a:lnTo>
                  <a:lnTo>
                    <a:pt x="475" y="13226"/>
                  </a:lnTo>
                  <a:lnTo>
                    <a:pt x="372" y="13329"/>
                  </a:lnTo>
                  <a:lnTo>
                    <a:pt x="277" y="13450"/>
                  </a:lnTo>
                  <a:lnTo>
                    <a:pt x="199" y="13571"/>
                  </a:lnTo>
                  <a:lnTo>
                    <a:pt x="130" y="13710"/>
                  </a:lnTo>
                  <a:lnTo>
                    <a:pt x="78" y="13839"/>
                  </a:lnTo>
                  <a:lnTo>
                    <a:pt x="35" y="13977"/>
                  </a:lnTo>
                  <a:lnTo>
                    <a:pt x="9" y="14116"/>
                  </a:lnTo>
                  <a:lnTo>
                    <a:pt x="0" y="14262"/>
                  </a:lnTo>
                  <a:lnTo>
                    <a:pt x="0" y="14409"/>
                  </a:lnTo>
                  <a:lnTo>
                    <a:pt x="18" y="14547"/>
                  </a:lnTo>
                  <a:lnTo>
                    <a:pt x="43" y="14686"/>
                  </a:lnTo>
                  <a:lnTo>
                    <a:pt x="87" y="14824"/>
                  </a:lnTo>
                  <a:lnTo>
                    <a:pt x="147" y="14962"/>
                  </a:lnTo>
                  <a:lnTo>
                    <a:pt x="216" y="15083"/>
                  </a:lnTo>
                  <a:lnTo>
                    <a:pt x="303" y="15213"/>
                  </a:lnTo>
                  <a:lnTo>
                    <a:pt x="398" y="15325"/>
                  </a:lnTo>
                  <a:lnTo>
                    <a:pt x="18745" y="34760"/>
                  </a:lnTo>
                  <a:lnTo>
                    <a:pt x="18857" y="34864"/>
                  </a:lnTo>
                  <a:lnTo>
                    <a:pt x="18978" y="34959"/>
                  </a:lnTo>
                  <a:lnTo>
                    <a:pt x="19099" y="35037"/>
                  </a:lnTo>
                  <a:lnTo>
                    <a:pt x="19229" y="35097"/>
                  </a:lnTo>
                  <a:lnTo>
                    <a:pt x="19367" y="35149"/>
                  </a:lnTo>
                  <a:lnTo>
                    <a:pt x="19505" y="35184"/>
                  </a:lnTo>
                  <a:lnTo>
                    <a:pt x="19643" y="35210"/>
                  </a:lnTo>
                  <a:lnTo>
                    <a:pt x="19790" y="35227"/>
                  </a:lnTo>
                  <a:lnTo>
                    <a:pt x="19937" y="35218"/>
                  </a:lnTo>
                  <a:lnTo>
                    <a:pt x="20075" y="35201"/>
                  </a:lnTo>
                  <a:lnTo>
                    <a:pt x="20213" y="35175"/>
                  </a:lnTo>
                  <a:lnTo>
                    <a:pt x="20360" y="35132"/>
                  </a:lnTo>
                  <a:lnTo>
                    <a:pt x="20490" y="35071"/>
                  </a:lnTo>
                  <a:lnTo>
                    <a:pt x="20619" y="35002"/>
                  </a:lnTo>
                  <a:lnTo>
                    <a:pt x="20749" y="34916"/>
                  </a:lnTo>
                  <a:lnTo>
                    <a:pt x="20861" y="34821"/>
                  </a:lnTo>
                  <a:lnTo>
                    <a:pt x="34604" y="22002"/>
                  </a:lnTo>
                  <a:lnTo>
                    <a:pt x="34716" y="21890"/>
                  </a:lnTo>
                  <a:lnTo>
                    <a:pt x="34812" y="21769"/>
                  </a:lnTo>
                  <a:lnTo>
                    <a:pt x="34889" y="21648"/>
                  </a:lnTo>
                  <a:lnTo>
                    <a:pt x="34950" y="21518"/>
                  </a:lnTo>
                  <a:lnTo>
                    <a:pt x="35002" y="21380"/>
                  </a:lnTo>
                  <a:lnTo>
                    <a:pt x="35045" y="21242"/>
                  </a:lnTo>
                  <a:lnTo>
                    <a:pt x="35071" y="21104"/>
                  </a:lnTo>
                  <a:lnTo>
                    <a:pt x="35079" y="20957"/>
                  </a:lnTo>
                  <a:lnTo>
                    <a:pt x="35079" y="20819"/>
                  </a:lnTo>
                  <a:lnTo>
                    <a:pt x="35062" y="20672"/>
                  </a:lnTo>
                  <a:lnTo>
                    <a:pt x="35036" y="20534"/>
                  </a:lnTo>
                  <a:lnTo>
                    <a:pt x="34993" y="20395"/>
                  </a:lnTo>
                  <a:lnTo>
                    <a:pt x="34932" y="20266"/>
                  </a:lnTo>
                  <a:lnTo>
                    <a:pt x="34863" y="20136"/>
                  </a:lnTo>
                  <a:lnTo>
                    <a:pt x="34786" y="20015"/>
                  </a:lnTo>
                  <a:lnTo>
                    <a:pt x="34682" y="19894"/>
                  </a:lnTo>
                  <a:lnTo>
                    <a:pt x="16335" y="467"/>
                  </a:lnTo>
                  <a:lnTo>
                    <a:pt x="16222" y="355"/>
                  </a:lnTo>
                  <a:lnTo>
                    <a:pt x="16110" y="269"/>
                  </a:lnTo>
                  <a:lnTo>
                    <a:pt x="15981" y="191"/>
                  </a:lnTo>
                  <a:lnTo>
                    <a:pt x="15851" y="122"/>
                  </a:lnTo>
                  <a:lnTo>
                    <a:pt x="15721" y="70"/>
                  </a:lnTo>
                  <a:lnTo>
                    <a:pt x="15583" y="36"/>
                  </a:lnTo>
                  <a:lnTo>
                    <a:pt x="15436" y="10"/>
                  </a:lnTo>
                  <a:lnTo>
                    <a:pt x="15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6"/>
            <p:cNvSpPr/>
            <p:nvPr/>
          </p:nvSpPr>
          <p:spPr>
            <a:xfrm>
              <a:off x="-2030517" y="3237590"/>
              <a:ext cx="753063" cy="796077"/>
            </a:xfrm>
            <a:custGeom>
              <a:rect b="b" l="l" r="r" t="t"/>
              <a:pathLst>
                <a:path extrusionOk="0" h="20136" w="19048">
                  <a:moveTo>
                    <a:pt x="338" y="0"/>
                  </a:moveTo>
                  <a:lnTo>
                    <a:pt x="277" y="9"/>
                  </a:lnTo>
                  <a:lnTo>
                    <a:pt x="217" y="26"/>
                  </a:lnTo>
                  <a:lnTo>
                    <a:pt x="156" y="52"/>
                  </a:lnTo>
                  <a:lnTo>
                    <a:pt x="104" y="95"/>
                  </a:lnTo>
                  <a:lnTo>
                    <a:pt x="61" y="139"/>
                  </a:lnTo>
                  <a:lnTo>
                    <a:pt x="27" y="199"/>
                  </a:lnTo>
                  <a:lnTo>
                    <a:pt x="9" y="259"/>
                  </a:lnTo>
                  <a:lnTo>
                    <a:pt x="1" y="320"/>
                  </a:lnTo>
                  <a:lnTo>
                    <a:pt x="1" y="380"/>
                  </a:lnTo>
                  <a:lnTo>
                    <a:pt x="18" y="441"/>
                  </a:lnTo>
                  <a:lnTo>
                    <a:pt x="44" y="501"/>
                  </a:lnTo>
                  <a:lnTo>
                    <a:pt x="87" y="553"/>
                  </a:lnTo>
                  <a:lnTo>
                    <a:pt x="18478" y="20032"/>
                  </a:lnTo>
                  <a:lnTo>
                    <a:pt x="18529" y="20075"/>
                  </a:lnTo>
                  <a:lnTo>
                    <a:pt x="18581" y="20110"/>
                  </a:lnTo>
                  <a:lnTo>
                    <a:pt x="18642" y="20127"/>
                  </a:lnTo>
                  <a:lnTo>
                    <a:pt x="18702" y="20136"/>
                  </a:lnTo>
                  <a:lnTo>
                    <a:pt x="18771" y="20127"/>
                  </a:lnTo>
                  <a:lnTo>
                    <a:pt x="18832" y="20110"/>
                  </a:lnTo>
                  <a:lnTo>
                    <a:pt x="18892" y="20084"/>
                  </a:lnTo>
                  <a:lnTo>
                    <a:pt x="18944" y="20049"/>
                  </a:lnTo>
                  <a:lnTo>
                    <a:pt x="18987" y="19997"/>
                  </a:lnTo>
                  <a:lnTo>
                    <a:pt x="19013" y="19937"/>
                  </a:lnTo>
                  <a:lnTo>
                    <a:pt x="19039" y="19876"/>
                  </a:lnTo>
                  <a:lnTo>
                    <a:pt x="19048" y="19816"/>
                  </a:lnTo>
                  <a:lnTo>
                    <a:pt x="19039" y="19755"/>
                  </a:lnTo>
                  <a:lnTo>
                    <a:pt x="19022" y="19695"/>
                  </a:lnTo>
                  <a:lnTo>
                    <a:pt x="18996" y="19635"/>
                  </a:lnTo>
                  <a:lnTo>
                    <a:pt x="18961" y="19583"/>
                  </a:lnTo>
                  <a:lnTo>
                    <a:pt x="571" y="104"/>
                  </a:lnTo>
                  <a:lnTo>
                    <a:pt x="519" y="61"/>
                  </a:lnTo>
                  <a:lnTo>
                    <a:pt x="459" y="26"/>
                  </a:lnTo>
                  <a:lnTo>
                    <a:pt x="398" y="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0712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6"/>
            <p:cNvSpPr/>
            <p:nvPr/>
          </p:nvSpPr>
          <p:spPr>
            <a:xfrm>
              <a:off x="-1914719" y="4011764"/>
              <a:ext cx="648532" cy="583695"/>
            </a:xfrm>
            <a:custGeom>
              <a:rect b="b" l="l" r="r" t="t"/>
              <a:pathLst>
                <a:path extrusionOk="0" h="14764" w="16404">
                  <a:moveTo>
                    <a:pt x="16032" y="1"/>
                  </a:moveTo>
                  <a:lnTo>
                    <a:pt x="15410" y="173"/>
                  </a:lnTo>
                  <a:lnTo>
                    <a:pt x="15549" y="450"/>
                  </a:lnTo>
                  <a:lnTo>
                    <a:pt x="15574" y="960"/>
                  </a:lnTo>
                  <a:lnTo>
                    <a:pt x="15151" y="1556"/>
                  </a:lnTo>
                  <a:lnTo>
                    <a:pt x="1814" y="14150"/>
                  </a:lnTo>
                  <a:lnTo>
                    <a:pt x="959" y="14340"/>
                  </a:lnTo>
                  <a:lnTo>
                    <a:pt x="0" y="13934"/>
                  </a:lnTo>
                  <a:lnTo>
                    <a:pt x="734" y="14625"/>
                  </a:lnTo>
                  <a:lnTo>
                    <a:pt x="1892" y="14763"/>
                  </a:lnTo>
                  <a:lnTo>
                    <a:pt x="15972" y="1512"/>
                  </a:lnTo>
                  <a:lnTo>
                    <a:pt x="16404" y="787"/>
                  </a:lnTo>
                  <a:lnTo>
                    <a:pt x="16032" y="1"/>
                  </a:lnTo>
                  <a:close/>
                </a:path>
              </a:pathLst>
            </a:custGeom>
            <a:solidFill>
              <a:srgbClr val="0712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-2066691" y="3262497"/>
              <a:ext cx="7551" cy="7551"/>
            </a:xfrm>
            <a:custGeom>
              <a:rect b="b" l="l" r="r" t="t"/>
              <a:pathLst>
                <a:path extrusionOk="0" h="191" w="191">
                  <a:moveTo>
                    <a:pt x="69" y="1"/>
                  </a:moveTo>
                  <a:lnTo>
                    <a:pt x="0" y="61"/>
                  </a:lnTo>
                  <a:lnTo>
                    <a:pt x="121" y="191"/>
                  </a:lnTo>
                  <a:lnTo>
                    <a:pt x="190" y="13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F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-2052024" y="3278232"/>
              <a:ext cx="704553" cy="766346"/>
            </a:xfrm>
            <a:custGeom>
              <a:rect b="b" l="l" r="r" t="t"/>
              <a:pathLst>
                <a:path extrusionOk="0" h="19384" w="17821">
                  <a:moveTo>
                    <a:pt x="70" y="0"/>
                  </a:moveTo>
                  <a:lnTo>
                    <a:pt x="1" y="61"/>
                  </a:lnTo>
                  <a:lnTo>
                    <a:pt x="165" y="242"/>
                  </a:lnTo>
                  <a:lnTo>
                    <a:pt x="182" y="251"/>
                  </a:lnTo>
                  <a:lnTo>
                    <a:pt x="251" y="320"/>
                  </a:lnTo>
                  <a:lnTo>
                    <a:pt x="260" y="328"/>
                  </a:lnTo>
                  <a:lnTo>
                    <a:pt x="277" y="337"/>
                  </a:lnTo>
                  <a:lnTo>
                    <a:pt x="294" y="328"/>
                  </a:lnTo>
                  <a:lnTo>
                    <a:pt x="312" y="320"/>
                  </a:lnTo>
                  <a:lnTo>
                    <a:pt x="320" y="311"/>
                  </a:lnTo>
                  <a:lnTo>
                    <a:pt x="329" y="294"/>
                  </a:lnTo>
                  <a:lnTo>
                    <a:pt x="320" y="277"/>
                  </a:lnTo>
                  <a:lnTo>
                    <a:pt x="312" y="259"/>
                  </a:lnTo>
                  <a:lnTo>
                    <a:pt x="70" y="0"/>
                  </a:lnTo>
                  <a:close/>
                  <a:moveTo>
                    <a:pt x="424" y="432"/>
                  </a:moveTo>
                  <a:lnTo>
                    <a:pt x="415" y="441"/>
                  </a:lnTo>
                  <a:lnTo>
                    <a:pt x="398" y="467"/>
                  </a:lnTo>
                  <a:lnTo>
                    <a:pt x="398" y="493"/>
                  </a:lnTo>
                  <a:lnTo>
                    <a:pt x="407" y="501"/>
                  </a:lnTo>
                  <a:lnTo>
                    <a:pt x="648" y="769"/>
                  </a:lnTo>
                  <a:lnTo>
                    <a:pt x="666" y="778"/>
                  </a:lnTo>
                  <a:lnTo>
                    <a:pt x="683" y="786"/>
                  </a:lnTo>
                  <a:lnTo>
                    <a:pt x="743" y="847"/>
                  </a:lnTo>
                  <a:lnTo>
                    <a:pt x="752" y="855"/>
                  </a:lnTo>
                  <a:lnTo>
                    <a:pt x="787" y="855"/>
                  </a:lnTo>
                  <a:lnTo>
                    <a:pt x="804" y="847"/>
                  </a:lnTo>
                  <a:lnTo>
                    <a:pt x="813" y="829"/>
                  </a:lnTo>
                  <a:lnTo>
                    <a:pt x="821" y="812"/>
                  </a:lnTo>
                  <a:lnTo>
                    <a:pt x="813" y="795"/>
                  </a:lnTo>
                  <a:lnTo>
                    <a:pt x="804" y="786"/>
                  </a:lnTo>
                  <a:lnTo>
                    <a:pt x="562" y="519"/>
                  </a:lnTo>
                  <a:lnTo>
                    <a:pt x="545" y="510"/>
                  </a:lnTo>
                  <a:lnTo>
                    <a:pt x="536" y="510"/>
                  </a:lnTo>
                  <a:lnTo>
                    <a:pt x="476" y="441"/>
                  </a:lnTo>
                  <a:lnTo>
                    <a:pt x="458" y="432"/>
                  </a:lnTo>
                  <a:close/>
                  <a:moveTo>
                    <a:pt x="934" y="959"/>
                  </a:moveTo>
                  <a:lnTo>
                    <a:pt x="916" y="968"/>
                  </a:lnTo>
                  <a:lnTo>
                    <a:pt x="899" y="976"/>
                  </a:lnTo>
                  <a:lnTo>
                    <a:pt x="882" y="994"/>
                  </a:lnTo>
                  <a:lnTo>
                    <a:pt x="890" y="1028"/>
                  </a:lnTo>
                  <a:lnTo>
                    <a:pt x="890" y="1037"/>
                  </a:lnTo>
                  <a:lnTo>
                    <a:pt x="1141" y="1305"/>
                  </a:lnTo>
                  <a:lnTo>
                    <a:pt x="1158" y="1313"/>
                  </a:lnTo>
                  <a:lnTo>
                    <a:pt x="1184" y="1313"/>
                  </a:lnTo>
                  <a:lnTo>
                    <a:pt x="1236" y="1365"/>
                  </a:lnTo>
                  <a:lnTo>
                    <a:pt x="1244" y="1382"/>
                  </a:lnTo>
                  <a:lnTo>
                    <a:pt x="1279" y="1382"/>
                  </a:lnTo>
                  <a:lnTo>
                    <a:pt x="1296" y="1374"/>
                  </a:lnTo>
                  <a:lnTo>
                    <a:pt x="1305" y="1356"/>
                  </a:lnTo>
                  <a:lnTo>
                    <a:pt x="1314" y="1339"/>
                  </a:lnTo>
                  <a:lnTo>
                    <a:pt x="1305" y="1322"/>
                  </a:lnTo>
                  <a:lnTo>
                    <a:pt x="1296" y="1305"/>
                  </a:lnTo>
                  <a:lnTo>
                    <a:pt x="1054" y="1045"/>
                  </a:lnTo>
                  <a:lnTo>
                    <a:pt x="1037" y="1037"/>
                  </a:lnTo>
                  <a:lnTo>
                    <a:pt x="1011" y="1028"/>
                  </a:lnTo>
                  <a:lnTo>
                    <a:pt x="959" y="976"/>
                  </a:lnTo>
                  <a:lnTo>
                    <a:pt x="951" y="968"/>
                  </a:lnTo>
                  <a:lnTo>
                    <a:pt x="934" y="959"/>
                  </a:lnTo>
                  <a:close/>
                  <a:moveTo>
                    <a:pt x="1400" y="1495"/>
                  </a:moveTo>
                  <a:lnTo>
                    <a:pt x="1383" y="1503"/>
                  </a:lnTo>
                  <a:lnTo>
                    <a:pt x="1365" y="1529"/>
                  </a:lnTo>
                  <a:lnTo>
                    <a:pt x="1374" y="1555"/>
                  </a:lnTo>
                  <a:lnTo>
                    <a:pt x="1383" y="1564"/>
                  </a:lnTo>
                  <a:lnTo>
                    <a:pt x="1625" y="1831"/>
                  </a:lnTo>
                  <a:lnTo>
                    <a:pt x="1633" y="1840"/>
                  </a:lnTo>
                  <a:lnTo>
                    <a:pt x="1650" y="1849"/>
                  </a:lnTo>
                  <a:lnTo>
                    <a:pt x="1676" y="1840"/>
                  </a:lnTo>
                  <a:lnTo>
                    <a:pt x="1728" y="1892"/>
                  </a:lnTo>
                  <a:lnTo>
                    <a:pt x="1737" y="1901"/>
                  </a:lnTo>
                  <a:lnTo>
                    <a:pt x="1754" y="1909"/>
                  </a:lnTo>
                  <a:lnTo>
                    <a:pt x="1771" y="1901"/>
                  </a:lnTo>
                  <a:lnTo>
                    <a:pt x="1789" y="1892"/>
                  </a:lnTo>
                  <a:lnTo>
                    <a:pt x="1797" y="1883"/>
                  </a:lnTo>
                  <a:lnTo>
                    <a:pt x="1806" y="1866"/>
                  </a:lnTo>
                  <a:lnTo>
                    <a:pt x="1806" y="1849"/>
                  </a:lnTo>
                  <a:lnTo>
                    <a:pt x="1789" y="1831"/>
                  </a:lnTo>
                  <a:lnTo>
                    <a:pt x="1547" y="1572"/>
                  </a:lnTo>
                  <a:lnTo>
                    <a:pt x="1521" y="1555"/>
                  </a:lnTo>
                  <a:lnTo>
                    <a:pt x="1495" y="1564"/>
                  </a:lnTo>
                  <a:lnTo>
                    <a:pt x="1443" y="1503"/>
                  </a:lnTo>
                  <a:lnTo>
                    <a:pt x="1435" y="1495"/>
                  </a:lnTo>
                  <a:close/>
                  <a:moveTo>
                    <a:pt x="1901" y="2022"/>
                  </a:moveTo>
                  <a:lnTo>
                    <a:pt x="1884" y="2030"/>
                  </a:lnTo>
                  <a:lnTo>
                    <a:pt x="1866" y="2039"/>
                  </a:lnTo>
                  <a:lnTo>
                    <a:pt x="1858" y="2056"/>
                  </a:lnTo>
                  <a:lnTo>
                    <a:pt x="1858" y="2091"/>
                  </a:lnTo>
                  <a:lnTo>
                    <a:pt x="1866" y="2099"/>
                  </a:lnTo>
                  <a:lnTo>
                    <a:pt x="2108" y="2367"/>
                  </a:lnTo>
                  <a:lnTo>
                    <a:pt x="2126" y="2376"/>
                  </a:lnTo>
                  <a:lnTo>
                    <a:pt x="2160" y="2376"/>
                  </a:lnTo>
                  <a:lnTo>
                    <a:pt x="2169" y="2367"/>
                  </a:lnTo>
                  <a:lnTo>
                    <a:pt x="2221" y="2419"/>
                  </a:lnTo>
                  <a:lnTo>
                    <a:pt x="2238" y="2428"/>
                  </a:lnTo>
                  <a:lnTo>
                    <a:pt x="2272" y="2428"/>
                  </a:lnTo>
                  <a:lnTo>
                    <a:pt x="2281" y="2419"/>
                  </a:lnTo>
                  <a:lnTo>
                    <a:pt x="2290" y="2402"/>
                  </a:lnTo>
                  <a:lnTo>
                    <a:pt x="2298" y="2384"/>
                  </a:lnTo>
                  <a:lnTo>
                    <a:pt x="2298" y="2367"/>
                  </a:lnTo>
                  <a:lnTo>
                    <a:pt x="2290" y="2358"/>
                  </a:lnTo>
                  <a:lnTo>
                    <a:pt x="2039" y="2091"/>
                  </a:lnTo>
                  <a:lnTo>
                    <a:pt x="2022" y="2082"/>
                  </a:lnTo>
                  <a:lnTo>
                    <a:pt x="1996" y="2082"/>
                  </a:lnTo>
                  <a:lnTo>
                    <a:pt x="1979" y="2091"/>
                  </a:lnTo>
                  <a:lnTo>
                    <a:pt x="1936" y="2039"/>
                  </a:lnTo>
                  <a:lnTo>
                    <a:pt x="1918" y="2030"/>
                  </a:lnTo>
                  <a:lnTo>
                    <a:pt x="1901" y="2022"/>
                  </a:lnTo>
                  <a:close/>
                  <a:moveTo>
                    <a:pt x="2367" y="2557"/>
                  </a:moveTo>
                  <a:lnTo>
                    <a:pt x="2359" y="2566"/>
                  </a:lnTo>
                  <a:lnTo>
                    <a:pt x="2342" y="2592"/>
                  </a:lnTo>
                  <a:lnTo>
                    <a:pt x="2342" y="2618"/>
                  </a:lnTo>
                  <a:lnTo>
                    <a:pt x="2350" y="2626"/>
                  </a:lnTo>
                  <a:lnTo>
                    <a:pt x="2592" y="2894"/>
                  </a:lnTo>
                  <a:lnTo>
                    <a:pt x="2609" y="2903"/>
                  </a:lnTo>
                  <a:lnTo>
                    <a:pt x="2627" y="2911"/>
                  </a:lnTo>
                  <a:lnTo>
                    <a:pt x="2644" y="2911"/>
                  </a:lnTo>
                  <a:lnTo>
                    <a:pt x="2661" y="2903"/>
                  </a:lnTo>
                  <a:lnTo>
                    <a:pt x="2661" y="2894"/>
                  </a:lnTo>
                  <a:lnTo>
                    <a:pt x="2713" y="2946"/>
                  </a:lnTo>
                  <a:lnTo>
                    <a:pt x="2730" y="2954"/>
                  </a:lnTo>
                  <a:lnTo>
                    <a:pt x="2765" y="2954"/>
                  </a:lnTo>
                  <a:lnTo>
                    <a:pt x="2773" y="2946"/>
                  </a:lnTo>
                  <a:lnTo>
                    <a:pt x="2791" y="2929"/>
                  </a:lnTo>
                  <a:lnTo>
                    <a:pt x="2791" y="2911"/>
                  </a:lnTo>
                  <a:lnTo>
                    <a:pt x="2791" y="2894"/>
                  </a:lnTo>
                  <a:lnTo>
                    <a:pt x="2782" y="2877"/>
                  </a:lnTo>
                  <a:lnTo>
                    <a:pt x="2532" y="2618"/>
                  </a:lnTo>
                  <a:lnTo>
                    <a:pt x="2514" y="2609"/>
                  </a:lnTo>
                  <a:lnTo>
                    <a:pt x="2497" y="2600"/>
                  </a:lnTo>
                  <a:lnTo>
                    <a:pt x="2488" y="2609"/>
                  </a:lnTo>
                  <a:lnTo>
                    <a:pt x="2471" y="2618"/>
                  </a:lnTo>
                  <a:lnTo>
                    <a:pt x="2462" y="2618"/>
                  </a:lnTo>
                  <a:lnTo>
                    <a:pt x="2419" y="2574"/>
                  </a:lnTo>
                  <a:lnTo>
                    <a:pt x="2402" y="2557"/>
                  </a:lnTo>
                  <a:close/>
                  <a:moveTo>
                    <a:pt x="2877" y="3084"/>
                  </a:moveTo>
                  <a:lnTo>
                    <a:pt x="2860" y="3093"/>
                  </a:lnTo>
                  <a:lnTo>
                    <a:pt x="2843" y="3101"/>
                  </a:lnTo>
                  <a:lnTo>
                    <a:pt x="2825" y="3119"/>
                  </a:lnTo>
                  <a:lnTo>
                    <a:pt x="2834" y="3153"/>
                  </a:lnTo>
                  <a:lnTo>
                    <a:pt x="2834" y="3162"/>
                  </a:lnTo>
                  <a:lnTo>
                    <a:pt x="3084" y="3430"/>
                  </a:lnTo>
                  <a:lnTo>
                    <a:pt x="3093" y="3438"/>
                  </a:lnTo>
                  <a:lnTo>
                    <a:pt x="3128" y="3438"/>
                  </a:lnTo>
                  <a:lnTo>
                    <a:pt x="3145" y="3430"/>
                  </a:lnTo>
                  <a:lnTo>
                    <a:pt x="3153" y="3412"/>
                  </a:lnTo>
                  <a:lnTo>
                    <a:pt x="3205" y="3464"/>
                  </a:lnTo>
                  <a:lnTo>
                    <a:pt x="3223" y="3473"/>
                  </a:lnTo>
                  <a:lnTo>
                    <a:pt x="3240" y="3481"/>
                  </a:lnTo>
                  <a:lnTo>
                    <a:pt x="3257" y="3481"/>
                  </a:lnTo>
                  <a:lnTo>
                    <a:pt x="3266" y="3464"/>
                  </a:lnTo>
                  <a:lnTo>
                    <a:pt x="3283" y="3455"/>
                  </a:lnTo>
                  <a:lnTo>
                    <a:pt x="3283" y="3438"/>
                  </a:lnTo>
                  <a:lnTo>
                    <a:pt x="3283" y="3421"/>
                  </a:lnTo>
                  <a:lnTo>
                    <a:pt x="3274" y="3404"/>
                  </a:lnTo>
                  <a:lnTo>
                    <a:pt x="3024" y="3144"/>
                  </a:lnTo>
                  <a:lnTo>
                    <a:pt x="3015" y="3136"/>
                  </a:lnTo>
                  <a:lnTo>
                    <a:pt x="2998" y="3127"/>
                  </a:lnTo>
                  <a:lnTo>
                    <a:pt x="2981" y="3127"/>
                  </a:lnTo>
                  <a:lnTo>
                    <a:pt x="2963" y="3144"/>
                  </a:lnTo>
                  <a:lnTo>
                    <a:pt x="2955" y="3153"/>
                  </a:lnTo>
                  <a:lnTo>
                    <a:pt x="2903" y="3101"/>
                  </a:lnTo>
                  <a:lnTo>
                    <a:pt x="2886" y="3093"/>
                  </a:lnTo>
                  <a:lnTo>
                    <a:pt x="2877" y="3084"/>
                  </a:lnTo>
                  <a:close/>
                  <a:moveTo>
                    <a:pt x="3344" y="3620"/>
                  </a:moveTo>
                  <a:lnTo>
                    <a:pt x="3326" y="3628"/>
                  </a:lnTo>
                  <a:lnTo>
                    <a:pt x="3309" y="3654"/>
                  </a:lnTo>
                  <a:lnTo>
                    <a:pt x="3318" y="3680"/>
                  </a:lnTo>
                  <a:lnTo>
                    <a:pt x="3326" y="3689"/>
                  </a:lnTo>
                  <a:lnTo>
                    <a:pt x="3568" y="3956"/>
                  </a:lnTo>
                  <a:lnTo>
                    <a:pt x="3577" y="3965"/>
                  </a:lnTo>
                  <a:lnTo>
                    <a:pt x="3594" y="3974"/>
                  </a:lnTo>
                  <a:lnTo>
                    <a:pt x="3611" y="3974"/>
                  </a:lnTo>
                  <a:lnTo>
                    <a:pt x="3629" y="3965"/>
                  </a:lnTo>
                  <a:lnTo>
                    <a:pt x="3637" y="3948"/>
                  </a:lnTo>
                  <a:lnTo>
                    <a:pt x="3646" y="3931"/>
                  </a:lnTo>
                  <a:lnTo>
                    <a:pt x="3698" y="3991"/>
                  </a:lnTo>
                  <a:lnTo>
                    <a:pt x="3715" y="4000"/>
                  </a:lnTo>
                  <a:lnTo>
                    <a:pt x="3732" y="4008"/>
                  </a:lnTo>
                  <a:lnTo>
                    <a:pt x="3750" y="4000"/>
                  </a:lnTo>
                  <a:lnTo>
                    <a:pt x="3767" y="3991"/>
                  </a:lnTo>
                  <a:lnTo>
                    <a:pt x="3775" y="3974"/>
                  </a:lnTo>
                  <a:lnTo>
                    <a:pt x="3775" y="3965"/>
                  </a:lnTo>
                  <a:lnTo>
                    <a:pt x="3775" y="3948"/>
                  </a:lnTo>
                  <a:lnTo>
                    <a:pt x="3767" y="3931"/>
                  </a:lnTo>
                  <a:lnTo>
                    <a:pt x="3516" y="3663"/>
                  </a:lnTo>
                  <a:lnTo>
                    <a:pt x="3508" y="3654"/>
                  </a:lnTo>
                  <a:lnTo>
                    <a:pt x="3473" y="3654"/>
                  </a:lnTo>
                  <a:lnTo>
                    <a:pt x="3456" y="3663"/>
                  </a:lnTo>
                  <a:lnTo>
                    <a:pt x="3439" y="3689"/>
                  </a:lnTo>
                  <a:lnTo>
                    <a:pt x="3387" y="3637"/>
                  </a:lnTo>
                  <a:lnTo>
                    <a:pt x="3378" y="3620"/>
                  </a:lnTo>
                  <a:close/>
                  <a:moveTo>
                    <a:pt x="3845" y="4146"/>
                  </a:moveTo>
                  <a:lnTo>
                    <a:pt x="3827" y="4155"/>
                  </a:lnTo>
                  <a:lnTo>
                    <a:pt x="3810" y="4164"/>
                  </a:lnTo>
                  <a:lnTo>
                    <a:pt x="3801" y="4190"/>
                  </a:lnTo>
                  <a:lnTo>
                    <a:pt x="3801" y="4216"/>
                  </a:lnTo>
                  <a:lnTo>
                    <a:pt x="3810" y="4224"/>
                  </a:lnTo>
                  <a:lnTo>
                    <a:pt x="4052" y="4492"/>
                  </a:lnTo>
                  <a:lnTo>
                    <a:pt x="4069" y="4501"/>
                  </a:lnTo>
                  <a:lnTo>
                    <a:pt x="4104" y="4501"/>
                  </a:lnTo>
                  <a:lnTo>
                    <a:pt x="4112" y="4492"/>
                  </a:lnTo>
                  <a:lnTo>
                    <a:pt x="4130" y="4466"/>
                  </a:lnTo>
                  <a:lnTo>
                    <a:pt x="4130" y="4440"/>
                  </a:lnTo>
                  <a:lnTo>
                    <a:pt x="4190" y="4518"/>
                  </a:lnTo>
                  <a:lnTo>
                    <a:pt x="4207" y="4527"/>
                  </a:lnTo>
                  <a:lnTo>
                    <a:pt x="4242" y="4527"/>
                  </a:lnTo>
                  <a:lnTo>
                    <a:pt x="4259" y="4518"/>
                  </a:lnTo>
                  <a:lnTo>
                    <a:pt x="4268" y="4501"/>
                  </a:lnTo>
                  <a:lnTo>
                    <a:pt x="4268" y="4483"/>
                  </a:lnTo>
                  <a:lnTo>
                    <a:pt x="4268" y="4466"/>
                  </a:lnTo>
                  <a:lnTo>
                    <a:pt x="4259" y="4457"/>
                  </a:lnTo>
                  <a:lnTo>
                    <a:pt x="4009" y="4190"/>
                  </a:lnTo>
                  <a:lnTo>
                    <a:pt x="4000" y="4181"/>
                  </a:lnTo>
                  <a:lnTo>
                    <a:pt x="3965" y="4181"/>
                  </a:lnTo>
                  <a:lnTo>
                    <a:pt x="3948" y="4190"/>
                  </a:lnTo>
                  <a:lnTo>
                    <a:pt x="3940" y="4207"/>
                  </a:lnTo>
                  <a:lnTo>
                    <a:pt x="3931" y="4233"/>
                  </a:lnTo>
                  <a:lnTo>
                    <a:pt x="3879" y="4164"/>
                  </a:lnTo>
                  <a:lnTo>
                    <a:pt x="3862" y="4155"/>
                  </a:lnTo>
                  <a:lnTo>
                    <a:pt x="3845" y="4146"/>
                  </a:lnTo>
                  <a:close/>
                  <a:moveTo>
                    <a:pt x="4311" y="4682"/>
                  </a:moveTo>
                  <a:lnTo>
                    <a:pt x="4294" y="4691"/>
                  </a:lnTo>
                  <a:lnTo>
                    <a:pt x="4285" y="4717"/>
                  </a:lnTo>
                  <a:lnTo>
                    <a:pt x="4285" y="4742"/>
                  </a:lnTo>
                  <a:lnTo>
                    <a:pt x="4294" y="4760"/>
                  </a:lnTo>
                  <a:lnTo>
                    <a:pt x="4536" y="5019"/>
                  </a:lnTo>
                  <a:lnTo>
                    <a:pt x="4553" y="5028"/>
                  </a:lnTo>
                  <a:lnTo>
                    <a:pt x="4570" y="5036"/>
                  </a:lnTo>
                  <a:lnTo>
                    <a:pt x="4587" y="5036"/>
                  </a:lnTo>
                  <a:lnTo>
                    <a:pt x="4605" y="5028"/>
                  </a:lnTo>
                  <a:lnTo>
                    <a:pt x="4613" y="5010"/>
                  </a:lnTo>
                  <a:lnTo>
                    <a:pt x="4613" y="4993"/>
                  </a:lnTo>
                  <a:lnTo>
                    <a:pt x="4613" y="4976"/>
                  </a:lnTo>
                  <a:lnTo>
                    <a:pt x="4605" y="4958"/>
                  </a:lnTo>
                  <a:lnTo>
                    <a:pt x="4363" y="4699"/>
                  </a:lnTo>
                  <a:lnTo>
                    <a:pt x="4346" y="4682"/>
                  </a:lnTo>
                  <a:close/>
                  <a:moveTo>
                    <a:pt x="4475" y="4699"/>
                  </a:moveTo>
                  <a:lnTo>
                    <a:pt x="4458" y="4708"/>
                  </a:lnTo>
                  <a:lnTo>
                    <a:pt x="4441" y="4717"/>
                  </a:lnTo>
                  <a:lnTo>
                    <a:pt x="4432" y="4734"/>
                  </a:lnTo>
                  <a:lnTo>
                    <a:pt x="4432" y="4768"/>
                  </a:lnTo>
                  <a:lnTo>
                    <a:pt x="4441" y="4777"/>
                  </a:lnTo>
                  <a:lnTo>
                    <a:pt x="4682" y="5036"/>
                  </a:lnTo>
                  <a:lnTo>
                    <a:pt x="4700" y="5045"/>
                  </a:lnTo>
                  <a:lnTo>
                    <a:pt x="4717" y="5053"/>
                  </a:lnTo>
                  <a:lnTo>
                    <a:pt x="4734" y="5053"/>
                  </a:lnTo>
                  <a:lnTo>
                    <a:pt x="4752" y="5045"/>
                  </a:lnTo>
                  <a:lnTo>
                    <a:pt x="4760" y="5028"/>
                  </a:lnTo>
                  <a:lnTo>
                    <a:pt x="4760" y="5010"/>
                  </a:lnTo>
                  <a:lnTo>
                    <a:pt x="4760" y="4993"/>
                  </a:lnTo>
                  <a:lnTo>
                    <a:pt x="4752" y="4976"/>
                  </a:lnTo>
                  <a:lnTo>
                    <a:pt x="4510" y="4717"/>
                  </a:lnTo>
                  <a:lnTo>
                    <a:pt x="4492" y="4708"/>
                  </a:lnTo>
                  <a:lnTo>
                    <a:pt x="4475" y="4699"/>
                  </a:lnTo>
                  <a:close/>
                  <a:moveTo>
                    <a:pt x="4812" y="5209"/>
                  </a:moveTo>
                  <a:lnTo>
                    <a:pt x="4795" y="5218"/>
                  </a:lnTo>
                  <a:lnTo>
                    <a:pt x="4786" y="5226"/>
                  </a:lnTo>
                  <a:lnTo>
                    <a:pt x="4769" y="5252"/>
                  </a:lnTo>
                  <a:lnTo>
                    <a:pt x="4769" y="5278"/>
                  </a:lnTo>
                  <a:lnTo>
                    <a:pt x="4777" y="5287"/>
                  </a:lnTo>
                  <a:lnTo>
                    <a:pt x="5019" y="5554"/>
                  </a:lnTo>
                  <a:lnTo>
                    <a:pt x="5037" y="5563"/>
                  </a:lnTo>
                  <a:lnTo>
                    <a:pt x="5071" y="5563"/>
                  </a:lnTo>
                  <a:lnTo>
                    <a:pt x="5088" y="5554"/>
                  </a:lnTo>
                  <a:lnTo>
                    <a:pt x="5097" y="5537"/>
                  </a:lnTo>
                  <a:lnTo>
                    <a:pt x="5097" y="5529"/>
                  </a:lnTo>
                  <a:lnTo>
                    <a:pt x="5097" y="5511"/>
                  </a:lnTo>
                  <a:lnTo>
                    <a:pt x="5088" y="5494"/>
                  </a:lnTo>
                  <a:lnTo>
                    <a:pt x="4847" y="5226"/>
                  </a:lnTo>
                  <a:lnTo>
                    <a:pt x="4829" y="5218"/>
                  </a:lnTo>
                  <a:lnTo>
                    <a:pt x="4812" y="5209"/>
                  </a:lnTo>
                  <a:close/>
                  <a:moveTo>
                    <a:pt x="4950" y="5226"/>
                  </a:moveTo>
                  <a:lnTo>
                    <a:pt x="4933" y="5235"/>
                  </a:lnTo>
                  <a:lnTo>
                    <a:pt x="4924" y="5261"/>
                  </a:lnTo>
                  <a:lnTo>
                    <a:pt x="4924" y="5287"/>
                  </a:lnTo>
                  <a:lnTo>
                    <a:pt x="4933" y="5304"/>
                  </a:lnTo>
                  <a:lnTo>
                    <a:pt x="5183" y="5563"/>
                  </a:lnTo>
                  <a:lnTo>
                    <a:pt x="5192" y="5572"/>
                  </a:lnTo>
                  <a:lnTo>
                    <a:pt x="5209" y="5580"/>
                  </a:lnTo>
                  <a:lnTo>
                    <a:pt x="5227" y="5572"/>
                  </a:lnTo>
                  <a:lnTo>
                    <a:pt x="5244" y="5563"/>
                  </a:lnTo>
                  <a:lnTo>
                    <a:pt x="5253" y="5554"/>
                  </a:lnTo>
                  <a:lnTo>
                    <a:pt x="5261" y="5537"/>
                  </a:lnTo>
                  <a:lnTo>
                    <a:pt x="5253" y="5520"/>
                  </a:lnTo>
                  <a:lnTo>
                    <a:pt x="5244" y="5503"/>
                  </a:lnTo>
                  <a:lnTo>
                    <a:pt x="5002" y="5244"/>
                  </a:lnTo>
                  <a:lnTo>
                    <a:pt x="4985" y="5226"/>
                  </a:lnTo>
                  <a:close/>
                  <a:moveTo>
                    <a:pt x="5287" y="5745"/>
                  </a:moveTo>
                  <a:lnTo>
                    <a:pt x="5270" y="5753"/>
                  </a:lnTo>
                  <a:lnTo>
                    <a:pt x="5253" y="5779"/>
                  </a:lnTo>
                  <a:lnTo>
                    <a:pt x="5261" y="5805"/>
                  </a:lnTo>
                  <a:lnTo>
                    <a:pt x="5270" y="5822"/>
                  </a:lnTo>
                  <a:lnTo>
                    <a:pt x="5512" y="6081"/>
                  </a:lnTo>
                  <a:lnTo>
                    <a:pt x="5520" y="6090"/>
                  </a:lnTo>
                  <a:lnTo>
                    <a:pt x="5538" y="6099"/>
                  </a:lnTo>
                  <a:lnTo>
                    <a:pt x="5555" y="6099"/>
                  </a:lnTo>
                  <a:lnTo>
                    <a:pt x="5572" y="6090"/>
                  </a:lnTo>
                  <a:lnTo>
                    <a:pt x="5581" y="6073"/>
                  </a:lnTo>
                  <a:lnTo>
                    <a:pt x="5589" y="6055"/>
                  </a:lnTo>
                  <a:lnTo>
                    <a:pt x="5581" y="6038"/>
                  </a:lnTo>
                  <a:lnTo>
                    <a:pt x="5572" y="6021"/>
                  </a:lnTo>
                  <a:lnTo>
                    <a:pt x="5330" y="5762"/>
                  </a:lnTo>
                  <a:lnTo>
                    <a:pt x="5322" y="5745"/>
                  </a:lnTo>
                  <a:close/>
                  <a:moveTo>
                    <a:pt x="5443" y="5753"/>
                  </a:moveTo>
                  <a:lnTo>
                    <a:pt x="5425" y="5762"/>
                  </a:lnTo>
                  <a:lnTo>
                    <a:pt x="5417" y="5788"/>
                  </a:lnTo>
                  <a:lnTo>
                    <a:pt x="5417" y="5814"/>
                  </a:lnTo>
                  <a:lnTo>
                    <a:pt x="5425" y="5822"/>
                  </a:lnTo>
                  <a:lnTo>
                    <a:pt x="5676" y="6090"/>
                  </a:lnTo>
                  <a:lnTo>
                    <a:pt x="5684" y="6099"/>
                  </a:lnTo>
                  <a:lnTo>
                    <a:pt x="5719" y="6099"/>
                  </a:lnTo>
                  <a:lnTo>
                    <a:pt x="5736" y="6090"/>
                  </a:lnTo>
                  <a:lnTo>
                    <a:pt x="5745" y="6073"/>
                  </a:lnTo>
                  <a:lnTo>
                    <a:pt x="5754" y="6055"/>
                  </a:lnTo>
                  <a:lnTo>
                    <a:pt x="5745" y="6038"/>
                  </a:lnTo>
                  <a:lnTo>
                    <a:pt x="5736" y="6030"/>
                  </a:lnTo>
                  <a:lnTo>
                    <a:pt x="5494" y="5762"/>
                  </a:lnTo>
                  <a:lnTo>
                    <a:pt x="5477" y="5753"/>
                  </a:lnTo>
                  <a:close/>
                  <a:moveTo>
                    <a:pt x="5788" y="6271"/>
                  </a:moveTo>
                  <a:lnTo>
                    <a:pt x="5771" y="6280"/>
                  </a:lnTo>
                  <a:lnTo>
                    <a:pt x="5754" y="6289"/>
                  </a:lnTo>
                  <a:lnTo>
                    <a:pt x="5736" y="6315"/>
                  </a:lnTo>
                  <a:lnTo>
                    <a:pt x="5745" y="6341"/>
                  </a:lnTo>
                  <a:lnTo>
                    <a:pt x="5754" y="6349"/>
                  </a:lnTo>
                  <a:lnTo>
                    <a:pt x="5995" y="6617"/>
                  </a:lnTo>
                  <a:lnTo>
                    <a:pt x="6004" y="6626"/>
                  </a:lnTo>
                  <a:lnTo>
                    <a:pt x="6039" y="6626"/>
                  </a:lnTo>
                  <a:lnTo>
                    <a:pt x="6056" y="6617"/>
                  </a:lnTo>
                  <a:lnTo>
                    <a:pt x="6065" y="6600"/>
                  </a:lnTo>
                  <a:lnTo>
                    <a:pt x="6073" y="6591"/>
                  </a:lnTo>
                  <a:lnTo>
                    <a:pt x="6073" y="6574"/>
                  </a:lnTo>
                  <a:lnTo>
                    <a:pt x="6065" y="6556"/>
                  </a:lnTo>
                  <a:lnTo>
                    <a:pt x="5814" y="6289"/>
                  </a:lnTo>
                  <a:lnTo>
                    <a:pt x="5805" y="6280"/>
                  </a:lnTo>
                  <a:lnTo>
                    <a:pt x="5788" y="6271"/>
                  </a:lnTo>
                  <a:close/>
                  <a:moveTo>
                    <a:pt x="5952" y="6271"/>
                  </a:moveTo>
                  <a:lnTo>
                    <a:pt x="5935" y="6280"/>
                  </a:lnTo>
                  <a:lnTo>
                    <a:pt x="5926" y="6289"/>
                  </a:lnTo>
                  <a:lnTo>
                    <a:pt x="5909" y="6315"/>
                  </a:lnTo>
                  <a:lnTo>
                    <a:pt x="5909" y="6341"/>
                  </a:lnTo>
                  <a:lnTo>
                    <a:pt x="5918" y="6349"/>
                  </a:lnTo>
                  <a:lnTo>
                    <a:pt x="6168" y="6608"/>
                  </a:lnTo>
                  <a:lnTo>
                    <a:pt x="6177" y="6626"/>
                  </a:lnTo>
                  <a:lnTo>
                    <a:pt x="6211" y="6626"/>
                  </a:lnTo>
                  <a:lnTo>
                    <a:pt x="6229" y="6617"/>
                  </a:lnTo>
                  <a:lnTo>
                    <a:pt x="6237" y="6600"/>
                  </a:lnTo>
                  <a:lnTo>
                    <a:pt x="6246" y="6582"/>
                  </a:lnTo>
                  <a:lnTo>
                    <a:pt x="6237" y="6565"/>
                  </a:lnTo>
                  <a:lnTo>
                    <a:pt x="6229" y="6548"/>
                  </a:lnTo>
                  <a:lnTo>
                    <a:pt x="5987" y="6289"/>
                  </a:lnTo>
                  <a:lnTo>
                    <a:pt x="5969" y="6280"/>
                  </a:lnTo>
                  <a:lnTo>
                    <a:pt x="5952" y="6271"/>
                  </a:lnTo>
                  <a:close/>
                  <a:moveTo>
                    <a:pt x="6427" y="6798"/>
                  </a:moveTo>
                  <a:lnTo>
                    <a:pt x="6419" y="6807"/>
                  </a:lnTo>
                  <a:lnTo>
                    <a:pt x="6401" y="6833"/>
                  </a:lnTo>
                  <a:lnTo>
                    <a:pt x="6401" y="6859"/>
                  </a:lnTo>
                  <a:lnTo>
                    <a:pt x="6410" y="6876"/>
                  </a:lnTo>
                  <a:lnTo>
                    <a:pt x="6661" y="7135"/>
                  </a:lnTo>
                  <a:lnTo>
                    <a:pt x="6678" y="7144"/>
                  </a:lnTo>
                  <a:lnTo>
                    <a:pt x="6686" y="7153"/>
                  </a:lnTo>
                  <a:lnTo>
                    <a:pt x="6704" y="7144"/>
                  </a:lnTo>
                  <a:lnTo>
                    <a:pt x="6721" y="7135"/>
                  </a:lnTo>
                  <a:lnTo>
                    <a:pt x="6730" y="7127"/>
                  </a:lnTo>
                  <a:lnTo>
                    <a:pt x="6738" y="7109"/>
                  </a:lnTo>
                  <a:lnTo>
                    <a:pt x="6738" y="7092"/>
                  </a:lnTo>
                  <a:lnTo>
                    <a:pt x="6721" y="7075"/>
                  </a:lnTo>
                  <a:lnTo>
                    <a:pt x="6479" y="6816"/>
                  </a:lnTo>
                  <a:lnTo>
                    <a:pt x="6462" y="6798"/>
                  </a:lnTo>
                  <a:close/>
                  <a:moveTo>
                    <a:pt x="6255" y="6807"/>
                  </a:moveTo>
                  <a:lnTo>
                    <a:pt x="6237" y="6816"/>
                  </a:lnTo>
                  <a:lnTo>
                    <a:pt x="6229" y="6842"/>
                  </a:lnTo>
                  <a:lnTo>
                    <a:pt x="6229" y="6867"/>
                  </a:lnTo>
                  <a:lnTo>
                    <a:pt x="6237" y="6885"/>
                  </a:lnTo>
                  <a:lnTo>
                    <a:pt x="6479" y="7144"/>
                  </a:lnTo>
                  <a:lnTo>
                    <a:pt x="6496" y="7161"/>
                  </a:lnTo>
                  <a:lnTo>
                    <a:pt x="6531" y="7161"/>
                  </a:lnTo>
                  <a:lnTo>
                    <a:pt x="6540" y="7153"/>
                  </a:lnTo>
                  <a:lnTo>
                    <a:pt x="6557" y="7135"/>
                  </a:lnTo>
                  <a:lnTo>
                    <a:pt x="6557" y="7118"/>
                  </a:lnTo>
                  <a:lnTo>
                    <a:pt x="6557" y="7101"/>
                  </a:lnTo>
                  <a:lnTo>
                    <a:pt x="6548" y="7083"/>
                  </a:lnTo>
                  <a:lnTo>
                    <a:pt x="6306" y="6824"/>
                  </a:lnTo>
                  <a:lnTo>
                    <a:pt x="6289" y="6807"/>
                  </a:lnTo>
                  <a:close/>
                  <a:moveTo>
                    <a:pt x="6920" y="7325"/>
                  </a:moveTo>
                  <a:lnTo>
                    <a:pt x="6911" y="7334"/>
                  </a:lnTo>
                  <a:lnTo>
                    <a:pt x="6894" y="7360"/>
                  </a:lnTo>
                  <a:lnTo>
                    <a:pt x="6902" y="7386"/>
                  </a:lnTo>
                  <a:lnTo>
                    <a:pt x="6902" y="7394"/>
                  </a:lnTo>
                  <a:lnTo>
                    <a:pt x="7153" y="7662"/>
                  </a:lnTo>
                  <a:lnTo>
                    <a:pt x="7170" y="7671"/>
                  </a:lnTo>
                  <a:lnTo>
                    <a:pt x="7205" y="7671"/>
                  </a:lnTo>
                  <a:lnTo>
                    <a:pt x="7213" y="7662"/>
                  </a:lnTo>
                  <a:lnTo>
                    <a:pt x="7231" y="7645"/>
                  </a:lnTo>
                  <a:lnTo>
                    <a:pt x="7231" y="7628"/>
                  </a:lnTo>
                  <a:lnTo>
                    <a:pt x="7231" y="7610"/>
                  </a:lnTo>
                  <a:lnTo>
                    <a:pt x="7222" y="7602"/>
                  </a:lnTo>
                  <a:lnTo>
                    <a:pt x="6972" y="7334"/>
                  </a:lnTo>
                  <a:lnTo>
                    <a:pt x="6954" y="7325"/>
                  </a:lnTo>
                  <a:close/>
                  <a:moveTo>
                    <a:pt x="6756" y="7334"/>
                  </a:moveTo>
                  <a:lnTo>
                    <a:pt x="6738" y="7343"/>
                  </a:lnTo>
                  <a:lnTo>
                    <a:pt x="6730" y="7351"/>
                  </a:lnTo>
                  <a:lnTo>
                    <a:pt x="6712" y="7377"/>
                  </a:lnTo>
                  <a:lnTo>
                    <a:pt x="6712" y="7403"/>
                  </a:lnTo>
                  <a:lnTo>
                    <a:pt x="6721" y="7412"/>
                  </a:lnTo>
                  <a:lnTo>
                    <a:pt x="6963" y="7679"/>
                  </a:lnTo>
                  <a:lnTo>
                    <a:pt x="6980" y="7688"/>
                  </a:lnTo>
                  <a:lnTo>
                    <a:pt x="7015" y="7688"/>
                  </a:lnTo>
                  <a:lnTo>
                    <a:pt x="7032" y="7679"/>
                  </a:lnTo>
                  <a:lnTo>
                    <a:pt x="7041" y="7662"/>
                  </a:lnTo>
                  <a:lnTo>
                    <a:pt x="7041" y="7654"/>
                  </a:lnTo>
                  <a:lnTo>
                    <a:pt x="7041" y="7636"/>
                  </a:lnTo>
                  <a:lnTo>
                    <a:pt x="7032" y="7619"/>
                  </a:lnTo>
                  <a:lnTo>
                    <a:pt x="6790" y="7351"/>
                  </a:lnTo>
                  <a:lnTo>
                    <a:pt x="6773" y="7343"/>
                  </a:lnTo>
                  <a:lnTo>
                    <a:pt x="6756" y="7334"/>
                  </a:lnTo>
                  <a:close/>
                  <a:moveTo>
                    <a:pt x="7438" y="7844"/>
                  </a:moveTo>
                  <a:lnTo>
                    <a:pt x="7421" y="7852"/>
                  </a:lnTo>
                  <a:lnTo>
                    <a:pt x="7403" y="7861"/>
                  </a:lnTo>
                  <a:lnTo>
                    <a:pt x="7386" y="7887"/>
                  </a:lnTo>
                  <a:lnTo>
                    <a:pt x="7395" y="7913"/>
                  </a:lnTo>
                  <a:lnTo>
                    <a:pt x="7403" y="7921"/>
                  </a:lnTo>
                  <a:lnTo>
                    <a:pt x="7645" y="8189"/>
                  </a:lnTo>
                  <a:lnTo>
                    <a:pt x="7663" y="8198"/>
                  </a:lnTo>
                  <a:lnTo>
                    <a:pt x="7697" y="8198"/>
                  </a:lnTo>
                  <a:lnTo>
                    <a:pt x="7706" y="8189"/>
                  </a:lnTo>
                  <a:lnTo>
                    <a:pt x="7723" y="8172"/>
                  </a:lnTo>
                  <a:lnTo>
                    <a:pt x="7723" y="8155"/>
                  </a:lnTo>
                  <a:lnTo>
                    <a:pt x="7723" y="8137"/>
                  </a:lnTo>
                  <a:lnTo>
                    <a:pt x="7714" y="8120"/>
                  </a:lnTo>
                  <a:lnTo>
                    <a:pt x="7464" y="7861"/>
                  </a:lnTo>
                  <a:lnTo>
                    <a:pt x="7447" y="7852"/>
                  </a:lnTo>
                  <a:lnTo>
                    <a:pt x="7438" y="7844"/>
                  </a:lnTo>
                  <a:close/>
                  <a:moveTo>
                    <a:pt x="7231" y="7869"/>
                  </a:moveTo>
                  <a:lnTo>
                    <a:pt x="7213" y="7878"/>
                  </a:lnTo>
                  <a:lnTo>
                    <a:pt x="7196" y="7904"/>
                  </a:lnTo>
                  <a:lnTo>
                    <a:pt x="7205" y="7930"/>
                  </a:lnTo>
                  <a:lnTo>
                    <a:pt x="7205" y="7947"/>
                  </a:lnTo>
                  <a:lnTo>
                    <a:pt x="7455" y="8206"/>
                  </a:lnTo>
                  <a:lnTo>
                    <a:pt x="7464" y="8224"/>
                  </a:lnTo>
                  <a:lnTo>
                    <a:pt x="7498" y="8224"/>
                  </a:lnTo>
                  <a:lnTo>
                    <a:pt x="7516" y="8215"/>
                  </a:lnTo>
                  <a:lnTo>
                    <a:pt x="7524" y="8198"/>
                  </a:lnTo>
                  <a:lnTo>
                    <a:pt x="7533" y="8180"/>
                  </a:lnTo>
                  <a:lnTo>
                    <a:pt x="7524" y="8163"/>
                  </a:lnTo>
                  <a:lnTo>
                    <a:pt x="7516" y="8146"/>
                  </a:lnTo>
                  <a:lnTo>
                    <a:pt x="7274" y="7887"/>
                  </a:lnTo>
                  <a:lnTo>
                    <a:pt x="7257" y="7869"/>
                  </a:lnTo>
                  <a:close/>
                  <a:moveTo>
                    <a:pt x="7913" y="8370"/>
                  </a:moveTo>
                  <a:lnTo>
                    <a:pt x="7896" y="8388"/>
                  </a:lnTo>
                  <a:lnTo>
                    <a:pt x="7878" y="8405"/>
                  </a:lnTo>
                  <a:lnTo>
                    <a:pt x="7887" y="8431"/>
                  </a:lnTo>
                  <a:lnTo>
                    <a:pt x="7896" y="8448"/>
                  </a:lnTo>
                  <a:lnTo>
                    <a:pt x="8138" y="8707"/>
                  </a:lnTo>
                  <a:lnTo>
                    <a:pt x="8155" y="8716"/>
                  </a:lnTo>
                  <a:lnTo>
                    <a:pt x="8172" y="8725"/>
                  </a:lnTo>
                  <a:lnTo>
                    <a:pt x="8189" y="8716"/>
                  </a:lnTo>
                  <a:lnTo>
                    <a:pt x="8207" y="8707"/>
                  </a:lnTo>
                  <a:lnTo>
                    <a:pt x="8215" y="8699"/>
                  </a:lnTo>
                  <a:lnTo>
                    <a:pt x="8215" y="8681"/>
                  </a:lnTo>
                  <a:lnTo>
                    <a:pt x="8215" y="8664"/>
                  </a:lnTo>
                  <a:lnTo>
                    <a:pt x="8207" y="8647"/>
                  </a:lnTo>
                  <a:lnTo>
                    <a:pt x="7956" y="8388"/>
                  </a:lnTo>
                  <a:lnTo>
                    <a:pt x="7948" y="8379"/>
                  </a:lnTo>
                  <a:lnTo>
                    <a:pt x="7930" y="8370"/>
                  </a:lnTo>
                  <a:close/>
                  <a:moveTo>
                    <a:pt x="7732" y="8396"/>
                  </a:moveTo>
                  <a:lnTo>
                    <a:pt x="7714" y="8405"/>
                  </a:lnTo>
                  <a:lnTo>
                    <a:pt x="7697" y="8414"/>
                  </a:lnTo>
                  <a:lnTo>
                    <a:pt x="7680" y="8440"/>
                  </a:lnTo>
                  <a:lnTo>
                    <a:pt x="7688" y="8465"/>
                  </a:lnTo>
                  <a:lnTo>
                    <a:pt x="7697" y="8474"/>
                  </a:lnTo>
                  <a:lnTo>
                    <a:pt x="7939" y="8742"/>
                  </a:lnTo>
                  <a:lnTo>
                    <a:pt x="7948" y="8751"/>
                  </a:lnTo>
                  <a:lnTo>
                    <a:pt x="7965" y="8759"/>
                  </a:lnTo>
                  <a:lnTo>
                    <a:pt x="7982" y="8751"/>
                  </a:lnTo>
                  <a:lnTo>
                    <a:pt x="7999" y="8742"/>
                  </a:lnTo>
                  <a:lnTo>
                    <a:pt x="8008" y="8725"/>
                  </a:lnTo>
                  <a:lnTo>
                    <a:pt x="8017" y="8716"/>
                  </a:lnTo>
                  <a:lnTo>
                    <a:pt x="8017" y="8699"/>
                  </a:lnTo>
                  <a:lnTo>
                    <a:pt x="7999" y="8681"/>
                  </a:lnTo>
                  <a:lnTo>
                    <a:pt x="7758" y="8414"/>
                  </a:lnTo>
                  <a:lnTo>
                    <a:pt x="7749" y="8405"/>
                  </a:lnTo>
                  <a:lnTo>
                    <a:pt x="7732" y="8396"/>
                  </a:lnTo>
                  <a:close/>
                  <a:moveTo>
                    <a:pt x="8405" y="8897"/>
                  </a:moveTo>
                  <a:lnTo>
                    <a:pt x="8388" y="8906"/>
                  </a:lnTo>
                  <a:lnTo>
                    <a:pt x="8371" y="8932"/>
                  </a:lnTo>
                  <a:lnTo>
                    <a:pt x="8379" y="8958"/>
                  </a:lnTo>
                  <a:lnTo>
                    <a:pt x="8388" y="8975"/>
                  </a:lnTo>
                  <a:lnTo>
                    <a:pt x="8630" y="9234"/>
                  </a:lnTo>
                  <a:lnTo>
                    <a:pt x="8647" y="9243"/>
                  </a:lnTo>
                  <a:lnTo>
                    <a:pt x="8665" y="9252"/>
                  </a:lnTo>
                  <a:lnTo>
                    <a:pt x="8682" y="9243"/>
                  </a:lnTo>
                  <a:lnTo>
                    <a:pt x="8699" y="9234"/>
                  </a:lnTo>
                  <a:lnTo>
                    <a:pt x="8708" y="9217"/>
                  </a:lnTo>
                  <a:lnTo>
                    <a:pt x="8708" y="9200"/>
                  </a:lnTo>
                  <a:lnTo>
                    <a:pt x="8708" y="9191"/>
                  </a:lnTo>
                  <a:lnTo>
                    <a:pt x="8699" y="9174"/>
                  </a:lnTo>
                  <a:lnTo>
                    <a:pt x="8449" y="8906"/>
                  </a:lnTo>
                  <a:lnTo>
                    <a:pt x="8440" y="8897"/>
                  </a:lnTo>
                  <a:close/>
                  <a:moveTo>
                    <a:pt x="8198" y="8932"/>
                  </a:moveTo>
                  <a:lnTo>
                    <a:pt x="8181" y="8941"/>
                  </a:lnTo>
                  <a:lnTo>
                    <a:pt x="8172" y="8966"/>
                  </a:lnTo>
                  <a:lnTo>
                    <a:pt x="8172" y="8992"/>
                  </a:lnTo>
                  <a:lnTo>
                    <a:pt x="8181" y="9010"/>
                  </a:lnTo>
                  <a:lnTo>
                    <a:pt x="8423" y="9269"/>
                  </a:lnTo>
                  <a:lnTo>
                    <a:pt x="8440" y="9286"/>
                  </a:lnTo>
                  <a:lnTo>
                    <a:pt x="8475" y="9286"/>
                  </a:lnTo>
                  <a:lnTo>
                    <a:pt x="8483" y="9277"/>
                  </a:lnTo>
                  <a:lnTo>
                    <a:pt x="8500" y="9260"/>
                  </a:lnTo>
                  <a:lnTo>
                    <a:pt x="8500" y="9243"/>
                  </a:lnTo>
                  <a:lnTo>
                    <a:pt x="8500" y="9226"/>
                  </a:lnTo>
                  <a:lnTo>
                    <a:pt x="8492" y="9208"/>
                  </a:lnTo>
                  <a:lnTo>
                    <a:pt x="8250" y="8949"/>
                  </a:lnTo>
                  <a:lnTo>
                    <a:pt x="8233" y="8932"/>
                  </a:lnTo>
                  <a:close/>
                  <a:moveTo>
                    <a:pt x="8898" y="9424"/>
                  </a:moveTo>
                  <a:lnTo>
                    <a:pt x="8881" y="9433"/>
                  </a:lnTo>
                  <a:lnTo>
                    <a:pt x="8872" y="9459"/>
                  </a:lnTo>
                  <a:lnTo>
                    <a:pt x="8872" y="9485"/>
                  </a:lnTo>
                  <a:lnTo>
                    <a:pt x="8881" y="9493"/>
                  </a:lnTo>
                  <a:lnTo>
                    <a:pt x="9122" y="9761"/>
                  </a:lnTo>
                  <a:lnTo>
                    <a:pt x="9140" y="9770"/>
                  </a:lnTo>
                  <a:lnTo>
                    <a:pt x="9174" y="9770"/>
                  </a:lnTo>
                  <a:lnTo>
                    <a:pt x="9191" y="9761"/>
                  </a:lnTo>
                  <a:lnTo>
                    <a:pt x="9200" y="9744"/>
                  </a:lnTo>
                  <a:lnTo>
                    <a:pt x="9200" y="9727"/>
                  </a:lnTo>
                  <a:lnTo>
                    <a:pt x="9200" y="9709"/>
                  </a:lnTo>
                  <a:lnTo>
                    <a:pt x="9191" y="9701"/>
                  </a:lnTo>
                  <a:lnTo>
                    <a:pt x="8941" y="9433"/>
                  </a:lnTo>
                  <a:lnTo>
                    <a:pt x="8932" y="9424"/>
                  </a:lnTo>
                  <a:close/>
                  <a:moveTo>
                    <a:pt x="8699" y="9459"/>
                  </a:moveTo>
                  <a:lnTo>
                    <a:pt x="8682" y="9468"/>
                  </a:lnTo>
                  <a:lnTo>
                    <a:pt x="8665" y="9476"/>
                  </a:lnTo>
                  <a:lnTo>
                    <a:pt x="8656" y="9502"/>
                  </a:lnTo>
                  <a:lnTo>
                    <a:pt x="8656" y="9528"/>
                  </a:lnTo>
                  <a:lnTo>
                    <a:pt x="8665" y="9537"/>
                  </a:lnTo>
                  <a:lnTo>
                    <a:pt x="8906" y="9804"/>
                  </a:lnTo>
                  <a:lnTo>
                    <a:pt x="8924" y="9813"/>
                  </a:lnTo>
                  <a:lnTo>
                    <a:pt x="8941" y="9822"/>
                  </a:lnTo>
                  <a:lnTo>
                    <a:pt x="8958" y="9813"/>
                  </a:lnTo>
                  <a:lnTo>
                    <a:pt x="8976" y="9804"/>
                  </a:lnTo>
                  <a:lnTo>
                    <a:pt x="8984" y="9796"/>
                  </a:lnTo>
                  <a:lnTo>
                    <a:pt x="8984" y="9778"/>
                  </a:lnTo>
                  <a:lnTo>
                    <a:pt x="8984" y="9761"/>
                  </a:lnTo>
                  <a:lnTo>
                    <a:pt x="8976" y="9744"/>
                  </a:lnTo>
                  <a:lnTo>
                    <a:pt x="8734" y="9476"/>
                  </a:lnTo>
                  <a:lnTo>
                    <a:pt x="8716" y="9468"/>
                  </a:lnTo>
                  <a:lnTo>
                    <a:pt x="8699" y="9459"/>
                  </a:lnTo>
                  <a:close/>
                  <a:moveTo>
                    <a:pt x="9407" y="9943"/>
                  </a:moveTo>
                  <a:lnTo>
                    <a:pt x="9390" y="9951"/>
                  </a:lnTo>
                  <a:lnTo>
                    <a:pt x="9373" y="9960"/>
                  </a:lnTo>
                  <a:lnTo>
                    <a:pt x="9364" y="9977"/>
                  </a:lnTo>
                  <a:lnTo>
                    <a:pt x="9364" y="10012"/>
                  </a:lnTo>
                  <a:lnTo>
                    <a:pt x="9373" y="10020"/>
                  </a:lnTo>
                  <a:lnTo>
                    <a:pt x="9623" y="10279"/>
                  </a:lnTo>
                  <a:lnTo>
                    <a:pt x="9632" y="10288"/>
                  </a:lnTo>
                  <a:lnTo>
                    <a:pt x="9649" y="10297"/>
                  </a:lnTo>
                  <a:lnTo>
                    <a:pt x="9667" y="10297"/>
                  </a:lnTo>
                  <a:lnTo>
                    <a:pt x="9684" y="10288"/>
                  </a:lnTo>
                  <a:lnTo>
                    <a:pt x="9692" y="10271"/>
                  </a:lnTo>
                  <a:lnTo>
                    <a:pt x="9701" y="10254"/>
                  </a:lnTo>
                  <a:lnTo>
                    <a:pt x="9692" y="10236"/>
                  </a:lnTo>
                  <a:lnTo>
                    <a:pt x="9684" y="10219"/>
                  </a:lnTo>
                  <a:lnTo>
                    <a:pt x="9442" y="9960"/>
                  </a:lnTo>
                  <a:lnTo>
                    <a:pt x="9425" y="9951"/>
                  </a:lnTo>
                  <a:lnTo>
                    <a:pt x="9407" y="9943"/>
                  </a:lnTo>
                  <a:close/>
                  <a:moveTo>
                    <a:pt x="9166" y="9994"/>
                  </a:moveTo>
                  <a:lnTo>
                    <a:pt x="9157" y="10003"/>
                  </a:lnTo>
                  <a:lnTo>
                    <a:pt x="9140" y="10029"/>
                  </a:lnTo>
                  <a:lnTo>
                    <a:pt x="9140" y="10055"/>
                  </a:lnTo>
                  <a:lnTo>
                    <a:pt x="9148" y="10072"/>
                  </a:lnTo>
                  <a:lnTo>
                    <a:pt x="9390" y="10331"/>
                  </a:lnTo>
                  <a:lnTo>
                    <a:pt x="9407" y="10349"/>
                  </a:lnTo>
                  <a:lnTo>
                    <a:pt x="9442" y="10349"/>
                  </a:lnTo>
                  <a:lnTo>
                    <a:pt x="9459" y="10340"/>
                  </a:lnTo>
                  <a:lnTo>
                    <a:pt x="9468" y="10323"/>
                  </a:lnTo>
                  <a:lnTo>
                    <a:pt x="9468" y="10305"/>
                  </a:lnTo>
                  <a:lnTo>
                    <a:pt x="9468" y="10288"/>
                  </a:lnTo>
                  <a:lnTo>
                    <a:pt x="9459" y="10271"/>
                  </a:lnTo>
                  <a:lnTo>
                    <a:pt x="9217" y="10012"/>
                  </a:lnTo>
                  <a:lnTo>
                    <a:pt x="9200" y="9994"/>
                  </a:lnTo>
                  <a:close/>
                  <a:moveTo>
                    <a:pt x="9883" y="10470"/>
                  </a:moveTo>
                  <a:lnTo>
                    <a:pt x="9865" y="10478"/>
                  </a:lnTo>
                  <a:lnTo>
                    <a:pt x="9857" y="10504"/>
                  </a:lnTo>
                  <a:lnTo>
                    <a:pt x="9857" y="10530"/>
                  </a:lnTo>
                  <a:lnTo>
                    <a:pt x="9865" y="10547"/>
                  </a:lnTo>
                  <a:lnTo>
                    <a:pt x="10116" y="10806"/>
                  </a:lnTo>
                  <a:lnTo>
                    <a:pt x="10124" y="10815"/>
                  </a:lnTo>
                  <a:lnTo>
                    <a:pt x="10142" y="10824"/>
                  </a:lnTo>
                  <a:lnTo>
                    <a:pt x="10159" y="10815"/>
                  </a:lnTo>
                  <a:lnTo>
                    <a:pt x="10176" y="10806"/>
                  </a:lnTo>
                  <a:lnTo>
                    <a:pt x="10185" y="10798"/>
                  </a:lnTo>
                  <a:lnTo>
                    <a:pt x="10193" y="10780"/>
                  </a:lnTo>
                  <a:lnTo>
                    <a:pt x="10185" y="10763"/>
                  </a:lnTo>
                  <a:lnTo>
                    <a:pt x="10176" y="10746"/>
                  </a:lnTo>
                  <a:lnTo>
                    <a:pt x="9934" y="10487"/>
                  </a:lnTo>
                  <a:lnTo>
                    <a:pt x="9917" y="10470"/>
                  </a:lnTo>
                  <a:close/>
                  <a:moveTo>
                    <a:pt x="9675" y="10521"/>
                  </a:moveTo>
                  <a:lnTo>
                    <a:pt x="9658" y="10530"/>
                  </a:lnTo>
                  <a:lnTo>
                    <a:pt x="9641" y="10539"/>
                  </a:lnTo>
                  <a:lnTo>
                    <a:pt x="9623" y="10565"/>
                  </a:lnTo>
                  <a:lnTo>
                    <a:pt x="9632" y="10590"/>
                  </a:lnTo>
                  <a:lnTo>
                    <a:pt x="9641" y="10599"/>
                  </a:lnTo>
                  <a:lnTo>
                    <a:pt x="9883" y="10867"/>
                  </a:lnTo>
                  <a:lnTo>
                    <a:pt x="9891" y="10876"/>
                  </a:lnTo>
                  <a:lnTo>
                    <a:pt x="9908" y="10884"/>
                  </a:lnTo>
                  <a:lnTo>
                    <a:pt x="9926" y="10876"/>
                  </a:lnTo>
                  <a:lnTo>
                    <a:pt x="9943" y="10867"/>
                  </a:lnTo>
                  <a:lnTo>
                    <a:pt x="9952" y="10858"/>
                  </a:lnTo>
                  <a:lnTo>
                    <a:pt x="9960" y="10841"/>
                  </a:lnTo>
                  <a:lnTo>
                    <a:pt x="9952" y="10824"/>
                  </a:lnTo>
                  <a:lnTo>
                    <a:pt x="9943" y="10806"/>
                  </a:lnTo>
                  <a:lnTo>
                    <a:pt x="9701" y="10539"/>
                  </a:lnTo>
                  <a:lnTo>
                    <a:pt x="9692" y="10530"/>
                  </a:lnTo>
                  <a:lnTo>
                    <a:pt x="9675" y="10521"/>
                  </a:lnTo>
                  <a:close/>
                  <a:moveTo>
                    <a:pt x="10375" y="10996"/>
                  </a:moveTo>
                  <a:lnTo>
                    <a:pt x="10358" y="11005"/>
                  </a:lnTo>
                  <a:lnTo>
                    <a:pt x="10349" y="11031"/>
                  </a:lnTo>
                  <a:lnTo>
                    <a:pt x="10349" y="11057"/>
                  </a:lnTo>
                  <a:lnTo>
                    <a:pt x="10358" y="11066"/>
                  </a:lnTo>
                  <a:lnTo>
                    <a:pt x="10608" y="11333"/>
                  </a:lnTo>
                  <a:lnTo>
                    <a:pt x="10617" y="11342"/>
                  </a:lnTo>
                  <a:lnTo>
                    <a:pt x="10651" y="11342"/>
                  </a:lnTo>
                  <a:lnTo>
                    <a:pt x="10669" y="11333"/>
                  </a:lnTo>
                  <a:lnTo>
                    <a:pt x="10677" y="11316"/>
                  </a:lnTo>
                  <a:lnTo>
                    <a:pt x="10686" y="11299"/>
                  </a:lnTo>
                  <a:lnTo>
                    <a:pt x="10677" y="11281"/>
                  </a:lnTo>
                  <a:lnTo>
                    <a:pt x="10669" y="11273"/>
                  </a:lnTo>
                  <a:lnTo>
                    <a:pt x="10427" y="11005"/>
                  </a:lnTo>
                  <a:lnTo>
                    <a:pt x="10409" y="10996"/>
                  </a:lnTo>
                  <a:close/>
                  <a:moveTo>
                    <a:pt x="10142" y="11057"/>
                  </a:moveTo>
                  <a:lnTo>
                    <a:pt x="10124" y="11066"/>
                  </a:lnTo>
                  <a:lnTo>
                    <a:pt x="10116" y="11091"/>
                  </a:lnTo>
                  <a:lnTo>
                    <a:pt x="10116" y="11117"/>
                  </a:lnTo>
                  <a:lnTo>
                    <a:pt x="10124" y="11135"/>
                  </a:lnTo>
                  <a:lnTo>
                    <a:pt x="10366" y="11394"/>
                  </a:lnTo>
                  <a:lnTo>
                    <a:pt x="10375" y="11411"/>
                  </a:lnTo>
                  <a:lnTo>
                    <a:pt x="10409" y="11411"/>
                  </a:lnTo>
                  <a:lnTo>
                    <a:pt x="10427" y="11402"/>
                  </a:lnTo>
                  <a:lnTo>
                    <a:pt x="10435" y="11385"/>
                  </a:lnTo>
                  <a:lnTo>
                    <a:pt x="10444" y="11368"/>
                  </a:lnTo>
                  <a:lnTo>
                    <a:pt x="10444" y="11351"/>
                  </a:lnTo>
                  <a:lnTo>
                    <a:pt x="10435" y="11333"/>
                  </a:lnTo>
                  <a:lnTo>
                    <a:pt x="10185" y="11074"/>
                  </a:lnTo>
                  <a:lnTo>
                    <a:pt x="10176" y="11057"/>
                  </a:lnTo>
                  <a:close/>
                  <a:moveTo>
                    <a:pt x="10885" y="11515"/>
                  </a:moveTo>
                  <a:lnTo>
                    <a:pt x="10867" y="11523"/>
                  </a:lnTo>
                  <a:lnTo>
                    <a:pt x="10859" y="11532"/>
                  </a:lnTo>
                  <a:lnTo>
                    <a:pt x="10841" y="11558"/>
                  </a:lnTo>
                  <a:lnTo>
                    <a:pt x="10841" y="11584"/>
                  </a:lnTo>
                  <a:lnTo>
                    <a:pt x="10850" y="11592"/>
                  </a:lnTo>
                  <a:lnTo>
                    <a:pt x="11100" y="11852"/>
                  </a:lnTo>
                  <a:lnTo>
                    <a:pt x="11118" y="11869"/>
                  </a:lnTo>
                  <a:lnTo>
                    <a:pt x="11144" y="11869"/>
                  </a:lnTo>
                  <a:lnTo>
                    <a:pt x="11161" y="11860"/>
                  </a:lnTo>
                  <a:lnTo>
                    <a:pt x="11170" y="11843"/>
                  </a:lnTo>
                  <a:lnTo>
                    <a:pt x="11178" y="11826"/>
                  </a:lnTo>
                  <a:lnTo>
                    <a:pt x="11178" y="11808"/>
                  </a:lnTo>
                  <a:lnTo>
                    <a:pt x="11161" y="11791"/>
                  </a:lnTo>
                  <a:lnTo>
                    <a:pt x="10919" y="11532"/>
                  </a:lnTo>
                  <a:lnTo>
                    <a:pt x="10902" y="11523"/>
                  </a:lnTo>
                  <a:lnTo>
                    <a:pt x="10885" y="11515"/>
                  </a:lnTo>
                  <a:close/>
                  <a:moveTo>
                    <a:pt x="10643" y="11584"/>
                  </a:moveTo>
                  <a:lnTo>
                    <a:pt x="10625" y="11592"/>
                  </a:lnTo>
                  <a:lnTo>
                    <a:pt x="10608" y="11601"/>
                  </a:lnTo>
                  <a:lnTo>
                    <a:pt x="10599" y="11627"/>
                  </a:lnTo>
                  <a:lnTo>
                    <a:pt x="10599" y="11653"/>
                  </a:lnTo>
                  <a:lnTo>
                    <a:pt x="10608" y="11662"/>
                  </a:lnTo>
                  <a:lnTo>
                    <a:pt x="10850" y="11929"/>
                  </a:lnTo>
                  <a:lnTo>
                    <a:pt x="10867" y="11938"/>
                  </a:lnTo>
                  <a:lnTo>
                    <a:pt x="10885" y="11947"/>
                  </a:lnTo>
                  <a:lnTo>
                    <a:pt x="10902" y="11938"/>
                  </a:lnTo>
                  <a:lnTo>
                    <a:pt x="10910" y="11929"/>
                  </a:lnTo>
                  <a:lnTo>
                    <a:pt x="10928" y="11921"/>
                  </a:lnTo>
                  <a:lnTo>
                    <a:pt x="10928" y="11903"/>
                  </a:lnTo>
                  <a:lnTo>
                    <a:pt x="10928" y="11886"/>
                  </a:lnTo>
                  <a:lnTo>
                    <a:pt x="10919" y="11869"/>
                  </a:lnTo>
                  <a:lnTo>
                    <a:pt x="10677" y="11601"/>
                  </a:lnTo>
                  <a:lnTo>
                    <a:pt x="10660" y="11592"/>
                  </a:lnTo>
                  <a:lnTo>
                    <a:pt x="10643" y="11584"/>
                  </a:lnTo>
                  <a:close/>
                  <a:moveTo>
                    <a:pt x="11360" y="12042"/>
                  </a:moveTo>
                  <a:lnTo>
                    <a:pt x="11351" y="12050"/>
                  </a:lnTo>
                  <a:lnTo>
                    <a:pt x="11334" y="12076"/>
                  </a:lnTo>
                  <a:lnTo>
                    <a:pt x="11334" y="12102"/>
                  </a:lnTo>
                  <a:lnTo>
                    <a:pt x="11342" y="12119"/>
                  </a:lnTo>
                  <a:lnTo>
                    <a:pt x="11593" y="12379"/>
                  </a:lnTo>
                  <a:lnTo>
                    <a:pt x="11610" y="12387"/>
                  </a:lnTo>
                  <a:lnTo>
                    <a:pt x="11627" y="12396"/>
                  </a:lnTo>
                  <a:lnTo>
                    <a:pt x="11645" y="12387"/>
                  </a:lnTo>
                  <a:lnTo>
                    <a:pt x="11653" y="12379"/>
                  </a:lnTo>
                  <a:lnTo>
                    <a:pt x="11671" y="12370"/>
                  </a:lnTo>
                  <a:lnTo>
                    <a:pt x="11671" y="12353"/>
                  </a:lnTo>
                  <a:lnTo>
                    <a:pt x="11671" y="12335"/>
                  </a:lnTo>
                  <a:lnTo>
                    <a:pt x="11662" y="12318"/>
                  </a:lnTo>
                  <a:lnTo>
                    <a:pt x="11411" y="12059"/>
                  </a:lnTo>
                  <a:lnTo>
                    <a:pt x="11394" y="12042"/>
                  </a:lnTo>
                  <a:close/>
                  <a:moveTo>
                    <a:pt x="11109" y="12119"/>
                  </a:moveTo>
                  <a:lnTo>
                    <a:pt x="11100" y="12128"/>
                  </a:lnTo>
                  <a:lnTo>
                    <a:pt x="11083" y="12154"/>
                  </a:lnTo>
                  <a:lnTo>
                    <a:pt x="11083" y="12180"/>
                  </a:lnTo>
                  <a:lnTo>
                    <a:pt x="11092" y="12197"/>
                  </a:lnTo>
                  <a:lnTo>
                    <a:pt x="11334" y="12456"/>
                  </a:lnTo>
                  <a:lnTo>
                    <a:pt x="11351" y="12474"/>
                  </a:lnTo>
                  <a:lnTo>
                    <a:pt x="11386" y="12474"/>
                  </a:lnTo>
                  <a:lnTo>
                    <a:pt x="11403" y="12465"/>
                  </a:lnTo>
                  <a:lnTo>
                    <a:pt x="11411" y="12448"/>
                  </a:lnTo>
                  <a:lnTo>
                    <a:pt x="11411" y="12430"/>
                  </a:lnTo>
                  <a:lnTo>
                    <a:pt x="11411" y="12413"/>
                  </a:lnTo>
                  <a:lnTo>
                    <a:pt x="11403" y="12396"/>
                  </a:lnTo>
                  <a:lnTo>
                    <a:pt x="11161" y="12137"/>
                  </a:lnTo>
                  <a:lnTo>
                    <a:pt x="11144" y="12119"/>
                  </a:lnTo>
                  <a:close/>
                  <a:moveTo>
                    <a:pt x="11861" y="12569"/>
                  </a:moveTo>
                  <a:lnTo>
                    <a:pt x="11843" y="12577"/>
                  </a:lnTo>
                  <a:lnTo>
                    <a:pt x="11826" y="12603"/>
                  </a:lnTo>
                  <a:lnTo>
                    <a:pt x="11835" y="12629"/>
                  </a:lnTo>
                  <a:lnTo>
                    <a:pt x="11843" y="12638"/>
                  </a:lnTo>
                  <a:lnTo>
                    <a:pt x="12085" y="12905"/>
                  </a:lnTo>
                  <a:lnTo>
                    <a:pt x="12102" y="12914"/>
                  </a:lnTo>
                  <a:lnTo>
                    <a:pt x="12137" y="12914"/>
                  </a:lnTo>
                  <a:lnTo>
                    <a:pt x="12146" y="12905"/>
                  </a:lnTo>
                  <a:lnTo>
                    <a:pt x="12163" y="12888"/>
                  </a:lnTo>
                  <a:lnTo>
                    <a:pt x="12163" y="12871"/>
                  </a:lnTo>
                  <a:lnTo>
                    <a:pt x="12163" y="12854"/>
                  </a:lnTo>
                  <a:lnTo>
                    <a:pt x="12154" y="12845"/>
                  </a:lnTo>
                  <a:lnTo>
                    <a:pt x="11904" y="12577"/>
                  </a:lnTo>
                  <a:lnTo>
                    <a:pt x="11887" y="12569"/>
                  </a:lnTo>
                  <a:close/>
                  <a:moveTo>
                    <a:pt x="11601" y="12655"/>
                  </a:moveTo>
                  <a:lnTo>
                    <a:pt x="11584" y="12664"/>
                  </a:lnTo>
                  <a:lnTo>
                    <a:pt x="11567" y="12689"/>
                  </a:lnTo>
                  <a:lnTo>
                    <a:pt x="11576" y="12715"/>
                  </a:lnTo>
                  <a:lnTo>
                    <a:pt x="11576" y="12724"/>
                  </a:lnTo>
                  <a:lnTo>
                    <a:pt x="11826" y="12992"/>
                  </a:lnTo>
                  <a:lnTo>
                    <a:pt x="11835" y="13000"/>
                  </a:lnTo>
                  <a:lnTo>
                    <a:pt x="11852" y="13009"/>
                  </a:lnTo>
                  <a:lnTo>
                    <a:pt x="11869" y="13000"/>
                  </a:lnTo>
                  <a:lnTo>
                    <a:pt x="11887" y="12992"/>
                  </a:lnTo>
                  <a:lnTo>
                    <a:pt x="11895" y="12983"/>
                  </a:lnTo>
                  <a:lnTo>
                    <a:pt x="11904" y="12966"/>
                  </a:lnTo>
                  <a:lnTo>
                    <a:pt x="11895" y="12949"/>
                  </a:lnTo>
                  <a:lnTo>
                    <a:pt x="11887" y="12931"/>
                  </a:lnTo>
                  <a:lnTo>
                    <a:pt x="11645" y="12664"/>
                  </a:lnTo>
                  <a:lnTo>
                    <a:pt x="11627" y="12655"/>
                  </a:lnTo>
                  <a:close/>
                  <a:moveTo>
                    <a:pt x="12370" y="13087"/>
                  </a:moveTo>
                  <a:lnTo>
                    <a:pt x="12353" y="13095"/>
                  </a:lnTo>
                  <a:lnTo>
                    <a:pt x="12336" y="13104"/>
                  </a:lnTo>
                  <a:lnTo>
                    <a:pt x="12318" y="13130"/>
                  </a:lnTo>
                  <a:lnTo>
                    <a:pt x="12327" y="13156"/>
                  </a:lnTo>
                  <a:lnTo>
                    <a:pt x="12336" y="13165"/>
                  </a:lnTo>
                  <a:lnTo>
                    <a:pt x="12578" y="13432"/>
                  </a:lnTo>
                  <a:lnTo>
                    <a:pt x="12595" y="13441"/>
                  </a:lnTo>
                  <a:lnTo>
                    <a:pt x="12629" y="13441"/>
                  </a:lnTo>
                  <a:lnTo>
                    <a:pt x="12647" y="13432"/>
                  </a:lnTo>
                  <a:lnTo>
                    <a:pt x="12655" y="13415"/>
                  </a:lnTo>
                  <a:lnTo>
                    <a:pt x="12655" y="13398"/>
                  </a:lnTo>
                  <a:lnTo>
                    <a:pt x="12655" y="13381"/>
                  </a:lnTo>
                  <a:lnTo>
                    <a:pt x="12647" y="13363"/>
                  </a:lnTo>
                  <a:lnTo>
                    <a:pt x="12396" y="13104"/>
                  </a:lnTo>
                  <a:lnTo>
                    <a:pt x="12388" y="13095"/>
                  </a:lnTo>
                  <a:lnTo>
                    <a:pt x="12370" y="13087"/>
                  </a:lnTo>
                  <a:close/>
                  <a:moveTo>
                    <a:pt x="12085" y="13182"/>
                  </a:moveTo>
                  <a:lnTo>
                    <a:pt x="12068" y="13190"/>
                  </a:lnTo>
                  <a:lnTo>
                    <a:pt x="12051" y="13216"/>
                  </a:lnTo>
                  <a:lnTo>
                    <a:pt x="12059" y="13242"/>
                  </a:lnTo>
                  <a:lnTo>
                    <a:pt x="12068" y="13260"/>
                  </a:lnTo>
                  <a:lnTo>
                    <a:pt x="12310" y="13519"/>
                  </a:lnTo>
                  <a:lnTo>
                    <a:pt x="12318" y="13536"/>
                  </a:lnTo>
                  <a:lnTo>
                    <a:pt x="12353" y="13536"/>
                  </a:lnTo>
                  <a:lnTo>
                    <a:pt x="12370" y="13527"/>
                  </a:lnTo>
                  <a:lnTo>
                    <a:pt x="12379" y="13510"/>
                  </a:lnTo>
                  <a:lnTo>
                    <a:pt x="12388" y="13493"/>
                  </a:lnTo>
                  <a:lnTo>
                    <a:pt x="12388" y="13476"/>
                  </a:lnTo>
                  <a:lnTo>
                    <a:pt x="12370" y="13458"/>
                  </a:lnTo>
                  <a:lnTo>
                    <a:pt x="12128" y="13199"/>
                  </a:lnTo>
                  <a:lnTo>
                    <a:pt x="12120" y="13182"/>
                  </a:lnTo>
                  <a:close/>
                  <a:moveTo>
                    <a:pt x="12845" y="13614"/>
                  </a:moveTo>
                  <a:lnTo>
                    <a:pt x="12828" y="13631"/>
                  </a:lnTo>
                  <a:lnTo>
                    <a:pt x="12811" y="13648"/>
                  </a:lnTo>
                  <a:lnTo>
                    <a:pt x="12819" y="13674"/>
                  </a:lnTo>
                  <a:lnTo>
                    <a:pt x="12828" y="13691"/>
                  </a:lnTo>
                  <a:lnTo>
                    <a:pt x="13070" y="13951"/>
                  </a:lnTo>
                  <a:lnTo>
                    <a:pt x="13087" y="13959"/>
                  </a:lnTo>
                  <a:lnTo>
                    <a:pt x="13104" y="13968"/>
                  </a:lnTo>
                  <a:lnTo>
                    <a:pt x="13122" y="13959"/>
                  </a:lnTo>
                  <a:lnTo>
                    <a:pt x="13139" y="13951"/>
                  </a:lnTo>
                  <a:lnTo>
                    <a:pt x="13148" y="13942"/>
                  </a:lnTo>
                  <a:lnTo>
                    <a:pt x="13148" y="13925"/>
                  </a:lnTo>
                  <a:lnTo>
                    <a:pt x="13148" y="13907"/>
                  </a:lnTo>
                  <a:lnTo>
                    <a:pt x="13139" y="13890"/>
                  </a:lnTo>
                  <a:lnTo>
                    <a:pt x="12889" y="13631"/>
                  </a:lnTo>
                  <a:lnTo>
                    <a:pt x="12880" y="13622"/>
                  </a:lnTo>
                  <a:lnTo>
                    <a:pt x="12863" y="13614"/>
                  </a:lnTo>
                  <a:close/>
                  <a:moveTo>
                    <a:pt x="12569" y="13717"/>
                  </a:moveTo>
                  <a:lnTo>
                    <a:pt x="12552" y="13726"/>
                  </a:lnTo>
                  <a:lnTo>
                    <a:pt x="12543" y="13752"/>
                  </a:lnTo>
                  <a:lnTo>
                    <a:pt x="12543" y="13778"/>
                  </a:lnTo>
                  <a:lnTo>
                    <a:pt x="12552" y="13787"/>
                  </a:lnTo>
                  <a:lnTo>
                    <a:pt x="12794" y="14054"/>
                  </a:lnTo>
                  <a:lnTo>
                    <a:pt x="12811" y="14063"/>
                  </a:lnTo>
                  <a:lnTo>
                    <a:pt x="12828" y="14072"/>
                  </a:lnTo>
                  <a:lnTo>
                    <a:pt x="12845" y="14063"/>
                  </a:lnTo>
                  <a:lnTo>
                    <a:pt x="12854" y="14054"/>
                  </a:lnTo>
                  <a:lnTo>
                    <a:pt x="12871" y="14046"/>
                  </a:lnTo>
                  <a:lnTo>
                    <a:pt x="12871" y="14028"/>
                  </a:lnTo>
                  <a:lnTo>
                    <a:pt x="12871" y="14011"/>
                  </a:lnTo>
                  <a:lnTo>
                    <a:pt x="12863" y="13994"/>
                  </a:lnTo>
                  <a:lnTo>
                    <a:pt x="12621" y="13726"/>
                  </a:lnTo>
                  <a:lnTo>
                    <a:pt x="12603" y="13717"/>
                  </a:lnTo>
                  <a:close/>
                  <a:moveTo>
                    <a:pt x="13338" y="14141"/>
                  </a:moveTo>
                  <a:lnTo>
                    <a:pt x="13320" y="14149"/>
                  </a:lnTo>
                  <a:lnTo>
                    <a:pt x="13312" y="14175"/>
                  </a:lnTo>
                  <a:lnTo>
                    <a:pt x="13312" y="14201"/>
                  </a:lnTo>
                  <a:lnTo>
                    <a:pt x="13320" y="14218"/>
                  </a:lnTo>
                  <a:lnTo>
                    <a:pt x="13562" y="14478"/>
                  </a:lnTo>
                  <a:lnTo>
                    <a:pt x="13580" y="14486"/>
                  </a:lnTo>
                  <a:lnTo>
                    <a:pt x="13597" y="14495"/>
                  </a:lnTo>
                  <a:lnTo>
                    <a:pt x="13614" y="14486"/>
                  </a:lnTo>
                  <a:lnTo>
                    <a:pt x="13631" y="14478"/>
                  </a:lnTo>
                  <a:lnTo>
                    <a:pt x="13640" y="14460"/>
                  </a:lnTo>
                  <a:lnTo>
                    <a:pt x="13640" y="14452"/>
                  </a:lnTo>
                  <a:lnTo>
                    <a:pt x="13640" y="14434"/>
                  </a:lnTo>
                  <a:lnTo>
                    <a:pt x="13631" y="14417"/>
                  </a:lnTo>
                  <a:lnTo>
                    <a:pt x="13381" y="14149"/>
                  </a:lnTo>
                  <a:lnTo>
                    <a:pt x="13372" y="14141"/>
                  </a:lnTo>
                  <a:close/>
                  <a:moveTo>
                    <a:pt x="13053" y="14244"/>
                  </a:moveTo>
                  <a:lnTo>
                    <a:pt x="13035" y="14253"/>
                  </a:lnTo>
                  <a:lnTo>
                    <a:pt x="13027" y="14279"/>
                  </a:lnTo>
                  <a:lnTo>
                    <a:pt x="13027" y="14305"/>
                  </a:lnTo>
                  <a:lnTo>
                    <a:pt x="13035" y="14322"/>
                  </a:lnTo>
                  <a:lnTo>
                    <a:pt x="13277" y="14581"/>
                  </a:lnTo>
                  <a:lnTo>
                    <a:pt x="13295" y="14598"/>
                  </a:lnTo>
                  <a:lnTo>
                    <a:pt x="13329" y="14598"/>
                  </a:lnTo>
                  <a:lnTo>
                    <a:pt x="13346" y="14590"/>
                  </a:lnTo>
                  <a:lnTo>
                    <a:pt x="13355" y="14573"/>
                  </a:lnTo>
                  <a:lnTo>
                    <a:pt x="13355" y="14555"/>
                  </a:lnTo>
                  <a:lnTo>
                    <a:pt x="13355" y="14538"/>
                  </a:lnTo>
                  <a:lnTo>
                    <a:pt x="13346" y="14521"/>
                  </a:lnTo>
                  <a:lnTo>
                    <a:pt x="13104" y="14262"/>
                  </a:lnTo>
                  <a:lnTo>
                    <a:pt x="13087" y="14253"/>
                  </a:lnTo>
                  <a:lnTo>
                    <a:pt x="13070" y="14244"/>
                  </a:lnTo>
                  <a:close/>
                  <a:moveTo>
                    <a:pt x="13830" y="14668"/>
                  </a:moveTo>
                  <a:lnTo>
                    <a:pt x="13813" y="14676"/>
                  </a:lnTo>
                  <a:lnTo>
                    <a:pt x="13804" y="14702"/>
                  </a:lnTo>
                  <a:lnTo>
                    <a:pt x="13804" y="14728"/>
                  </a:lnTo>
                  <a:lnTo>
                    <a:pt x="13813" y="14737"/>
                  </a:lnTo>
                  <a:lnTo>
                    <a:pt x="14063" y="15004"/>
                  </a:lnTo>
                  <a:lnTo>
                    <a:pt x="14072" y="15013"/>
                  </a:lnTo>
                  <a:lnTo>
                    <a:pt x="14107" y="15013"/>
                  </a:lnTo>
                  <a:lnTo>
                    <a:pt x="14124" y="15004"/>
                  </a:lnTo>
                  <a:lnTo>
                    <a:pt x="14132" y="14987"/>
                  </a:lnTo>
                  <a:lnTo>
                    <a:pt x="14141" y="14970"/>
                  </a:lnTo>
                  <a:lnTo>
                    <a:pt x="14132" y="14953"/>
                  </a:lnTo>
                  <a:lnTo>
                    <a:pt x="14124" y="14944"/>
                  </a:lnTo>
                  <a:lnTo>
                    <a:pt x="13882" y="14676"/>
                  </a:lnTo>
                  <a:lnTo>
                    <a:pt x="13865" y="14668"/>
                  </a:lnTo>
                  <a:close/>
                  <a:moveTo>
                    <a:pt x="13536" y="14780"/>
                  </a:moveTo>
                  <a:lnTo>
                    <a:pt x="13528" y="14789"/>
                  </a:lnTo>
                  <a:lnTo>
                    <a:pt x="13510" y="14814"/>
                  </a:lnTo>
                  <a:lnTo>
                    <a:pt x="13510" y="14840"/>
                  </a:lnTo>
                  <a:lnTo>
                    <a:pt x="13519" y="14849"/>
                  </a:lnTo>
                  <a:lnTo>
                    <a:pt x="13761" y="15117"/>
                  </a:lnTo>
                  <a:lnTo>
                    <a:pt x="13778" y="15125"/>
                  </a:lnTo>
                  <a:lnTo>
                    <a:pt x="13796" y="15134"/>
                  </a:lnTo>
                  <a:lnTo>
                    <a:pt x="13813" y="15125"/>
                  </a:lnTo>
                  <a:lnTo>
                    <a:pt x="13830" y="15117"/>
                  </a:lnTo>
                  <a:lnTo>
                    <a:pt x="13839" y="15108"/>
                  </a:lnTo>
                  <a:lnTo>
                    <a:pt x="13839" y="15091"/>
                  </a:lnTo>
                  <a:lnTo>
                    <a:pt x="13839" y="15074"/>
                  </a:lnTo>
                  <a:lnTo>
                    <a:pt x="13830" y="15056"/>
                  </a:lnTo>
                  <a:lnTo>
                    <a:pt x="13588" y="14789"/>
                  </a:lnTo>
                  <a:lnTo>
                    <a:pt x="13571" y="14780"/>
                  </a:lnTo>
                  <a:close/>
                  <a:moveTo>
                    <a:pt x="14340" y="15186"/>
                  </a:moveTo>
                  <a:lnTo>
                    <a:pt x="14322" y="15195"/>
                  </a:lnTo>
                  <a:lnTo>
                    <a:pt x="14305" y="15203"/>
                  </a:lnTo>
                  <a:lnTo>
                    <a:pt x="14297" y="15220"/>
                  </a:lnTo>
                  <a:lnTo>
                    <a:pt x="14297" y="15255"/>
                  </a:lnTo>
                  <a:lnTo>
                    <a:pt x="14305" y="15264"/>
                  </a:lnTo>
                  <a:lnTo>
                    <a:pt x="14556" y="15523"/>
                  </a:lnTo>
                  <a:lnTo>
                    <a:pt x="14564" y="15531"/>
                  </a:lnTo>
                  <a:lnTo>
                    <a:pt x="14582" y="15540"/>
                  </a:lnTo>
                  <a:lnTo>
                    <a:pt x="14599" y="15540"/>
                  </a:lnTo>
                  <a:lnTo>
                    <a:pt x="14616" y="15531"/>
                  </a:lnTo>
                  <a:lnTo>
                    <a:pt x="14625" y="15514"/>
                  </a:lnTo>
                  <a:lnTo>
                    <a:pt x="14633" y="15497"/>
                  </a:lnTo>
                  <a:lnTo>
                    <a:pt x="14625" y="15480"/>
                  </a:lnTo>
                  <a:lnTo>
                    <a:pt x="14616" y="15462"/>
                  </a:lnTo>
                  <a:lnTo>
                    <a:pt x="14374" y="15203"/>
                  </a:lnTo>
                  <a:lnTo>
                    <a:pt x="14357" y="15195"/>
                  </a:lnTo>
                  <a:lnTo>
                    <a:pt x="14340" y="15186"/>
                  </a:lnTo>
                  <a:close/>
                  <a:moveTo>
                    <a:pt x="14029" y="15307"/>
                  </a:moveTo>
                  <a:lnTo>
                    <a:pt x="14011" y="15315"/>
                  </a:lnTo>
                  <a:lnTo>
                    <a:pt x="13994" y="15341"/>
                  </a:lnTo>
                  <a:lnTo>
                    <a:pt x="14003" y="15367"/>
                  </a:lnTo>
                  <a:lnTo>
                    <a:pt x="14011" y="15385"/>
                  </a:lnTo>
                  <a:lnTo>
                    <a:pt x="14253" y="15644"/>
                  </a:lnTo>
                  <a:lnTo>
                    <a:pt x="14262" y="15661"/>
                  </a:lnTo>
                  <a:lnTo>
                    <a:pt x="14297" y="15661"/>
                  </a:lnTo>
                  <a:lnTo>
                    <a:pt x="14314" y="15652"/>
                  </a:lnTo>
                  <a:lnTo>
                    <a:pt x="14322" y="15635"/>
                  </a:lnTo>
                  <a:lnTo>
                    <a:pt x="14331" y="15618"/>
                  </a:lnTo>
                  <a:lnTo>
                    <a:pt x="14322" y="15601"/>
                  </a:lnTo>
                  <a:lnTo>
                    <a:pt x="14314" y="15583"/>
                  </a:lnTo>
                  <a:lnTo>
                    <a:pt x="14072" y="15324"/>
                  </a:lnTo>
                  <a:lnTo>
                    <a:pt x="14063" y="15315"/>
                  </a:lnTo>
                  <a:lnTo>
                    <a:pt x="14046" y="15307"/>
                  </a:lnTo>
                  <a:close/>
                  <a:moveTo>
                    <a:pt x="14815" y="15713"/>
                  </a:moveTo>
                  <a:lnTo>
                    <a:pt x="14798" y="15721"/>
                  </a:lnTo>
                  <a:lnTo>
                    <a:pt x="14789" y="15747"/>
                  </a:lnTo>
                  <a:lnTo>
                    <a:pt x="14789" y="15773"/>
                  </a:lnTo>
                  <a:lnTo>
                    <a:pt x="14798" y="15791"/>
                  </a:lnTo>
                  <a:lnTo>
                    <a:pt x="15048" y="16050"/>
                  </a:lnTo>
                  <a:lnTo>
                    <a:pt x="15057" y="16058"/>
                  </a:lnTo>
                  <a:lnTo>
                    <a:pt x="15074" y="16067"/>
                  </a:lnTo>
                  <a:lnTo>
                    <a:pt x="15091" y="16058"/>
                  </a:lnTo>
                  <a:lnTo>
                    <a:pt x="15109" y="16050"/>
                  </a:lnTo>
                  <a:lnTo>
                    <a:pt x="15117" y="16041"/>
                  </a:lnTo>
                  <a:lnTo>
                    <a:pt x="15126" y="16024"/>
                  </a:lnTo>
                  <a:lnTo>
                    <a:pt x="15117" y="16006"/>
                  </a:lnTo>
                  <a:lnTo>
                    <a:pt x="15109" y="15989"/>
                  </a:lnTo>
                  <a:lnTo>
                    <a:pt x="14867" y="15730"/>
                  </a:lnTo>
                  <a:lnTo>
                    <a:pt x="14849" y="15713"/>
                  </a:lnTo>
                  <a:close/>
                  <a:moveTo>
                    <a:pt x="14512" y="15842"/>
                  </a:moveTo>
                  <a:lnTo>
                    <a:pt x="14495" y="15851"/>
                  </a:lnTo>
                  <a:lnTo>
                    <a:pt x="14487" y="15877"/>
                  </a:lnTo>
                  <a:lnTo>
                    <a:pt x="14487" y="15903"/>
                  </a:lnTo>
                  <a:lnTo>
                    <a:pt x="14495" y="15911"/>
                  </a:lnTo>
                  <a:lnTo>
                    <a:pt x="14737" y="16179"/>
                  </a:lnTo>
                  <a:lnTo>
                    <a:pt x="14754" y="16188"/>
                  </a:lnTo>
                  <a:lnTo>
                    <a:pt x="14763" y="16197"/>
                  </a:lnTo>
                  <a:lnTo>
                    <a:pt x="14780" y="16188"/>
                  </a:lnTo>
                  <a:lnTo>
                    <a:pt x="14798" y="16179"/>
                  </a:lnTo>
                  <a:lnTo>
                    <a:pt x="14806" y="16171"/>
                  </a:lnTo>
                  <a:lnTo>
                    <a:pt x="14815" y="16153"/>
                  </a:lnTo>
                  <a:lnTo>
                    <a:pt x="14815" y="16136"/>
                  </a:lnTo>
                  <a:lnTo>
                    <a:pt x="14806" y="16119"/>
                  </a:lnTo>
                  <a:lnTo>
                    <a:pt x="14556" y="15851"/>
                  </a:lnTo>
                  <a:lnTo>
                    <a:pt x="14547" y="15842"/>
                  </a:lnTo>
                  <a:close/>
                  <a:moveTo>
                    <a:pt x="15307" y="16240"/>
                  </a:moveTo>
                  <a:lnTo>
                    <a:pt x="15299" y="16248"/>
                  </a:lnTo>
                  <a:lnTo>
                    <a:pt x="15281" y="16274"/>
                  </a:lnTo>
                  <a:lnTo>
                    <a:pt x="15281" y="16300"/>
                  </a:lnTo>
                  <a:lnTo>
                    <a:pt x="15290" y="16309"/>
                  </a:lnTo>
                  <a:lnTo>
                    <a:pt x="15540" y="16577"/>
                  </a:lnTo>
                  <a:lnTo>
                    <a:pt x="15558" y="16585"/>
                  </a:lnTo>
                  <a:lnTo>
                    <a:pt x="15584" y="16585"/>
                  </a:lnTo>
                  <a:lnTo>
                    <a:pt x="15601" y="16577"/>
                  </a:lnTo>
                  <a:lnTo>
                    <a:pt x="15610" y="16559"/>
                  </a:lnTo>
                  <a:lnTo>
                    <a:pt x="15618" y="16542"/>
                  </a:lnTo>
                  <a:lnTo>
                    <a:pt x="15618" y="16525"/>
                  </a:lnTo>
                  <a:lnTo>
                    <a:pt x="15601" y="16516"/>
                  </a:lnTo>
                  <a:lnTo>
                    <a:pt x="15359" y="16248"/>
                  </a:lnTo>
                  <a:lnTo>
                    <a:pt x="15342" y="16240"/>
                  </a:lnTo>
                  <a:close/>
                  <a:moveTo>
                    <a:pt x="14996" y="16369"/>
                  </a:moveTo>
                  <a:lnTo>
                    <a:pt x="14979" y="16378"/>
                  </a:lnTo>
                  <a:lnTo>
                    <a:pt x="14970" y="16404"/>
                  </a:lnTo>
                  <a:lnTo>
                    <a:pt x="14970" y="16430"/>
                  </a:lnTo>
                  <a:lnTo>
                    <a:pt x="14979" y="16447"/>
                  </a:lnTo>
                  <a:lnTo>
                    <a:pt x="15221" y="16706"/>
                  </a:lnTo>
                  <a:lnTo>
                    <a:pt x="15238" y="16723"/>
                  </a:lnTo>
                  <a:lnTo>
                    <a:pt x="15273" y="16723"/>
                  </a:lnTo>
                  <a:lnTo>
                    <a:pt x="15281" y="16715"/>
                  </a:lnTo>
                  <a:lnTo>
                    <a:pt x="15299" y="16698"/>
                  </a:lnTo>
                  <a:lnTo>
                    <a:pt x="15299" y="16680"/>
                  </a:lnTo>
                  <a:lnTo>
                    <a:pt x="15299" y="16663"/>
                  </a:lnTo>
                  <a:lnTo>
                    <a:pt x="15290" y="16646"/>
                  </a:lnTo>
                  <a:lnTo>
                    <a:pt x="15048" y="16387"/>
                  </a:lnTo>
                  <a:lnTo>
                    <a:pt x="15031" y="16378"/>
                  </a:lnTo>
                  <a:lnTo>
                    <a:pt x="15014" y="16369"/>
                  </a:lnTo>
                  <a:close/>
                  <a:moveTo>
                    <a:pt x="15817" y="16758"/>
                  </a:moveTo>
                  <a:lnTo>
                    <a:pt x="15800" y="16767"/>
                  </a:lnTo>
                  <a:lnTo>
                    <a:pt x="15791" y="16775"/>
                  </a:lnTo>
                  <a:lnTo>
                    <a:pt x="15774" y="16801"/>
                  </a:lnTo>
                  <a:lnTo>
                    <a:pt x="15774" y="16827"/>
                  </a:lnTo>
                  <a:lnTo>
                    <a:pt x="15782" y="16836"/>
                  </a:lnTo>
                  <a:lnTo>
                    <a:pt x="16033" y="17095"/>
                  </a:lnTo>
                  <a:lnTo>
                    <a:pt x="16050" y="17112"/>
                  </a:lnTo>
                  <a:lnTo>
                    <a:pt x="16085" y="17112"/>
                  </a:lnTo>
                  <a:lnTo>
                    <a:pt x="16093" y="17104"/>
                  </a:lnTo>
                  <a:lnTo>
                    <a:pt x="16102" y="17086"/>
                  </a:lnTo>
                  <a:lnTo>
                    <a:pt x="16111" y="17069"/>
                  </a:lnTo>
                  <a:lnTo>
                    <a:pt x="16111" y="17052"/>
                  </a:lnTo>
                  <a:lnTo>
                    <a:pt x="16102" y="17034"/>
                  </a:lnTo>
                  <a:lnTo>
                    <a:pt x="15851" y="16775"/>
                  </a:lnTo>
                  <a:lnTo>
                    <a:pt x="15834" y="16767"/>
                  </a:lnTo>
                  <a:lnTo>
                    <a:pt x="15817" y="16758"/>
                  </a:lnTo>
                  <a:close/>
                  <a:moveTo>
                    <a:pt x="15480" y="16905"/>
                  </a:moveTo>
                  <a:lnTo>
                    <a:pt x="15471" y="16913"/>
                  </a:lnTo>
                  <a:lnTo>
                    <a:pt x="15454" y="16939"/>
                  </a:lnTo>
                  <a:lnTo>
                    <a:pt x="15454" y="16965"/>
                  </a:lnTo>
                  <a:lnTo>
                    <a:pt x="15463" y="16974"/>
                  </a:lnTo>
                  <a:lnTo>
                    <a:pt x="15705" y="17242"/>
                  </a:lnTo>
                  <a:lnTo>
                    <a:pt x="15722" y="17250"/>
                  </a:lnTo>
                  <a:lnTo>
                    <a:pt x="15739" y="17259"/>
                  </a:lnTo>
                  <a:lnTo>
                    <a:pt x="15756" y="17250"/>
                  </a:lnTo>
                  <a:lnTo>
                    <a:pt x="15774" y="17242"/>
                  </a:lnTo>
                  <a:lnTo>
                    <a:pt x="15782" y="17233"/>
                  </a:lnTo>
                  <a:lnTo>
                    <a:pt x="15782" y="17216"/>
                  </a:lnTo>
                  <a:lnTo>
                    <a:pt x="15782" y="17199"/>
                  </a:lnTo>
                  <a:lnTo>
                    <a:pt x="15774" y="17181"/>
                  </a:lnTo>
                  <a:lnTo>
                    <a:pt x="15532" y="16913"/>
                  </a:lnTo>
                  <a:lnTo>
                    <a:pt x="15515" y="16905"/>
                  </a:lnTo>
                  <a:close/>
                  <a:moveTo>
                    <a:pt x="16301" y="17285"/>
                  </a:moveTo>
                  <a:lnTo>
                    <a:pt x="16283" y="17294"/>
                  </a:lnTo>
                  <a:lnTo>
                    <a:pt x="16266" y="17319"/>
                  </a:lnTo>
                  <a:lnTo>
                    <a:pt x="16275" y="17345"/>
                  </a:lnTo>
                  <a:lnTo>
                    <a:pt x="16275" y="17363"/>
                  </a:lnTo>
                  <a:lnTo>
                    <a:pt x="16525" y="17622"/>
                  </a:lnTo>
                  <a:lnTo>
                    <a:pt x="16542" y="17630"/>
                  </a:lnTo>
                  <a:lnTo>
                    <a:pt x="16560" y="17639"/>
                  </a:lnTo>
                  <a:lnTo>
                    <a:pt x="16577" y="17630"/>
                  </a:lnTo>
                  <a:lnTo>
                    <a:pt x="16586" y="17622"/>
                  </a:lnTo>
                  <a:lnTo>
                    <a:pt x="16603" y="17613"/>
                  </a:lnTo>
                  <a:lnTo>
                    <a:pt x="16603" y="17596"/>
                  </a:lnTo>
                  <a:lnTo>
                    <a:pt x="16603" y="17579"/>
                  </a:lnTo>
                  <a:lnTo>
                    <a:pt x="16594" y="17561"/>
                  </a:lnTo>
                  <a:lnTo>
                    <a:pt x="16344" y="17302"/>
                  </a:lnTo>
                  <a:lnTo>
                    <a:pt x="16326" y="17285"/>
                  </a:lnTo>
                  <a:close/>
                  <a:moveTo>
                    <a:pt x="15972" y="17432"/>
                  </a:moveTo>
                  <a:lnTo>
                    <a:pt x="15955" y="17440"/>
                  </a:lnTo>
                  <a:lnTo>
                    <a:pt x="15938" y="17466"/>
                  </a:lnTo>
                  <a:lnTo>
                    <a:pt x="15946" y="17492"/>
                  </a:lnTo>
                  <a:lnTo>
                    <a:pt x="15946" y="17510"/>
                  </a:lnTo>
                  <a:lnTo>
                    <a:pt x="16197" y="17769"/>
                  </a:lnTo>
                  <a:lnTo>
                    <a:pt x="16206" y="17786"/>
                  </a:lnTo>
                  <a:lnTo>
                    <a:pt x="16240" y="17786"/>
                  </a:lnTo>
                  <a:lnTo>
                    <a:pt x="16257" y="17777"/>
                  </a:lnTo>
                  <a:lnTo>
                    <a:pt x="16266" y="17760"/>
                  </a:lnTo>
                  <a:lnTo>
                    <a:pt x="16275" y="17743"/>
                  </a:lnTo>
                  <a:lnTo>
                    <a:pt x="16266" y="17725"/>
                  </a:lnTo>
                  <a:lnTo>
                    <a:pt x="16257" y="17717"/>
                  </a:lnTo>
                  <a:lnTo>
                    <a:pt x="16016" y="17449"/>
                  </a:lnTo>
                  <a:lnTo>
                    <a:pt x="15998" y="17440"/>
                  </a:lnTo>
                  <a:lnTo>
                    <a:pt x="15990" y="17432"/>
                  </a:lnTo>
                  <a:close/>
                  <a:moveTo>
                    <a:pt x="16793" y="17812"/>
                  </a:moveTo>
                  <a:lnTo>
                    <a:pt x="16776" y="17820"/>
                  </a:lnTo>
                  <a:lnTo>
                    <a:pt x="16758" y="17846"/>
                  </a:lnTo>
                  <a:lnTo>
                    <a:pt x="16767" y="17872"/>
                  </a:lnTo>
                  <a:lnTo>
                    <a:pt x="16776" y="17881"/>
                  </a:lnTo>
                  <a:lnTo>
                    <a:pt x="17018" y="18149"/>
                  </a:lnTo>
                  <a:lnTo>
                    <a:pt x="17035" y="18157"/>
                  </a:lnTo>
                  <a:lnTo>
                    <a:pt x="17069" y="18157"/>
                  </a:lnTo>
                  <a:lnTo>
                    <a:pt x="17078" y="18149"/>
                  </a:lnTo>
                  <a:lnTo>
                    <a:pt x="17095" y="18131"/>
                  </a:lnTo>
                  <a:lnTo>
                    <a:pt x="17095" y="18114"/>
                  </a:lnTo>
                  <a:lnTo>
                    <a:pt x="17095" y="18097"/>
                  </a:lnTo>
                  <a:lnTo>
                    <a:pt x="17087" y="18088"/>
                  </a:lnTo>
                  <a:lnTo>
                    <a:pt x="16836" y="17820"/>
                  </a:lnTo>
                  <a:lnTo>
                    <a:pt x="16827" y="17812"/>
                  </a:lnTo>
                  <a:close/>
                  <a:moveTo>
                    <a:pt x="16456" y="17967"/>
                  </a:moveTo>
                  <a:lnTo>
                    <a:pt x="16439" y="17976"/>
                  </a:lnTo>
                  <a:lnTo>
                    <a:pt x="16421" y="18002"/>
                  </a:lnTo>
                  <a:lnTo>
                    <a:pt x="16430" y="18028"/>
                  </a:lnTo>
                  <a:lnTo>
                    <a:pt x="16439" y="18036"/>
                  </a:lnTo>
                  <a:lnTo>
                    <a:pt x="16681" y="18304"/>
                  </a:lnTo>
                  <a:lnTo>
                    <a:pt x="16689" y="18313"/>
                  </a:lnTo>
                  <a:lnTo>
                    <a:pt x="16707" y="18321"/>
                  </a:lnTo>
                  <a:lnTo>
                    <a:pt x="16724" y="18313"/>
                  </a:lnTo>
                  <a:lnTo>
                    <a:pt x="16741" y="18304"/>
                  </a:lnTo>
                  <a:lnTo>
                    <a:pt x="16750" y="18296"/>
                  </a:lnTo>
                  <a:lnTo>
                    <a:pt x="16758" y="18278"/>
                  </a:lnTo>
                  <a:lnTo>
                    <a:pt x="16750" y="18261"/>
                  </a:lnTo>
                  <a:lnTo>
                    <a:pt x="16741" y="18244"/>
                  </a:lnTo>
                  <a:lnTo>
                    <a:pt x="16499" y="17976"/>
                  </a:lnTo>
                  <a:lnTo>
                    <a:pt x="16491" y="17967"/>
                  </a:lnTo>
                  <a:close/>
                  <a:moveTo>
                    <a:pt x="17303" y="18330"/>
                  </a:moveTo>
                  <a:lnTo>
                    <a:pt x="17285" y="18339"/>
                  </a:lnTo>
                  <a:lnTo>
                    <a:pt x="17268" y="18347"/>
                  </a:lnTo>
                  <a:lnTo>
                    <a:pt x="17251" y="18373"/>
                  </a:lnTo>
                  <a:lnTo>
                    <a:pt x="17259" y="18399"/>
                  </a:lnTo>
                  <a:lnTo>
                    <a:pt x="17268" y="18408"/>
                  </a:lnTo>
                  <a:lnTo>
                    <a:pt x="17510" y="18667"/>
                  </a:lnTo>
                  <a:lnTo>
                    <a:pt x="17527" y="18684"/>
                  </a:lnTo>
                  <a:lnTo>
                    <a:pt x="17562" y="18684"/>
                  </a:lnTo>
                  <a:lnTo>
                    <a:pt x="17579" y="18676"/>
                  </a:lnTo>
                  <a:lnTo>
                    <a:pt x="17588" y="18658"/>
                  </a:lnTo>
                  <a:lnTo>
                    <a:pt x="17588" y="18641"/>
                  </a:lnTo>
                  <a:lnTo>
                    <a:pt x="17588" y="18624"/>
                  </a:lnTo>
                  <a:lnTo>
                    <a:pt x="17579" y="18607"/>
                  </a:lnTo>
                  <a:lnTo>
                    <a:pt x="17328" y="18347"/>
                  </a:lnTo>
                  <a:lnTo>
                    <a:pt x="17320" y="18339"/>
                  </a:lnTo>
                  <a:lnTo>
                    <a:pt x="17303" y="18330"/>
                  </a:lnTo>
                  <a:close/>
                  <a:moveTo>
                    <a:pt x="16940" y="18494"/>
                  </a:moveTo>
                  <a:lnTo>
                    <a:pt x="16923" y="18503"/>
                  </a:lnTo>
                  <a:lnTo>
                    <a:pt x="16914" y="18529"/>
                  </a:lnTo>
                  <a:lnTo>
                    <a:pt x="16914" y="18555"/>
                  </a:lnTo>
                  <a:lnTo>
                    <a:pt x="16923" y="18572"/>
                  </a:lnTo>
                  <a:lnTo>
                    <a:pt x="17164" y="18840"/>
                  </a:lnTo>
                  <a:lnTo>
                    <a:pt x="17182" y="18848"/>
                  </a:lnTo>
                  <a:lnTo>
                    <a:pt x="17216" y="18848"/>
                  </a:lnTo>
                  <a:lnTo>
                    <a:pt x="17225" y="18840"/>
                  </a:lnTo>
                  <a:lnTo>
                    <a:pt x="17242" y="18822"/>
                  </a:lnTo>
                  <a:lnTo>
                    <a:pt x="17242" y="18805"/>
                  </a:lnTo>
                  <a:lnTo>
                    <a:pt x="17242" y="18788"/>
                  </a:lnTo>
                  <a:lnTo>
                    <a:pt x="17233" y="18779"/>
                  </a:lnTo>
                  <a:lnTo>
                    <a:pt x="16992" y="18512"/>
                  </a:lnTo>
                  <a:lnTo>
                    <a:pt x="16974" y="18503"/>
                  </a:lnTo>
                  <a:lnTo>
                    <a:pt x="16957" y="18494"/>
                  </a:lnTo>
                  <a:close/>
                  <a:moveTo>
                    <a:pt x="17717" y="18892"/>
                  </a:moveTo>
                  <a:lnTo>
                    <a:pt x="17700" y="18900"/>
                  </a:lnTo>
                  <a:lnTo>
                    <a:pt x="17691" y="18909"/>
                  </a:lnTo>
                  <a:lnTo>
                    <a:pt x="17683" y="18926"/>
                  </a:lnTo>
                  <a:lnTo>
                    <a:pt x="17683" y="18943"/>
                  </a:lnTo>
                  <a:lnTo>
                    <a:pt x="17734" y="19298"/>
                  </a:lnTo>
                  <a:lnTo>
                    <a:pt x="17734" y="19306"/>
                  </a:lnTo>
                  <a:lnTo>
                    <a:pt x="17752" y="19332"/>
                  </a:lnTo>
                  <a:lnTo>
                    <a:pt x="17804" y="19332"/>
                  </a:lnTo>
                  <a:lnTo>
                    <a:pt x="17812" y="19315"/>
                  </a:lnTo>
                  <a:lnTo>
                    <a:pt x="17821" y="19306"/>
                  </a:lnTo>
                  <a:lnTo>
                    <a:pt x="17821" y="19289"/>
                  </a:lnTo>
                  <a:lnTo>
                    <a:pt x="17769" y="18926"/>
                  </a:lnTo>
                  <a:lnTo>
                    <a:pt x="17760" y="18909"/>
                  </a:lnTo>
                  <a:lnTo>
                    <a:pt x="17752" y="18900"/>
                  </a:lnTo>
                  <a:lnTo>
                    <a:pt x="17734" y="18892"/>
                  </a:lnTo>
                  <a:close/>
                  <a:moveTo>
                    <a:pt x="17424" y="19030"/>
                  </a:moveTo>
                  <a:lnTo>
                    <a:pt x="17406" y="19038"/>
                  </a:lnTo>
                  <a:lnTo>
                    <a:pt x="17398" y="19064"/>
                  </a:lnTo>
                  <a:lnTo>
                    <a:pt x="17398" y="19090"/>
                  </a:lnTo>
                  <a:lnTo>
                    <a:pt x="17406" y="19099"/>
                  </a:lnTo>
                  <a:lnTo>
                    <a:pt x="17648" y="19367"/>
                  </a:lnTo>
                  <a:lnTo>
                    <a:pt x="17665" y="19375"/>
                  </a:lnTo>
                  <a:lnTo>
                    <a:pt x="17683" y="19384"/>
                  </a:lnTo>
                  <a:lnTo>
                    <a:pt x="17700" y="19375"/>
                  </a:lnTo>
                  <a:lnTo>
                    <a:pt x="17717" y="19367"/>
                  </a:lnTo>
                  <a:lnTo>
                    <a:pt x="17726" y="19358"/>
                  </a:lnTo>
                  <a:lnTo>
                    <a:pt x="17726" y="19341"/>
                  </a:lnTo>
                  <a:lnTo>
                    <a:pt x="17726" y="19323"/>
                  </a:lnTo>
                  <a:lnTo>
                    <a:pt x="17717" y="19306"/>
                  </a:lnTo>
                  <a:lnTo>
                    <a:pt x="17475" y="19038"/>
                  </a:lnTo>
                  <a:lnTo>
                    <a:pt x="17458" y="19030"/>
                  </a:lnTo>
                  <a:close/>
                </a:path>
              </a:pathLst>
            </a:custGeom>
            <a:solidFill>
              <a:srgbClr val="FF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-1355022" y="4047622"/>
              <a:ext cx="10991" cy="25658"/>
            </a:xfrm>
            <a:custGeom>
              <a:rect b="b" l="l" r="r" t="t"/>
              <a:pathLst>
                <a:path extrusionOk="0" h="649" w="278">
                  <a:moveTo>
                    <a:pt x="217" y="1"/>
                  </a:moveTo>
                  <a:lnTo>
                    <a:pt x="1" y="649"/>
                  </a:lnTo>
                  <a:lnTo>
                    <a:pt x="1" y="649"/>
                  </a:lnTo>
                  <a:lnTo>
                    <a:pt x="277" y="381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-1870677" y="4075297"/>
              <a:ext cx="510595" cy="475053"/>
            </a:xfrm>
            <a:custGeom>
              <a:rect b="b" l="l" r="r" t="t"/>
              <a:pathLst>
                <a:path extrusionOk="0" h="12016" w="12915">
                  <a:moveTo>
                    <a:pt x="12854" y="0"/>
                  </a:moveTo>
                  <a:lnTo>
                    <a:pt x="12664" y="182"/>
                  </a:lnTo>
                  <a:lnTo>
                    <a:pt x="12646" y="199"/>
                  </a:lnTo>
                  <a:lnTo>
                    <a:pt x="12595" y="251"/>
                  </a:lnTo>
                  <a:lnTo>
                    <a:pt x="12577" y="277"/>
                  </a:lnTo>
                  <a:lnTo>
                    <a:pt x="12586" y="303"/>
                  </a:lnTo>
                  <a:lnTo>
                    <a:pt x="12595" y="311"/>
                  </a:lnTo>
                  <a:lnTo>
                    <a:pt x="12603" y="329"/>
                  </a:lnTo>
                  <a:lnTo>
                    <a:pt x="12638" y="329"/>
                  </a:lnTo>
                  <a:lnTo>
                    <a:pt x="12655" y="320"/>
                  </a:lnTo>
                  <a:lnTo>
                    <a:pt x="12914" y="69"/>
                  </a:lnTo>
                  <a:lnTo>
                    <a:pt x="12854" y="0"/>
                  </a:lnTo>
                  <a:close/>
                  <a:moveTo>
                    <a:pt x="12431" y="406"/>
                  </a:moveTo>
                  <a:lnTo>
                    <a:pt x="12413" y="415"/>
                  </a:lnTo>
                  <a:lnTo>
                    <a:pt x="12396" y="424"/>
                  </a:lnTo>
                  <a:lnTo>
                    <a:pt x="12137" y="666"/>
                  </a:lnTo>
                  <a:lnTo>
                    <a:pt x="12120" y="683"/>
                  </a:lnTo>
                  <a:lnTo>
                    <a:pt x="12120" y="709"/>
                  </a:lnTo>
                  <a:lnTo>
                    <a:pt x="12076" y="752"/>
                  </a:lnTo>
                  <a:lnTo>
                    <a:pt x="12068" y="769"/>
                  </a:lnTo>
                  <a:lnTo>
                    <a:pt x="12068" y="804"/>
                  </a:lnTo>
                  <a:lnTo>
                    <a:pt x="12076" y="812"/>
                  </a:lnTo>
                  <a:lnTo>
                    <a:pt x="12094" y="821"/>
                  </a:lnTo>
                  <a:lnTo>
                    <a:pt x="12111" y="830"/>
                  </a:lnTo>
                  <a:lnTo>
                    <a:pt x="12128" y="821"/>
                  </a:lnTo>
                  <a:lnTo>
                    <a:pt x="12137" y="812"/>
                  </a:lnTo>
                  <a:lnTo>
                    <a:pt x="12396" y="562"/>
                  </a:lnTo>
                  <a:lnTo>
                    <a:pt x="12405" y="553"/>
                  </a:lnTo>
                  <a:lnTo>
                    <a:pt x="12413" y="536"/>
                  </a:lnTo>
                  <a:lnTo>
                    <a:pt x="12456" y="484"/>
                  </a:lnTo>
                  <a:lnTo>
                    <a:pt x="12474" y="475"/>
                  </a:lnTo>
                  <a:lnTo>
                    <a:pt x="12474" y="458"/>
                  </a:lnTo>
                  <a:lnTo>
                    <a:pt x="12474" y="441"/>
                  </a:lnTo>
                  <a:lnTo>
                    <a:pt x="12465" y="424"/>
                  </a:lnTo>
                  <a:lnTo>
                    <a:pt x="12448" y="415"/>
                  </a:lnTo>
                  <a:lnTo>
                    <a:pt x="12431" y="406"/>
                  </a:lnTo>
                  <a:close/>
                  <a:moveTo>
                    <a:pt x="11886" y="899"/>
                  </a:moveTo>
                  <a:lnTo>
                    <a:pt x="11869" y="907"/>
                  </a:lnTo>
                  <a:lnTo>
                    <a:pt x="11610" y="1149"/>
                  </a:lnTo>
                  <a:lnTo>
                    <a:pt x="11593" y="1175"/>
                  </a:lnTo>
                  <a:lnTo>
                    <a:pt x="11593" y="1192"/>
                  </a:lnTo>
                  <a:lnTo>
                    <a:pt x="11601" y="1210"/>
                  </a:lnTo>
                  <a:lnTo>
                    <a:pt x="11558" y="1244"/>
                  </a:lnTo>
                  <a:lnTo>
                    <a:pt x="11549" y="1270"/>
                  </a:lnTo>
                  <a:lnTo>
                    <a:pt x="11549" y="1296"/>
                  </a:lnTo>
                  <a:lnTo>
                    <a:pt x="11558" y="1313"/>
                  </a:lnTo>
                  <a:lnTo>
                    <a:pt x="11575" y="1322"/>
                  </a:lnTo>
                  <a:lnTo>
                    <a:pt x="11610" y="1322"/>
                  </a:lnTo>
                  <a:lnTo>
                    <a:pt x="11619" y="1313"/>
                  </a:lnTo>
                  <a:lnTo>
                    <a:pt x="11878" y="1063"/>
                  </a:lnTo>
                  <a:lnTo>
                    <a:pt x="11895" y="1037"/>
                  </a:lnTo>
                  <a:lnTo>
                    <a:pt x="11895" y="1011"/>
                  </a:lnTo>
                  <a:lnTo>
                    <a:pt x="11930" y="976"/>
                  </a:lnTo>
                  <a:lnTo>
                    <a:pt x="11947" y="959"/>
                  </a:lnTo>
                  <a:lnTo>
                    <a:pt x="11947" y="942"/>
                  </a:lnTo>
                  <a:lnTo>
                    <a:pt x="11947" y="925"/>
                  </a:lnTo>
                  <a:lnTo>
                    <a:pt x="11938" y="907"/>
                  </a:lnTo>
                  <a:lnTo>
                    <a:pt x="11921" y="899"/>
                  </a:lnTo>
                  <a:close/>
                  <a:moveTo>
                    <a:pt x="11359" y="1382"/>
                  </a:moveTo>
                  <a:lnTo>
                    <a:pt x="11342" y="1391"/>
                  </a:lnTo>
                  <a:lnTo>
                    <a:pt x="11083" y="1642"/>
                  </a:lnTo>
                  <a:lnTo>
                    <a:pt x="11074" y="1650"/>
                  </a:lnTo>
                  <a:lnTo>
                    <a:pt x="11066" y="1668"/>
                  </a:lnTo>
                  <a:lnTo>
                    <a:pt x="11066" y="1685"/>
                  </a:lnTo>
                  <a:lnTo>
                    <a:pt x="11083" y="1702"/>
                  </a:lnTo>
                  <a:lnTo>
                    <a:pt x="11040" y="1745"/>
                  </a:lnTo>
                  <a:lnTo>
                    <a:pt x="11031" y="1771"/>
                  </a:lnTo>
                  <a:lnTo>
                    <a:pt x="11031" y="1797"/>
                  </a:lnTo>
                  <a:lnTo>
                    <a:pt x="11040" y="1806"/>
                  </a:lnTo>
                  <a:lnTo>
                    <a:pt x="11057" y="1814"/>
                  </a:lnTo>
                  <a:lnTo>
                    <a:pt x="11074" y="1823"/>
                  </a:lnTo>
                  <a:lnTo>
                    <a:pt x="11092" y="1814"/>
                  </a:lnTo>
                  <a:lnTo>
                    <a:pt x="11109" y="1806"/>
                  </a:lnTo>
                  <a:lnTo>
                    <a:pt x="11359" y="1555"/>
                  </a:lnTo>
                  <a:lnTo>
                    <a:pt x="11377" y="1547"/>
                  </a:lnTo>
                  <a:lnTo>
                    <a:pt x="11377" y="1529"/>
                  </a:lnTo>
                  <a:lnTo>
                    <a:pt x="11377" y="1512"/>
                  </a:lnTo>
                  <a:lnTo>
                    <a:pt x="11368" y="1495"/>
                  </a:lnTo>
                  <a:lnTo>
                    <a:pt x="11403" y="1460"/>
                  </a:lnTo>
                  <a:lnTo>
                    <a:pt x="11420" y="1443"/>
                  </a:lnTo>
                  <a:lnTo>
                    <a:pt x="11420" y="1426"/>
                  </a:lnTo>
                  <a:lnTo>
                    <a:pt x="11420" y="1408"/>
                  </a:lnTo>
                  <a:lnTo>
                    <a:pt x="11411" y="1400"/>
                  </a:lnTo>
                  <a:lnTo>
                    <a:pt x="11394" y="1382"/>
                  </a:lnTo>
                  <a:close/>
                  <a:moveTo>
                    <a:pt x="10850" y="1866"/>
                  </a:moveTo>
                  <a:lnTo>
                    <a:pt x="10832" y="1875"/>
                  </a:lnTo>
                  <a:lnTo>
                    <a:pt x="10815" y="1883"/>
                  </a:lnTo>
                  <a:lnTo>
                    <a:pt x="10556" y="2125"/>
                  </a:lnTo>
                  <a:lnTo>
                    <a:pt x="10547" y="2143"/>
                  </a:lnTo>
                  <a:lnTo>
                    <a:pt x="10539" y="2151"/>
                  </a:lnTo>
                  <a:lnTo>
                    <a:pt x="10539" y="2169"/>
                  </a:lnTo>
                  <a:lnTo>
                    <a:pt x="10547" y="2186"/>
                  </a:lnTo>
                  <a:lnTo>
                    <a:pt x="10565" y="2203"/>
                  </a:lnTo>
                  <a:lnTo>
                    <a:pt x="10522" y="2238"/>
                  </a:lnTo>
                  <a:lnTo>
                    <a:pt x="10513" y="2264"/>
                  </a:lnTo>
                  <a:lnTo>
                    <a:pt x="10513" y="2289"/>
                  </a:lnTo>
                  <a:lnTo>
                    <a:pt x="10522" y="2307"/>
                  </a:lnTo>
                  <a:lnTo>
                    <a:pt x="10539" y="2315"/>
                  </a:lnTo>
                  <a:lnTo>
                    <a:pt x="10573" y="2315"/>
                  </a:lnTo>
                  <a:lnTo>
                    <a:pt x="10591" y="2307"/>
                  </a:lnTo>
                  <a:lnTo>
                    <a:pt x="10850" y="2056"/>
                  </a:lnTo>
                  <a:lnTo>
                    <a:pt x="10858" y="2039"/>
                  </a:lnTo>
                  <a:lnTo>
                    <a:pt x="10858" y="2022"/>
                  </a:lnTo>
                  <a:lnTo>
                    <a:pt x="10858" y="2004"/>
                  </a:lnTo>
                  <a:lnTo>
                    <a:pt x="10850" y="1996"/>
                  </a:lnTo>
                  <a:lnTo>
                    <a:pt x="10841" y="1987"/>
                  </a:lnTo>
                  <a:lnTo>
                    <a:pt x="10876" y="1944"/>
                  </a:lnTo>
                  <a:lnTo>
                    <a:pt x="10893" y="1935"/>
                  </a:lnTo>
                  <a:lnTo>
                    <a:pt x="10893" y="1918"/>
                  </a:lnTo>
                  <a:lnTo>
                    <a:pt x="10893" y="1901"/>
                  </a:lnTo>
                  <a:lnTo>
                    <a:pt x="10884" y="1883"/>
                  </a:lnTo>
                  <a:lnTo>
                    <a:pt x="10867" y="1875"/>
                  </a:lnTo>
                  <a:lnTo>
                    <a:pt x="10850" y="1866"/>
                  </a:lnTo>
                  <a:close/>
                  <a:moveTo>
                    <a:pt x="10306" y="2359"/>
                  </a:moveTo>
                  <a:lnTo>
                    <a:pt x="10288" y="2367"/>
                  </a:lnTo>
                  <a:lnTo>
                    <a:pt x="10029" y="2609"/>
                  </a:lnTo>
                  <a:lnTo>
                    <a:pt x="10021" y="2626"/>
                  </a:lnTo>
                  <a:lnTo>
                    <a:pt x="10012" y="2644"/>
                  </a:lnTo>
                  <a:lnTo>
                    <a:pt x="10012" y="2661"/>
                  </a:lnTo>
                  <a:lnTo>
                    <a:pt x="10021" y="2670"/>
                  </a:lnTo>
                  <a:lnTo>
                    <a:pt x="10038" y="2687"/>
                  </a:lnTo>
                  <a:lnTo>
                    <a:pt x="10064" y="2687"/>
                  </a:lnTo>
                  <a:lnTo>
                    <a:pt x="10012" y="2739"/>
                  </a:lnTo>
                  <a:lnTo>
                    <a:pt x="9995" y="2765"/>
                  </a:lnTo>
                  <a:lnTo>
                    <a:pt x="9995" y="2790"/>
                  </a:lnTo>
                  <a:lnTo>
                    <a:pt x="10003" y="2799"/>
                  </a:lnTo>
                  <a:lnTo>
                    <a:pt x="10021" y="2808"/>
                  </a:lnTo>
                  <a:lnTo>
                    <a:pt x="10038" y="2816"/>
                  </a:lnTo>
                  <a:lnTo>
                    <a:pt x="10055" y="2808"/>
                  </a:lnTo>
                  <a:lnTo>
                    <a:pt x="10072" y="2799"/>
                  </a:lnTo>
                  <a:lnTo>
                    <a:pt x="10331" y="2549"/>
                  </a:lnTo>
                  <a:lnTo>
                    <a:pt x="10340" y="2540"/>
                  </a:lnTo>
                  <a:lnTo>
                    <a:pt x="10340" y="2523"/>
                  </a:lnTo>
                  <a:lnTo>
                    <a:pt x="10340" y="2505"/>
                  </a:lnTo>
                  <a:lnTo>
                    <a:pt x="10331" y="2488"/>
                  </a:lnTo>
                  <a:lnTo>
                    <a:pt x="10306" y="2479"/>
                  </a:lnTo>
                  <a:lnTo>
                    <a:pt x="10349" y="2436"/>
                  </a:lnTo>
                  <a:lnTo>
                    <a:pt x="10366" y="2419"/>
                  </a:lnTo>
                  <a:lnTo>
                    <a:pt x="10366" y="2402"/>
                  </a:lnTo>
                  <a:lnTo>
                    <a:pt x="10366" y="2384"/>
                  </a:lnTo>
                  <a:lnTo>
                    <a:pt x="10357" y="2367"/>
                  </a:lnTo>
                  <a:lnTo>
                    <a:pt x="10340" y="2359"/>
                  </a:lnTo>
                  <a:close/>
                  <a:moveTo>
                    <a:pt x="9779" y="2842"/>
                  </a:moveTo>
                  <a:lnTo>
                    <a:pt x="9761" y="2851"/>
                  </a:lnTo>
                  <a:lnTo>
                    <a:pt x="9502" y="3101"/>
                  </a:lnTo>
                  <a:lnTo>
                    <a:pt x="9494" y="3110"/>
                  </a:lnTo>
                  <a:lnTo>
                    <a:pt x="9485" y="3127"/>
                  </a:lnTo>
                  <a:lnTo>
                    <a:pt x="9485" y="3145"/>
                  </a:lnTo>
                  <a:lnTo>
                    <a:pt x="9494" y="3162"/>
                  </a:lnTo>
                  <a:lnTo>
                    <a:pt x="9511" y="3171"/>
                  </a:lnTo>
                  <a:lnTo>
                    <a:pt x="9545" y="3171"/>
                  </a:lnTo>
                  <a:lnTo>
                    <a:pt x="9563" y="3162"/>
                  </a:lnTo>
                  <a:lnTo>
                    <a:pt x="9710" y="3024"/>
                  </a:lnTo>
                  <a:lnTo>
                    <a:pt x="9494" y="3231"/>
                  </a:lnTo>
                  <a:lnTo>
                    <a:pt x="9476" y="3257"/>
                  </a:lnTo>
                  <a:lnTo>
                    <a:pt x="9485" y="3283"/>
                  </a:lnTo>
                  <a:lnTo>
                    <a:pt x="9494" y="3300"/>
                  </a:lnTo>
                  <a:lnTo>
                    <a:pt x="9502" y="3309"/>
                  </a:lnTo>
                  <a:lnTo>
                    <a:pt x="9537" y="3309"/>
                  </a:lnTo>
                  <a:lnTo>
                    <a:pt x="9554" y="3300"/>
                  </a:lnTo>
                  <a:lnTo>
                    <a:pt x="9813" y="3050"/>
                  </a:lnTo>
                  <a:lnTo>
                    <a:pt x="9822" y="3032"/>
                  </a:lnTo>
                  <a:lnTo>
                    <a:pt x="9822" y="3015"/>
                  </a:lnTo>
                  <a:lnTo>
                    <a:pt x="9822" y="2998"/>
                  </a:lnTo>
                  <a:lnTo>
                    <a:pt x="9813" y="2989"/>
                  </a:lnTo>
                  <a:lnTo>
                    <a:pt x="9787" y="2972"/>
                  </a:lnTo>
                  <a:lnTo>
                    <a:pt x="9761" y="2981"/>
                  </a:lnTo>
                  <a:lnTo>
                    <a:pt x="9822" y="2920"/>
                  </a:lnTo>
                  <a:lnTo>
                    <a:pt x="9830" y="2903"/>
                  </a:lnTo>
                  <a:lnTo>
                    <a:pt x="9839" y="2885"/>
                  </a:lnTo>
                  <a:lnTo>
                    <a:pt x="9839" y="2868"/>
                  </a:lnTo>
                  <a:lnTo>
                    <a:pt x="9830" y="2860"/>
                  </a:lnTo>
                  <a:lnTo>
                    <a:pt x="9813" y="2842"/>
                  </a:lnTo>
                  <a:close/>
                  <a:moveTo>
                    <a:pt x="9269" y="3326"/>
                  </a:moveTo>
                  <a:lnTo>
                    <a:pt x="9252" y="3335"/>
                  </a:lnTo>
                  <a:lnTo>
                    <a:pt x="9234" y="3343"/>
                  </a:lnTo>
                  <a:lnTo>
                    <a:pt x="8975" y="3585"/>
                  </a:lnTo>
                  <a:lnTo>
                    <a:pt x="8958" y="3611"/>
                  </a:lnTo>
                  <a:lnTo>
                    <a:pt x="8958" y="3637"/>
                  </a:lnTo>
                  <a:lnTo>
                    <a:pt x="8967" y="3646"/>
                  </a:lnTo>
                  <a:lnTo>
                    <a:pt x="8984" y="3654"/>
                  </a:lnTo>
                  <a:lnTo>
                    <a:pt x="9001" y="3663"/>
                  </a:lnTo>
                  <a:lnTo>
                    <a:pt x="9019" y="3654"/>
                  </a:lnTo>
                  <a:lnTo>
                    <a:pt x="9036" y="3646"/>
                  </a:lnTo>
                  <a:lnTo>
                    <a:pt x="9295" y="3404"/>
                  </a:lnTo>
                  <a:lnTo>
                    <a:pt x="9304" y="3395"/>
                  </a:lnTo>
                  <a:lnTo>
                    <a:pt x="9312" y="3378"/>
                  </a:lnTo>
                  <a:lnTo>
                    <a:pt x="9312" y="3361"/>
                  </a:lnTo>
                  <a:lnTo>
                    <a:pt x="9304" y="3343"/>
                  </a:lnTo>
                  <a:lnTo>
                    <a:pt x="9286" y="3335"/>
                  </a:lnTo>
                  <a:lnTo>
                    <a:pt x="9269" y="3326"/>
                  </a:lnTo>
                  <a:close/>
                  <a:moveTo>
                    <a:pt x="9252" y="3473"/>
                  </a:moveTo>
                  <a:lnTo>
                    <a:pt x="9234" y="3482"/>
                  </a:lnTo>
                  <a:lnTo>
                    <a:pt x="8975" y="3732"/>
                  </a:lnTo>
                  <a:lnTo>
                    <a:pt x="8958" y="3758"/>
                  </a:lnTo>
                  <a:lnTo>
                    <a:pt x="8967" y="3784"/>
                  </a:lnTo>
                  <a:lnTo>
                    <a:pt x="8975" y="3792"/>
                  </a:lnTo>
                  <a:lnTo>
                    <a:pt x="8984" y="3801"/>
                  </a:lnTo>
                  <a:lnTo>
                    <a:pt x="9001" y="3810"/>
                  </a:lnTo>
                  <a:lnTo>
                    <a:pt x="9019" y="3801"/>
                  </a:lnTo>
                  <a:lnTo>
                    <a:pt x="9036" y="3792"/>
                  </a:lnTo>
                  <a:lnTo>
                    <a:pt x="9295" y="3551"/>
                  </a:lnTo>
                  <a:lnTo>
                    <a:pt x="9304" y="3533"/>
                  </a:lnTo>
                  <a:lnTo>
                    <a:pt x="9312" y="3516"/>
                  </a:lnTo>
                  <a:lnTo>
                    <a:pt x="9304" y="3499"/>
                  </a:lnTo>
                  <a:lnTo>
                    <a:pt x="9295" y="3482"/>
                  </a:lnTo>
                  <a:lnTo>
                    <a:pt x="9286" y="3473"/>
                  </a:lnTo>
                  <a:close/>
                  <a:moveTo>
                    <a:pt x="8725" y="3818"/>
                  </a:moveTo>
                  <a:lnTo>
                    <a:pt x="8708" y="3827"/>
                  </a:lnTo>
                  <a:lnTo>
                    <a:pt x="8448" y="4069"/>
                  </a:lnTo>
                  <a:lnTo>
                    <a:pt x="8431" y="4095"/>
                  </a:lnTo>
                  <a:lnTo>
                    <a:pt x="8431" y="4121"/>
                  </a:lnTo>
                  <a:lnTo>
                    <a:pt x="8440" y="4129"/>
                  </a:lnTo>
                  <a:lnTo>
                    <a:pt x="8457" y="4147"/>
                  </a:lnTo>
                  <a:lnTo>
                    <a:pt x="8492" y="4147"/>
                  </a:lnTo>
                  <a:lnTo>
                    <a:pt x="8509" y="4138"/>
                  </a:lnTo>
                  <a:lnTo>
                    <a:pt x="8768" y="3896"/>
                  </a:lnTo>
                  <a:lnTo>
                    <a:pt x="8777" y="3879"/>
                  </a:lnTo>
                  <a:lnTo>
                    <a:pt x="8785" y="3862"/>
                  </a:lnTo>
                  <a:lnTo>
                    <a:pt x="8785" y="3844"/>
                  </a:lnTo>
                  <a:lnTo>
                    <a:pt x="8777" y="3827"/>
                  </a:lnTo>
                  <a:lnTo>
                    <a:pt x="8759" y="3818"/>
                  </a:lnTo>
                  <a:close/>
                  <a:moveTo>
                    <a:pt x="8751" y="3965"/>
                  </a:moveTo>
                  <a:lnTo>
                    <a:pt x="8733" y="3974"/>
                  </a:lnTo>
                  <a:lnTo>
                    <a:pt x="8716" y="3983"/>
                  </a:lnTo>
                  <a:lnTo>
                    <a:pt x="8457" y="4224"/>
                  </a:lnTo>
                  <a:lnTo>
                    <a:pt x="8448" y="4250"/>
                  </a:lnTo>
                  <a:lnTo>
                    <a:pt x="8448" y="4276"/>
                  </a:lnTo>
                  <a:lnTo>
                    <a:pt x="8457" y="4293"/>
                  </a:lnTo>
                  <a:lnTo>
                    <a:pt x="8474" y="4302"/>
                  </a:lnTo>
                  <a:lnTo>
                    <a:pt x="8509" y="4302"/>
                  </a:lnTo>
                  <a:lnTo>
                    <a:pt x="8517" y="4293"/>
                  </a:lnTo>
                  <a:lnTo>
                    <a:pt x="8777" y="4043"/>
                  </a:lnTo>
                  <a:lnTo>
                    <a:pt x="8785" y="4026"/>
                  </a:lnTo>
                  <a:lnTo>
                    <a:pt x="8794" y="4008"/>
                  </a:lnTo>
                  <a:lnTo>
                    <a:pt x="8785" y="4000"/>
                  </a:lnTo>
                  <a:lnTo>
                    <a:pt x="8777" y="3983"/>
                  </a:lnTo>
                  <a:lnTo>
                    <a:pt x="8768" y="3974"/>
                  </a:lnTo>
                  <a:lnTo>
                    <a:pt x="8751" y="3965"/>
                  </a:lnTo>
                  <a:close/>
                  <a:moveTo>
                    <a:pt x="8198" y="4302"/>
                  </a:moveTo>
                  <a:lnTo>
                    <a:pt x="8181" y="4311"/>
                  </a:lnTo>
                  <a:lnTo>
                    <a:pt x="7921" y="4553"/>
                  </a:lnTo>
                  <a:lnTo>
                    <a:pt x="7904" y="4579"/>
                  </a:lnTo>
                  <a:lnTo>
                    <a:pt x="7904" y="4604"/>
                  </a:lnTo>
                  <a:lnTo>
                    <a:pt x="7913" y="4622"/>
                  </a:lnTo>
                  <a:lnTo>
                    <a:pt x="7930" y="4630"/>
                  </a:lnTo>
                  <a:lnTo>
                    <a:pt x="7965" y="4630"/>
                  </a:lnTo>
                  <a:lnTo>
                    <a:pt x="7982" y="4622"/>
                  </a:lnTo>
                  <a:lnTo>
                    <a:pt x="8241" y="4380"/>
                  </a:lnTo>
                  <a:lnTo>
                    <a:pt x="8250" y="4363"/>
                  </a:lnTo>
                  <a:lnTo>
                    <a:pt x="8258" y="4345"/>
                  </a:lnTo>
                  <a:lnTo>
                    <a:pt x="8258" y="4328"/>
                  </a:lnTo>
                  <a:lnTo>
                    <a:pt x="8241" y="4319"/>
                  </a:lnTo>
                  <a:lnTo>
                    <a:pt x="8232" y="4302"/>
                  </a:lnTo>
                  <a:close/>
                  <a:moveTo>
                    <a:pt x="8215" y="4466"/>
                  </a:moveTo>
                  <a:lnTo>
                    <a:pt x="8198" y="4475"/>
                  </a:lnTo>
                  <a:lnTo>
                    <a:pt x="7939" y="4725"/>
                  </a:lnTo>
                  <a:lnTo>
                    <a:pt x="7930" y="4751"/>
                  </a:lnTo>
                  <a:lnTo>
                    <a:pt x="7930" y="4777"/>
                  </a:lnTo>
                  <a:lnTo>
                    <a:pt x="7939" y="4786"/>
                  </a:lnTo>
                  <a:lnTo>
                    <a:pt x="7956" y="4794"/>
                  </a:lnTo>
                  <a:lnTo>
                    <a:pt x="7973" y="4803"/>
                  </a:lnTo>
                  <a:lnTo>
                    <a:pt x="7991" y="4803"/>
                  </a:lnTo>
                  <a:lnTo>
                    <a:pt x="7999" y="4786"/>
                  </a:lnTo>
                  <a:lnTo>
                    <a:pt x="8258" y="4544"/>
                  </a:lnTo>
                  <a:lnTo>
                    <a:pt x="8276" y="4527"/>
                  </a:lnTo>
                  <a:lnTo>
                    <a:pt x="8276" y="4509"/>
                  </a:lnTo>
                  <a:lnTo>
                    <a:pt x="8276" y="4492"/>
                  </a:lnTo>
                  <a:lnTo>
                    <a:pt x="8258" y="4475"/>
                  </a:lnTo>
                  <a:lnTo>
                    <a:pt x="8250" y="4466"/>
                  </a:lnTo>
                  <a:close/>
                  <a:moveTo>
                    <a:pt x="7688" y="4786"/>
                  </a:moveTo>
                  <a:lnTo>
                    <a:pt x="7671" y="4794"/>
                  </a:lnTo>
                  <a:lnTo>
                    <a:pt x="7654" y="4803"/>
                  </a:lnTo>
                  <a:lnTo>
                    <a:pt x="7395" y="5045"/>
                  </a:lnTo>
                  <a:lnTo>
                    <a:pt x="7377" y="5071"/>
                  </a:lnTo>
                  <a:lnTo>
                    <a:pt x="7377" y="5097"/>
                  </a:lnTo>
                  <a:lnTo>
                    <a:pt x="7386" y="5105"/>
                  </a:lnTo>
                  <a:lnTo>
                    <a:pt x="7403" y="5114"/>
                  </a:lnTo>
                  <a:lnTo>
                    <a:pt x="7420" y="5123"/>
                  </a:lnTo>
                  <a:lnTo>
                    <a:pt x="7438" y="5114"/>
                  </a:lnTo>
                  <a:lnTo>
                    <a:pt x="7455" y="5105"/>
                  </a:lnTo>
                  <a:lnTo>
                    <a:pt x="7714" y="4864"/>
                  </a:lnTo>
                  <a:lnTo>
                    <a:pt x="7723" y="4855"/>
                  </a:lnTo>
                  <a:lnTo>
                    <a:pt x="7731" y="4838"/>
                  </a:lnTo>
                  <a:lnTo>
                    <a:pt x="7731" y="4820"/>
                  </a:lnTo>
                  <a:lnTo>
                    <a:pt x="7714" y="4803"/>
                  </a:lnTo>
                  <a:lnTo>
                    <a:pt x="7706" y="4794"/>
                  </a:lnTo>
                  <a:lnTo>
                    <a:pt x="7688" y="4786"/>
                  </a:lnTo>
                  <a:close/>
                  <a:moveTo>
                    <a:pt x="7714" y="4959"/>
                  </a:moveTo>
                  <a:lnTo>
                    <a:pt x="7697" y="4967"/>
                  </a:lnTo>
                  <a:lnTo>
                    <a:pt x="7680" y="4976"/>
                  </a:lnTo>
                  <a:lnTo>
                    <a:pt x="7420" y="5226"/>
                  </a:lnTo>
                  <a:lnTo>
                    <a:pt x="7412" y="5244"/>
                  </a:lnTo>
                  <a:lnTo>
                    <a:pt x="7412" y="5270"/>
                  </a:lnTo>
                  <a:lnTo>
                    <a:pt x="7420" y="5287"/>
                  </a:lnTo>
                  <a:lnTo>
                    <a:pt x="7438" y="5295"/>
                  </a:lnTo>
                  <a:lnTo>
                    <a:pt x="7472" y="5295"/>
                  </a:lnTo>
                  <a:lnTo>
                    <a:pt x="7490" y="5287"/>
                  </a:lnTo>
                  <a:lnTo>
                    <a:pt x="7749" y="5036"/>
                  </a:lnTo>
                  <a:lnTo>
                    <a:pt x="7757" y="5019"/>
                  </a:lnTo>
                  <a:lnTo>
                    <a:pt x="7757" y="5010"/>
                  </a:lnTo>
                  <a:lnTo>
                    <a:pt x="7757" y="4993"/>
                  </a:lnTo>
                  <a:lnTo>
                    <a:pt x="7749" y="4976"/>
                  </a:lnTo>
                  <a:lnTo>
                    <a:pt x="7731" y="4967"/>
                  </a:lnTo>
                  <a:lnTo>
                    <a:pt x="7714" y="4959"/>
                  </a:lnTo>
                  <a:close/>
                  <a:moveTo>
                    <a:pt x="7144" y="5278"/>
                  </a:moveTo>
                  <a:lnTo>
                    <a:pt x="7127" y="5287"/>
                  </a:lnTo>
                  <a:lnTo>
                    <a:pt x="6868" y="5529"/>
                  </a:lnTo>
                  <a:lnTo>
                    <a:pt x="6850" y="5555"/>
                  </a:lnTo>
                  <a:lnTo>
                    <a:pt x="6850" y="5581"/>
                  </a:lnTo>
                  <a:lnTo>
                    <a:pt x="6859" y="5589"/>
                  </a:lnTo>
                  <a:lnTo>
                    <a:pt x="6876" y="5606"/>
                  </a:lnTo>
                  <a:lnTo>
                    <a:pt x="6911" y="5606"/>
                  </a:lnTo>
                  <a:lnTo>
                    <a:pt x="6928" y="5598"/>
                  </a:lnTo>
                  <a:lnTo>
                    <a:pt x="7187" y="5347"/>
                  </a:lnTo>
                  <a:lnTo>
                    <a:pt x="7196" y="5339"/>
                  </a:lnTo>
                  <a:lnTo>
                    <a:pt x="7205" y="5321"/>
                  </a:lnTo>
                  <a:lnTo>
                    <a:pt x="7205" y="5304"/>
                  </a:lnTo>
                  <a:lnTo>
                    <a:pt x="7187" y="5287"/>
                  </a:lnTo>
                  <a:lnTo>
                    <a:pt x="7179" y="5278"/>
                  </a:lnTo>
                  <a:close/>
                  <a:moveTo>
                    <a:pt x="7179" y="5460"/>
                  </a:moveTo>
                  <a:lnTo>
                    <a:pt x="7161" y="5468"/>
                  </a:lnTo>
                  <a:lnTo>
                    <a:pt x="6911" y="5719"/>
                  </a:lnTo>
                  <a:lnTo>
                    <a:pt x="6894" y="5745"/>
                  </a:lnTo>
                  <a:lnTo>
                    <a:pt x="6894" y="5771"/>
                  </a:lnTo>
                  <a:lnTo>
                    <a:pt x="6902" y="5779"/>
                  </a:lnTo>
                  <a:lnTo>
                    <a:pt x="6919" y="5797"/>
                  </a:lnTo>
                  <a:lnTo>
                    <a:pt x="6954" y="5797"/>
                  </a:lnTo>
                  <a:lnTo>
                    <a:pt x="6971" y="5779"/>
                  </a:lnTo>
                  <a:lnTo>
                    <a:pt x="7230" y="5537"/>
                  </a:lnTo>
                  <a:lnTo>
                    <a:pt x="7239" y="5520"/>
                  </a:lnTo>
                  <a:lnTo>
                    <a:pt x="7239" y="5503"/>
                  </a:lnTo>
                  <a:lnTo>
                    <a:pt x="7239" y="5486"/>
                  </a:lnTo>
                  <a:lnTo>
                    <a:pt x="7230" y="5468"/>
                  </a:lnTo>
                  <a:lnTo>
                    <a:pt x="7213" y="5460"/>
                  </a:lnTo>
                  <a:close/>
                  <a:moveTo>
                    <a:pt x="6617" y="5762"/>
                  </a:moveTo>
                  <a:lnTo>
                    <a:pt x="6600" y="5771"/>
                  </a:lnTo>
                  <a:lnTo>
                    <a:pt x="6341" y="6012"/>
                  </a:lnTo>
                  <a:lnTo>
                    <a:pt x="6323" y="6038"/>
                  </a:lnTo>
                  <a:lnTo>
                    <a:pt x="6323" y="6064"/>
                  </a:lnTo>
                  <a:lnTo>
                    <a:pt x="6332" y="6082"/>
                  </a:lnTo>
                  <a:lnTo>
                    <a:pt x="6349" y="6090"/>
                  </a:lnTo>
                  <a:lnTo>
                    <a:pt x="6384" y="6090"/>
                  </a:lnTo>
                  <a:lnTo>
                    <a:pt x="6401" y="6082"/>
                  </a:lnTo>
                  <a:lnTo>
                    <a:pt x="6660" y="5840"/>
                  </a:lnTo>
                  <a:lnTo>
                    <a:pt x="6669" y="5822"/>
                  </a:lnTo>
                  <a:lnTo>
                    <a:pt x="6678" y="5805"/>
                  </a:lnTo>
                  <a:lnTo>
                    <a:pt x="6678" y="5788"/>
                  </a:lnTo>
                  <a:lnTo>
                    <a:pt x="6660" y="5779"/>
                  </a:lnTo>
                  <a:lnTo>
                    <a:pt x="6652" y="5762"/>
                  </a:lnTo>
                  <a:close/>
                  <a:moveTo>
                    <a:pt x="6678" y="5952"/>
                  </a:moveTo>
                  <a:lnTo>
                    <a:pt x="6660" y="5961"/>
                  </a:lnTo>
                  <a:lnTo>
                    <a:pt x="6652" y="5969"/>
                  </a:lnTo>
                  <a:lnTo>
                    <a:pt x="6393" y="6220"/>
                  </a:lnTo>
                  <a:lnTo>
                    <a:pt x="6375" y="6237"/>
                  </a:lnTo>
                  <a:lnTo>
                    <a:pt x="6375" y="6263"/>
                  </a:lnTo>
                  <a:lnTo>
                    <a:pt x="6384" y="6280"/>
                  </a:lnTo>
                  <a:lnTo>
                    <a:pt x="6401" y="6289"/>
                  </a:lnTo>
                  <a:lnTo>
                    <a:pt x="6418" y="6298"/>
                  </a:lnTo>
                  <a:lnTo>
                    <a:pt x="6436" y="6289"/>
                  </a:lnTo>
                  <a:lnTo>
                    <a:pt x="6453" y="6280"/>
                  </a:lnTo>
                  <a:lnTo>
                    <a:pt x="6712" y="6030"/>
                  </a:lnTo>
                  <a:lnTo>
                    <a:pt x="6721" y="6021"/>
                  </a:lnTo>
                  <a:lnTo>
                    <a:pt x="6721" y="6004"/>
                  </a:lnTo>
                  <a:lnTo>
                    <a:pt x="6721" y="5987"/>
                  </a:lnTo>
                  <a:lnTo>
                    <a:pt x="6712" y="5969"/>
                  </a:lnTo>
                  <a:lnTo>
                    <a:pt x="6695" y="5961"/>
                  </a:lnTo>
                  <a:lnTo>
                    <a:pt x="6678" y="5952"/>
                  </a:lnTo>
                  <a:close/>
                  <a:moveTo>
                    <a:pt x="6107" y="6246"/>
                  </a:moveTo>
                  <a:lnTo>
                    <a:pt x="6090" y="6254"/>
                  </a:lnTo>
                  <a:lnTo>
                    <a:pt x="6073" y="6263"/>
                  </a:lnTo>
                  <a:lnTo>
                    <a:pt x="5814" y="6505"/>
                  </a:lnTo>
                  <a:lnTo>
                    <a:pt x="5797" y="6531"/>
                  </a:lnTo>
                  <a:lnTo>
                    <a:pt x="5797" y="6557"/>
                  </a:lnTo>
                  <a:lnTo>
                    <a:pt x="5805" y="6565"/>
                  </a:lnTo>
                  <a:lnTo>
                    <a:pt x="5822" y="6574"/>
                  </a:lnTo>
                  <a:lnTo>
                    <a:pt x="5840" y="6583"/>
                  </a:lnTo>
                  <a:lnTo>
                    <a:pt x="5857" y="6574"/>
                  </a:lnTo>
                  <a:lnTo>
                    <a:pt x="5874" y="6565"/>
                  </a:lnTo>
                  <a:lnTo>
                    <a:pt x="6133" y="6323"/>
                  </a:lnTo>
                  <a:lnTo>
                    <a:pt x="6142" y="6306"/>
                  </a:lnTo>
                  <a:lnTo>
                    <a:pt x="6151" y="6298"/>
                  </a:lnTo>
                  <a:lnTo>
                    <a:pt x="6142" y="6280"/>
                  </a:lnTo>
                  <a:lnTo>
                    <a:pt x="6133" y="6263"/>
                  </a:lnTo>
                  <a:lnTo>
                    <a:pt x="6125" y="6254"/>
                  </a:lnTo>
                  <a:lnTo>
                    <a:pt x="6107" y="6246"/>
                  </a:lnTo>
                  <a:close/>
                  <a:moveTo>
                    <a:pt x="6142" y="6453"/>
                  </a:moveTo>
                  <a:lnTo>
                    <a:pt x="6133" y="6462"/>
                  </a:lnTo>
                  <a:lnTo>
                    <a:pt x="5874" y="6712"/>
                  </a:lnTo>
                  <a:lnTo>
                    <a:pt x="5857" y="6738"/>
                  </a:lnTo>
                  <a:lnTo>
                    <a:pt x="5866" y="6764"/>
                  </a:lnTo>
                  <a:lnTo>
                    <a:pt x="5874" y="6773"/>
                  </a:lnTo>
                  <a:lnTo>
                    <a:pt x="5883" y="6790"/>
                  </a:lnTo>
                  <a:lnTo>
                    <a:pt x="5917" y="6790"/>
                  </a:lnTo>
                  <a:lnTo>
                    <a:pt x="5935" y="6781"/>
                  </a:lnTo>
                  <a:lnTo>
                    <a:pt x="6194" y="6531"/>
                  </a:lnTo>
                  <a:lnTo>
                    <a:pt x="6203" y="6513"/>
                  </a:lnTo>
                  <a:lnTo>
                    <a:pt x="6211" y="6496"/>
                  </a:lnTo>
                  <a:lnTo>
                    <a:pt x="6203" y="6479"/>
                  </a:lnTo>
                  <a:lnTo>
                    <a:pt x="6194" y="6470"/>
                  </a:lnTo>
                  <a:lnTo>
                    <a:pt x="6177" y="6453"/>
                  </a:lnTo>
                  <a:close/>
                  <a:moveTo>
                    <a:pt x="5563" y="6738"/>
                  </a:moveTo>
                  <a:lnTo>
                    <a:pt x="5546" y="6747"/>
                  </a:lnTo>
                  <a:lnTo>
                    <a:pt x="5287" y="6989"/>
                  </a:lnTo>
                  <a:lnTo>
                    <a:pt x="5270" y="7014"/>
                  </a:lnTo>
                  <a:lnTo>
                    <a:pt x="5270" y="7040"/>
                  </a:lnTo>
                  <a:lnTo>
                    <a:pt x="5278" y="7049"/>
                  </a:lnTo>
                  <a:lnTo>
                    <a:pt x="5296" y="7066"/>
                  </a:lnTo>
                  <a:lnTo>
                    <a:pt x="5330" y="7066"/>
                  </a:lnTo>
                  <a:lnTo>
                    <a:pt x="5347" y="7058"/>
                  </a:lnTo>
                  <a:lnTo>
                    <a:pt x="5606" y="6807"/>
                  </a:lnTo>
                  <a:lnTo>
                    <a:pt x="5615" y="6799"/>
                  </a:lnTo>
                  <a:lnTo>
                    <a:pt x="5624" y="6781"/>
                  </a:lnTo>
                  <a:lnTo>
                    <a:pt x="5615" y="6764"/>
                  </a:lnTo>
                  <a:lnTo>
                    <a:pt x="5606" y="6747"/>
                  </a:lnTo>
                  <a:lnTo>
                    <a:pt x="5598" y="6738"/>
                  </a:lnTo>
                  <a:close/>
                  <a:moveTo>
                    <a:pt x="5650" y="6945"/>
                  </a:moveTo>
                  <a:lnTo>
                    <a:pt x="5632" y="6954"/>
                  </a:lnTo>
                  <a:lnTo>
                    <a:pt x="5615" y="6963"/>
                  </a:lnTo>
                  <a:lnTo>
                    <a:pt x="5356" y="7213"/>
                  </a:lnTo>
                  <a:lnTo>
                    <a:pt x="5339" y="7239"/>
                  </a:lnTo>
                  <a:lnTo>
                    <a:pt x="5347" y="7265"/>
                  </a:lnTo>
                  <a:lnTo>
                    <a:pt x="5356" y="7274"/>
                  </a:lnTo>
                  <a:lnTo>
                    <a:pt x="5365" y="7282"/>
                  </a:lnTo>
                  <a:lnTo>
                    <a:pt x="5382" y="7291"/>
                  </a:lnTo>
                  <a:lnTo>
                    <a:pt x="5399" y="7282"/>
                  </a:lnTo>
                  <a:lnTo>
                    <a:pt x="5416" y="7274"/>
                  </a:lnTo>
                  <a:lnTo>
                    <a:pt x="5676" y="7023"/>
                  </a:lnTo>
                  <a:lnTo>
                    <a:pt x="5684" y="7014"/>
                  </a:lnTo>
                  <a:lnTo>
                    <a:pt x="5693" y="6997"/>
                  </a:lnTo>
                  <a:lnTo>
                    <a:pt x="5684" y="6980"/>
                  </a:lnTo>
                  <a:lnTo>
                    <a:pt x="5676" y="6963"/>
                  </a:lnTo>
                  <a:lnTo>
                    <a:pt x="5667" y="6954"/>
                  </a:lnTo>
                  <a:lnTo>
                    <a:pt x="5650" y="6945"/>
                  </a:lnTo>
                  <a:close/>
                  <a:moveTo>
                    <a:pt x="5036" y="7222"/>
                  </a:moveTo>
                  <a:lnTo>
                    <a:pt x="5019" y="7230"/>
                  </a:lnTo>
                  <a:lnTo>
                    <a:pt x="4751" y="7472"/>
                  </a:lnTo>
                  <a:lnTo>
                    <a:pt x="4743" y="7498"/>
                  </a:lnTo>
                  <a:lnTo>
                    <a:pt x="4743" y="7524"/>
                  </a:lnTo>
                  <a:lnTo>
                    <a:pt x="4751" y="7541"/>
                  </a:lnTo>
                  <a:lnTo>
                    <a:pt x="4769" y="7550"/>
                  </a:lnTo>
                  <a:lnTo>
                    <a:pt x="4803" y="7550"/>
                  </a:lnTo>
                  <a:lnTo>
                    <a:pt x="4820" y="7541"/>
                  </a:lnTo>
                  <a:lnTo>
                    <a:pt x="5080" y="7300"/>
                  </a:lnTo>
                  <a:lnTo>
                    <a:pt x="5088" y="7282"/>
                  </a:lnTo>
                  <a:lnTo>
                    <a:pt x="5097" y="7265"/>
                  </a:lnTo>
                  <a:lnTo>
                    <a:pt x="5088" y="7248"/>
                  </a:lnTo>
                  <a:lnTo>
                    <a:pt x="5080" y="7230"/>
                  </a:lnTo>
                  <a:lnTo>
                    <a:pt x="5071" y="7222"/>
                  </a:lnTo>
                  <a:close/>
                  <a:moveTo>
                    <a:pt x="5114" y="7446"/>
                  </a:moveTo>
                  <a:lnTo>
                    <a:pt x="5097" y="7455"/>
                  </a:lnTo>
                  <a:lnTo>
                    <a:pt x="4838" y="7706"/>
                  </a:lnTo>
                  <a:lnTo>
                    <a:pt x="4829" y="7731"/>
                  </a:lnTo>
                  <a:lnTo>
                    <a:pt x="4829" y="7757"/>
                  </a:lnTo>
                  <a:lnTo>
                    <a:pt x="4838" y="7775"/>
                  </a:lnTo>
                  <a:lnTo>
                    <a:pt x="4855" y="7783"/>
                  </a:lnTo>
                  <a:lnTo>
                    <a:pt x="4890" y="7783"/>
                  </a:lnTo>
                  <a:lnTo>
                    <a:pt x="4898" y="7775"/>
                  </a:lnTo>
                  <a:lnTo>
                    <a:pt x="5157" y="7524"/>
                  </a:lnTo>
                  <a:lnTo>
                    <a:pt x="5166" y="7507"/>
                  </a:lnTo>
                  <a:lnTo>
                    <a:pt x="5175" y="7490"/>
                  </a:lnTo>
                  <a:lnTo>
                    <a:pt x="5166" y="7472"/>
                  </a:lnTo>
                  <a:lnTo>
                    <a:pt x="5157" y="7464"/>
                  </a:lnTo>
                  <a:lnTo>
                    <a:pt x="5149" y="7446"/>
                  </a:lnTo>
                  <a:close/>
                  <a:moveTo>
                    <a:pt x="4509" y="7706"/>
                  </a:moveTo>
                  <a:lnTo>
                    <a:pt x="4492" y="7723"/>
                  </a:lnTo>
                  <a:lnTo>
                    <a:pt x="4224" y="7965"/>
                  </a:lnTo>
                  <a:lnTo>
                    <a:pt x="4216" y="7982"/>
                  </a:lnTo>
                  <a:lnTo>
                    <a:pt x="4216" y="8016"/>
                  </a:lnTo>
                  <a:lnTo>
                    <a:pt x="4224" y="8025"/>
                  </a:lnTo>
                  <a:lnTo>
                    <a:pt x="4242" y="8034"/>
                  </a:lnTo>
                  <a:lnTo>
                    <a:pt x="4259" y="8042"/>
                  </a:lnTo>
                  <a:lnTo>
                    <a:pt x="4276" y="8034"/>
                  </a:lnTo>
                  <a:lnTo>
                    <a:pt x="4294" y="8025"/>
                  </a:lnTo>
                  <a:lnTo>
                    <a:pt x="4553" y="7783"/>
                  </a:lnTo>
                  <a:lnTo>
                    <a:pt x="4561" y="7766"/>
                  </a:lnTo>
                  <a:lnTo>
                    <a:pt x="4570" y="7749"/>
                  </a:lnTo>
                  <a:lnTo>
                    <a:pt x="4561" y="7740"/>
                  </a:lnTo>
                  <a:lnTo>
                    <a:pt x="4553" y="7723"/>
                  </a:lnTo>
                  <a:lnTo>
                    <a:pt x="4544" y="7714"/>
                  </a:lnTo>
                  <a:lnTo>
                    <a:pt x="4527" y="7706"/>
                  </a:lnTo>
                  <a:close/>
                  <a:moveTo>
                    <a:pt x="4596" y="7947"/>
                  </a:moveTo>
                  <a:lnTo>
                    <a:pt x="4579" y="7956"/>
                  </a:lnTo>
                  <a:lnTo>
                    <a:pt x="4319" y="8207"/>
                  </a:lnTo>
                  <a:lnTo>
                    <a:pt x="4311" y="8232"/>
                  </a:lnTo>
                  <a:lnTo>
                    <a:pt x="4311" y="8258"/>
                  </a:lnTo>
                  <a:lnTo>
                    <a:pt x="4319" y="8267"/>
                  </a:lnTo>
                  <a:lnTo>
                    <a:pt x="4337" y="8276"/>
                  </a:lnTo>
                  <a:lnTo>
                    <a:pt x="4354" y="8284"/>
                  </a:lnTo>
                  <a:lnTo>
                    <a:pt x="4371" y="8276"/>
                  </a:lnTo>
                  <a:lnTo>
                    <a:pt x="4380" y="8267"/>
                  </a:lnTo>
                  <a:lnTo>
                    <a:pt x="4639" y="8016"/>
                  </a:lnTo>
                  <a:lnTo>
                    <a:pt x="4656" y="8008"/>
                  </a:lnTo>
                  <a:lnTo>
                    <a:pt x="4656" y="7991"/>
                  </a:lnTo>
                  <a:lnTo>
                    <a:pt x="4656" y="7973"/>
                  </a:lnTo>
                  <a:lnTo>
                    <a:pt x="4648" y="7956"/>
                  </a:lnTo>
                  <a:lnTo>
                    <a:pt x="4630" y="7947"/>
                  </a:lnTo>
                  <a:close/>
                  <a:moveTo>
                    <a:pt x="4000" y="8189"/>
                  </a:moveTo>
                  <a:lnTo>
                    <a:pt x="3983" y="8198"/>
                  </a:lnTo>
                  <a:lnTo>
                    <a:pt x="3965" y="8207"/>
                  </a:lnTo>
                  <a:lnTo>
                    <a:pt x="3697" y="8448"/>
                  </a:lnTo>
                  <a:lnTo>
                    <a:pt x="3689" y="8474"/>
                  </a:lnTo>
                  <a:lnTo>
                    <a:pt x="3689" y="8500"/>
                  </a:lnTo>
                  <a:lnTo>
                    <a:pt x="3697" y="8509"/>
                  </a:lnTo>
                  <a:lnTo>
                    <a:pt x="3715" y="8517"/>
                  </a:lnTo>
                  <a:lnTo>
                    <a:pt x="3732" y="8526"/>
                  </a:lnTo>
                  <a:lnTo>
                    <a:pt x="3749" y="8526"/>
                  </a:lnTo>
                  <a:lnTo>
                    <a:pt x="3758" y="8517"/>
                  </a:lnTo>
                  <a:lnTo>
                    <a:pt x="4026" y="8267"/>
                  </a:lnTo>
                  <a:lnTo>
                    <a:pt x="4034" y="8258"/>
                  </a:lnTo>
                  <a:lnTo>
                    <a:pt x="4043" y="8241"/>
                  </a:lnTo>
                  <a:lnTo>
                    <a:pt x="4034" y="8224"/>
                  </a:lnTo>
                  <a:lnTo>
                    <a:pt x="4026" y="8207"/>
                  </a:lnTo>
                  <a:lnTo>
                    <a:pt x="4017" y="8198"/>
                  </a:lnTo>
                  <a:lnTo>
                    <a:pt x="4000" y="8189"/>
                  </a:lnTo>
                  <a:close/>
                  <a:moveTo>
                    <a:pt x="4078" y="8440"/>
                  </a:moveTo>
                  <a:lnTo>
                    <a:pt x="4060" y="8457"/>
                  </a:lnTo>
                  <a:lnTo>
                    <a:pt x="3801" y="8699"/>
                  </a:lnTo>
                  <a:lnTo>
                    <a:pt x="3792" y="8725"/>
                  </a:lnTo>
                  <a:lnTo>
                    <a:pt x="3792" y="8751"/>
                  </a:lnTo>
                  <a:lnTo>
                    <a:pt x="3801" y="8768"/>
                  </a:lnTo>
                  <a:lnTo>
                    <a:pt x="3818" y="8777"/>
                  </a:lnTo>
                  <a:lnTo>
                    <a:pt x="3853" y="8777"/>
                  </a:lnTo>
                  <a:lnTo>
                    <a:pt x="3870" y="8768"/>
                  </a:lnTo>
                  <a:lnTo>
                    <a:pt x="4129" y="8517"/>
                  </a:lnTo>
                  <a:lnTo>
                    <a:pt x="4138" y="8500"/>
                  </a:lnTo>
                  <a:lnTo>
                    <a:pt x="4138" y="8483"/>
                  </a:lnTo>
                  <a:lnTo>
                    <a:pt x="4138" y="8466"/>
                  </a:lnTo>
                  <a:lnTo>
                    <a:pt x="4129" y="8457"/>
                  </a:lnTo>
                  <a:lnTo>
                    <a:pt x="4112" y="8448"/>
                  </a:lnTo>
                  <a:lnTo>
                    <a:pt x="4095" y="8440"/>
                  </a:lnTo>
                  <a:close/>
                  <a:moveTo>
                    <a:pt x="3456" y="8682"/>
                  </a:moveTo>
                  <a:lnTo>
                    <a:pt x="3438" y="8690"/>
                  </a:lnTo>
                  <a:lnTo>
                    <a:pt x="3171" y="8932"/>
                  </a:lnTo>
                  <a:lnTo>
                    <a:pt x="3162" y="8958"/>
                  </a:lnTo>
                  <a:lnTo>
                    <a:pt x="3162" y="8984"/>
                  </a:lnTo>
                  <a:lnTo>
                    <a:pt x="3171" y="9001"/>
                  </a:lnTo>
                  <a:lnTo>
                    <a:pt x="3188" y="9010"/>
                  </a:lnTo>
                  <a:lnTo>
                    <a:pt x="3222" y="9010"/>
                  </a:lnTo>
                  <a:lnTo>
                    <a:pt x="3231" y="9001"/>
                  </a:lnTo>
                  <a:lnTo>
                    <a:pt x="3499" y="8759"/>
                  </a:lnTo>
                  <a:lnTo>
                    <a:pt x="3507" y="8742"/>
                  </a:lnTo>
                  <a:lnTo>
                    <a:pt x="3516" y="8725"/>
                  </a:lnTo>
                  <a:lnTo>
                    <a:pt x="3507" y="8708"/>
                  </a:lnTo>
                  <a:lnTo>
                    <a:pt x="3499" y="8690"/>
                  </a:lnTo>
                  <a:lnTo>
                    <a:pt x="3490" y="8682"/>
                  </a:lnTo>
                  <a:close/>
                  <a:moveTo>
                    <a:pt x="3559" y="8941"/>
                  </a:moveTo>
                  <a:lnTo>
                    <a:pt x="3542" y="8949"/>
                  </a:lnTo>
                  <a:lnTo>
                    <a:pt x="3291" y="9200"/>
                  </a:lnTo>
                  <a:lnTo>
                    <a:pt x="3274" y="9226"/>
                  </a:lnTo>
                  <a:lnTo>
                    <a:pt x="3274" y="9252"/>
                  </a:lnTo>
                  <a:lnTo>
                    <a:pt x="3283" y="9260"/>
                  </a:lnTo>
                  <a:lnTo>
                    <a:pt x="3300" y="9269"/>
                  </a:lnTo>
                  <a:lnTo>
                    <a:pt x="3317" y="9278"/>
                  </a:lnTo>
                  <a:lnTo>
                    <a:pt x="3335" y="9269"/>
                  </a:lnTo>
                  <a:lnTo>
                    <a:pt x="3352" y="9260"/>
                  </a:lnTo>
                  <a:lnTo>
                    <a:pt x="3611" y="9018"/>
                  </a:lnTo>
                  <a:lnTo>
                    <a:pt x="3620" y="9001"/>
                  </a:lnTo>
                  <a:lnTo>
                    <a:pt x="3620" y="8984"/>
                  </a:lnTo>
                  <a:lnTo>
                    <a:pt x="3620" y="8967"/>
                  </a:lnTo>
                  <a:lnTo>
                    <a:pt x="3611" y="8949"/>
                  </a:lnTo>
                  <a:lnTo>
                    <a:pt x="3594" y="8941"/>
                  </a:lnTo>
                  <a:close/>
                  <a:moveTo>
                    <a:pt x="2929" y="9165"/>
                  </a:moveTo>
                  <a:lnTo>
                    <a:pt x="2911" y="9174"/>
                  </a:lnTo>
                  <a:lnTo>
                    <a:pt x="2644" y="9424"/>
                  </a:lnTo>
                  <a:lnTo>
                    <a:pt x="2635" y="9442"/>
                  </a:lnTo>
                  <a:lnTo>
                    <a:pt x="2635" y="9476"/>
                  </a:lnTo>
                  <a:lnTo>
                    <a:pt x="2644" y="9485"/>
                  </a:lnTo>
                  <a:lnTo>
                    <a:pt x="2661" y="9494"/>
                  </a:lnTo>
                  <a:lnTo>
                    <a:pt x="2678" y="9502"/>
                  </a:lnTo>
                  <a:lnTo>
                    <a:pt x="2695" y="9494"/>
                  </a:lnTo>
                  <a:lnTo>
                    <a:pt x="2704" y="9485"/>
                  </a:lnTo>
                  <a:lnTo>
                    <a:pt x="2972" y="9243"/>
                  </a:lnTo>
                  <a:lnTo>
                    <a:pt x="2981" y="9226"/>
                  </a:lnTo>
                  <a:lnTo>
                    <a:pt x="2989" y="9209"/>
                  </a:lnTo>
                  <a:lnTo>
                    <a:pt x="2981" y="9191"/>
                  </a:lnTo>
                  <a:lnTo>
                    <a:pt x="2972" y="9183"/>
                  </a:lnTo>
                  <a:lnTo>
                    <a:pt x="2963" y="9174"/>
                  </a:lnTo>
                  <a:lnTo>
                    <a:pt x="2946" y="9165"/>
                  </a:lnTo>
                  <a:close/>
                  <a:moveTo>
                    <a:pt x="3058" y="9433"/>
                  </a:moveTo>
                  <a:lnTo>
                    <a:pt x="3041" y="9442"/>
                  </a:lnTo>
                  <a:lnTo>
                    <a:pt x="3032" y="9450"/>
                  </a:lnTo>
                  <a:lnTo>
                    <a:pt x="2773" y="9692"/>
                  </a:lnTo>
                  <a:lnTo>
                    <a:pt x="2756" y="9718"/>
                  </a:lnTo>
                  <a:lnTo>
                    <a:pt x="2765" y="9744"/>
                  </a:lnTo>
                  <a:lnTo>
                    <a:pt x="2773" y="9761"/>
                  </a:lnTo>
                  <a:lnTo>
                    <a:pt x="2782" y="9770"/>
                  </a:lnTo>
                  <a:lnTo>
                    <a:pt x="2816" y="9770"/>
                  </a:lnTo>
                  <a:lnTo>
                    <a:pt x="2834" y="9761"/>
                  </a:lnTo>
                  <a:lnTo>
                    <a:pt x="3093" y="9511"/>
                  </a:lnTo>
                  <a:lnTo>
                    <a:pt x="3101" y="9494"/>
                  </a:lnTo>
                  <a:lnTo>
                    <a:pt x="3101" y="9476"/>
                  </a:lnTo>
                  <a:lnTo>
                    <a:pt x="3101" y="9468"/>
                  </a:lnTo>
                  <a:lnTo>
                    <a:pt x="3093" y="9450"/>
                  </a:lnTo>
                  <a:lnTo>
                    <a:pt x="3076" y="9442"/>
                  </a:lnTo>
                  <a:lnTo>
                    <a:pt x="3058" y="9433"/>
                  </a:lnTo>
                  <a:close/>
                  <a:moveTo>
                    <a:pt x="2419" y="9649"/>
                  </a:moveTo>
                  <a:lnTo>
                    <a:pt x="2402" y="9658"/>
                  </a:lnTo>
                  <a:lnTo>
                    <a:pt x="2385" y="9666"/>
                  </a:lnTo>
                  <a:lnTo>
                    <a:pt x="2117" y="9908"/>
                  </a:lnTo>
                  <a:lnTo>
                    <a:pt x="2108" y="9934"/>
                  </a:lnTo>
                  <a:lnTo>
                    <a:pt x="2108" y="9960"/>
                  </a:lnTo>
                  <a:lnTo>
                    <a:pt x="2117" y="9969"/>
                  </a:lnTo>
                  <a:lnTo>
                    <a:pt x="2134" y="9977"/>
                  </a:lnTo>
                  <a:lnTo>
                    <a:pt x="2151" y="9986"/>
                  </a:lnTo>
                  <a:lnTo>
                    <a:pt x="2169" y="9986"/>
                  </a:lnTo>
                  <a:lnTo>
                    <a:pt x="2177" y="9969"/>
                  </a:lnTo>
                  <a:lnTo>
                    <a:pt x="2445" y="9727"/>
                  </a:lnTo>
                  <a:lnTo>
                    <a:pt x="2454" y="9718"/>
                  </a:lnTo>
                  <a:lnTo>
                    <a:pt x="2462" y="9701"/>
                  </a:lnTo>
                  <a:lnTo>
                    <a:pt x="2454" y="9684"/>
                  </a:lnTo>
                  <a:lnTo>
                    <a:pt x="2445" y="9666"/>
                  </a:lnTo>
                  <a:lnTo>
                    <a:pt x="2436" y="9658"/>
                  </a:lnTo>
                  <a:lnTo>
                    <a:pt x="2419" y="9649"/>
                  </a:lnTo>
                  <a:close/>
                  <a:moveTo>
                    <a:pt x="2523" y="9934"/>
                  </a:moveTo>
                  <a:lnTo>
                    <a:pt x="2514" y="9943"/>
                  </a:lnTo>
                  <a:lnTo>
                    <a:pt x="2255" y="10193"/>
                  </a:lnTo>
                  <a:lnTo>
                    <a:pt x="2238" y="10219"/>
                  </a:lnTo>
                  <a:lnTo>
                    <a:pt x="2246" y="10245"/>
                  </a:lnTo>
                  <a:lnTo>
                    <a:pt x="2255" y="10254"/>
                  </a:lnTo>
                  <a:lnTo>
                    <a:pt x="2264" y="10262"/>
                  </a:lnTo>
                  <a:lnTo>
                    <a:pt x="2281" y="10271"/>
                  </a:lnTo>
                  <a:lnTo>
                    <a:pt x="2298" y="10262"/>
                  </a:lnTo>
                  <a:lnTo>
                    <a:pt x="2315" y="10254"/>
                  </a:lnTo>
                  <a:lnTo>
                    <a:pt x="2575" y="10012"/>
                  </a:lnTo>
                  <a:lnTo>
                    <a:pt x="2583" y="9995"/>
                  </a:lnTo>
                  <a:lnTo>
                    <a:pt x="2583" y="9977"/>
                  </a:lnTo>
                  <a:lnTo>
                    <a:pt x="2583" y="9960"/>
                  </a:lnTo>
                  <a:lnTo>
                    <a:pt x="2575" y="9943"/>
                  </a:lnTo>
                  <a:lnTo>
                    <a:pt x="2557" y="9934"/>
                  </a:lnTo>
                  <a:close/>
                  <a:moveTo>
                    <a:pt x="1875" y="10141"/>
                  </a:moveTo>
                  <a:lnTo>
                    <a:pt x="1858" y="10150"/>
                  </a:lnTo>
                  <a:lnTo>
                    <a:pt x="1590" y="10392"/>
                  </a:lnTo>
                  <a:lnTo>
                    <a:pt x="1581" y="10418"/>
                  </a:lnTo>
                  <a:lnTo>
                    <a:pt x="1581" y="10444"/>
                  </a:lnTo>
                  <a:lnTo>
                    <a:pt x="1590" y="10461"/>
                  </a:lnTo>
                  <a:lnTo>
                    <a:pt x="1607" y="10470"/>
                  </a:lnTo>
                  <a:lnTo>
                    <a:pt x="1642" y="10470"/>
                  </a:lnTo>
                  <a:lnTo>
                    <a:pt x="1650" y="10461"/>
                  </a:lnTo>
                  <a:lnTo>
                    <a:pt x="1918" y="10219"/>
                  </a:lnTo>
                  <a:lnTo>
                    <a:pt x="1927" y="10202"/>
                  </a:lnTo>
                  <a:lnTo>
                    <a:pt x="1935" y="10185"/>
                  </a:lnTo>
                  <a:lnTo>
                    <a:pt x="1927" y="10167"/>
                  </a:lnTo>
                  <a:lnTo>
                    <a:pt x="1918" y="10150"/>
                  </a:lnTo>
                  <a:lnTo>
                    <a:pt x="1909" y="10141"/>
                  </a:lnTo>
                  <a:close/>
                  <a:moveTo>
                    <a:pt x="2030" y="10426"/>
                  </a:moveTo>
                  <a:lnTo>
                    <a:pt x="2013" y="10435"/>
                  </a:lnTo>
                  <a:lnTo>
                    <a:pt x="1996" y="10444"/>
                  </a:lnTo>
                  <a:lnTo>
                    <a:pt x="1737" y="10694"/>
                  </a:lnTo>
                  <a:lnTo>
                    <a:pt x="1719" y="10712"/>
                  </a:lnTo>
                  <a:lnTo>
                    <a:pt x="1728" y="10737"/>
                  </a:lnTo>
                  <a:lnTo>
                    <a:pt x="1737" y="10755"/>
                  </a:lnTo>
                  <a:lnTo>
                    <a:pt x="1745" y="10763"/>
                  </a:lnTo>
                  <a:lnTo>
                    <a:pt x="1780" y="10763"/>
                  </a:lnTo>
                  <a:lnTo>
                    <a:pt x="1797" y="10755"/>
                  </a:lnTo>
                  <a:lnTo>
                    <a:pt x="2056" y="10504"/>
                  </a:lnTo>
                  <a:lnTo>
                    <a:pt x="2065" y="10487"/>
                  </a:lnTo>
                  <a:lnTo>
                    <a:pt x="2074" y="10478"/>
                  </a:lnTo>
                  <a:lnTo>
                    <a:pt x="2065" y="10461"/>
                  </a:lnTo>
                  <a:lnTo>
                    <a:pt x="2056" y="10444"/>
                  </a:lnTo>
                  <a:lnTo>
                    <a:pt x="2048" y="10435"/>
                  </a:lnTo>
                  <a:lnTo>
                    <a:pt x="2030" y="10426"/>
                  </a:lnTo>
                  <a:close/>
                  <a:moveTo>
                    <a:pt x="1348" y="10625"/>
                  </a:moveTo>
                  <a:lnTo>
                    <a:pt x="1331" y="10634"/>
                  </a:lnTo>
                  <a:lnTo>
                    <a:pt x="1063" y="10884"/>
                  </a:lnTo>
                  <a:lnTo>
                    <a:pt x="1054" y="10902"/>
                  </a:lnTo>
                  <a:lnTo>
                    <a:pt x="1054" y="10927"/>
                  </a:lnTo>
                  <a:lnTo>
                    <a:pt x="1063" y="10945"/>
                  </a:lnTo>
                  <a:lnTo>
                    <a:pt x="1080" y="10953"/>
                  </a:lnTo>
                  <a:lnTo>
                    <a:pt x="1097" y="10962"/>
                  </a:lnTo>
                  <a:lnTo>
                    <a:pt x="1115" y="10953"/>
                  </a:lnTo>
                  <a:lnTo>
                    <a:pt x="1123" y="10945"/>
                  </a:lnTo>
                  <a:lnTo>
                    <a:pt x="1391" y="10703"/>
                  </a:lnTo>
                  <a:lnTo>
                    <a:pt x="1400" y="10686"/>
                  </a:lnTo>
                  <a:lnTo>
                    <a:pt x="1408" y="10668"/>
                  </a:lnTo>
                  <a:lnTo>
                    <a:pt x="1400" y="10651"/>
                  </a:lnTo>
                  <a:lnTo>
                    <a:pt x="1391" y="10642"/>
                  </a:lnTo>
                  <a:lnTo>
                    <a:pt x="1374" y="10625"/>
                  </a:lnTo>
                  <a:close/>
                  <a:moveTo>
                    <a:pt x="1495" y="10927"/>
                  </a:moveTo>
                  <a:lnTo>
                    <a:pt x="1478" y="10936"/>
                  </a:lnTo>
                  <a:lnTo>
                    <a:pt x="1218" y="11187"/>
                  </a:lnTo>
                  <a:lnTo>
                    <a:pt x="1210" y="11213"/>
                  </a:lnTo>
                  <a:lnTo>
                    <a:pt x="1210" y="11238"/>
                  </a:lnTo>
                  <a:lnTo>
                    <a:pt x="1218" y="11247"/>
                  </a:lnTo>
                  <a:lnTo>
                    <a:pt x="1236" y="11264"/>
                  </a:lnTo>
                  <a:lnTo>
                    <a:pt x="1270" y="11264"/>
                  </a:lnTo>
                  <a:lnTo>
                    <a:pt x="1279" y="11247"/>
                  </a:lnTo>
                  <a:lnTo>
                    <a:pt x="1538" y="11005"/>
                  </a:lnTo>
                  <a:lnTo>
                    <a:pt x="1547" y="10988"/>
                  </a:lnTo>
                  <a:lnTo>
                    <a:pt x="1555" y="10971"/>
                  </a:lnTo>
                  <a:lnTo>
                    <a:pt x="1547" y="10953"/>
                  </a:lnTo>
                  <a:lnTo>
                    <a:pt x="1538" y="10936"/>
                  </a:lnTo>
                  <a:lnTo>
                    <a:pt x="1529" y="10927"/>
                  </a:lnTo>
                  <a:close/>
                  <a:moveTo>
                    <a:pt x="838" y="11109"/>
                  </a:moveTo>
                  <a:lnTo>
                    <a:pt x="821" y="11118"/>
                  </a:lnTo>
                  <a:lnTo>
                    <a:pt x="804" y="11126"/>
                  </a:lnTo>
                  <a:lnTo>
                    <a:pt x="536" y="11368"/>
                  </a:lnTo>
                  <a:lnTo>
                    <a:pt x="527" y="11394"/>
                  </a:lnTo>
                  <a:lnTo>
                    <a:pt x="527" y="11420"/>
                  </a:lnTo>
                  <a:lnTo>
                    <a:pt x="536" y="11429"/>
                  </a:lnTo>
                  <a:lnTo>
                    <a:pt x="553" y="11437"/>
                  </a:lnTo>
                  <a:lnTo>
                    <a:pt x="571" y="11446"/>
                  </a:lnTo>
                  <a:lnTo>
                    <a:pt x="588" y="11446"/>
                  </a:lnTo>
                  <a:lnTo>
                    <a:pt x="596" y="11429"/>
                  </a:lnTo>
                  <a:lnTo>
                    <a:pt x="864" y="11187"/>
                  </a:lnTo>
                  <a:lnTo>
                    <a:pt x="873" y="11178"/>
                  </a:lnTo>
                  <a:lnTo>
                    <a:pt x="881" y="11161"/>
                  </a:lnTo>
                  <a:lnTo>
                    <a:pt x="873" y="11143"/>
                  </a:lnTo>
                  <a:lnTo>
                    <a:pt x="864" y="11126"/>
                  </a:lnTo>
                  <a:lnTo>
                    <a:pt x="847" y="11118"/>
                  </a:lnTo>
                  <a:lnTo>
                    <a:pt x="838" y="11109"/>
                  </a:lnTo>
                  <a:close/>
                  <a:moveTo>
                    <a:pt x="994" y="11420"/>
                  </a:moveTo>
                  <a:lnTo>
                    <a:pt x="977" y="11429"/>
                  </a:lnTo>
                  <a:lnTo>
                    <a:pt x="959" y="11437"/>
                  </a:lnTo>
                  <a:lnTo>
                    <a:pt x="700" y="11688"/>
                  </a:lnTo>
                  <a:lnTo>
                    <a:pt x="691" y="11705"/>
                  </a:lnTo>
                  <a:lnTo>
                    <a:pt x="691" y="11731"/>
                  </a:lnTo>
                  <a:lnTo>
                    <a:pt x="700" y="11748"/>
                  </a:lnTo>
                  <a:lnTo>
                    <a:pt x="717" y="11757"/>
                  </a:lnTo>
                  <a:lnTo>
                    <a:pt x="752" y="11757"/>
                  </a:lnTo>
                  <a:lnTo>
                    <a:pt x="761" y="11748"/>
                  </a:lnTo>
                  <a:lnTo>
                    <a:pt x="1020" y="11498"/>
                  </a:lnTo>
                  <a:lnTo>
                    <a:pt x="1037" y="11489"/>
                  </a:lnTo>
                  <a:lnTo>
                    <a:pt x="1037" y="11472"/>
                  </a:lnTo>
                  <a:lnTo>
                    <a:pt x="1037" y="11454"/>
                  </a:lnTo>
                  <a:lnTo>
                    <a:pt x="1028" y="11437"/>
                  </a:lnTo>
                  <a:lnTo>
                    <a:pt x="1011" y="11429"/>
                  </a:lnTo>
                  <a:lnTo>
                    <a:pt x="994" y="11420"/>
                  </a:lnTo>
                  <a:close/>
                  <a:moveTo>
                    <a:pt x="294" y="11601"/>
                  </a:moveTo>
                  <a:lnTo>
                    <a:pt x="277" y="11610"/>
                  </a:lnTo>
                  <a:lnTo>
                    <a:pt x="9" y="11852"/>
                  </a:lnTo>
                  <a:lnTo>
                    <a:pt x="0" y="11878"/>
                  </a:lnTo>
                  <a:lnTo>
                    <a:pt x="0" y="11904"/>
                  </a:lnTo>
                  <a:lnTo>
                    <a:pt x="9" y="11921"/>
                  </a:lnTo>
                  <a:lnTo>
                    <a:pt x="26" y="11930"/>
                  </a:lnTo>
                  <a:lnTo>
                    <a:pt x="61" y="11930"/>
                  </a:lnTo>
                  <a:lnTo>
                    <a:pt x="70" y="11921"/>
                  </a:lnTo>
                  <a:lnTo>
                    <a:pt x="337" y="11679"/>
                  </a:lnTo>
                  <a:lnTo>
                    <a:pt x="346" y="11662"/>
                  </a:lnTo>
                  <a:lnTo>
                    <a:pt x="355" y="11644"/>
                  </a:lnTo>
                  <a:lnTo>
                    <a:pt x="346" y="11627"/>
                  </a:lnTo>
                  <a:lnTo>
                    <a:pt x="337" y="11610"/>
                  </a:lnTo>
                  <a:lnTo>
                    <a:pt x="320" y="11601"/>
                  </a:lnTo>
                  <a:close/>
                  <a:moveTo>
                    <a:pt x="424" y="11852"/>
                  </a:moveTo>
                  <a:lnTo>
                    <a:pt x="78" y="11930"/>
                  </a:lnTo>
                  <a:lnTo>
                    <a:pt x="61" y="11930"/>
                  </a:lnTo>
                  <a:lnTo>
                    <a:pt x="52" y="11947"/>
                  </a:lnTo>
                  <a:lnTo>
                    <a:pt x="44" y="11964"/>
                  </a:lnTo>
                  <a:lnTo>
                    <a:pt x="44" y="11981"/>
                  </a:lnTo>
                  <a:lnTo>
                    <a:pt x="44" y="11990"/>
                  </a:lnTo>
                  <a:lnTo>
                    <a:pt x="52" y="11999"/>
                  </a:lnTo>
                  <a:lnTo>
                    <a:pt x="61" y="12007"/>
                  </a:lnTo>
                  <a:lnTo>
                    <a:pt x="78" y="12016"/>
                  </a:lnTo>
                  <a:lnTo>
                    <a:pt x="95" y="12016"/>
                  </a:lnTo>
                  <a:lnTo>
                    <a:pt x="450" y="11938"/>
                  </a:lnTo>
                  <a:lnTo>
                    <a:pt x="458" y="11930"/>
                  </a:lnTo>
                  <a:lnTo>
                    <a:pt x="475" y="11921"/>
                  </a:lnTo>
                  <a:lnTo>
                    <a:pt x="484" y="11904"/>
                  </a:lnTo>
                  <a:lnTo>
                    <a:pt x="484" y="11886"/>
                  </a:lnTo>
                  <a:lnTo>
                    <a:pt x="475" y="11869"/>
                  </a:lnTo>
                  <a:lnTo>
                    <a:pt x="458" y="11852"/>
                  </a:lnTo>
                  <a:close/>
                </a:path>
              </a:pathLst>
            </a:custGeom>
            <a:solidFill>
              <a:srgbClr val="FF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-1898667" y="4544182"/>
              <a:ext cx="24630" cy="10951"/>
            </a:xfrm>
            <a:custGeom>
              <a:rect b="b" l="l" r="r" t="t"/>
              <a:pathLst>
                <a:path extrusionOk="0" h="277" w="623">
                  <a:moveTo>
                    <a:pt x="0" y="0"/>
                  </a:moveTo>
                  <a:lnTo>
                    <a:pt x="251" y="277"/>
                  </a:lnTo>
                  <a:lnTo>
                    <a:pt x="622" y="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-2612788" y="3782975"/>
              <a:ext cx="711393" cy="755791"/>
            </a:xfrm>
            <a:custGeom>
              <a:rect b="b" l="l" r="r" t="t"/>
              <a:pathLst>
                <a:path extrusionOk="0" h="19117" w="17994">
                  <a:moveTo>
                    <a:pt x="53" y="0"/>
                  </a:moveTo>
                  <a:lnTo>
                    <a:pt x="27" y="9"/>
                  </a:lnTo>
                  <a:lnTo>
                    <a:pt x="18" y="18"/>
                  </a:lnTo>
                  <a:lnTo>
                    <a:pt x="1" y="35"/>
                  </a:lnTo>
                  <a:lnTo>
                    <a:pt x="1" y="61"/>
                  </a:lnTo>
                  <a:lnTo>
                    <a:pt x="10" y="78"/>
                  </a:lnTo>
                  <a:lnTo>
                    <a:pt x="260" y="337"/>
                  </a:lnTo>
                  <a:lnTo>
                    <a:pt x="286" y="354"/>
                  </a:lnTo>
                  <a:lnTo>
                    <a:pt x="312" y="346"/>
                  </a:lnTo>
                  <a:lnTo>
                    <a:pt x="321" y="337"/>
                  </a:lnTo>
                  <a:lnTo>
                    <a:pt x="329" y="328"/>
                  </a:lnTo>
                  <a:lnTo>
                    <a:pt x="338" y="311"/>
                  </a:lnTo>
                  <a:lnTo>
                    <a:pt x="338" y="294"/>
                  </a:lnTo>
                  <a:lnTo>
                    <a:pt x="321" y="277"/>
                  </a:lnTo>
                  <a:lnTo>
                    <a:pt x="79" y="18"/>
                  </a:lnTo>
                  <a:lnTo>
                    <a:pt x="53" y="0"/>
                  </a:lnTo>
                  <a:close/>
                  <a:moveTo>
                    <a:pt x="519" y="527"/>
                  </a:moveTo>
                  <a:lnTo>
                    <a:pt x="511" y="536"/>
                  </a:lnTo>
                  <a:lnTo>
                    <a:pt x="493" y="562"/>
                  </a:lnTo>
                  <a:lnTo>
                    <a:pt x="493" y="588"/>
                  </a:lnTo>
                  <a:lnTo>
                    <a:pt x="502" y="596"/>
                  </a:lnTo>
                  <a:lnTo>
                    <a:pt x="752" y="855"/>
                  </a:lnTo>
                  <a:lnTo>
                    <a:pt x="770" y="873"/>
                  </a:lnTo>
                  <a:lnTo>
                    <a:pt x="804" y="873"/>
                  </a:lnTo>
                  <a:lnTo>
                    <a:pt x="813" y="864"/>
                  </a:lnTo>
                  <a:lnTo>
                    <a:pt x="822" y="847"/>
                  </a:lnTo>
                  <a:lnTo>
                    <a:pt x="830" y="829"/>
                  </a:lnTo>
                  <a:lnTo>
                    <a:pt x="822" y="812"/>
                  </a:lnTo>
                  <a:lnTo>
                    <a:pt x="813" y="795"/>
                  </a:lnTo>
                  <a:lnTo>
                    <a:pt x="571" y="536"/>
                  </a:lnTo>
                  <a:lnTo>
                    <a:pt x="545" y="527"/>
                  </a:lnTo>
                  <a:close/>
                  <a:moveTo>
                    <a:pt x="1020" y="1045"/>
                  </a:moveTo>
                  <a:lnTo>
                    <a:pt x="994" y="1054"/>
                  </a:lnTo>
                  <a:lnTo>
                    <a:pt x="986" y="1080"/>
                  </a:lnTo>
                  <a:lnTo>
                    <a:pt x="986" y="1097"/>
                  </a:lnTo>
                  <a:lnTo>
                    <a:pt x="986" y="1106"/>
                  </a:lnTo>
                  <a:lnTo>
                    <a:pt x="994" y="1123"/>
                  </a:lnTo>
                  <a:lnTo>
                    <a:pt x="1236" y="1382"/>
                  </a:lnTo>
                  <a:lnTo>
                    <a:pt x="1253" y="1391"/>
                  </a:lnTo>
                  <a:lnTo>
                    <a:pt x="1288" y="1391"/>
                  </a:lnTo>
                  <a:lnTo>
                    <a:pt x="1305" y="1382"/>
                  </a:lnTo>
                  <a:lnTo>
                    <a:pt x="1314" y="1356"/>
                  </a:lnTo>
                  <a:lnTo>
                    <a:pt x="1314" y="1330"/>
                  </a:lnTo>
                  <a:lnTo>
                    <a:pt x="1305" y="1322"/>
                  </a:lnTo>
                  <a:lnTo>
                    <a:pt x="1063" y="1063"/>
                  </a:lnTo>
                  <a:lnTo>
                    <a:pt x="1046" y="1045"/>
                  </a:lnTo>
                  <a:close/>
                  <a:moveTo>
                    <a:pt x="1521" y="1564"/>
                  </a:moveTo>
                  <a:lnTo>
                    <a:pt x="1504" y="1572"/>
                  </a:lnTo>
                  <a:lnTo>
                    <a:pt x="1487" y="1581"/>
                  </a:lnTo>
                  <a:lnTo>
                    <a:pt x="1478" y="1607"/>
                  </a:lnTo>
                  <a:lnTo>
                    <a:pt x="1478" y="1633"/>
                  </a:lnTo>
                  <a:lnTo>
                    <a:pt x="1487" y="1641"/>
                  </a:lnTo>
                  <a:lnTo>
                    <a:pt x="1729" y="1901"/>
                  </a:lnTo>
                  <a:lnTo>
                    <a:pt x="1746" y="1909"/>
                  </a:lnTo>
                  <a:lnTo>
                    <a:pt x="1763" y="1918"/>
                  </a:lnTo>
                  <a:lnTo>
                    <a:pt x="1780" y="1918"/>
                  </a:lnTo>
                  <a:lnTo>
                    <a:pt x="1798" y="1901"/>
                  </a:lnTo>
                  <a:lnTo>
                    <a:pt x="1806" y="1883"/>
                  </a:lnTo>
                  <a:lnTo>
                    <a:pt x="1806" y="1857"/>
                  </a:lnTo>
                  <a:lnTo>
                    <a:pt x="1798" y="1840"/>
                  </a:lnTo>
                  <a:lnTo>
                    <a:pt x="1556" y="1581"/>
                  </a:lnTo>
                  <a:lnTo>
                    <a:pt x="1539" y="1572"/>
                  </a:lnTo>
                  <a:lnTo>
                    <a:pt x="1521" y="1564"/>
                  </a:lnTo>
                  <a:close/>
                  <a:moveTo>
                    <a:pt x="1996" y="2091"/>
                  </a:moveTo>
                  <a:lnTo>
                    <a:pt x="1979" y="2099"/>
                  </a:lnTo>
                  <a:lnTo>
                    <a:pt x="1962" y="2125"/>
                  </a:lnTo>
                  <a:lnTo>
                    <a:pt x="1970" y="2151"/>
                  </a:lnTo>
                  <a:lnTo>
                    <a:pt x="1979" y="2160"/>
                  </a:lnTo>
                  <a:lnTo>
                    <a:pt x="2221" y="2428"/>
                  </a:lnTo>
                  <a:lnTo>
                    <a:pt x="2238" y="2436"/>
                  </a:lnTo>
                  <a:lnTo>
                    <a:pt x="2273" y="2436"/>
                  </a:lnTo>
                  <a:lnTo>
                    <a:pt x="2281" y="2428"/>
                  </a:lnTo>
                  <a:lnTo>
                    <a:pt x="2299" y="2402"/>
                  </a:lnTo>
                  <a:lnTo>
                    <a:pt x="2299" y="2376"/>
                  </a:lnTo>
                  <a:lnTo>
                    <a:pt x="2290" y="2367"/>
                  </a:lnTo>
                  <a:lnTo>
                    <a:pt x="2040" y="2099"/>
                  </a:lnTo>
                  <a:lnTo>
                    <a:pt x="2031" y="2091"/>
                  </a:lnTo>
                  <a:close/>
                  <a:moveTo>
                    <a:pt x="2489" y="2609"/>
                  </a:moveTo>
                  <a:lnTo>
                    <a:pt x="2471" y="2626"/>
                  </a:lnTo>
                  <a:lnTo>
                    <a:pt x="2454" y="2643"/>
                  </a:lnTo>
                  <a:lnTo>
                    <a:pt x="2463" y="2669"/>
                  </a:lnTo>
                  <a:lnTo>
                    <a:pt x="2471" y="2687"/>
                  </a:lnTo>
                  <a:lnTo>
                    <a:pt x="2713" y="2946"/>
                  </a:lnTo>
                  <a:lnTo>
                    <a:pt x="2731" y="2954"/>
                  </a:lnTo>
                  <a:lnTo>
                    <a:pt x="2748" y="2963"/>
                  </a:lnTo>
                  <a:lnTo>
                    <a:pt x="2765" y="2954"/>
                  </a:lnTo>
                  <a:lnTo>
                    <a:pt x="2774" y="2946"/>
                  </a:lnTo>
                  <a:lnTo>
                    <a:pt x="2791" y="2920"/>
                  </a:lnTo>
                  <a:lnTo>
                    <a:pt x="2791" y="2894"/>
                  </a:lnTo>
                  <a:lnTo>
                    <a:pt x="2782" y="2885"/>
                  </a:lnTo>
                  <a:lnTo>
                    <a:pt x="2532" y="2626"/>
                  </a:lnTo>
                  <a:lnTo>
                    <a:pt x="2515" y="2618"/>
                  </a:lnTo>
                  <a:lnTo>
                    <a:pt x="2506" y="2609"/>
                  </a:lnTo>
                  <a:close/>
                  <a:moveTo>
                    <a:pt x="2972" y="3136"/>
                  </a:moveTo>
                  <a:lnTo>
                    <a:pt x="2964" y="3144"/>
                  </a:lnTo>
                  <a:lnTo>
                    <a:pt x="2947" y="3170"/>
                  </a:lnTo>
                  <a:lnTo>
                    <a:pt x="2947" y="3196"/>
                  </a:lnTo>
                  <a:lnTo>
                    <a:pt x="2955" y="3205"/>
                  </a:lnTo>
                  <a:lnTo>
                    <a:pt x="3206" y="3464"/>
                  </a:lnTo>
                  <a:lnTo>
                    <a:pt x="3214" y="3481"/>
                  </a:lnTo>
                  <a:lnTo>
                    <a:pt x="3249" y="3481"/>
                  </a:lnTo>
                  <a:lnTo>
                    <a:pt x="3266" y="3473"/>
                  </a:lnTo>
                  <a:lnTo>
                    <a:pt x="3283" y="3447"/>
                  </a:lnTo>
                  <a:lnTo>
                    <a:pt x="3275" y="3421"/>
                  </a:lnTo>
                  <a:lnTo>
                    <a:pt x="3266" y="3404"/>
                  </a:lnTo>
                  <a:lnTo>
                    <a:pt x="3024" y="3144"/>
                  </a:lnTo>
                  <a:lnTo>
                    <a:pt x="3007" y="3136"/>
                  </a:lnTo>
                  <a:close/>
                  <a:moveTo>
                    <a:pt x="3465" y="3654"/>
                  </a:moveTo>
                  <a:lnTo>
                    <a:pt x="3448" y="3663"/>
                  </a:lnTo>
                  <a:lnTo>
                    <a:pt x="3439" y="3689"/>
                  </a:lnTo>
                  <a:lnTo>
                    <a:pt x="3439" y="3715"/>
                  </a:lnTo>
                  <a:lnTo>
                    <a:pt x="3448" y="3732"/>
                  </a:lnTo>
                  <a:lnTo>
                    <a:pt x="3698" y="3991"/>
                  </a:lnTo>
                  <a:lnTo>
                    <a:pt x="3707" y="4000"/>
                  </a:lnTo>
                  <a:lnTo>
                    <a:pt x="3741" y="4000"/>
                  </a:lnTo>
                  <a:lnTo>
                    <a:pt x="3759" y="3991"/>
                  </a:lnTo>
                  <a:lnTo>
                    <a:pt x="3776" y="3965"/>
                  </a:lnTo>
                  <a:lnTo>
                    <a:pt x="3767" y="3939"/>
                  </a:lnTo>
                  <a:lnTo>
                    <a:pt x="3759" y="3931"/>
                  </a:lnTo>
                  <a:lnTo>
                    <a:pt x="3517" y="3671"/>
                  </a:lnTo>
                  <a:lnTo>
                    <a:pt x="3499" y="3654"/>
                  </a:lnTo>
                  <a:close/>
                  <a:moveTo>
                    <a:pt x="3974" y="4172"/>
                  </a:moveTo>
                  <a:lnTo>
                    <a:pt x="3957" y="4181"/>
                  </a:lnTo>
                  <a:lnTo>
                    <a:pt x="3940" y="4190"/>
                  </a:lnTo>
                  <a:lnTo>
                    <a:pt x="3931" y="4207"/>
                  </a:lnTo>
                  <a:lnTo>
                    <a:pt x="3931" y="4242"/>
                  </a:lnTo>
                  <a:lnTo>
                    <a:pt x="3940" y="4250"/>
                  </a:lnTo>
                  <a:lnTo>
                    <a:pt x="4182" y="4509"/>
                  </a:lnTo>
                  <a:lnTo>
                    <a:pt x="4199" y="4518"/>
                  </a:lnTo>
                  <a:lnTo>
                    <a:pt x="4216" y="4527"/>
                  </a:lnTo>
                  <a:lnTo>
                    <a:pt x="4234" y="4527"/>
                  </a:lnTo>
                  <a:lnTo>
                    <a:pt x="4251" y="4509"/>
                  </a:lnTo>
                  <a:lnTo>
                    <a:pt x="4260" y="4501"/>
                  </a:lnTo>
                  <a:lnTo>
                    <a:pt x="4260" y="4483"/>
                  </a:lnTo>
                  <a:lnTo>
                    <a:pt x="4260" y="4466"/>
                  </a:lnTo>
                  <a:lnTo>
                    <a:pt x="4251" y="4449"/>
                  </a:lnTo>
                  <a:lnTo>
                    <a:pt x="4009" y="4190"/>
                  </a:lnTo>
                  <a:lnTo>
                    <a:pt x="3992" y="4181"/>
                  </a:lnTo>
                  <a:lnTo>
                    <a:pt x="3974" y="4172"/>
                  </a:lnTo>
                  <a:close/>
                  <a:moveTo>
                    <a:pt x="4450" y="4699"/>
                  </a:moveTo>
                  <a:lnTo>
                    <a:pt x="4432" y="4708"/>
                  </a:lnTo>
                  <a:lnTo>
                    <a:pt x="4424" y="4734"/>
                  </a:lnTo>
                  <a:lnTo>
                    <a:pt x="4424" y="4760"/>
                  </a:lnTo>
                  <a:lnTo>
                    <a:pt x="4432" y="4768"/>
                  </a:lnTo>
                  <a:lnTo>
                    <a:pt x="4674" y="5036"/>
                  </a:lnTo>
                  <a:lnTo>
                    <a:pt x="4691" y="5045"/>
                  </a:lnTo>
                  <a:lnTo>
                    <a:pt x="4726" y="5045"/>
                  </a:lnTo>
                  <a:lnTo>
                    <a:pt x="4743" y="5036"/>
                  </a:lnTo>
                  <a:lnTo>
                    <a:pt x="4752" y="5019"/>
                  </a:lnTo>
                  <a:lnTo>
                    <a:pt x="4752" y="5002"/>
                  </a:lnTo>
                  <a:lnTo>
                    <a:pt x="4752" y="4984"/>
                  </a:lnTo>
                  <a:lnTo>
                    <a:pt x="4743" y="4976"/>
                  </a:lnTo>
                  <a:lnTo>
                    <a:pt x="4493" y="4708"/>
                  </a:lnTo>
                  <a:lnTo>
                    <a:pt x="4484" y="4699"/>
                  </a:lnTo>
                  <a:close/>
                  <a:moveTo>
                    <a:pt x="4942" y="5218"/>
                  </a:moveTo>
                  <a:lnTo>
                    <a:pt x="4925" y="5235"/>
                  </a:lnTo>
                  <a:lnTo>
                    <a:pt x="4907" y="5252"/>
                  </a:lnTo>
                  <a:lnTo>
                    <a:pt x="4916" y="5278"/>
                  </a:lnTo>
                  <a:lnTo>
                    <a:pt x="4925" y="5295"/>
                  </a:lnTo>
                  <a:lnTo>
                    <a:pt x="5167" y="5554"/>
                  </a:lnTo>
                  <a:lnTo>
                    <a:pt x="5184" y="5563"/>
                  </a:lnTo>
                  <a:lnTo>
                    <a:pt x="5201" y="5572"/>
                  </a:lnTo>
                  <a:lnTo>
                    <a:pt x="5218" y="5563"/>
                  </a:lnTo>
                  <a:lnTo>
                    <a:pt x="5227" y="5554"/>
                  </a:lnTo>
                  <a:lnTo>
                    <a:pt x="5244" y="5546"/>
                  </a:lnTo>
                  <a:lnTo>
                    <a:pt x="5244" y="5529"/>
                  </a:lnTo>
                  <a:lnTo>
                    <a:pt x="5244" y="5511"/>
                  </a:lnTo>
                  <a:lnTo>
                    <a:pt x="5236" y="5494"/>
                  </a:lnTo>
                  <a:lnTo>
                    <a:pt x="4985" y="5235"/>
                  </a:lnTo>
                  <a:lnTo>
                    <a:pt x="4976" y="5226"/>
                  </a:lnTo>
                  <a:lnTo>
                    <a:pt x="4959" y="5218"/>
                  </a:lnTo>
                  <a:close/>
                  <a:moveTo>
                    <a:pt x="5434" y="5745"/>
                  </a:moveTo>
                  <a:lnTo>
                    <a:pt x="5417" y="5753"/>
                  </a:lnTo>
                  <a:lnTo>
                    <a:pt x="5400" y="5779"/>
                  </a:lnTo>
                  <a:lnTo>
                    <a:pt x="5408" y="5805"/>
                  </a:lnTo>
                  <a:lnTo>
                    <a:pt x="5417" y="5814"/>
                  </a:lnTo>
                  <a:lnTo>
                    <a:pt x="5659" y="6073"/>
                  </a:lnTo>
                  <a:lnTo>
                    <a:pt x="5676" y="6090"/>
                  </a:lnTo>
                  <a:lnTo>
                    <a:pt x="5702" y="6090"/>
                  </a:lnTo>
                  <a:lnTo>
                    <a:pt x="5719" y="6081"/>
                  </a:lnTo>
                  <a:lnTo>
                    <a:pt x="5728" y="6064"/>
                  </a:lnTo>
                  <a:lnTo>
                    <a:pt x="5737" y="6047"/>
                  </a:lnTo>
                  <a:lnTo>
                    <a:pt x="5737" y="6030"/>
                  </a:lnTo>
                  <a:lnTo>
                    <a:pt x="5728" y="6012"/>
                  </a:lnTo>
                  <a:lnTo>
                    <a:pt x="5477" y="5753"/>
                  </a:lnTo>
                  <a:lnTo>
                    <a:pt x="5460" y="5745"/>
                  </a:lnTo>
                  <a:close/>
                  <a:moveTo>
                    <a:pt x="5918" y="6263"/>
                  </a:moveTo>
                  <a:lnTo>
                    <a:pt x="5909" y="6271"/>
                  </a:lnTo>
                  <a:lnTo>
                    <a:pt x="5892" y="6297"/>
                  </a:lnTo>
                  <a:lnTo>
                    <a:pt x="5892" y="6323"/>
                  </a:lnTo>
                  <a:lnTo>
                    <a:pt x="5901" y="6341"/>
                  </a:lnTo>
                  <a:lnTo>
                    <a:pt x="6151" y="6600"/>
                  </a:lnTo>
                  <a:lnTo>
                    <a:pt x="6160" y="6608"/>
                  </a:lnTo>
                  <a:lnTo>
                    <a:pt x="6194" y="6608"/>
                  </a:lnTo>
                  <a:lnTo>
                    <a:pt x="6212" y="6600"/>
                  </a:lnTo>
                  <a:lnTo>
                    <a:pt x="6220" y="6582"/>
                  </a:lnTo>
                  <a:lnTo>
                    <a:pt x="6229" y="6565"/>
                  </a:lnTo>
                  <a:lnTo>
                    <a:pt x="6220" y="6548"/>
                  </a:lnTo>
                  <a:lnTo>
                    <a:pt x="6212" y="6539"/>
                  </a:lnTo>
                  <a:lnTo>
                    <a:pt x="5970" y="6280"/>
                  </a:lnTo>
                  <a:lnTo>
                    <a:pt x="5953" y="6263"/>
                  </a:lnTo>
                  <a:close/>
                  <a:moveTo>
                    <a:pt x="6428" y="6781"/>
                  </a:moveTo>
                  <a:lnTo>
                    <a:pt x="6410" y="6790"/>
                  </a:lnTo>
                  <a:lnTo>
                    <a:pt x="6393" y="6798"/>
                  </a:lnTo>
                  <a:lnTo>
                    <a:pt x="6384" y="6816"/>
                  </a:lnTo>
                  <a:lnTo>
                    <a:pt x="6384" y="6850"/>
                  </a:lnTo>
                  <a:lnTo>
                    <a:pt x="6393" y="6859"/>
                  </a:lnTo>
                  <a:lnTo>
                    <a:pt x="6644" y="7118"/>
                  </a:lnTo>
                  <a:lnTo>
                    <a:pt x="6652" y="7127"/>
                  </a:lnTo>
                  <a:lnTo>
                    <a:pt x="6670" y="7135"/>
                  </a:lnTo>
                  <a:lnTo>
                    <a:pt x="6687" y="7127"/>
                  </a:lnTo>
                  <a:lnTo>
                    <a:pt x="6704" y="7118"/>
                  </a:lnTo>
                  <a:lnTo>
                    <a:pt x="6713" y="7101"/>
                  </a:lnTo>
                  <a:lnTo>
                    <a:pt x="6713" y="7075"/>
                  </a:lnTo>
                  <a:lnTo>
                    <a:pt x="6713" y="7066"/>
                  </a:lnTo>
                  <a:lnTo>
                    <a:pt x="6704" y="7058"/>
                  </a:lnTo>
                  <a:lnTo>
                    <a:pt x="6462" y="6798"/>
                  </a:lnTo>
                  <a:lnTo>
                    <a:pt x="6445" y="6790"/>
                  </a:lnTo>
                  <a:lnTo>
                    <a:pt x="6428" y="6781"/>
                  </a:lnTo>
                  <a:close/>
                  <a:moveTo>
                    <a:pt x="6903" y="7308"/>
                  </a:moveTo>
                  <a:lnTo>
                    <a:pt x="6885" y="7317"/>
                  </a:lnTo>
                  <a:lnTo>
                    <a:pt x="6877" y="7343"/>
                  </a:lnTo>
                  <a:lnTo>
                    <a:pt x="6877" y="7368"/>
                  </a:lnTo>
                  <a:lnTo>
                    <a:pt x="6885" y="7377"/>
                  </a:lnTo>
                  <a:lnTo>
                    <a:pt x="7127" y="7645"/>
                  </a:lnTo>
                  <a:lnTo>
                    <a:pt x="7145" y="7654"/>
                  </a:lnTo>
                  <a:lnTo>
                    <a:pt x="7179" y="7654"/>
                  </a:lnTo>
                  <a:lnTo>
                    <a:pt x="7196" y="7645"/>
                  </a:lnTo>
                  <a:lnTo>
                    <a:pt x="7205" y="7619"/>
                  </a:lnTo>
                  <a:lnTo>
                    <a:pt x="7205" y="7593"/>
                  </a:lnTo>
                  <a:lnTo>
                    <a:pt x="7196" y="7576"/>
                  </a:lnTo>
                  <a:lnTo>
                    <a:pt x="6955" y="7317"/>
                  </a:lnTo>
                  <a:lnTo>
                    <a:pt x="6937" y="7308"/>
                  </a:lnTo>
                  <a:close/>
                  <a:moveTo>
                    <a:pt x="7395" y="7826"/>
                  </a:moveTo>
                  <a:lnTo>
                    <a:pt x="7378" y="7835"/>
                  </a:lnTo>
                  <a:lnTo>
                    <a:pt x="7369" y="7861"/>
                  </a:lnTo>
                  <a:lnTo>
                    <a:pt x="7369" y="7887"/>
                  </a:lnTo>
                  <a:lnTo>
                    <a:pt x="7378" y="7904"/>
                  </a:lnTo>
                  <a:lnTo>
                    <a:pt x="7620" y="8163"/>
                  </a:lnTo>
                  <a:lnTo>
                    <a:pt x="7637" y="8172"/>
                  </a:lnTo>
                  <a:lnTo>
                    <a:pt x="7654" y="8180"/>
                  </a:lnTo>
                  <a:lnTo>
                    <a:pt x="7672" y="8172"/>
                  </a:lnTo>
                  <a:lnTo>
                    <a:pt x="7689" y="8163"/>
                  </a:lnTo>
                  <a:lnTo>
                    <a:pt x="7697" y="8137"/>
                  </a:lnTo>
                  <a:lnTo>
                    <a:pt x="7697" y="8111"/>
                  </a:lnTo>
                  <a:lnTo>
                    <a:pt x="7689" y="8103"/>
                  </a:lnTo>
                  <a:lnTo>
                    <a:pt x="7438" y="7844"/>
                  </a:lnTo>
                  <a:lnTo>
                    <a:pt x="7430" y="7835"/>
                  </a:lnTo>
                  <a:lnTo>
                    <a:pt x="7412" y="7826"/>
                  </a:lnTo>
                  <a:close/>
                  <a:moveTo>
                    <a:pt x="7905" y="8345"/>
                  </a:moveTo>
                  <a:lnTo>
                    <a:pt x="7887" y="8353"/>
                  </a:lnTo>
                  <a:lnTo>
                    <a:pt x="7870" y="8362"/>
                  </a:lnTo>
                  <a:lnTo>
                    <a:pt x="7853" y="8388"/>
                  </a:lnTo>
                  <a:lnTo>
                    <a:pt x="7862" y="8414"/>
                  </a:lnTo>
                  <a:lnTo>
                    <a:pt x="7870" y="8422"/>
                  </a:lnTo>
                  <a:lnTo>
                    <a:pt x="8112" y="8681"/>
                  </a:lnTo>
                  <a:lnTo>
                    <a:pt x="8129" y="8699"/>
                  </a:lnTo>
                  <a:lnTo>
                    <a:pt x="8164" y="8699"/>
                  </a:lnTo>
                  <a:lnTo>
                    <a:pt x="8173" y="8690"/>
                  </a:lnTo>
                  <a:lnTo>
                    <a:pt x="8190" y="8664"/>
                  </a:lnTo>
                  <a:lnTo>
                    <a:pt x="8190" y="8638"/>
                  </a:lnTo>
                  <a:lnTo>
                    <a:pt x="8181" y="8621"/>
                  </a:lnTo>
                  <a:lnTo>
                    <a:pt x="7931" y="8362"/>
                  </a:lnTo>
                  <a:lnTo>
                    <a:pt x="7922" y="8353"/>
                  </a:lnTo>
                  <a:lnTo>
                    <a:pt x="7905" y="8345"/>
                  </a:lnTo>
                  <a:close/>
                  <a:moveTo>
                    <a:pt x="8371" y="8871"/>
                  </a:moveTo>
                  <a:lnTo>
                    <a:pt x="8363" y="8880"/>
                  </a:lnTo>
                  <a:lnTo>
                    <a:pt x="8345" y="8906"/>
                  </a:lnTo>
                  <a:lnTo>
                    <a:pt x="8354" y="8932"/>
                  </a:lnTo>
                  <a:lnTo>
                    <a:pt x="8354" y="8949"/>
                  </a:lnTo>
                  <a:lnTo>
                    <a:pt x="8604" y="9208"/>
                  </a:lnTo>
                  <a:lnTo>
                    <a:pt x="8622" y="9217"/>
                  </a:lnTo>
                  <a:lnTo>
                    <a:pt x="8648" y="9217"/>
                  </a:lnTo>
                  <a:lnTo>
                    <a:pt x="8665" y="9208"/>
                  </a:lnTo>
                  <a:lnTo>
                    <a:pt x="8682" y="9182"/>
                  </a:lnTo>
                  <a:lnTo>
                    <a:pt x="8674" y="9157"/>
                  </a:lnTo>
                  <a:lnTo>
                    <a:pt x="8665" y="9148"/>
                  </a:lnTo>
                  <a:lnTo>
                    <a:pt x="8423" y="8880"/>
                  </a:lnTo>
                  <a:lnTo>
                    <a:pt x="8406" y="8871"/>
                  </a:lnTo>
                  <a:close/>
                  <a:moveTo>
                    <a:pt x="8881" y="9390"/>
                  </a:moveTo>
                  <a:lnTo>
                    <a:pt x="8864" y="9398"/>
                  </a:lnTo>
                  <a:lnTo>
                    <a:pt x="8855" y="9407"/>
                  </a:lnTo>
                  <a:lnTo>
                    <a:pt x="8838" y="9424"/>
                  </a:lnTo>
                  <a:lnTo>
                    <a:pt x="8838" y="9459"/>
                  </a:lnTo>
                  <a:lnTo>
                    <a:pt x="8846" y="9468"/>
                  </a:lnTo>
                  <a:lnTo>
                    <a:pt x="9097" y="9727"/>
                  </a:lnTo>
                  <a:lnTo>
                    <a:pt x="9114" y="9735"/>
                  </a:lnTo>
                  <a:lnTo>
                    <a:pt x="9140" y="9744"/>
                  </a:lnTo>
                  <a:lnTo>
                    <a:pt x="9157" y="9727"/>
                  </a:lnTo>
                  <a:lnTo>
                    <a:pt x="9175" y="9709"/>
                  </a:lnTo>
                  <a:lnTo>
                    <a:pt x="9166" y="9675"/>
                  </a:lnTo>
                  <a:lnTo>
                    <a:pt x="9157" y="9666"/>
                  </a:lnTo>
                  <a:lnTo>
                    <a:pt x="8915" y="9407"/>
                  </a:lnTo>
                  <a:lnTo>
                    <a:pt x="8898" y="9398"/>
                  </a:lnTo>
                  <a:lnTo>
                    <a:pt x="8881" y="9390"/>
                  </a:lnTo>
                  <a:close/>
                  <a:moveTo>
                    <a:pt x="9356" y="9917"/>
                  </a:moveTo>
                  <a:lnTo>
                    <a:pt x="9339" y="9925"/>
                  </a:lnTo>
                  <a:lnTo>
                    <a:pt x="9330" y="9951"/>
                  </a:lnTo>
                  <a:lnTo>
                    <a:pt x="9330" y="9977"/>
                  </a:lnTo>
                  <a:lnTo>
                    <a:pt x="9339" y="9986"/>
                  </a:lnTo>
                  <a:lnTo>
                    <a:pt x="9589" y="10254"/>
                  </a:lnTo>
                  <a:lnTo>
                    <a:pt x="9606" y="10262"/>
                  </a:lnTo>
                  <a:lnTo>
                    <a:pt x="9632" y="10262"/>
                  </a:lnTo>
                  <a:lnTo>
                    <a:pt x="9650" y="10254"/>
                  </a:lnTo>
                  <a:lnTo>
                    <a:pt x="9658" y="10236"/>
                  </a:lnTo>
                  <a:lnTo>
                    <a:pt x="9667" y="10219"/>
                  </a:lnTo>
                  <a:lnTo>
                    <a:pt x="9658" y="10202"/>
                  </a:lnTo>
                  <a:lnTo>
                    <a:pt x="9650" y="10184"/>
                  </a:lnTo>
                  <a:lnTo>
                    <a:pt x="9408" y="9925"/>
                  </a:lnTo>
                  <a:lnTo>
                    <a:pt x="9382" y="9917"/>
                  </a:lnTo>
                  <a:close/>
                  <a:moveTo>
                    <a:pt x="9874" y="10435"/>
                  </a:moveTo>
                  <a:lnTo>
                    <a:pt x="9848" y="10444"/>
                  </a:lnTo>
                  <a:lnTo>
                    <a:pt x="9831" y="10444"/>
                  </a:lnTo>
                  <a:lnTo>
                    <a:pt x="9822" y="10470"/>
                  </a:lnTo>
                  <a:lnTo>
                    <a:pt x="9822" y="10495"/>
                  </a:lnTo>
                  <a:lnTo>
                    <a:pt x="9831" y="10513"/>
                  </a:lnTo>
                  <a:lnTo>
                    <a:pt x="10073" y="10772"/>
                  </a:lnTo>
                  <a:lnTo>
                    <a:pt x="10099" y="10780"/>
                  </a:lnTo>
                  <a:lnTo>
                    <a:pt x="10125" y="10780"/>
                  </a:lnTo>
                  <a:lnTo>
                    <a:pt x="10142" y="10772"/>
                  </a:lnTo>
                  <a:lnTo>
                    <a:pt x="10151" y="10755"/>
                  </a:lnTo>
                  <a:lnTo>
                    <a:pt x="10151" y="10746"/>
                  </a:lnTo>
                  <a:lnTo>
                    <a:pt x="10151" y="10729"/>
                  </a:lnTo>
                  <a:lnTo>
                    <a:pt x="10142" y="10711"/>
                  </a:lnTo>
                  <a:lnTo>
                    <a:pt x="9900" y="10452"/>
                  </a:lnTo>
                  <a:lnTo>
                    <a:pt x="9874" y="10435"/>
                  </a:lnTo>
                  <a:close/>
                  <a:moveTo>
                    <a:pt x="10332" y="10962"/>
                  </a:moveTo>
                  <a:lnTo>
                    <a:pt x="10323" y="10971"/>
                  </a:lnTo>
                  <a:lnTo>
                    <a:pt x="10306" y="10996"/>
                  </a:lnTo>
                  <a:lnTo>
                    <a:pt x="10315" y="11022"/>
                  </a:lnTo>
                  <a:lnTo>
                    <a:pt x="10323" y="11031"/>
                  </a:lnTo>
                  <a:lnTo>
                    <a:pt x="10565" y="11290"/>
                  </a:lnTo>
                  <a:lnTo>
                    <a:pt x="10591" y="11307"/>
                  </a:lnTo>
                  <a:lnTo>
                    <a:pt x="10617" y="11299"/>
                  </a:lnTo>
                  <a:lnTo>
                    <a:pt x="10634" y="11299"/>
                  </a:lnTo>
                  <a:lnTo>
                    <a:pt x="10643" y="11281"/>
                  </a:lnTo>
                  <a:lnTo>
                    <a:pt x="10643" y="11264"/>
                  </a:lnTo>
                  <a:lnTo>
                    <a:pt x="10643" y="11247"/>
                  </a:lnTo>
                  <a:lnTo>
                    <a:pt x="10634" y="11230"/>
                  </a:lnTo>
                  <a:lnTo>
                    <a:pt x="10384" y="10971"/>
                  </a:lnTo>
                  <a:lnTo>
                    <a:pt x="10367" y="10962"/>
                  </a:lnTo>
                  <a:close/>
                  <a:moveTo>
                    <a:pt x="10824" y="11480"/>
                  </a:moveTo>
                  <a:lnTo>
                    <a:pt x="10816" y="11489"/>
                  </a:lnTo>
                  <a:lnTo>
                    <a:pt x="10799" y="11515"/>
                  </a:lnTo>
                  <a:lnTo>
                    <a:pt x="10807" y="11541"/>
                  </a:lnTo>
                  <a:lnTo>
                    <a:pt x="10816" y="11558"/>
                  </a:lnTo>
                  <a:lnTo>
                    <a:pt x="11058" y="11817"/>
                  </a:lnTo>
                  <a:lnTo>
                    <a:pt x="11084" y="11826"/>
                  </a:lnTo>
                  <a:lnTo>
                    <a:pt x="11109" y="11826"/>
                  </a:lnTo>
                  <a:lnTo>
                    <a:pt x="11118" y="11817"/>
                  </a:lnTo>
                  <a:lnTo>
                    <a:pt x="11135" y="11800"/>
                  </a:lnTo>
                  <a:lnTo>
                    <a:pt x="11135" y="11783"/>
                  </a:lnTo>
                  <a:lnTo>
                    <a:pt x="11135" y="11765"/>
                  </a:lnTo>
                  <a:lnTo>
                    <a:pt x="11127" y="11757"/>
                  </a:lnTo>
                  <a:lnTo>
                    <a:pt x="10876" y="11489"/>
                  </a:lnTo>
                  <a:lnTo>
                    <a:pt x="10850" y="11480"/>
                  </a:lnTo>
                  <a:close/>
                  <a:moveTo>
                    <a:pt x="11343" y="11998"/>
                  </a:moveTo>
                  <a:lnTo>
                    <a:pt x="11317" y="12007"/>
                  </a:lnTo>
                  <a:lnTo>
                    <a:pt x="11308" y="12016"/>
                  </a:lnTo>
                  <a:lnTo>
                    <a:pt x="11291" y="12033"/>
                  </a:lnTo>
                  <a:lnTo>
                    <a:pt x="11291" y="12068"/>
                  </a:lnTo>
                  <a:lnTo>
                    <a:pt x="11300" y="12076"/>
                  </a:lnTo>
                  <a:lnTo>
                    <a:pt x="11550" y="12335"/>
                  </a:lnTo>
                  <a:lnTo>
                    <a:pt x="11576" y="12353"/>
                  </a:lnTo>
                  <a:lnTo>
                    <a:pt x="11602" y="12344"/>
                  </a:lnTo>
                  <a:lnTo>
                    <a:pt x="11610" y="12335"/>
                  </a:lnTo>
                  <a:lnTo>
                    <a:pt x="11619" y="12327"/>
                  </a:lnTo>
                  <a:lnTo>
                    <a:pt x="11628" y="12309"/>
                  </a:lnTo>
                  <a:lnTo>
                    <a:pt x="11628" y="12292"/>
                  </a:lnTo>
                  <a:lnTo>
                    <a:pt x="11610" y="12275"/>
                  </a:lnTo>
                  <a:lnTo>
                    <a:pt x="11369" y="12016"/>
                  </a:lnTo>
                  <a:lnTo>
                    <a:pt x="11343" y="11998"/>
                  </a:lnTo>
                  <a:close/>
                  <a:moveTo>
                    <a:pt x="11809" y="12525"/>
                  </a:moveTo>
                  <a:lnTo>
                    <a:pt x="11801" y="12534"/>
                  </a:lnTo>
                  <a:lnTo>
                    <a:pt x="11783" y="12560"/>
                  </a:lnTo>
                  <a:lnTo>
                    <a:pt x="11783" y="12586"/>
                  </a:lnTo>
                  <a:lnTo>
                    <a:pt x="11792" y="12594"/>
                  </a:lnTo>
                  <a:lnTo>
                    <a:pt x="12042" y="12862"/>
                  </a:lnTo>
                  <a:lnTo>
                    <a:pt x="12060" y="12871"/>
                  </a:lnTo>
                  <a:lnTo>
                    <a:pt x="12094" y="12871"/>
                  </a:lnTo>
                  <a:lnTo>
                    <a:pt x="12103" y="12862"/>
                  </a:lnTo>
                  <a:lnTo>
                    <a:pt x="12111" y="12845"/>
                  </a:lnTo>
                  <a:lnTo>
                    <a:pt x="12120" y="12828"/>
                  </a:lnTo>
                  <a:lnTo>
                    <a:pt x="12111" y="12810"/>
                  </a:lnTo>
                  <a:lnTo>
                    <a:pt x="12103" y="12793"/>
                  </a:lnTo>
                  <a:lnTo>
                    <a:pt x="11861" y="12534"/>
                  </a:lnTo>
                  <a:lnTo>
                    <a:pt x="11835" y="12525"/>
                  </a:lnTo>
                  <a:close/>
                  <a:moveTo>
                    <a:pt x="12302" y="13044"/>
                  </a:moveTo>
                  <a:lnTo>
                    <a:pt x="12284" y="13052"/>
                  </a:lnTo>
                  <a:lnTo>
                    <a:pt x="12276" y="13078"/>
                  </a:lnTo>
                  <a:lnTo>
                    <a:pt x="12276" y="13104"/>
                  </a:lnTo>
                  <a:lnTo>
                    <a:pt x="12284" y="13121"/>
                  </a:lnTo>
                  <a:lnTo>
                    <a:pt x="12526" y="13381"/>
                  </a:lnTo>
                  <a:lnTo>
                    <a:pt x="12552" y="13389"/>
                  </a:lnTo>
                  <a:lnTo>
                    <a:pt x="12578" y="13389"/>
                  </a:lnTo>
                  <a:lnTo>
                    <a:pt x="12595" y="13381"/>
                  </a:lnTo>
                  <a:lnTo>
                    <a:pt x="12604" y="13363"/>
                  </a:lnTo>
                  <a:lnTo>
                    <a:pt x="12604" y="13355"/>
                  </a:lnTo>
                  <a:lnTo>
                    <a:pt x="12604" y="13337"/>
                  </a:lnTo>
                  <a:lnTo>
                    <a:pt x="12595" y="13320"/>
                  </a:lnTo>
                  <a:lnTo>
                    <a:pt x="12353" y="13061"/>
                  </a:lnTo>
                  <a:lnTo>
                    <a:pt x="12327" y="13044"/>
                  </a:lnTo>
                  <a:close/>
                  <a:moveTo>
                    <a:pt x="12820" y="13562"/>
                  </a:moveTo>
                  <a:lnTo>
                    <a:pt x="12794" y="13571"/>
                  </a:lnTo>
                  <a:lnTo>
                    <a:pt x="12777" y="13579"/>
                  </a:lnTo>
                  <a:lnTo>
                    <a:pt x="12768" y="13605"/>
                  </a:lnTo>
                  <a:lnTo>
                    <a:pt x="12768" y="13631"/>
                  </a:lnTo>
                  <a:lnTo>
                    <a:pt x="12777" y="13640"/>
                  </a:lnTo>
                  <a:lnTo>
                    <a:pt x="13018" y="13899"/>
                  </a:lnTo>
                  <a:lnTo>
                    <a:pt x="13044" y="13916"/>
                  </a:lnTo>
                  <a:lnTo>
                    <a:pt x="13070" y="13907"/>
                  </a:lnTo>
                  <a:lnTo>
                    <a:pt x="13088" y="13907"/>
                  </a:lnTo>
                  <a:lnTo>
                    <a:pt x="13096" y="13890"/>
                  </a:lnTo>
                  <a:lnTo>
                    <a:pt x="13096" y="13873"/>
                  </a:lnTo>
                  <a:lnTo>
                    <a:pt x="13096" y="13856"/>
                  </a:lnTo>
                  <a:lnTo>
                    <a:pt x="13088" y="13838"/>
                  </a:lnTo>
                  <a:lnTo>
                    <a:pt x="12846" y="13579"/>
                  </a:lnTo>
                  <a:lnTo>
                    <a:pt x="12820" y="13562"/>
                  </a:lnTo>
                  <a:close/>
                  <a:moveTo>
                    <a:pt x="13278" y="14089"/>
                  </a:moveTo>
                  <a:lnTo>
                    <a:pt x="13269" y="14097"/>
                  </a:lnTo>
                  <a:lnTo>
                    <a:pt x="13252" y="14123"/>
                  </a:lnTo>
                  <a:lnTo>
                    <a:pt x="13260" y="14149"/>
                  </a:lnTo>
                  <a:lnTo>
                    <a:pt x="13269" y="14167"/>
                  </a:lnTo>
                  <a:lnTo>
                    <a:pt x="13511" y="14426"/>
                  </a:lnTo>
                  <a:lnTo>
                    <a:pt x="13537" y="14434"/>
                  </a:lnTo>
                  <a:lnTo>
                    <a:pt x="13563" y="14434"/>
                  </a:lnTo>
                  <a:lnTo>
                    <a:pt x="13571" y="14426"/>
                  </a:lnTo>
                  <a:lnTo>
                    <a:pt x="13589" y="14408"/>
                  </a:lnTo>
                  <a:lnTo>
                    <a:pt x="13589" y="14391"/>
                  </a:lnTo>
                  <a:lnTo>
                    <a:pt x="13589" y="14374"/>
                  </a:lnTo>
                  <a:lnTo>
                    <a:pt x="13580" y="14365"/>
                  </a:lnTo>
                  <a:lnTo>
                    <a:pt x="13329" y="14097"/>
                  </a:lnTo>
                  <a:lnTo>
                    <a:pt x="13312" y="14089"/>
                  </a:lnTo>
                  <a:close/>
                  <a:moveTo>
                    <a:pt x="13796" y="14607"/>
                  </a:moveTo>
                  <a:lnTo>
                    <a:pt x="13770" y="14616"/>
                  </a:lnTo>
                  <a:lnTo>
                    <a:pt x="13761" y="14624"/>
                  </a:lnTo>
                  <a:lnTo>
                    <a:pt x="13744" y="14642"/>
                  </a:lnTo>
                  <a:lnTo>
                    <a:pt x="13753" y="14668"/>
                  </a:lnTo>
                  <a:lnTo>
                    <a:pt x="13761" y="14685"/>
                  </a:lnTo>
                  <a:lnTo>
                    <a:pt x="14003" y="14944"/>
                  </a:lnTo>
                  <a:lnTo>
                    <a:pt x="14029" y="14961"/>
                  </a:lnTo>
                  <a:lnTo>
                    <a:pt x="14055" y="14953"/>
                  </a:lnTo>
                  <a:lnTo>
                    <a:pt x="14064" y="14944"/>
                  </a:lnTo>
                  <a:lnTo>
                    <a:pt x="14081" y="14935"/>
                  </a:lnTo>
                  <a:lnTo>
                    <a:pt x="14081" y="14918"/>
                  </a:lnTo>
                  <a:lnTo>
                    <a:pt x="14081" y="14901"/>
                  </a:lnTo>
                  <a:lnTo>
                    <a:pt x="14072" y="14884"/>
                  </a:lnTo>
                  <a:lnTo>
                    <a:pt x="13822" y="14624"/>
                  </a:lnTo>
                  <a:lnTo>
                    <a:pt x="13796" y="14607"/>
                  </a:lnTo>
                  <a:close/>
                  <a:moveTo>
                    <a:pt x="14262" y="15134"/>
                  </a:moveTo>
                  <a:lnTo>
                    <a:pt x="14254" y="15143"/>
                  </a:lnTo>
                  <a:lnTo>
                    <a:pt x="14236" y="15169"/>
                  </a:lnTo>
                  <a:lnTo>
                    <a:pt x="14236" y="15195"/>
                  </a:lnTo>
                  <a:lnTo>
                    <a:pt x="14245" y="15203"/>
                  </a:lnTo>
                  <a:lnTo>
                    <a:pt x="14496" y="15462"/>
                  </a:lnTo>
                  <a:lnTo>
                    <a:pt x="14521" y="15480"/>
                  </a:lnTo>
                  <a:lnTo>
                    <a:pt x="14547" y="15480"/>
                  </a:lnTo>
                  <a:lnTo>
                    <a:pt x="14556" y="15471"/>
                  </a:lnTo>
                  <a:lnTo>
                    <a:pt x="14565" y="15454"/>
                  </a:lnTo>
                  <a:lnTo>
                    <a:pt x="14573" y="15436"/>
                  </a:lnTo>
                  <a:lnTo>
                    <a:pt x="14565" y="15419"/>
                  </a:lnTo>
                  <a:lnTo>
                    <a:pt x="14556" y="15402"/>
                  </a:lnTo>
                  <a:lnTo>
                    <a:pt x="14314" y="15143"/>
                  </a:lnTo>
                  <a:lnTo>
                    <a:pt x="14288" y="15134"/>
                  </a:lnTo>
                  <a:close/>
                  <a:moveTo>
                    <a:pt x="14755" y="15652"/>
                  </a:moveTo>
                  <a:lnTo>
                    <a:pt x="14737" y="15661"/>
                  </a:lnTo>
                  <a:lnTo>
                    <a:pt x="14729" y="15687"/>
                  </a:lnTo>
                  <a:lnTo>
                    <a:pt x="14729" y="15713"/>
                  </a:lnTo>
                  <a:lnTo>
                    <a:pt x="14737" y="15730"/>
                  </a:lnTo>
                  <a:lnTo>
                    <a:pt x="14988" y="15989"/>
                  </a:lnTo>
                  <a:lnTo>
                    <a:pt x="15005" y="15998"/>
                  </a:lnTo>
                  <a:lnTo>
                    <a:pt x="15040" y="15998"/>
                  </a:lnTo>
                  <a:lnTo>
                    <a:pt x="15048" y="15989"/>
                  </a:lnTo>
                  <a:lnTo>
                    <a:pt x="15057" y="15972"/>
                  </a:lnTo>
                  <a:lnTo>
                    <a:pt x="15066" y="15955"/>
                  </a:lnTo>
                  <a:lnTo>
                    <a:pt x="15057" y="15946"/>
                  </a:lnTo>
                  <a:lnTo>
                    <a:pt x="15048" y="15929"/>
                  </a:lnTo>
                  <a:lnTo>
                    <a:pt x="14807" y="15670"/>
                  </a:lnTo>
                  <a:lnTo>
                    <a:pt x="14781" y="15652"/>
                  </a:lnTo>
                  <a:close/>
                  <a:moveTo>
                    <a:pt x="15273" y="16171"/>
                  </a:moveTo>
                  <a:lnTo>
                    <a:pt x="15247" y="16179"/>
                  </a:lnTo>
                  <a:lnTo>
                    <a:pt x="15230" y="16188"/>
                  </a:lnTo>
                  <a:lnTo>
                    <a:pt x="15221" y="16214"/>
                  </a:lnTo>
                  <a:lnTo>
                    <a:pt x="15221" y="16240"/>
                  </a:lnTo>
                  <a:lnTo>
                    <a:pt x="15230" y="16248"/>
                  </a:lnTo>
                  <a:lnTo>
                    <a:pt x="15472" y="16508"/>
                  </a:lnTo>
                  <a:lnTo>
                    <a:pt x="15498" y="16525"/>
                  </a:lnTo>
                  <a:lnTo>
                    <a:pt x="15532" y="16516"/>
                  </a:lnTo>
                  <a:lnTo>
                    <a:pt x="15541" y="16508"/>
                  </a:lnTo>
                  <a:lnTo>
                    <a:pt x="15549" y="16490"/>
                  </a:lnTo>
                  <a:lnTo>
                    <a:pt x="15549" y="16464"/>
                  </a:lnTo>
                  <a:lnTo>
                    <a:pt x="15541" y="16447"/>
                  </a:lnTo>
                  <a:lnTo>
                    <a:pt x="15299" y="16188"/>
                  </a:lnTo>
                  <a:lnTo>
                    <a:pt x="15273" y="16171"/>
                  </a:lnTo>
                  <a:close/>
                  <a:moveTo>
                    <a:pt x="15739" y="16698"/>
                  </a:moveTo>
                  <a:lnTo>
                    <a:pt x="15722" y="16706"/>
                  </a:lnTo>
                  <a:lnTo>
                    <a:pt x="15714" y="16732"/>
                  </a:lnTo>
                  <a:lnTo>
                    <a:pt x="15714" y="16758"/>
                  </a:lnTo>
                  <a:lnTo>
                    <a:pt x="15722" y="16767"/>
                  </a:lnTo>
                  <a:lnTo>
                    <a:pt x="15964" y="17034"/>
                  </a:lnTo>
                  <a:lnTo>
                    <a:pt x="15990" y="17043"/>
                  </a:lnTo>
                  <a:lnTo>
                    <a:pt x="16025" y="17043"/>
                  </a:lnTo>
                  <a:lnTo>
                    <a:pt x="16033" y="17034"/>
                  </a:lnTo>
                  <a:lnTo>
                    <a:pt x="16042" y="17017"/>
                  </a:lnTo>
                  <a:lnTo>
                    <a:pt x="16042" y="17000"/>
                  </a:lnTo>
                  <a:lnTo>
                    <a:pt x="16042" y="16983"/>
                  </a:lnTo>
                  <a:lnTo>
                    <a:pt x="16033" y="16974"/>
                  </a:lnTo>
                  <a:lnTo>
                    <a:pt x="15783" y="16706"/>
                  </a:lnTo>
                  <a:lnTo>
                    <a:pt x="15765" y="16698"/>
                  </a:lnTo>
                  <a:close/>
                  <a:moveTo>
                    <a:pt x="16258" y="17216"/>
                  </a:moveTo>
                  <a:lnTo>
                    <a:pt x="16223" y="17224"/>
                  </a:lnTo>
                  <a:lnTo>
                    <a:pt x="16215" y="17233"/>
                  </a:lnTo>
                  <a:lnTo>
                    <a:pt x="16197" y="17250"/>
                  </a:lnTo>
                  <a:lnTo>
                    <a:pt x="16206" y="17276"/>
                  </a:lnTo>
                  <a:lnTo>
                    <a:pt x="16215" y="17294"/>
                  </a:lnTo>
                  <a:lnTo>
                    <a:pt x="16456" y="17553"/>
                  </a:lnTo>
                  <a:lnTo>
                    <a:pt x="16474" y="17561"/>
                  </a:lnTo>
                  <a:lnTo>
                    <a:pt x="16491" y="17570"/>
                  </a:lnTo>
                  <a:lnTo>
                    <a:pt x="16508" y="17561"/>
                  </a:lnTo>
                  <a:lnTo>
                    <a:pt x="16517" y="17553"/>
                  </a:lnTo>
                  <a:lnTo>
                    <a:pt x="16526" y="17553"/>
                  </a:lnTo>
                  <a:lnTo>
                    <a:pt x="16534" y="17527"/>
                  </a:lnTo>
                  <a:lnTo>
                    <a:pt x="16534" y="17518"/>
                  </a:lnTo>
                  <a:lnTo>
                    <a:pt x="16526" y="17501"/>
                  </a:lnTo>
                  <a:lnTo>
                    <a:pt x="16526" y="17492"/>
                  </a:lnTo>
                  <a:lnTo>
                    <a:pt x="16275" y="17233"/>
                  </a:lnTo>
                  <a:lnTo>
                    <a:pt x="16258" y="17216"/>
                  </a:lnTo>
                  <a:close/>
                  <a:moveTo>
                    <a:pt x="16716" y="17743"/>
                  </a:moveTo>
                  <a:lnTo>
                    <a:pt x="16707" y="17751"/>
                  </a:lnTo>
                  <a:lnTo>
                    <a:pt x="16690" y="17777"/>
                  </a:lnTo>
                  <a:lnTo>
                    <a:pt x="16698" y="17803"/>
                  </a:lnTo>
                  <a:lnTo>
                    <a:pt x="16707" y="17812"/>
                  </a:lnTo>
                  <a:lnTo>
                    <a:pt x="16949" y="18071"/>
                  </a:lnTo>
                  <a:lnTo>
                    <a:pt x="16949" y="18080"/>
                  </a:lnTo>
                  <a:lnTo>
                    <a:pt x="16975" y="18088"/>
                  </a:lnTo>
                  <a:lnTo>
                    <a:pt x="17001" y="18080"/>
                  </a:lnTo>
                  <a:lnTo>
                    <a:pt x="17009" y="18080"/>
                  </a:lnTo>
                  <a:lnTo>
                    <a:pt x="17018" y="18062"/>
                  </a:lnTo>
                  <a:lnTo>
                    <a:pt x="17027" y="18045"/>
                  </a:lnTo>
                  <a:lnTo>
                    <a:pt x="17027" y="18036"/>
                  </a:lnTo>
                  <a:lnTo>
                    <a:pt x="17018" y="18019"/>
                  </a:lnTo>
                  <a:lnTo>
                    <a:pt x="17018" y="18011"/>
                  </a:lnTo>
                  <a:lnTo>
                    <a:pt x="16767" y="17751"/>
                  </a:lnTo>
                  <a:lnTo>
                    <a:pt x="16741" y="17743"/>
                  </a:lnTo>
                  <a:close/>
                  <a:moveTo>
                    <a:pt x="17208" y="18261"/>
                  </a:moveTo>
                  <a:lnTo>
                    <a:pt x="17199" y="18270"/>
                  </a:lnTo>
                  <a:lnTo>
                    <a:pt x="17182" y="18296"/>
                  </a:lnTo>
                  <a:lnTo>
                    <a:pt x="17182" y="18321"/>
                  </a:lnTo>
                  <a:lnTo>
                    <a:pt x="17191" y="18339"/>
                  </a:lnTo>
                  <a:lnTo>
                    <a:pt x="17433" y="18598"/>
                  </a:lnTo>
                  <a:lnTo>
                    <a:pt x="17441" y="18598"/>
                  </a:lnTo>
                  <a:lnTo>
                    <a:pt x="17467" y="18607"/>
                  </a:lnTo>
                  <a:lnTo>
                    <a:pt x="17493" y="18607"/>
                  </a:lnTo>
                  <a:lnTo>
                    <a:pt x="17502" y="18598"/>
                  </a:lnTo>
                  <a:lnTo>
                    <a:pt x="17510" y="18589"/>
                  </a:lnTo>
                  <a:lnTo>
                    <a:pt x="17519" y="18563"/>
                  </a:lnTo>
                  <a:lnTo>
                    <a:pt x="17510" y="18546"/>
                  </a:lnTo>
                  <a:lnTo>
                    <a:pt x="17502" y="18537"/>
                  </a:lnTo>
                  <a:lnTo>
                    <a:pt x="17260" y="18278"/>
                  </a:lnTo>
                  <a:lnTo>
                    <a:pt x="17234" y="18261"/>
                  </a:lnTo>
                  <a:close/>
                  <a:moveTo>
                    <a:pt x="17726" y="18779"/>
                  </a:moveTo>
                  <a:lnTo>
                    <a:pt x="17700" y="18788"/>
                  </a:lnTo>
                  <a:lnTo>
                    <a:pt x="17683" y="18797"/>
                  </a:lnTo>
                  <a:lnTo>
                    <a:pt x="17674" y="18823"/>
                  </a:lnTo>
                  <a:lnTo>
                    <a:pt x="17674" y="18848"/>
                  </a:lnTo>
                  <a:lnTo>
                    <a:pt x="17683" y="18857"/>
                  </a:lnTo>
                  <a:lnTo>
                    <a:pt x="17934" y="19116"/>
                  </a:lnTo>
                  <a:lnTo>
                    <a:pt x="17994" y="19056"/>
                  </a:lnTo>
                  <a:lnTo>
                    <a:pt x="17752" y="18797"/>
                  </a:lnTo>
                  <a:lnTo>
                    <a:pt x="17726" y="18779"/>
                  </a:lnTo>
                  <a:close/>
                </a:path>
              </a:pathLst>
            </a:custGeom>
            <a:solidFill>
              <a:srgbClr val="FF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-2626784" y="3768268"/>
              <a:ext cx="7551" cy="7551"/>
            </a:xfrm>
            <a:custGeom>
              <a:rect b="b" l="l" r="r" t="t"/>
              <a:pathLst>
                <a:path extrusionOk="0" h="191" w="191">
                  <a:moveTo>
                    <a:pt x="61" y="1"/>
                  </a:moveTo>
                  <a:lnTo>
                    <a:pt x="1" y="61"/>
                  </a:lnTo>
                  <a:lnTo>
                    <a:pt x="122" y="191"/>
                  </a:lnTo>
                  <a:lnTo>
                    <a:pt x="191" y="130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FF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-2990822" y="2011926"/>
              <a:ext cx="448446" cy="215505"/>
            </a:xfrm>
            <a:custGeom>
              <a:rect b="b" l="l" r="r" t="t"/>
              <a:pathLst>
                <a:path extrusionOk="0" h="5451" w="11343">
                  <a:moveTo>
                    <a:pt x="6367" y="0"/>
                  </a:moveTo>
                  <a:lnTo>
                    <a:pt x="6082" y="9"/>
                  </a:lnTo>
                  <a:lnTo>
                    <a:pt x="5788" y="18"/>
                  </a:lnTo>
                  <a:lnTo>
                    <a:pt x="5494" y="26"/>
                  </a:lnTo>
                  <a:lnTo>
                    <a:pt x="5209" y="52"/>
                  </a:lnTo>
                  <a:lnTo>
                    <a:pt x="4916" y="78"/>
                  </a:lnTo>
                  <a:lnTo>
                    <a:pt x="4639" y="113"/>
                  </a:lnTo>
                  <a:lnTo>
                    <a:pt x="4363" y="156"/>
                  </a:lnTo>
                  <a:lnTo>
                    <a:pt x="4086" y="208"/>
                  </a:lnTo>
                  <a:lnTo>
                    <a:pt x="3819" y="260"/>
                  </a:lnTo>
                  <a:lnTo>
                    <a:pt x="3560" y="320"/>
                  </a:lnTo>
                  <a:lnTo>
                    <a:pt x="3309" y="380"/>
                  </a:lnTo>
                  <a:lnTo>
                    <a:pt x="3059" y="450"/>
                  </a:lnTo>
                  <a:lnTo>
                    <a:pt x="2817" y="527"/>
                  </a:lnTo>
                  <a:lnTo>
                    <a:pt x="2583" y="605"/>
                  </a:lnTo>
                  <a:lnTo>
                    <a:pt x="2359" y="691"/>
                  </a:lnTo>
                  <a:lnTo>
                    <a:pt x="2143" y="786"/>
                  </a:lnTo>
                  <a:lnTo>
                    <a:pt x="1936" y="873"/>
                  </a:lnTo>
                  <a:lnTo>
                    <a:pt x="1728" y="976"/>
                  </a:lnTo>
                  <a:lnTo>
                    <a:pt x="1538" y="1080"/>
                  </a:lnTo>
                  <a:lnTo>
                    <a:pt x="1357" y="1184"/>
                  </a:lnTo>
                  <a:lnTo>
                    <a:pt x="1184" y="1296"/>
                  </a:lnTo>
                  <a:lnTo>
                    <a:pt x="1029" y="1408"/>
                  </a:lnTo>
                  <a:lnTo>
                    <a:pt x="873" y="1521"/>
                  </a:lnTo>
                  <a:lnTo>
                    <a:pt x="735" y="1642"/>
                  </a:lnTo>
                  <a:lnTo>
                    <a:pt x="605" y="1763"/>
                  </a:lnTo>
                  <a:lnTo>
                    <a:pt x="484" y="1883"/>
                  </a:lnTo>
                  <a:lnTo>
                    <a:pt x="381" y="2013"/>
                  </a:lnTo>
                  <a:lnTo>
                    <a:pt x="286" y="2143"/>
                  </a:lnTo>
                  <a:lnTo>
                    <a:pt x="208" y="2272"/>
                  </a:lnTo>
                  <a:lnTo>
                    <a:pt x="139" y="2410"/>
                  </a:lnTo>
                  <a:lnTo>
                    <a:pt x="78" y="2540"/>
                  </a:lnTo>
                  <a:lnTo>
                    <a:pt x="35" y="2678"/>
                  </a:lnTo>
                  <a:lnTo>
                    <a:pt x="9" y="2816"/>
                  </a:lnTo>
                  <a:lnTo>
                    <a:pt x="1" y="2955"/>
                  </a:lnTo>
                  <a:lnTo>
                    <a:pt x="1" y="3093"/>
                  </a:lnTo>
                  <a:lnTo>
                    <a:pt x="18" y="3231"/>
                  </a:lnTo>
                  <a:lnTo>
                    <a:pt x="44" y="3369"/>
                  </a:lnTo>
                  <a:lnTo>
                    <a:pt x="87" y="3499"/>
                  </a:lnTo>
                  <a:lnTo>
                    <a:pt x="148" y="3628"/>
                  </a:lnTo>
                  <a:lnTo>
                    <a:pt x="225" y="3758"/>
                  </a:lnTo>
                  <a:lnTo>
                    <a:pt x="303" y="3879"/>
                  </a:lnTo>
                  <a:lnTo>
                    <a:pt x="407" y="4000"/>
                  </a:lnTo>
                  <a:lnTo>
                    <a:pt x="510" y="4112"/>
                  </a:lnTo>
                  <a:lnTo>
                    <a:pt x="631" y="4224"/>
                  </a:lnTo>
                  <a:lnTo>
                    <a:pt x="769" y="4337"/>
                  </a:lnTo>
                  <a:lnTo>
                    <a:pt x="908" y="4440"/>
                  </a:lnTo>
                  <a:lnTo>
                    <a:pt x="1063" y="4535"/>
                  </a:lnTo>
                  <a:lnTo>
                    <a:pt x="1227" y="4639"/>
                  </a:lnTo>
                  <a:lnTo>
                    <a:pt x="1400" y="4725"/>
                  </a:lnTo>
                  <a:lnTo>
                    <a:pt x="1590" y="4812"/>
                  </a:lnTo>
                  <a:lnTo>
                    <a:pt x="1780" y="4898"/>
                  </a:lnTo>
                  <a:lnTo>
                    <a:pt x="1987" y="4967"/>
                  </a:lnTo>
                  <a:lnTo>
                    <a:pt x="2195" y="5045"/>
                  </a:lnTo>
                  <a:lnTo>
                    <a:pt x="2411" y="5105"/>
                  </a:lnTo>
                  <a:lnTo>
                    <a:pt x="2644" y="5166"/>
                  </a:lnTo>
                  <a:lnTo>
                    <a:pt x="2877" y="5226"/>
                  </a:lnTo>
                  <a:lnTo>
                    <a:pt x="3119" y="5278"/>
                  </a:lnTo>
                  <a:lnTo>
                    <a:pt x="3361" y="5321"/>
                  </a:lnTo>
                  <a:lnTo>
                    <a:pt x="3620" y="5356"/>
                  </a:lnTo>
                  <a:lnTo>
                    <a:pt x="3879" y="5391"/>
                  </a:lnTo>
                  <a:lnTo>
                    <a:pt x="4147" y="5416"/>
                  </a:lnTo>
                  <a:lnTo>
                    <a:pt x="4415" y="5434"/>
                  </a:lnTo>
                  <a:lnTo>
                    <a:pt x="4691" y="5442"/>
                  </a:lnTo>
                  <a:lnTo>
                    <a:pt x="4976" y="5451"/>
                  </a:lnTo>
                  <a:lnTo>
                    <a:pt x="5261" y="5451"/>
                  </a:lnTo>
                  <a:lnTo>
                    <a:pt x="5546" y="5442"/>
                  </a:lnTo>
                  <a:lnTo>
                    <a:pt x="5840" y="5425"/>
                  </a:lnTo>
                  <a:lnTo>
                    <a:pt x="6134" y="5408"/>
                  </a:lnTo>
                  <a:lnTo>
                    <a:pt x="6419" y="5373"/>
                  </a:lnTo>
                  <a:lnTo>
                    <a:pt x="6704" y="5339"/>
                  </a:lnTo>
                  <a:lnTo>
                    <a:pt x="6980" y="5296"/>
                  </a:lnTo>
                  <a:lnTo>
                    <a:pt x="7248" y="5252"/>
                  </a:lnTo>
                  <a:lnTo>
                    <a:pt x="7516" y="5200"/>
                  </a:lnTo>
                  <a:lnTo>
                    <a:pt x="7775" y="5140"/>
                  </a:lnTo>
                  <a:lnTo>
                    <a:pt x="8034" y="5071"/>
                  </a:lnTo>
                  <a:lnTo>
                    <a:pt x="8276" y="5002"/>
                  </a:lnTo>
                  <a:lnTo>
                    <a:pt x="8518" y="4924"/>
                  </a:lnTo>
                  <a:lnTo>
                    <a:pt x="8751" y="4846"/>
                  </a:lnTo>
                  <a:lnTo>
                    <a:pt x="8976" y="4760"/>
                  </a:lnTo>
                  <a:lnTo>
                    <a:pt x="9200" y="4674"/>
                  </a:lnTo>
                  <a:lnTo>
                    <a:pt x="9407" y="4579"/>
                  </a:lnTo>
                  <a:lnTo>
                    <a:pt x="9606" y="4484"/>
                  </a:lnTo>
                  <a:lnTo>
                    <a:pt x="9796" y="4380"/>
                  </a:lnTo>
                  <a:lnTo>
                    <a:pt x="9978" y="4276"/>
                  </a:lnTo>
                  <a:lnTo>
                    <a:pt x="10150" y="4164"/>
                  </a:lnTo>
                  <a:lnTo>
                    <a:pt x="10314" y="4052"/>
                  </a:lnTo>
                  <a:lnTo>
                    <a:pt x="10461" y="3931"/>
                  </a:lnTo>
                  <a:lnTo>
                    <a:pt x="10608" y="3818"/>
                  </a:lnTo>
                  <a:lnTo>
                    <a:pt x="10738" y="3697"/>
                  </a:lnTo>
                  <a:lnTo>
                    <a:pt x="10850" y="3568"/>
                  </a:lnTo>
                  <a:lnTo>
                    <a:pt x="10954" y="3438"/>
                  </a:lnTo>
                  <a:lnTo>
                    <a:pt x="11049" y="3317"/>
                  </a:lnTo>
                  <a:lnTo>
                    <a:pt x="11135" y="3179"/>
                  </a:lnTo>
                  <a:lnTo>
                    <a:pt x="11204" y="3050"/>
                  </a:lnTo>
                  <a:lnTo>
                    <a:pt x="11256" y="2911"/>
                  </a:lnTo>
                  <a:lnTo>
                    <a:pt x="11299" y="2782"/>
                  </a:lnTo>
                  <a:lnTo>
                    <a:pt x="11325" y="2644"/>
                  </a:lnTo>
                  <a:lnTo>
                    <a:pt x="11342" y="2505"/>
                  </a:lnTo>
                  <a:lnTo>
                    <a:pt x="11334" y="2367"/>
                  </a:lnTo>
                  <a:lnTo>
                    <a:pt x="11325" y="2229"/>
                  </a:lnTo>
                  <a:lnTo>
                    <a:pt x="11291" y="2091"/>
                  </a:lnTo>
                  <a:lnTo>
                    <a:pt x="11247" y="1953"/>
                  </a:lnTo>
                  <a:lnTo>
                    <a:pt x="11187" y="1823"/>
                  </a:lnTo>
                  <a:lnTo>
                    <a:pt x="11118" y="1702"/>
                  </a:lnTo>
                  <a:lnTo>
                    <a:pt x="11031" y="1581"/>
                  </a:lnTo>
                  <a:lnTo>
                    <a:pt x="10936" y="1460"/>
                  </a:lnTo>
                  <a:lnTo>
                    <a:pt x="10824" y="1339"/>
                  </a:lnTo>
                  <a:lnTo>
                    <a:pt x="10703" y="1227"/>
                  </a:lnTo>
                  <a:lnTo>
                    <a:pt x="10574" y="1123"/>
                  </a:lnTo>
                  <a:lnTo>
                    <a:pt x="10427" y="1020"/>
                  </a:lnTo>
                  <a:lnTo>
                    <a:pt x="10271" y="916"/>
                  </a:lnTo>
                  <a:lnTo>
                    <a:pt x="10107" y="821"/>
                  </a:lnTo>
                  <a:lnTo>
                    <a:pt x="9934" y="726"/>
                  </a:lnTo>
                  <a:lnTo>
                    <a:pt x="9753" y="640"/>
                  </a:lnTo>
                  <a:lnTo>
                    <a:pt x="9554" y="562"/>
                  </a:lnTo>
                  <a:lnTo>
                    <a:pt x="9356" y="484"/>
                  </a:lnTo>
                  <a:lnTo>
                    <a:pt x="9140" y="415"/>
                  </a:lnTo>
                  <a:lnTo>
                    <a:pt x="8924" y="346"/>
                  </a:lnTo>
                  <a:lnTo>
                    <a:pt x="8699" y="285"/>
                  </a:lnTo>
                  <a:lnTo>
                    <a:pt x="8466" y="234"/>
                  </a:lnTo>
                  <a:lnTo>
                    <a:pt x="8224" y="182"/>
                  </a:lnTo>
                  <a:lnTo>
                    <a:pt x="7974" y="139"/>
                  </a:lnTo>
                  <a:lnTo>
                    <a:pt x="7714" y="95"/>
                  </a:lnTo>
                  <a:lnTo>
                    <a:pt x="7455" y="70"/>
                  </a:lnTo>
                  <a:lnTo>
                    <a:pt x="7188" y="44"/>
                  </a:lnTo>
                  <a:lnTo>
                    <a:pt x="6920" y="26"/>
                  </a:lnTo>
                  <a:lnTo>
                    <a:pt x="6643" y="9"/>
                  </a:lnTo>
                  <a:lnTo>
                    <a:pt x="6367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-2992878" y="2065535"/>
              <a:ext cx="450146" cy="147228"/>
            </a:xfrm>
            <a:custGeom>
              <a:rect b="b" l="l" r="r" t="t"/>
              <a:pathLst>
                <a:path extrusionOk="0" h="3724" w="11386">
                  <a:moveTo>
                    <a:pt x="11325" y="1"/>
                  </a:moveTo>
                  <a:lnTo>
                    <a:pt x="1" y="916"/>
                  </a:lnTo>
                  <a:lnTo>
                    <a:pt x="122" y="2022"/>
                  </a:lnTo>
                  <a:lnTo>
                    <a:pt x="4959" y="3724"/>
                  </a:lnTo>
                  <a:lnTo>
                    <a:pt x="11386" y="1011"/>
                  </a:lnTo>
                  <a:lnTo>
                    <a:pt x="11325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6"/>
            <p:cNvSpPr/>
            <p:nvPr/>
          </p:nvSpPr>
          <p:spPr>
            <a:xfrm>
              <a:off x="-2992878" y="1979823"/>
              <a:ext cx="448446" cy="215189"/>
            </a:xfrm>
            <a:custGeom>
              <a:rect b="b" l="l" r="r" t="t"/>
              <a:pathLst>
                <a:path extrusionOk="0" h="5443" w="11343">
                  <a:moveTo>
                    <a:pt x="6082" y="0"/>
                  </a:moveTo>
                  <a:lnTo>
                    <a:pt x="5788" y="9"/>
                  </a:lnTo>
                  <a:lnTo>
                    <a:pt x="5495" y="26"/>
                  </a:lnTo>
                  <a:lnTo>
                    <a:pt x="5210" y="44"/>
                  </a:lnTo>
                  <a:lnTo>
                    <a:pt x="4916" y="78"/>
                  </a:lnTo>
                  <a:lnTo>
                    <a:pt x="4639" y="113"/>
                  </a:lnTo>
                  <a:lnTo>
                    <a:pt x="4363" y="147"/>
                  </a:lnTo>
                  <a:lnTo>
                    <a:pt x="4087" y="199"/>
                  </a:lnTo>
                  <a:lnTo>
                    <a:pt x="3819" y="251"/>
                  </a:lnTo>
                  <a:lnTo>
                    <a:pt x="3560" y="311"/>
                  </a:lnTo>
                  <a:lnTo>
                    <a:pt x="3309" y="380"/>
                  </a:lnTo>
                  <a:lnTo>
                    <a:pt x="3059" y="450"/>
                  </a:lnTo>
                  <a:lnTo>
                    <a:pt x="2817" y="519"/>
                  </a:lnTo>
                  <a:lnTo>
                    <a:pt x="2584" y="605"/>
                  </a:lnTo>
                  <a:lnTo>
                    <a:pt x="2359" y="691"/>
                  </a:lnTo>
                  <a:lnTo>
                    <a:pt x="2143" y="778"/>
                  </a:lnTo>
                  <a:lnTo>
                    <a:pt x="1936" y="873"/>
                  </a:lnTo>
                  <a:lnTo>
                    <a:pt x="1728" y="968"/>
                  </a:lnTo>
                  <a:lnTo>
                    <a:pt x="1538" y="1072"/>
                  </a:lnTo>
                  <a:lnTo>
                    <a:pt x="1357" y="1175"/>
                  </a:lnTo>
                  <a:lnTo>
                    <a:pt x="1184" y="1287"/>
                  </a:lnTo>
                  <a:lnTo>
                    <a:pt x="1029" y="1400"/>
                  </a:lnTo>
                  <a:lnTo>
                    <a:pt x="873" y="1512"/>
                  </a:lnTo>
                  <a:lnTo>
                    <a:pt x="735" y="1633"/>
                  </a:lnTo>
                  <a:lnTo>
                    <a:pt x="606" y="1754"/>
                  </a:lnTo>
                  <a:lnTo>
                    <a:pt x="485" y="1884"/>
                  </a:lnTo>
                  <a:lnTo>
                    <a:pt x="381" y="2004"/>
                  </a:lnTo>
                  <a:lnTo>
                    <a:pt x="286" y="2134"/>
                  </a:lnTo>
                  <a:lnTo>
                    <a:pt x="208" y="2264"/>
                  </a:lnTo>
                  <a:lnTo>
                    <a:pt x="139" y="2402"/>
                  </a:lnTo>
                  <a:lnTo>
                    <a:pt x="79" y="2531"/>
                  </a:lnTo>
                  <a:lnTo>
                    <a:pt x="44" y="2670"/>
                  </a:lnTo>
                  <a:lnTo>
                    <a:pt x="9" y="2808"/>
                  </a:lnTo>
                  <a:lnTo>
                    <a:pt x="1" y="2946"/>
                  </a:lnTo>
                  <a:lnTo>
                    <a:pt x="1" y="3084"/>
                  </a:lnTo>
                  <a:lnTo>
                    <a:pt x="18" y="3222"/>
                  </a:lnTo>
                  <a:lnTo>
                    <a:pt x="44" y="3361"/>
                  </a:lnTo>
                  <a:lnTo>
                    <a:pt x="96" y="3490"/>
                  </a:lnTo>
                  <a:lnTo>
                    <a:pt x="148" y="3620"/>
                  </a:lnTo>
                  <a:lnTo>
                    <a:pt x="225" y="3749"/>
                  </a:lnTo>
                  <a:lnTo>
                    <a:pt x="303" y="3870"/>
                  </a:lnTo>
                  <a:lnTo>
                    <a:pt x="407" y="3991"/>
                  </a:lnTo>
                  <a:lnTo>
                    <a:pt x="511" y="4112"/>
                  </a:lnTo>
                  <a:lnTo>
                    <a:pt x="631" y="4224"/>
                  </a:lnTo>
                  <a:lnTo>
                    <a:pt x="770" y="4328"/>
                  </a:lnTo>
                  <a:lnTo>
                    <a:pt x="908" y="4432"/>
                  </a:lnTo>
                  <a:lnTo>
                    <a:pt x="1063" y="4535"/>
                  </a:lnTo>
                  <a:lnTo>
                    <a:pt x="1227" y="4630"/>
                  </a:lnTo>
                  <a:lnTo>
                    <a:pt x="1400" y="4717"/>
                  </a:lnTo>
                  <a:lnTo>
                    <a:pt x="1590" y="4803"/>
                  </a:lnTo>
                  <a:lnTo>
                    <a:pt x="1780" y="4890"/>
                  </a:lnTo>
                  <a:lnTo>
                    <a:pt x="1988" y="4967"/>
                  </a:lnTo>
                  <a:lnTo>
                    <a:pt x="2195" y="5036"/>
                  </a:lnTo>
                  <a:lnTo>
                    <a:pt x="2411" y="5106"/>
                  </a:lnTo>
                  <a:lnTo>
                    <a:pt x="2644" y="5166"/>
                  </a:lnTo>
                  <a:lnTo>
                    <a:pt x="2877" y="5218"/>
                  </a:lnTo>
                  <a:lnTo>
                    <a:pt x="3119" y="5270"/>
                  </a:lnTo>
                  <a:lnTo>
                    <a:pt x="3361" y="5313"/>
                  </a:lnTo>
                  <a:lnTo>
                    <a:pt x="3620" y="5347"/>
                  </a:lnTo>
                  <a:lnTo>
                    <a:pt x="3879" y="5382"/>
                  </a:lnTo>
                  <a:lnTo>
                    <a:pt x="4147" y="5408"/>
                  </a:lnTo>
                  <a:lnTo>
                    <a:pt x="4415" y="5425"/>
                  </a:lnTo>
                  <a:lnTo>
                    <a:pt x="4691" y="5442"/>
                  </a:lnTo>
                  <a:lnTo>
                    <a:pt x="5261" y="5442"/>
                  </a:lnTo>
                  <a:lnTo>
                    <a:pt x="5546" y="5434"/>
                  </a:lnTo>
                  <a:lnTo>
                    <a:pt x="5840" y="5425"/>
                  </a:lnTo>
                  <a:lnTo>
                    <a:pt x="6134" y="5399"/>
                  </a:lnTo>
                  <a:lnTo>
                    <a:pt x="6419" y="5373"/>
                  </a:lnTo>
                  <a:lnTo>
                    <a:pt x="6704" y="5330"/>
                  </a:lnTo>
                  <a:lnTo>
                    <a:pt x="6980" y="5296"/>
                  </a:lnTo>
                  <a:lnTo>
                    <a:pt x="7248" y="5244"/>
                  </a:lnTo>
                  <a:lnTo>
                    <a:pt x="7516" y="5192"/>
                  </a:lnTo>
                  <a:lnTo>
                    <a:pt x="7775" y="5131"/>
                  </a:lnTo>
                  <a:lnTo>
                    <a:pt x="8034" y="5071"/>
                  </a:lnTo>
                  <a:lnTo>
                    <a:pt x="8276" y="4993"/>
                  </a:lnTo>
                  <a:lnTo>
                    <a:pt x="8518" y="4924"/>
                  </a:lnTo>
                  <a:lnTo>
                    <a:pt x="8751" y="4838"/>
                  </a:lnTo>
                  <a:lnTo>
                    <a:pt x="8976" y="4760"/>
                  </a:lnTo>
                  <a:lnTo>
                    <a:pt x="9200" y="4665"/>
                  </a:lnTo>
                  <a:lnTo>
                    <a:pt x="9408" y="4570"/>
                  </a:lnTo>
                  <a:lnTo>
                    <a:pt x="9606" y="4475"/>
                  </a:lnTo>
                  <a:lnTo>
                    <a:pt x="9796" y="4371"/>
                  </a:lnTo>
                  <a:lnTo>
                    <a:pt x="9978" y="4268"/>
                  </a:lnTo>
                  <a:lnTo>
                    <a:pt x="10151" y="4155"/>
                  </a:lnTo>
                  <a:lnTo>
                    <a:pt x="10315" y="4043"/>
                  </a:lnTo>
                  <a:lnTo>
                    <a:pt x="10462" y="3931"/>
                  </a:lnTo>
                  <a:lnTo>
                    <a:pt x="10608" y="3810"/>
                  </a:lnTo>
                  <a:lnTo>
                    <a:pt x="10738" y="3689"/>
                  </a:lnTo>
                  <a:lnTo>
                    <a:pt x="10850" y="3559"/>
                  </a:lnTo>
                  <a:lnTo>
                    <a:pt x="10963" y="3438"/>
                  </a:lnTo>
                  <a:lnTo>
                    <a:pt x="11049" y="3309"/>
                  </a:lnTo>
                  <a:lnTo>
                    <a:pt x="11135" y="3179"/>
                  </a:lnTo>
                  <a:lnTo>
                    <a:pt x="11204" y="3041"/>
                  </a:lnTo>
                  <a:lnTo>
                    <a:pt x="11256" y="2911"/>
                  </a:lnTo>
                  <a:lnTo>
                    <a:pt x="11299" y="2773"/>
                  </a:lnTo>
                  <a:lnTo>
                    <a:pt x="11325" y="2635"/>
                  </a:lnTo>
                  <a:lnTo>
                    <a:pt x="11343" y="2497"/>
                  </a:lnTo>
                  <a:lnTo>
                    <a:pt x="11334" y="2359"/>
                  </a:lnTo>
                  <a:lnTo>
                    <a:pt x="11325" y="2220"/>
                  </a:lnTo>
                  <a:lnTo>
                    <a:pt x="11291" y="2082"/>
                  </a:lnTo>
                  <a:lnTo>
                    <a:pt x="11248" y="1953"/>
                  </a:lnTo>
                  <a:lnTo>
                    <a:pt x="11187" y="1823"/>
                  </a:lnTo>
                  <a:lnTo>
                    <a:pt x="11118" y="1693"/>
                  </a:lnTo>
                  <a:lnTo>
                    <a:pt x="11032" y="1573"/>
                  </a:lnTo>
                  <a:lnTo>
                    <a:pt x="10937" y="1452"/>
                  </a:lnTo>
                  <a:lnTo>
                    <a:pt x="10824" y="1339"/>
                  </a:lnTo>
                  <a:lnTo>
                    <a:pt x="10703" y="1227"/>
                  </a:lnTo>
                  <a:lnTo>
                    <a:pt x="10574" y="1115"/>
                  </a:lnTo>
                  <a:lnTo>
                    <a:pt x="10427" y="1011"/>
                  </a:lnTo>
                  <a:lnTo>
                    <a:pt x="10271" y="907"/>
                  </a:lnTo>
                  <a:lnTo>
                    <a:pt x="10107" y="812"/>
                  </a:lnTo>
                  <a:lnTo>
                    <a:pt x="9935" y="726"/>
                  </a:lnTo>
                  <a:lnTo>
                    <a:pt x="9753" y="640"/>
                  </a:lnTo>
                  <a:lnTo>
                    <a:pt x="9555" y="553"/>
                  </a:lnTo>
                  <a:lnTo>
                    <a:pt x="9356" y="476"/>
                  </a:lnTo>
                  <a:lnTo>
                    <a:pt x="9140" y="406"/>
                  </a:lnTo>
                  <a:lnTo>
                    <a:pt x="8924" y="337"/>
                  </a:lnTo>
                  <a:lnTo>
                    <a:pt x="8699" y="277"/>
                  </a:lnTo>
                  <a:lnTo>
                    <a:pt x="8466" y="225"/>
                  </a:lnTo>
                  <a:lnTo>
                    <a:pt x="8224" y="173"/>
                  </a:lnTo>
                  <a:lnTo>
                    <a:pt x="7974" y="130"/>
                  </a:lnTo>
                  <a:lnTo>
                    <a:pt x="7715" y="95"/>
                  </a:lnTo>
                  <a:lnTo>
                    <a:pt x="7455" y="61"/>
                  </a:lnTo>
                  <a:lnTo>
                    <a:pt x="7196" y="35"/>
                  </a:lnTo>
                  <a:lnTo>
                    <a:pt x="6920" y="18"/>
                  </a:lnTo>
                  <a:lnTo>
                    <a:pt x="664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6"/>
            <p:cNvSpPr/>
            <p:nvPr/>
          </p:nvSpPr>
          <p:spPr>
            <a:xfrm>
              <a:off x="-2966903" y="1998958"/>
              <a:ext cx="400964" cy="172491"/>
            </a:xfrm>
            <a:custGeom>
              <a:rect b="b" l="l" r="r" t="t"/>
              <a:pathLst>
                <a:path extrusionOk="0" h="4363" w="10142">
                  <a:moveTo>
                    <a:pt x="5451" y="0"/>
                  </a:moveTo>
                  <a:lnTo>
                    <a:pt x="5192" y="9"/>
                  </a:lnTo>
                  <a:lnTo>
                    <a:pt x="4933" y="26"/>
                  </a:lnTo>
                  <a:lnTo>
                    <a:pt x="4674" y="43"/>
                  </a:lnTo>
                  <a:lnTo>
                    <a:pt x="4414" y="69"/>
                  </a:lnTo>
                  <a:lnTo>
                    <a:pt x="4164" y="104"/>
                  </a:lnTo>
                  <a:lnTo>
                    <a:pt x="3913" y="138"/>
                  </a:lnTo>
                  <a:lnTo>
                    <a:pt x="3672" y="173"/>
                  </a:lnTo>
                  <a:lnTo>
                    <a:pt x="3430" y="216"/>
                  </a:lnTo>
                  <a:lnTo>
                    <a:pt x="3196" y="268"/>
                  </a:lnTo>
                  <a:lnTo>
                    <a:pt x="2972" y="320"/>
                  </a:lnTo>
                  <a:lnTo>
                    <a:pt x="2747" y="380"/>
                  </a:lnTo>
                  <a:lnTo>
                    <a:pt x="2531" y="441"/>
                  </a:lnTo>
                  <a:lnTo>
                    <a:pt x="2324" y="510"/>
                  </a:lnTo>
                  <a:lnTo>
                    <a:pt x="2125" y="579"/>
                  </a:lnTo>
                  <a:lnTo>
                    <a:pt x="1927" y="648"/>
                  </a:lnTo>
                  <a:lnTo>
                    <a:pt x="1737" y="726"/>
                  </a:lnTo>
                  <a:lnTo>
                    <a:pt x="1564" y="803"/>
                  </a:lnTo>
                  <a:lnTo>
                    <a:pt x="1391" y="890"/>
                  </a:lnTo>
                  <a:lnTo>
                    <a:pt x="1227" y="976"/>
                  </a:lnTo>
                  <a:lnTo>
                    <a:pt x="1071" y="1063"/>
                  </a:lnTo>
                  <a:lnTo>
                    <a:pt x="925" y="1149"/>
                  </a:lnTo>
                  <a:lnTo>
                    <a:pt x="795" y="1244"/>
                  </a:lnTo>
                  <a:lnTo>
                    <a:pt x="665" y="1339"/>
                  </a:lnTo>
                  <a:lnTo>
                    <a:pt x="545" y="1443"/>
                  </a:lnTo>
                  <a:lnTo>
                    <a:pt x="441" y="1538"/>
                  </a:lnTo>
                  <a:lnTo>
                    <a:pt x="346" y="1641"/>
                  </a:lnTo>
                  <a:lnTo>
                    <a:pt x="259" y="1745"/>
                  </a:lnTo>
                  <a:lnTo>
                    <a:pt x="190" y="1849"/>
                  </a:lnTo>
                  <a:lnTo>
                    <a:pt x="130" y="1961"/>
                  </a:lnTo>
                  <a:lnTo>
                    <a:pt x="78" y="2065"/>
                  </a:lnTo>
                  <a:lnTo>
                    <a:pt x="35" y="2177"/>
                  </a:lnTo>
                  <a:lnTo>
                    <a:pt x="18" y="2281"/>
                  </a:lnTo>
                  <a:lnTo>
                    <a:pt x="0" y="2393"/>
                  </a:lnTo>
                  <a:lnTo>
                    <a:pt x="0" y="2505"/>
                  </a:lnTo>
                  <a:lnTo>
                    <a:pt x="18" y="2617"/>
                  </a:lnTo>
                  <a:lnTo>
                    <a:pt x="44" y="2721"/>
                  </a:lnTo>
                  <a:lnTo>
                    <a:pt x="78" y="2833"/>
                  </a:lnTo>
                  <a:lnTo>
                    <a:pt x="130" y="2937"/>
                  </a:lnTo>
                  <a:lnTo>
                    <a:pt x="199" y="3032"/>
                  </a:lnTo>
                  <a:lnTo>
                    <a:pt x="268" y="3127"/>
                  </a:lnTo>
                  <a:lnTo>
                    <a:pt x="355" y="3222"/>
                  </a:lnTo>
                  <a:lnTo>
                    <a:pt x="450" y="3317"/>
                  </a:lnTo>
                  <a:lnTo>
                    <a:pt x="562" y="3404"/>
                  </a:lnTo>
                  <a:lnTo>
                    <a:pt x="674" y="3490"/>
                  </a:lnTo>
                  <a:lnTo>
                    <a:pt x="804" y="3576"/>
                  </a:lnTo>
                  <a:lnTo>
                    <a:pt x="942" y="3654"/>
                  </a:lnTo>
                  <a:lnTo>
                    <a:pt x="1089" y="3732"/>
                  </a:lnTo>
                  <a:lnTo>
                    <a:pt x="1244" y="3801"/>
                  </a:lnTo>
                  <a:lnTo>
                    <a:pt x="1408" y="3870"/>
                  </a:lnTo>
                  <a:lnTo>
                    <a:pt x="1581" y="3930"/>
                  </a:lnTo>
                  <a:lnTo>
                    <a:pt x="1763" y="3991"/>
                  </a:lnTo>
                  <a:lnTo>
                    <a:pt x="1953" y="4051"/>
                  </a:lnTo>
                  <a:lnTo>
                    <a:pt x="2143" y="4103"/>
                  </a:lnTo>
                  <a:lnTo>
                    <a:pt x="2350" y="4146"/>
                  </a:lnTo>
                  <a:lnTo>
                    <a:pt x="2557" y="4190"/>
                  </a:lnTo>
                  <a:lnTo>
                    <a:pt x="2773" y="4233"/>
                  </a:lnTo>
                  <a:lnTo>
                    <a:pt x="2998" y="4259"/>
                  </a:lnTo>
                  <a:lnTo>
                    <a:pt x="3222" y="4293"/>
                  </a:lnTo>
                  <a:lnTo>
                    <a:pt x="3456" y="4311"/>
                  </a:lnTo>
                  <a:lnTo>
                    <a:pt x="3689" y="4336"/>
                  </a:lnTo>
                  <a:lnTo>
                    <a:pt x="3931" y="4345"/>
                  </a:lnTo>
                  <a:lnTo>
                    <a:pt x="4181" y="4354"/>
                  </a:lnTo>
                  <a:lnTo>
                    <a:pt x="4432" y="4362"/>
                  </a:lnTo>
                  <a:lnTo>
                    <a:pt x="4682" y="4354"/>
                  </a:lnTo>
                  <a:lnTo>
                    <a:pt x="4941" y="4345"/>
                  </a:lnTo>
                  <a:lnTo>
                    <a:pt x="5209" y="4336"/>
                  </a:lnTo>
                  <a:lnTo>
                    <a:pt x="5468" y="4311"/>
                  </a:lnTo>
                  <a:lnTo>
                    <a:pt x="5719" y="4285"/>
                  </a:lnTo>
                  <a:lnTo>
                    <a:pt x="5978" y="4259"/>
                  </a:lnTo>
                  <a:lnTo>
                    <a:pt x="6220" y="4224"/>
                  </a:lnTo>
                  <a:lnTo>
                    <a:pt x="6470" y="4181"/>
                  </a:lnTo>
                  <a:lnTo>
                    <a:pt x="6703" y="4138"/>
                  </a:lnTo>
                  <a:lnTo>
                    <a:pt x="6937" y="4095"/>
                  </a:lnTo>
                  <a:lnTo>
                    <a:pt x="7170" y="4034"/>
                  </a:lnTo>
                  <a:lnTo>
                    <a:pt x="7386" y="3982"/>
                  </a:lnTo>
                  <a:lnTo>
                    <a:pt x="7602" y="3922"/>
                  </a:lnTo>
                  <a:lnTo>
                    <a:pt x="7809" y="3853"/>
                  </a:lnTo>
                  <a:lnTo>
                    <a:pt x="8016" y="3784"/>
                  </a:lnTo>
                  <a:lnTo>
                    <a:pt x="8206" y="3715"/>
                  </a:lnTo>
                  <a:lnTo>
                    <a:pt x="8397" y="3637"/>
                  </a:lnTo>
                  <a:lnTo>
                    <a:pt x="8578" y="3550"/>
                  </a:lnTo>
                  <a:lnTo>
                    <a:pt x="8751" y="3473"/>
                  </a:lnTo>
                  <a:lnTo>
                    <a:pt x="8915" y="3386"/>
                  </a:lnTo>
                  <a:lnTo>
                    <a:pt x="9070" y="3300"/>
                  </a:lnTo>
                  <a:lnTo>
                    <a:pt x="9208" y="3205"/>
                  </a:lnTo>
                  <a:lnTo>
                    <a:pt x="9347" y="3110"/>
                  </a:lnTo>
                  <a:lnTo>
                    <a:pt x="9476" y="3015"/>
                  </a:lnTo>
                  <a:lnTo>
                    <a:pt x="9589" y="2920"/>
                  </a:lnTo>
                  <a:lnTo>
                    <a:pt x="9692" y="2816"/>
                  </a:lnTo>
                  <a:lnTo>
                    <a:pt x="9796" y="2721"/>
                  </a:lnTo>
                  <a:lnTo>
                    <a:pt x="9874" y="2617"/>
                  </a:lnTo>
                  <a:lnTo>
                    <a:pt x="9951" y="2505"/>
                  </a:lnTo>
                  <a:lnTo>
                    <a:pt x="10012" y="2402"/>
                  </a:lnTo>
                  <a:lnTo>
                    <a:pt x="10064" y="2298"/>
                  </a:lnTo>
                  <a:lnTo>
                    <a:pt x="10098" y="2186"/>
                  </a:lnTo>
                  <a:lnTo>
                    <a:pt x="10124" y="2073"/>
                  </a:lnTo>
                  <a:lnTo>
                    <a:pt x="10141" y="1961"/>
                  </a:lnTo>
                  <a:lnTo>
                    <a:pt x="10141" y="1857"/>
                  </a:lnTo>
                  <a:lnTo>
                    <a:pt x="10124" y="1745"/>
                  </a:lnTo>
                  <a:lnTo>
                    <a:pt x="10098" y="1633"/>
                  </a:lnTo>
                  <a:lnTo>
                    <a:pt x="10055" y="1529"/>
                  </a:lnTo>
                  <a:lnTo>
                    <a:pt x="10003" y="1425"/>
                  </a:lnTo>
                  <a:lnTo>
                    <a:pt x="9943" y="1322"/>
                  </a:lnTo>
                  <a:lnTo>
                    <a:pt x="9865" y="1227"/>
                  </a:lnTo>
                  <a:lnTo>
                    <a:pt x="9787" y="1132"/>
                  </a:lnTo>
                  <a:lnTo>
                    <a:pt x="9684" y="1037"/>
                  </a:lnTo>
                  <a:lnTo>
                    <a:pt x="9580" y="950"/>
                  </a:lnTo>
                  <a:lnTo>
                    <a:pt x="9459" y="864"/>
                  </a:lnTo>
                  <a:lnTo>
                    <a:pt x="9329" y="786"/>
                  </a:lnTo>
                  <a:lnTo>
                    <a:pt x="9200" y="708"/>
                  </a:lnTo>
                  <a:lnTo>
                    <a:pt x="9053" y="631"/>
                  </a:lnTo>
                  <a:lnTo>
                    <a:pt x="8898" y="562"/>
                  </a:lnTo>
                  <a:lnTo>
                    <a:pt x="8733" y="493"/>
                  </a:lnTo>
                  <a:lnTo>
                    <a:pt x="8561" y="423"/>
                  </a:lnTo>
                  <a:lnTo>
                    <a:pt x="8379" y="363"/>
                  </a:lnTo>
                  <a:lnTo>
                    <a:pt x="8189" y="311"/>
                  </a:lnTo>
                  <a:lnTo>
                    <a:pt x="7991" y="259"/>
                  </a:lnTo>
                  <a:lnTo>
                    <a:pt x="7792" y="207"/>
                  </a:lnTo>
                  <a:lnTo>
                    <a:pt x="7585" y="164"/>
                  </a:lnTo>
                  <a:lnTo>
                    <a:pt x="7369" y="130"/>
                  </a:lnTo>
                  <a:lnTo>
                    <a:pt x="7144" y="95"/>
                  </a:lnTo>
                  <a:lnTo>
                    <a:pt x="6919" y="69"/>
                  </a:lnTo>
                  <a:lnTo>
                    <a:pt x="6686" y="43"/>
                  </a:lnTo>
                  <a:lnTo>
                    <a:pt x="6444" y="26"/>
                  </a:lnTo>
                  <a:lnTo>
                    <a:pt x="6202" y="9"/>
                  </a:lnTo>
                  <a:lnTo>
                    <a:pt x="5961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-2963819" y="2014298"/>
              <a:ext cx="400964" cy="172531"/>
            </a:xfrm>
            <a:custGeom>
              <a:rect b="b" l="l" r="r" t="t"/>
              <a:pathLst>
                <a:path extrusionOk="0" h="4364" w="10142">
                  <a:moveTo>
                    <a:pt x="5710" y="1"/>
                  </a:moveTo>
                  <a:lnTo>
                    <a:pt x="5451" y="10"/>
                  </a:lnTo>
                  <a:lnTo>
                    <a:pt x="5192" y="18"/>
                  </a:lnTo>
                  <a:lnTo>
                    <a:pt x="4932" y="27"/>
                  </a:lnTo>
                  <a:lnTo>
                    <a:pt x="4673" y="53"/>
                  </a:lnTo>
                  <a:lnTo>
                    <a:pt x="4414" y="70"/>
                  </a:lnTo>
                  <a:lnTo>
                    <a:pt x="4164" y="105"/>
                  </a:lnTo>
                  <a:lnTo>
                    <a:pt x="3913" y="139"/>
                  </a:lnTo>
                  <a:lnTo>
                    <a:pt x="3671" y="182"/>
                  </a:lnTo>
                  <a:lnTo>
                    <a:pt x="3429" y="225"/>
                  </a:lnTo>
                  <a:lnTo>
                    <a:pt x="3196" y="269"/>
                  </a:lnTo>
                  <a:lnTo>
                    <a:pt x="2972" y="329"/>
                  </a:lnTo>
                  <a:lnTo>
                    <a:pt x="2747" y="381"/>
                  </a:lnTo>
                  <a:lnTo>
                    <a:pt x="2531" y="441"/>
                  </a:lnTo>
                  <a:lnTo>
                    <a:pt x="2324" y="511"/>
                  </a:lnTo>
                  <a:lnTo>
                    <a:pt x="2125" y="580"/>
                  </a:lnTo>
                  <a:lnTo>
                    <a:pt x="1926" y="649"/>
                  </a:lnTo>
                  <a:lnTo>
                    <a:pt x="1745" y="726"/>
                  </a:lnTo>
                  <a:lnTo>
                    <a:pt x="1564" y="804"/>
                  </a:lnTo>
                  <a:lnTo>
                    <a:pt x="1391" y="891"/>
                  </a:lnTo>
                  <a:lnTo>
                    <a:pt x="1227" y="977"/>
                  </a:lnTo>
                  <a:lnTo>
                    <a:pt x="1071" y="1063"/>
                  </a:lnTo>
                  <a:lnTo>
                    <a:pt x="924" y="1158"/>
                  </a:lnTo>
                  <a:lnTo>
                    <a:pt x="795" y="1253"/>
                  </a:lnTo>
                  <a:lnTo>
                    <a:pt x="665" y="1348"/>
                  </a:lnTo>
                  <a:lnTo>
                    <a:pt x="553" y="1443"/>
                  </a:lnTo>
                  <a:lnTo>
                    <a:pt x="441" y="1547"/>
                  </a:lnTo>
                  <a:lnTo>
                    <a:pt x="346" y="1642"/>
                  </a:lnTo>
                  <a:lnTo>
                    <a:pt x="259" y="1746"/>
                  </a:lnTo>
                  <a:lnTo>
                    <a:pt x="190" y="1858"/>
                  </a:lnTo>
                  <a:lnTo>
                    <a:pt x="130" y="1962"/>
                  </a:lnTo>
                  <a:lnTo>
                    <a:pt x="78" y="2065"/>
                  </a:lnTo>
                  <a:lnTo>
                    <a:pt x="43" y="2178"/>
                  </a:lnTo>
                  <a:lnTo>
                    <a:pt x="17" y="2290"/>
                  </a:lnTo>
                  <a:lnTo>
                    <a:pt x="0" y="2402"/>
                  </a:lnTo>
                  <a:lnTo>
                    <a:pt x="0" y="2506"/>
                  </a:lnTo>
                  <a:lnTo>
                    <a:pt x="17" y="2618"/>
                  </a:lnTo>
                  <a:lnTo>
                    <a:pt x="43" y="2730"/>
                  </a:lnTo>
                  <a:lnTo>
                    <a:pt x="78" y="2834"/>
                  </a:lnTo>
                  <a:lnTo>
                    <a:pt x="130" y="2938"/>
                  </a:lnTo>
                  <a:lnTo>
                    <a:pt x="199" y="3041"/>
                  </a:lnTo>
                  <a:lnTo>
                    <a:pt x="268" y="3136"/>
                  </a:lnTo>
                  <a:lnTo>
                    <a:pt x="354" y="3231"/>
                  </a:lnTo>
                  <a:lnTo>
                    <a:pt x="449" y="3318"/>
                  </a:lnTo>
                  <a:lnTo>
                    <a:pt x="562" y="3413"/>
                  </a:lnTo>
                  <a:lnTo>
                    <a:pt x="682" y="3499"/>
                  </a:lnTo>
                  <a:lnTo>
                    <a:pt x="803" y="3577"/>
                  </a:lnTo>
                  <a:lnTo>
                    <a:pt x="942" y="3655"/>
                  </a:lnTo>
                  <a:lnTo>
                    <a:pt x="1088" y="3732"/>
                  </a:lnTo>
                  <a:lnTo>
                    <a:pt x="1244" y="3802"/>
                  </a:lnTo>
                  <a:lnTo>
                    <a:pt x="1408" y="3871"/>
                  </a:lnTo>
                  <a:lnTo>
                    <a:pt x="1581" y="3940"/>
                  </a:lnTo>
                  <a:lnTo>
                    <a:pt x="1762" y="4000"/>
                  </a:lnTo>
                  <a:lnTo>
                    <a:pt x="1952" y="4052"/>
                  </a:lnTo>
                  <a:lnTo>
                    <a:pt x="2151" y="4104"/>
                  </a:lnTo>
                  <a:lnTo>
                    <a:pt x="2350" y="4156"/>
                  </a:lnTo>
                  <a:lnTo>
                    <a:pt x="2557" y="4190"/>
                  </a:lnTo>
                  <a:lnTo>
                    <a:pt x="2773" y="4234"/>
                  </a:lnTo>
                  <a:lnTo>
                    <a:pt x="2997" y="4268"/>
                  </a:lnTo>
                  <a:lnTo>
                    <a:pt x="3222" y="4294"/>
                  </a:lnTo>
                  <a:lnTo>
                    <a:pt x="3455" y="4320"/>
                  </a:lnTo>
                  <a:lnTo>
                    <a:pt x="3697" y="4337"/>
                  </a:lnTo>
                  <a:lnTo>
                    <a:pt x="3939" y="4354"/>
                  </a:lnTo>
                  <a:lnTo>
                    <a:pt x="4181" y="4363"/>
                  </a:lnTo>
                  <a:lnTo>
                    <a:pt x="4691" y="4363"/>
                  </a:lnTo>
                  <a:lnTo>
                    <a:pt x="4941" y="4354"/>
                  </a:lnTo>
                  <a:lnTo>
                    <a:pt x="5209" y="4337"/>
                  </a:lnTo>
                  <a:lnTo>
                    <a:pt x="5468" y="4320"/>
                  </a:lnTo>
                  <a:lnTo>
                    <a:pt x="5727" y="4294"/>
                  </a:lnTo>
                  <a:lnTo>
                    <a:pt x="5978" y="4259"/>
                  </a:lnTo>
                  <a:lnTo>
                    <a:pt x="6228" y="4225"/>
                  </a:lnTo>
                  <a:lnTo>
                    <a:pt x="6470" y="4190"/>
                  </a:lnTo>
                  <a:lnTo>
                    <a:pt x="6703" y="4147"/>
                  </a:lnTo>
                  <a:lnTo>
                    <a:pt x="6936" y="4095"/>
                  </a:lnTo>
                  <a:lnTo>
                    <a:pt x="7170" y="4043"/>
                  </a:lnTo>
                  <a:lnTo>
                    <a:pt x="7386" y="3983"/>
                  </a:lnTo>
                  <a:lnTo>
                    <a:pt x="7602" y="3923"/>
                  </a:lnTo>
                  <a:lnTo>
                    <a:pt x="7818" y="3853"/>
                  </a:lnTo>
                  <a:lnTo>
                    <a:pt x="8016" y="3784"/>
                  </a:lnTo>
                  <a:lnTo>
                    <a:pt x="8215" y="3715"/>
                  </a:lnTo>
                  <a:lnTo>
                    <a:pt x="8396" y="3637"/>
                  </a:lnTo>
                  <a:lnTo>
                    <a:pt x="8578" y="3560"/>
                  </a:lnTo>
                  <a:lnTo>
                    <a:pt x="8750" y="3473"/>
                  </a:lnTo>
                  <a:lnTo>
                    <a:pt x="8915" y="3387"/>
                  </a:lnTo>
                  <a:lnTo>
                    <a:pt x="9070" y="3301"/>
                  </a:lnTo>
                  <a:lnTo>
                    <a:pt x="9217" y="3214"/>
                  </a:lnTo>
                  <a:lnTo>
                    <a:pt x="9346" y="3119"/>
                  </a:lnTo>
                  <a:lnTo>
                    <a:pt x="9476" y="3024"/>
                  </a:lnTo>
                  <a:lnTo>
                    <a:pt x="9588" y="2921"/>
                  </a:lnTo>
                  <a:lnTo>
                    <a:pt x="9701" y="2826"/>
                  </a:lnTo>
                  <a:lnTo>
                    <a:pt x="9796" y="2722"/>
                  </a:lnTo>
                  <a:lnTo>
                    <a:pt x="9873" y="2618"/>
                  </a:lnTo>
                  <a:lnTo>
                    <a:pt x="9951" y="2515"/>
                  </a:lnTo>
                  <a:lnTo>
                    <a:pt x="10012" y="2402"/>
                  </a:lnTo>
                  <a:lnTo>
                    <a:pt x="10063" y="2299"/>
                  </a:lnTo>
                  <a:lnTo>
                    <a:pt x="10098" y="2186"/>
                  </a:lnTo>
                  <a:lnTo>
                    <a:pt x="10124" y="2083"/>
                  </a:lnTo>
                  <a:lnTo>
                    <a:pt x="10141" y="1970"/>
                  </a:lnTo>
                  <a:lnTo>
                    <a:pt x="10141" y="1858"/>
                  </a:lnTo>
                  <a:lnTo>
                    <a:pt x="10124" y="1746"/>
                  </a:lnTo>
                  <a:lnTo>
                    <a:pt x="10098" y="1642"/>
                  </a:lnTo>
                  <a:lnTo>
                    <a:pt x="10063" y="1530"/>
                  </a:lnTo>
                  <a:lnTo>
                    <a:pt x="10012" y="1426"/>
                  </a:lnTo>
                  <a:lnTo>
                    <a:pt x="9942" y="1331"/>
                  </a:lnTo>
                  <a:lnTo>
                    <a:pt x="9873" y="1227"/>
                  </a:lnTo>
                  <a:lnTo>
                    <a:pt x="9787" y="1132"/>
                  </a:lnTo>
                  <a:lnTo>
                    <a:pt x="9683" y="1046"/>
                  </a:lnTo>
                  <a:lnTo>
                    <a:pt x="9580" y="960"/>
                  </a:lnTo>
                  <a:lnTo>
                    <a:pt x="9459" y="873"/>
                  </a:lnTo>
                  <a:lnTo>
                    <a:pt x="9338" y="787"/>
                  </a:lnTo>
                  <a:lnTo>
                    <a:pt x="9200" y="709"/>
                  </a:lnTo>
                  <a:lnTo>
                    <a:pt x="9053" y="631"/>
                  </a:lnTo>
                  <a:lnTo>
                    <a:pt x="8897" y="562"/>
                  </a:lnTo>
                  <a:lnTo>
                    <a:pt x="8733" y="493"/>
                  </a:lnTo>
                  <a:lnTo>
                    <a:pt x="8560" y="433"/>
                  </a:lnTo>
                  <a:lnTo>
                    <a:pt x="8379" y="372"/>
                  </a:lnTo>
                  <a:lnTo>
                    <a:pt x="8189" y="312"/>
                  </a:lnTo>
                  <a:lnTo>
                    <a:pt x="7990" y="260"/>
                  </a:lnTo>
                  <a:lnTo>
                    <a:pt x="7792" y="217"/>
                  </a:lnTo>
                  <a:lnTo>
                    <a:pt x="7584" y="174"/>
                  </a:lnTo>
                  <a:lnTo>
                    <a:pt x="7368" y="130"/>
                  </a:lnTo>
                  <a:lnTo>
                    <a:pt x="7144" y="105"/>
                  </a:lnTo>
                  <a:lnTo>
                    <a:pt x="6919" y="70"/>
                  </a:lnTo>
                  <a:lnTo>
                    <a:pt x="6686" y="44"/>
                  </a:lnTo>
                  <a:lnTo>
                    <a:pt x="6444" y="27"/>
                  </a:lnTo>
                  <a:lnTo>
                    <a:pt x="6202" y="18"/>
                  </a:lnTo>
                  <a:lnTo>
                    <a:pt x="5960" y="10"/>
                  </a:lnTo>
                  <a:lnTo>
                    <a:pt x="5710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6"/>
            <p:cNvSpPr/>
            <p:nvPr/>
          </p:nvSpPr>
          <p:spPr>
            <a:xfrm>
              <a:off x="-2911238" y="2031061"/>
              <a:ext cx="300901" cy="91879"/>
            </a:xfrm>
            <a:custGeom>
              <a:rect b="b" l="l" r="r" t="t"/>
              <a:pathLst>
                <a:path extrusionOk="0" h="2324" w="7611">
                  <a:moveTo>
                    <a:pt x="5581" y="458"/>
                  </a:moveTo>
                  <a:lnTo>
                    <a:pt x="5693" y="475"/>
                  </a:lnTo>
                  <a:lnTo>
                    <a:pt x="5788" y="492"/>
                  </a:lnTo>
                  <a:lnTo>
                    <a:pt x="5891" y="518"/>
                  </a:lnTo>
                  <a:lnTo>
                    <a:pt x="5978" y="544"/>
                  </a:lnTo>
                  <a:lnTo>
                    <a:pt x="6056" y="579"/>
                  </a:lnTo>
                  <a:lnTo>
                    <a:pt x="6133" y="622"/>
                  </a:lnTo>
                  <a:lnTo>
                    <a:pt x="6194" y="674"/>
                  </a:lnTo>
                  <a:lnTo>
                    <a:pt x="6254" y="717"/>
                  </a:lnTo>
                  <a:lnTo>
                    <a:pt x="6306" y="778"/>
                  </a:lnTo>
                  <a:lnTo>
                    <a:pt x="6349" y="838"/>
                  </a:lnTo>
                  <a:lnTo>
                    <a:pt x="6384" y="898"/>
                  </a:lnTo>
                  <a:lnTo>
                    <a:pt x="6410" y="968"/>
                  </a:lnTo>
                  <a:lnTo>
                    <a:pt x="6427" y="1037"/>
                  </a:lnTo>
                  <a:lnTo>
                    <a:pt x="6436" y="1114"/>
                  </a:lnTo>
                  <a:lnTo>
                    <a:pt x="6435" y="1120"/>
                  </a:lnTo>
                  <a:lnTo>
                    <a:pt x="6435" y="1120"/>
                  </a:lnTo>
                  <a:lnTo>
                    <a:pt x="4102" y="1096"/>
                  </a:lnTo>
                  <a:lnTo>
                    <a:pt x="4102" y="1096"/>
                  </a:lnTo>
                  <a:lnTo>
                    <a:pt x="4112" y="1080"/>
                  </a:lnTo>
                  <a:lnTo>
                    <a:pt x="4173" y="1002"/>
                  </a:lnTo>
                  <a:lnTo>
                    <a:pt x="4242" y="924"/>
                  </a:lnTo>
                  <a:lnTo>
                    <a:pt x="4311" y="855"/>
                  </a:lnTo>
                  <a:lnTo>
                    <a:pt x="4380" y="786"/>
                  </a:lnTo>
                  <a:lnTo>
                    <a:pt x="4458" y="734"/>
                  </a:lnTo>
                  <a:lnTo>
                    <a:pt x="4527" y="683"/>
                  </a:lnTo>
                  <a:lnTo>
                    <a:pt x="4613" y="631"/>
                  </a:lnTo>
                  <a:lnTo>
                    <a:pt x="4691" y="596"/>
                  </a:lnTo>
                  <a:lnTo>
                    <a:pt x="4777" y="562"/>
                  </a:lnTo>
                  <a:lnTo>
                    <a:pt x="4864" y="527"/>
                  </a:lnTo>
                  <a:lnTo>
                    <a:pt x="4950" y="510"/>
                  </a:lnTo>
                  <a:lnTo>
                    <a:pt x="5045" y="484"/>
                  </a:lnTo>
                  <a:lnTo>
                    <a:pt x="5140" y="475"/>
                  </a:lnTo>
                  <a:lnTo>
                    <a:pt x="5339" y="458"/>
                  </a:lnTo>
                  <a:close/>
                  <a:moveTo>
                    <a:pt x="1002" y="1265"/>
                  </a:moveTo>
                  <a:lnTo>
                    <a:pt x="3108" y="1291"/>
                  </a:lnTo>
                  <a:lnTo>
                    <a:pt x="3108" y="1291"/>
                  </a:lnTo>
                  <a:lnTo>
                    <a:pt x="3058" y="1365"/>
                  </a:lnTo>
                  <a:lnTo>
                    <a:pt x="2946" y="1495"/>
                  </a:lnTo>
                  <a:lnTo>
                    <a:pt x="2885" y="1555"/>
                  </a:lnTo>
                  <a:lnTo>
                    <a:pt x="2825" y="1615"/>
                  </a:lnTo>
                  <a:lnTo>
                    <a:pt x="2765" y="1659"/>
                  </a:lnTo>
                  <a:lnTo>
                    <a:pt x="2695" y="1702"/>
                  </a:lnTo>
                  <a:lnTo>
                    <a:pt x="2635" y="1745"/>
                  </a:lnTo>
                  <a:lnTo>
                    <a:pt x="2557" y="1771"/>
                  </a:lnTo>
                  <a:lnTo>
                    <a:pt x="2488" y="1805"/>
                  </a:lnTo>
                  <a:lnTo>
                    <a:pt x="2402" y="1823"/>
                  </a:lnTo>
                  <a:lnTo>
                    <a:pt x="2324" y="1840"/>
                  </a:lnTo>
                  <a:lnTo>
                    <a:pt x="2238" y="1857"/>
                  </a:lnTo>
                  <a:lnTo>
                    <a:pt x="2048" y="1875"/>
                  </a:lnTo>
                  <a:lnTo>
                    <a:pt x="1858" y="1875"/>
                  </a:lnTo>
                  <a:lnTo>
                    <a:pt x="1763" y="1857"/>
                  </a:lnTo>
                  <a:lnTo>
                    <a:pt x="1676" y="1849"/>
                  </a:lnTo>
                  <a:lnTo>
                    <a:pt x="1581" y="1823"/>
                  </a:lnTo>
                  <a:lnTo>
                    <a:pt x="1495" y="1805"/>
                  </a:lnTo>
                  <a:lnTo>
                    <a:pt x="1417" y="1771"/>
                  </a:lnTo>
                  <a:lnTo>
                    <a:pt x="1339" y="1736"/>
                  </a:lnTo>
                  <a:lnTo>
                    <a:pt x="1270" y="1693"/>
                  </a:lnTo>
                  <a:lnTo>
                    <a:pt x="1201" y="1650"/>
                  </a:lnTo>
                  <a:lnTo>
                    <a:pt x="1141" y="1598"/>
                  </a:lnTo>
                  <a:lnTo>
                    <a:pt x="1097" y="1538"/>
                  </a:lnTo>
                  <a:lnTo>
                    <a:pt x="1054" y="1477"/>
                  </a:lnTo>
                  <a:lnTo>
                    <a:pt x="1028" y="1408"/>
                  </a:lnTo>
                  <a:lnTo>
                    <a:pt x="1002" y="1330"/>
                  </a:lnTo>
                  <a:lnTo>
                    <a:pt x="1002" y="1265"/>
                  </a:lnTo>
                  <a:close/>
                  <a:moveTo>
                    <a:pt x="5183" y="0"/>
                  </a:moveTo>
                  <a:lnTo>
                    <a:pt x="4984" y="9"/>
                  </a:lnTo>
                  <a:lnTo>
                    <a:pt x="4812" y="17"/>
                  </a:lnTo>
                  <a:lnTo>
                    <a:pt x="4648" y="35"/>
                  </a:lnTo>
                  <a:lnTo>
                    <a:pt x="4501" y="69"/>
                  </a:lnTo>
                  <a:lnTo>
                    <a:pt x="4354" y="104"/>
                  </a:lnTo>
                  <a:lnTo>
                    <a:pt x="4224" y="156"/>
                  </a:lnTo>
                  <a:lnTo>
                    <a:pt x="4103" y="216"/>
                  </a:lnTo>
                  <a:lnTo>
                    <a:pt x="3982" y="285"/>
                  </a:lnTo>
                  <a:lnTo>
                    <a:pt x="3870" y="354"/>
                  </a:lnTo>
                  <a:lnTo>
                    <a:pt x="3767" y="441"/>
                  </a:lnTo>
                  <a:lnTo>
                    <a:pt x="3672" y="527"/>
                  </a:lnTo>
                  <a:lnTo>
                    <a:pt x="3576" y="631"/>
                  </a:lnTo>
                  <a:lnTo>
                    <a:pt x="3490" y="734"/>
                  </a:lnTo>
                  <a:lnTo>
                    <a:pt x="3404" y="838"/>
                  </a:lnTo>
                  <a:lnTo>
                    <a:pt x="3326" y="959"/>
                  </a:lnTo>
                  <a:lnTo>
                    <a:pt x="3244" y="1087"/>
                  </a:lnTo>
                  <a:lnTo>
                    <a:pt x="3244" y="1087"/>
                  </a:lnTo>
                  <a:lnTo>
                    <a:pt x="1022" y="1064"/>
                  </a:lnTo>
                  <a:lnTo>
                    <a:pt x="1022" y="1064"/>
                  </a:lnTo>
                  <a:lnTo>
                    <a:pt x="1046" y="994"/>
                  </a:lnTo>
                  <a:lnTo>
                    <a:pt x="1089" y="916"/>
                  </a:lnTo>
                  <a:lnTo>
                    <a:pt x="1141" y="855"/>
                  </a:lnTo>
                  <a:lnTo>
                    <a:pt x="1201" y="786"/>
                  </a:lnTo>
                  <a:lnTo>
                    <a:pt x="1261" y="734"/>
                  </a:lnTo>
                  <a:lnTo>
                    <a:pt x="1339" y="683"/>
                  </a:lnTo>
                  <a:lnTo>
                    <a:pt x="1426" y="631"/>
                  </a:lnTo>
                  <a:lnTo>
                    <a:pt x="1512" y="588"/>
                  </a:lnTo>
                  <a:lnTo>
                    <a:pt x="1607" y="544"/>
                  </a:lnTo>
                  <a:lnTo>
                    <a:pt x="1702" y="510"/>
                  </a:lnTo>
                  <a:lnTo>
                    <a:pt x="1918" y="449"/>
                  </a:lnTo>
                  <a:lnTo>
                    <a:pt x="2134" y="397"/>
                  </a:lnTo>
                  <a:lnTo>
                    <a:pt x="2065" y="225"/>
                  </a:lnTo>
                  <a:lnTo>
                    <a:pt x="838" y="380"/>
                  </a:lnTo>
                  <a:lnTo>
                    <a:pt x="786" y="544"/>
                  </a:lnTo>
                  <a:lnTo>
                    <a:pt x="735" y="726"/>
                  </a:lnTo>
                  <a:lnTo>
                    <a:pt x="717" y="821"/>
                  </a:lnTo>
                  <a:lnTo>
                    <a:pt x="700" y="933"/>
                  </a:lnTo>
                  <a:lnTo>
                    <a:pt x="691" y="1054"/>
                  </a:lnTo>
                  <a:lnTo>
                    <a:pt x="691" y="1061"/>
                  </a:lnTo>
                  <a:lnTo>
                    <a:pt x="691" y="1061"/>
                  </a:lnTo>
                  <a:lnTo>
                    <a:pt x="0" y="1054"/>
                  </a:lnTo>
                  <a:lnTo>
                    <a:pt x="0" y="1253"/>
                  </a:lnTo>
                  <a:lnTo>
                    <a:pt x="695" y="1261"/>
                  </a:lnTo>
                  <a:lnTo>
                    <a:pt x="695" y="1261"/>
                  </a:lnTo>
                  <a:lnTo>
                    <a:pt x="700" y="1330"/>
                  </a:lnTo>
                  <a:lnTo>
                    <a:pt x="735" y="1460"/>
                  </a:lnTo>
                  <a:lnTo>
                    <a:pt x="778" y="1572"/>
                  </a:lnTo>
                  <a:lnTo>
                    <a:pt x="830" y="1685"/>
                  </a:lnTo>
                  <a:lnTo>
                    <a:pt x="899" y="1788"/>
                  </a:lnTo>
                  <a:lnTo>
                    <a:pt x="985" y="1875"/>
                  </a:lnTo>
                  <a:lnTo>
                    <a:pt x="1071" y="1961"/>
                  </a:lnTo>
                  <a:lnTo>
                    <a:pt x="1175" y="2030"/>
                  </a:lnTo>
                  <a:lnTo>
                    <a:pt x="1296" y="2099"/>
                  </a:lnTo>
                  <a:lnTo>
                    <a:pt x="1417" y="2151"/>
                  </a:lnTo>
                  <a:lnTo>
                    <a:pt x="1547" y="2194"/>
                  </a:lnTo>
                  <a:lnTo>
                    <a:pt x="1676" y="2237"/>
                  </a:lnTo>
                  <a:lnTo>
                    <a:pt x="1823" y="2263"/>
                  </a:lnTo>
                  <a:lnTo>
                    <a:pt x="1970" y="2281"/>
                  </a:lnTo>
                  <a:lnTo>
                    <a:pt x="2125" y="2289"/>
                  </a:lnTo>
                  <a:lnTo>
                    <a:pt x="2281" y="2289"/>
                  </a:lnTo>
                  <a:lnTo>
                    <a:pt x="2436" y="2281"/>
                  </a:lnTo>
                  <a:lnTo>
                    <a:pt x="2583" y="2263"/>
                  </a:lnTo>
                  <a:lnTo>
                    <a:pt x="2730" y="2237"/>
                  </a:lnTo>
                  <a:lnTo>
                    <a:pt x="2860" y="2203"/>
                  </a:lnTo>
                  <a:lnTo>
                    <a:pt x="2980" y="2160"/>
                  </a:lnTo>
                  <a:lnTo>
                    <a:pt x="3101" y="2116"/>
                  </a:lnTo>
                  <a:lnTo>
                    <a:pt x="3214" y="2056"/>
                  </a:lnTo>
                  <a:lnTo>
                    <a:pt x="3317" y="1987"/>
                  </a:lnTo>
                  <a:lnTo>
                    <a:pt x="3421" y="1918"/>
                  </a:lnTo>
                  <a:lnTo>
                    <a:pt x="3516" y="1831"/>
                  </a:lnTo>
                  <a:lnTo>
                    <a:pt x="3611" y="1745"/>
                  </a:lnTo>
                  <a:lnTo>
                    <a:pt x="3697" y="1650"/>
                  </a:lnTo>
                  <a:lnTo>
                    <a:pt x="3792" y="1538"/>
                  </a:lnTo>
                  <a:lnTo>
                    <a:pt x="3879" y="1425"/>
                  </a:lnTo>
                  <a:lnTo>
                    <a:pt x="3964" y="1302"/>
                  </a:lnTo>
                  <a:lnTo>
                    <a:pt x="3964" y="1302"/>
                  </a:lnTo>
                  <a:lnTo>
                    <a:pt x="6402" y="1333"/>
                  </a:lnTo>
                  <a:lnTo>
                    <a:pt x="6402" y="1333"/>
                  </a:lnTo>
                  <a:lnTo>
                    <a:pt x="6375" y="1399"/>
                  </a:lnTo>
                  <a:lnTo>
                    <a:pt x="6332" y="1486"/>
                  </a:lnTo>
                  <a:lnTo>
                    <a:pt x="6272" y="1564"/>
                  </a:lnTo>
                  <a:lnTo>
                    <a:pt x="6202" y="1641"/>
                  </a:lnTo>
                  <a:lnTo>
                    <a:pt x="6125" y="1710"/>
                  </a:lnTo>
                  <a:lnTo>
                    <a:pt x="6030" y="1780"/>
                  </a:lnTo>
                  <a:lnTo>
                    <a:pt x="5935" y="1840"/>
                  </a:lnTo>
                  <a:lnTo>
                    <a:pt x="5831" y="1892"/>
                  </a:lnTo>
                  <a:lnTo>
                    <a:pt x="5710" y="1944"/>
                  </a:lnTo>
                  <a:lnTo>
                    <a:pt x="5598" y="1987"/>
                  </a:lnTo>
                  <a:lnTo>
                    <a:pt x="5468" y="2030"/>
                  </a:lnTo>
                  <a:lnTo>
                    <a:pt x="5339" y="2073"/>
                  </a:lnTo>
                  <a:lnTo>
                    <a:pt x="5071" y="2142"/>
                  </a:lnTo>
                  <a:lnTo>
                    <a:pt x="5157" y="2324"/>
                  </a:lnTo>
                  <a:lnTo>
                    <a:pt x="5900" y="2211"/>
                  </a:lnTo>
                  <a:lnTo>
                    <a:pt x="6470" y="2125"/>
                  </a:lnTo>
                  <a:lnTo>
                    <a:pt x="6565" y="1926"/>
                  </a:lnTo>
                  <a:lnTo>
                    <a:pt x="6617" y="1814"/>
                  </a:lnTo>
                  <a:lnTo>
                    <a:pt x="6660" y="1685"/>
                  </a:lnTo>
                  <a:lnTo>
                    <a:pt x="6703" y="1555"/>
                  </a:lnTo>
                  <a:lnTo>
                    <a:pt x="6729" y="1417"/>
                  </a:lnTo>
                  <a:lnTo>
                    <a:pt x="6739" y="1337"/>
                  </a:lnTo>
                  <a:lnTo>
                    <a:pt x="6739" y="1337"/>
                  </a:lnTo>
                  <a:lnTo>
                    <a:pt x="7610" y="1348"/>
                  </a:lnTo>
                  <a:lnTo>
                    <a:pt x="7602" y="1132"/>
                  </a:lnTo>
                  <a:lnTo>
                    <a:pt x="6747" y="1123"/>
                  </a:lnTo>
                  <a:lnTo>
                    <a:pt x="6747" y="1123"/>
                  </a:lnTo>
                  <a:lnTo>
                    <a:pt x="6738" y="1002"/>
                  </a:lnTo>
                  <a:lnTo>
                    <a:pt x="6712" y="890"/>
                  </a:lnTo>
                  <a:lnTo>
                    <a:pt x="6669" y="778"/>
                  </a:lnTo>
                  <a:lnTo>
                    <a:pt x="6608" y="674"/>
                  </a:lnTo>
                  <a:lnTo>
                    <a:pt x="6539" y="570"/>
                  </a:lnTo>
                  <a:lnTo>
                    <a:pt x="6462" y="484"/>
                  </a:lnTo>
                  <a:lnTo>
                    <a:pt x="6367" y="389"/>
                  </a:lnTo>
                  <a:lnTo>
                    <a:pt x="6254" y="311"/>
                  </a:lnTo>
                  <a:lnTo>
                    <a:pt x="6133" y="242"/>
                  </a:lnTo>
                  <a:lnTo>
                    <a:pt x="6004" y="173"/>
                  </a:lnTo>
                  <a:lnTo>
                    <a:pt x="5857" y="121"/>
                  </a:lnTo>
                  <a:lnTo>
                    <a:pt x="5701" y="78"/>
                  </a:lnTo>
                  <a:lnTo>
                    <a:pt x="5537" y="43"/>
                  </a:lnTo>
                  <a:lnTo>
                    <a:pt x="5365" y="17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6"/>
            <p:cNvSpPr/>
            <p:nvPr/>
          </p:nvSpPr>
          <p:spPr>
            <a:xfrm>
              <a:off x="-2535576" y="2128356"/>
              <a:ext cx="569660" cy="602830"/>
            </a:xfrm>
            <a:custGeom>
              <a:rect b="b" l="l" r="r" t="t"/>
              <a:pathLst>
                <a:path extrusionOk="0" h="15248" w="14409">
                  <a:moveTo>
                    <a:pt x="7204" y="1"/>
                  </a:moveTo>
                  <a:lnTo>
                    <a:pt x="6833" y="10"/>
                  </a:lnTo>
                  <a:lnTo>
                    <a:pt x="6470" y="36"/>
                  </a:lnTo>
                  <a:lnTo>
                    <a:pt x="6107" y="87"/>
                  </a:lnTo>
                  <a:lnTo>
                    <a:pt x="5753" y="156"/>
                  </a:lnTo>
                  <a:lnTo>
                    <a:pt x="5408" y="243"/>
                  </a:lnTo>
                  <a:lnTo>
                    <a:pt x="5062" y="346"/>
                  </a:lnTo>
                  <a:lnTo>
                    <a:pt x="4734" y="459"/>
                  </a:lnTo>
                  <a:lnTo>
                    <a:pt x="4406" y="597"/>
                  </a:lnTo>
                  <a:lnTo>
                    <a:pt x="4086" y="752"/>
                  </a:lnTo>
                  <a:lnTo>
                    <a:pt x="3775" y="917"/>
                  </a:lnTo>
                  <a:lnTo>
                    <a:pt x="3473" y="1107"/>
                  </a:lnTo>
                  <a:lnTo>
                    <a:pt x="3179" y="1305"/>
                  </a:lnTo>
                  <a:lnTo>
                    <a:pt x="2894" y="1513"/>
                  </a:lnTo>
                  <a:lnTo>
                    <a:pt x="2626" y="1737"/>
                  </a:lnTo>
                  <a:lnTo>
                    <a:pt x="2367" y="1979"/>
                  </a:lnTo>
                  <a:lnTo>
                    <a:pt x="2116" y="2230"/>
                  </a:lnTo>
                  <a:lnTo>
                    <a:pt x="1875" y="2497"/>
                  </a:lnTo>
                  <a:lnTo>
                    <a:pt x="1650" y="2774"/>
                  </a:lnTo>
                  <a:lnTo>
                    <a:pt x="1434" y="3059"/>
                  </a:lnTo>
                  <a:lnTo>
                    <a:pt x="1235" y="3361"/>
                  </a:lnTo>
                  <a:lnTo>
                    <a:pt x="1045" y="3672"/>
                  </a:lnTo>
                  <a:lnTo>
                    <a:pt x="873" y="3992"/>
                  </a:lnTo>
                  <a:lnTo>
                    <a:pt x="717" y="4320"/>
                  </a:lnTo>
                  <a:lnTo>
                    <a:pt x="570" y="4657"/>
                  </a:lnTo>
                  <a:lnTo>
                    <a:pt x="441" y="5002"/>
                  </a:lnTo>
                  <a:lnTo>
                    <a:pt x="328" y="5357"/>
                  </a:lnTo>
                  <a:lnTo>
                    <a:pt x="233" y="5719"/>
                  </a:lnTo>
                  <a:lnTo>
                    <a:pt x="147" y="6091"/>
                  </a:lnTo>
                  <a:lnTo>
                    <a:pt x="87" y="6462"/>
                  </a:lnTo>
                  <a:lnTo>
                    <a:pt x="43" y="6842"/>
                  </a:lnTo>
                  <a:lnTo>
                    <a:pt x="9" y="7231"/>
                  </a:lnTo>
                  <a:lnTo>
                    <a:pt x="0" y="7620"/>
                  </a:lnTo>
                  <a:lnTo>
                    <a:pt x="9" y="8017"/>
                  </a:lnTo>
                  <a:lnTo>
                    <a:pt x="43" y="8406"/>
                  </a:lnTo>
                  <a:lnTo>
                    <a:pt x="87" y="8786"/>
                  </a:lnTo>
                  <a:lnTo>
                    <a:pt x="147" y="9157"/>
                  </a:lnTo>
                  <a:lnTo>
                    <a:pt x="233" y="9529"/>
                  </a:lnTo>
                  <a:lnTo>
                    <a:pt x="328" y="9892"/>
                  </a:lnTo>
                  <a:lnTo>
                    <a:pt x="441" y="10246"/>
                  </a:lnTo>
                  <a:lnTo>
                    <a:pt x="570" y="10591"/>
                  </a:lnTo>
                  <a:lnTo>
                    <a:pt x="717" y="10928"/>
                  </a:lnTo>
                  <a:lnTo>
                    <a:pt x="873" y="11256"/>
                  </a:lnTo>
                  <a:lnTo>
                    <a:pt x="1045" y="11576"/>
                  </a:lnTo>
                  <a:lnTo>
                    <a:pt x="1235" y="11887"/>
                  </a:lnTo>
                  <a:lnTo>
                    <a:pt x="1434" y="12181"/>
                  </a:lnTo>
                  <a:lnTo>
                    <a:pt x="1650" y="12474"/>
                  </a:lnTo>
                  <a:lnTo>
                    <a:pt x="1875" y="12751"/>
                  </a:lnTo>
                  <a:lnTo>
                    <a:pt x="2116" y="13010"/>
                  </a:lnTo>
                  <a:lnTo>
                    <a:pt x="2367" y="13269"/>
                  </a:lnTo>
                  <a:lnTo>
                    <a:pt x="2626" y="13502"/>
                  </a:lnTo>
                  <a:lnTo>
                    <a:pt x="2894" y="13735"/>
                  </a:lnTo>
                  <a:lnTo>
                    <a:pt x="3179" y="13943"/>
                  </a:lnTo>
                  <a:lnTo>
                    <a:pt x="3473" y="14141"/>
                  </a:lnTo>
                  <a:lnTo>
                    <a:pt x="3775" y="14323"/>
                  </a:lnTo>
                  <a:lnTo>
                    <a:pt x="4086" y="14496"/>
                  </a:lnTo>
                  <a:lnTo>
                    <a:pt x="4406" y="14642"/>
                  </a:lnTo>
                  <a:lnTo>
                    <a:pt x="4734" y="14781"/>
                  </a:lnTo>
                  <a:lnTo>
                    <a:pt x="5062" y="14902"/>
                  </a:lnTo>
                  <a:lnTo>
                    <a:pt x="5408" y="15005"/>
                  </a:lnTo>
                  <a:lnTo>
                    <a:pt x="5753" y="15092"/>
                  </a:lnTo>
                  <a:lnTo>
                    <a:pt x="6107" y="15161"/>
                  </a:lnTo>
                  <a:lnTo>
                    <a:pt x="6470" y="15204"/>
                  </a:lnTo>
                  <a:lnTo>
                    <a:pt x="6833" y="15238"/>
                  </a:lnTo>
                  <a:lnTo>
                    <a:pt x="7204" y="15247"/>
                  </a:lnTo>
                  <a:lnTo>
                    <a:pt x="7576" y="15238"/>
                  </a:lnTo>
                  <a:lnTo>
                    <a:pt x="7947" y="15204"/>
                  </a:lnTo>
                  <a:lnTo>
                    <a:pt x="8301" y="15161"/>
                  </a:lnTo>
                  <a:lnTo>
                    <a:pt x="8655" y="15092"/>
                  </a:lnTo>
                  <a:lnTo>
                    <a:pt x="9010" y="15005"/>
                  </a:lnTo>
                  <a:lnTo>
                    <a:pt x="9347" y="14902"/>
                  </a:lnTo>
                  <a:lnTo>
                    <a:pt x="9683" y="14781"/>
                  </a:lnTo>
                  <a:lnTo>
                    <a:pt x="10012" y="14642"/>
                  </a:lnTo>
                  <a:lnTo>
                    <a:pt x="10331" y="14496"/>
                  </a:lnTo>
                  <a:lnTo>
                    <a:pt x="10642" y="14323"/>
                  </a:lnTo>
                  <a:lnTo>
                    <a:pt x="10945" y="14141"/>
                  </a:lnTo>
                  <a:lnTo>
                    <a:pt x="11238" y="13943"/>
                  </a:lnTo>
                  <a:lnTo>
                    <a:pt x="11515" y="13735"/>
                  </a:lnTo>
                  <a:lnTo>
                    <a:pt x="11791" y="13502"/>
                  </a:lnTo>
                  <a:lnTo>
                    <a:pt x="12050" y="13269"/>
                  </a:lnTo>
                  <a:lnTo>
                    <a:pt x="12301" y="13010"/>
                  </a:lnTo>
                  <a:lnTo>
                    <a:pt x="12543" y="12751"/>
                  </a:lnTo>
                  <a:lnTo>
                    <a:pt x="12767" y="12474"/>
                  </a:lnTo>
                  <a:lnTo>
                    <a:pt x="12983" y="12181"/>
                  </a:lnTo>
                  <a:lnTo>
                    <a:pt x="13182" y="11887"/>
                  </a:lnTo>
                  <a:lnTo>
                    <a:pt x="13372" y="11576"/>
                  </a:lnTo>
                  <a:lnTo>
                    <a:pt x="13545" y="11256"/>
                  </a:lnTo>
                  <a:lnTo>
                    <a:pt x="13700" y="10928"/>
                  </a:lnTo>
                  <a:lnTo>
                    <a:pt x="13847" y="10591"/>
                  </a:lnTo>
                  <a:lnTo>
                    <a:pt x="13976" y="10246"/>
                  </a:lnTo>
                  <a:lnTo>
                    <a:pt x="14089" y="9892"/>
                  </a:lnTo>
                  <a:lnTo>
                    <a:pt x="14184" y="9529"/>
                  </a:lnTo>
                  <a:lnTo>
                    <a:pt x="14262" y="9157"/>
                  </a:lnTo>
                  <a:lnTo>
                    <a:pt x="14331" y="8786"/>
                  </a:lnTo>
                  <a:lnTo>
                    <a:pt x="14374" y="8406"/>
                  </a:lnTo>
                  <a:lnTo>
                    <a:pt x="14400" y="8017"/>
                  </a:lnTo>
                  <a:lnTo>
                    <a:pt x="14408" y="7620"/>
                  </a:lnTo>
                  <a:lnTo>
                    <a:pt x="14400" y="7231"/>
                  </a:lnTo>
                  <a:lnTo>
                    <a:pt x="14374" y="6842"/>
                  </a:lnTo>
                  <a:lnTo>
                    <a:pt x="14331" y="6462"/>
                  </a:lnTo>
                  <a:lnTo>
                    <a:pt x="14262" y="6091"/>
                  </a:lnTo>
                  <a:lnTo>
                    <a:pt x="14184" y="5719"/>
                  </a:lnTo>
                  <a:lnTo>
                    <a:pt x="14089" y="5357"/>
                  </a:lnTo>
                  <a:lnTo>
                    <a:pt x="13976" y="5002"/>
                  </a:lnTo>
                  <a:lnTo>
                    <a:pt x="13847" y="4657"/>
                  </a:lnTo>
                  <a:lnTo>
                    <a:pt x="13700" y="4320"/>
                  </a:lnTo>
                  <a:lnTo>
                    <a:pt x="13545" y="3992"/>
                  </a:lnTo>
                  <a:lnTo>
                    <a:pt x="13372" y="3672"/>
                  </a:lnTo>
                  <a:lnTo>
                    <a:pt x="13182" y="3361"/>
                  </a:lnTo>
                  <a:lnTo>
                    <a:pt x="12983" y="3059"/>
                  </a:lnTo>
                  <a:lnTo>
                    <a:pt x="12767" y="2774"/>
                  </a:lnTo>
                  <a:lnTo>
                    <a:pt x="12543" y="2497"/>
                  </a:lnTo>
                  <a:lnTo>
                    <a:pt x="12301" y="2230"/>
                  </a:lnTo>
                  <a:lnTo>
                    <a:pt x="12050" y="1979"/>
                  </a:lnTo>
                  <a:lnTo>
                    <a:pt x="11791" y="1737"/>
                  </a:lnTo>
                  <a:lnTo>
                    <a:pt x="11515" y="1513"/>
                  </a:lnTo>
                  <a:lnTo>
                    <a:pt x="11238" y="1305"/>
                  </a:lnTo>
                  <a:lnTo>
                    <a:pt x="10945" y="1107"/>
                  </a:lnTo>
                  <a:lnTo>
                    <a:pt x="10642" y="917"/>
                  </a:lnTo>
                  <a:lnTo>
                    <a:pt x="10331" y="752"/>
                  </a:lnTo>
                  <a:lnTo>
                    <a:pt x="10012" y="597"/>
                  </a:lnTo>
                  <a:lnTo>
                    <a:pt x="9683" y="459"/>
                  </a:lnTo>
                  <a:lnTo>
                    <a:pt x="9347" y="346"/>
                  </a:lnTo>
                  <a:lnTo>
                    <a:pt x="9010" y="243"/>
                  </a:lnTo>
                  <a:lnTo>
                    <a:pt x="8655" y="156"/>
                  </a:lnTo>
                  <a:lnTo>
                    <a:pt x="8301" y="87"/>
                  </a:lnTo>
                  <a:lnTo>
                    <a:pt x="7947" y="36"/>
                  </a:lnTo>
                  <a:lnTo>
                    <a:pt x="7576" y="10"/>
                  </a:lnTo>
                  <a:lnTo>
                    <a:pt x="7204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-2567362" y="2119856"/>
              <a:ext cx="569699" cy="602790"/>
            </a:xfrm>
            <a:custGeom>
              <a:rect b="b" l="l" r="r" t="t"/>
              <a:pathLst>
                <a:path extrusionOk="0" h="15247" w="14410">
                  <a:moveTo>
                    <a:pt x="7205" y="0"/>
                  </a:moveTo>
                  <a:lnTo>
                    <a:pt x="6834" y="17"/>
                  </a:lnTo>
                  <a:lnTo>
                    <a:pt x="6471" y="43"/>
                  </a:lnTo>
                  <a:lnTo>
                    <a:pt x="6108" y="95"/>
                  </a:lnTo>
                  <a:lnTo>
                    <a:pt x="5754" y="156"/>
                  </a:lnTo>
                  <a:lnTo>
                    <a:pt x="5408" y="242"/>
                  </a:lnTo>
                  <a:lnTo>
                    <a:pt x="5063" y="346"/>
                  </a:lnTo>
                  <a:lnTo>
                    <a:pt x="4726" y="466"/>
                  </a:lnTo>
                  <a:lnTo>
                    <a:pt x="4398" y="605"/>
                  </a:lnTo>
                  <a:lnTo>
                    <a:pt x="4078" y="752"/>
                  </a:lnTo>
                  <a:lnTo>
                    <a:pt x="3767" y="924"/>
                  </a:lnTo>
                  <a:lnTo>
                    <a:pt x="3473" y="1106"/>
                  </a:lnTo>
                  <a:lnTo>
                    <a:pt x="3180" y="1304"/>
                  </a:lnTo>
                  <a:lnTo>
                    <a:pt x="2895" y="1520"/>
                  </a:lnTo>
                  <a:lnTo>
                    <a:pt x="2627" y="1745"/>
                  </a:lnTo>
                  <a:lnTo>
                    <a:pt x="2359" y="1987"/>
                  </a:lnTo>
                  <a:lnTo>
                    <a:pt x="2109" y="2237"/>
                  </a:lnTo>
                  <a:lnTo>
                    <a:pt x="1875" y="2496"/>
                  </a:lnTo>
                  <a:lnTo>
                    <a:pt x="1642" y="2781"/>
                  </a:lnTo>
                  <a:lnTo>
                    <a:pt x="1435" y="3067"/>
                  </a:lnTo>
                  <a:lnTo>
                    <a:pt x="1227" y="3360"/>
                  </a:lnTo>
                  <a:lnTo>
                    <a:pt x="1046" y="3671"/>
                  </a:lnTo>
                  <a:lnTo>
                    <a:pt x="873" y="3991"/>
                  </a:lnTo>
                  <a:lnTo>
                    <a:pt x="709" y="4319"/>
                  </a:lnTo>
                  <a:lnTo>
                    <a:pt x="571" y="4656"/>
                  </a:lnTo>
                  <a:lnTo>
                    <a:pt x="441" y="5001"/>
                  </a:lnTo>
                  <a:lnTo>
                    <a:pt x="329" y="5356"/>
                  </a:lnTo>
                  <a:lnTo>
                    <a:pt x="225" y="5718"/>
                  </a:lnTo>
                  <a:lnTo>
                    <a:pt x="148" y="6090"/>
                  </a:lnTo>
                  <a:lnTo>
                    <a:pt x="87" y="6461"/>
                  </a:lnTo>
                  <a:lnTo>
                    <a:pt x="35" y="6850"/>
                  </a:lnTo>
                  <a:lnTo>
                    <a:pt x="9" y="7230"/>
                  </a:lnTo>
                  <a:lnTo>
                    <a:pt x="1" y="7627"/>
                  </a:lnTo>
                  <a:lnTo>
                    <a:pt x="9" y="8016"/>
                  </a:lnTo>
                  <a:lnTo>
                    <a:pt x="35" y="8405"/>
                  </a:lnTo>
                  <a:lnTo>
                    <a:pt x="87" y="8785"/>
                  </a:lnTo>
                  <a:lnTo>
                    <a:pt x="148" y="9165"/>
                  </a:lnTo>
                  <a:lnTo>
                    <a:pt x="225" y="9528"/>
                  </a:lnTo>
                  <a:lnTo>
                    <a:pt x="329" y="9891"/>
                  </a:lnTo>
                  <a:lnTo>
                    <a:pt x="441" y="10245"/>
                  </a:lnTo>
                  <a:lnTo>
                    <a:pt x="571" y="10590"/>
                  </a:lnTo>
                  <a:lnTo>
                    <a:pt x="709" y="10927"/>
                  </a:lnTo>
                  <a:lnTo>
                    <a:pt x="873" y="11255"/>
                  </a:lnTo>
                  <a:lnTo>
                    <a:pt x="1046" y="11575"/>
                  </a:lnTo>
                  <a:lnTo>
                    <a:pt x="1227" y="11886"/>
                  </a:lnTo>
                  <a:lnTo>
                    <a:pt x="1435" y="12188"/>
                  </a:lnTo>
                  <a:lnTo>
                    <a:pt x="1642" y="12473"/>
                  </a:lnTo>
                  <a:lnTo>
                    <a:pt x="1875" y="12750"/>
                  </a:lnTo>
                  <a:lnTo>
                    <a:pt x="2109" y="13018"/>
                  </a:lnTo>
                  <a:lnTo>
                    <a:pt x="2359" y="13268"/>
                  </a:lnTo>
                  <a:lnTo>
                    <a:pt x="2627" y="13510"/>
                  </a:lnTo>
                  <a:lnTo>
                    <a:pt x="2895" y="13734"/>
                  </a:lnTo>
                  <a:lnTo>
                    <a:pt x="3180" y="13950"/>
                  </a:lnTo>
                  <a:lnTo>
                    <a:pt x="3473" y="14149"/>
                  </a:lnTo>
                  <a:lnTo>
                    <a:pt x="3767" y="14331"/>
                  </a:lnTo>
                  <a:lnTo>
                    <a:pt x="4078" y="14495"/>
                  </a:lnTo>
                  <a:lnTo>
                    <a:pt x="4398" y="14650"/>
                  </a:lnTo>
                  <a:lnTo>
                    <a:pt x="4726" y="14788"/>
                  </a:lnTo>
                  <a:lnTo>
                    <a:pt x="5063" y="14909"/>
                  </a:lnTo>
                  <a:lnTo>
                    <a:pt x="5408" y="15013"/>
                  </a:lnTo>
                  <a:lnTo>
                    <a:pt x="5754" y="15091"/>
                  </a:lnTo>
                  <a:lnTo>
                    <a:pt x="6108" y="15160"/>
                  </a:lnTo>
                  <a:lnTo>
                    <a:pt x="6471" y="15212"/>
                  </a:lnTo>
                  <a:lnTo>
                    <a:pt x="6834" y="15238"/>
                  </a:lnTo>
                  <a:lnTo>
                    <a:pt x="7205" y="15246"/>
                  </a:lnTo>
                  <a:lnTo>
                    <a:pt x="7576" y="15238"/>
                  </a:lnTo>
                  <a:lnTo>
                    <a:pt x="7939" y="15212"/>
                  </a:lnTo>
                  <a:lnTo>
                    <a:pt x="8302" y="15160"/>
                  </a:lnTo>
                  <a:lnTo>
                    <a:pt x="8656" y="15091"/>
                  </a:lnTo>
                  <a:lnTo>
                    <a:pt x="9002" y="15013"/>
                  </a:lnTo>
                  <a:lnTo>
                    <a:pt x="9347" y="14909"/>
                  </a:lnTo>
                  <a:lnTo>
                    <a:pt x="9684" y="14788"/>
                  </a:lnTo>
                  <a:lnTo>
                    <a:pt x="10012" y="14650"/>
                  </a:lnTo>
                  <a:lnTo>
                    <a:pt x="10332" y="14495"/>
                  </a:lnTo>
                  <a:lnTo>
                    <a:pt x="10643" y="14331"/>
                  </a:lnTo>
                  <a:lnTo>
                    <a:pt x="10937" y="14149"/>
                  </a:lnTo>
                  <a:lnTo>
                    <a:pt x="11230" y="13950"/>
                  </a:lnTo>
                  <a:lnTo>
                    <a:pt x="11515" y="13734"/>
                  </a:lnTo>
                  <a:lnTo>
                    <a:pt x="11792" y="13510"/>
                  </a:lnTo>
                  <a:lnTo>
                    <a:pt x="12051" y="13268"/>
                  </a:lnTo>
                  <a:lnTo>
                    <a:pt x="12301" y="13018"/>
                  </a:lnTo>
                  <a:lnTo>
                    <a:pt x="12535" y="12750"/>
                  </a:lnTo>
                  <a:lnTo>
                    <a:pt x="12768" y="12473"/>
                  </a:lnTo>
                  <a:lnTo>
                    <a:pt x="12975" y="12188"/>
                  </a:lnTo>
                  <a:lnTo>
                    <a:pt x="13182" y="11886"/>
                  </a:lnTo>
                  <a:lnTo>
                    <a:pt x="13364" y="11575"/>
                  </a:lnTo>
                  <a:lnTo>
                    <a:pt x="13537" y="11255"/>
                  </a:lnTo>
                  <a:lnTo>
                    <a:pt x="13701" y="10927"/>
                  </a:lnTo>
                  <a:lnTo>
                    <a:pt x="13839" y="10590"/>
                  </a:lnTo>
                  <a:lnTo>
                    <a:pt x="13969" y="10245"/>
                  </a:lnTo>
                  <a:lnTo>
                    <a:pt x="14089" y="9891"/>
                  </a:lnTo>
                  <a:lnTo>
                    <a:pt x="14184" y="9528"/>
                  </a:lnTo>
                  <a:lnTo>
                    <a:pt x="14262" y="9165"/>
                  </a:lnTo>
                  <a:lnTo>
                    <a:pt x="14323" y="8785"/>
                  </a:lnTo>
                  <a:lnTo>
                    <a:pt x="14375" y="8405"/>
                  </a:lnTo>
                  <a:lnTo>
                    <a:pt x="14400" y="8016"/>
                  </a:lnTo>
                  <a:lnTo>
                    <a:pt x="14409" y="7627"/>
                  </a:lnTo>
                  <a:lnTo>
                    <a:pt x="14400" y="7230"/>
                  </a:lnTo>
                  <a:lnTo>
                    <a:pt x="14375" y="6850"/>
                  </a:lnTo>
                  <a:lnTo>
                    <a:pt x="14323" y="6461"/>
                  </a:lnTo>
                  <a:lnTo>
                    <a:pt x="14262" y="6090"/>
                  </a:lnTo>
                  <a:lnTo>
                    <a:pt x="14184" y="5718"/>
                  </a:lnTo>
                  <a:lnTo>
                    <a:pt x="14089" y="5356"/>
                  </a:lnTo>
                  <a:lnTo>
                    <a:pt x="13969" y="5001"/>
                  </a:lnTo>
                  <a:lnTo>
                    <a:pt x="13839" y="4656"/>
                  </a:lnTo>
                  <a:lnTo>
                    <a:pt x="13701" y="4319"/>
                  </a:lnTo>
                  <a:lnTo>
                    <a:pt x="13537" y="3991"/>
                  </a:lnTo>
                  <a:lnTo>
                    <a:pt x="13364" y="3671"/>
                  </a:lnTo>
                  <a:lnTo>
                    <a:pt x="13182" y="3360"/>
                  </a:lnTo>
                  <a:lnTo>
                    <a:pt x="12975" y="3067"/>
                  </a:lnTo>
                  <a:lnTo>
                    <a:pt x="12768" y="2781"/>
                  </a:lnTo>
                  <a:lnTo>
                    <a:pt x="12535" y="2496"/>
                  </a:lnTo>
                  <a:lnTo>
                    <a:pt x="12301" y="2237"/>
                  </a:lnTo>
                  <a:lnTo>
                    <a:pt x="12051" y="1987"/>
                  </a:lnTo>
                  <a:lnTo>
                    <a:pt x="11792" y="1745"/>
                  </a:lnTo>
                  <a:lnTo>
                    <a:pt x="11515" y="1520"/>
                  </a:lnTo>
                  <a:lnTo>
                    <a:pt x="11230" y="1304"/>
                  </a:lnTo>
                  <a:lnTo>
                    <a:pt x="10937" y="1106"/>
                  </a:lnTo>
                  <a:lnTo>
                    <a:pt x="10643" y="924"/>
                  </a:lnTo>
                  <a:lnTo>
                    <a:pt x="10332" y="752"/>
                  </a:lnTo>
                  <a:lnTo>
                    <a:pt x="10012" y="605"/>
                  </a:lnTo>
                  <a:lnTo>
                    <a:pt x="9684" y="466"/>
                  </a:lnTo>
                  <a:lnTo>
                    <a:pt x="9347" y="346"/>
                  </a:lnTo>
                  <a:lnTo>
                    <a:pt x="9002" y="242"/>
                  </a:lnTo>
                  <a:lnTo>
                    <a:pt x="8656" y="156"/>
                  </a:lnTo>
                  <a:lnTo>
                    <a:pt x="8302" y="95"/>
                  </a:lnTo>
                  <a:lnTo>
                    <a:pt x="7939" y="43"/>
                  </a:lnTo>
                  <a:lnTo>
                    <a:pt x="7576" y="17"/>
                  </a:lnTo>
                  <a:lnTo>
                    <a:pt x="720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-2523637" y="2165954"/>
              <a:ext cx="494188" cy="519095"/>
            </a:xfrm>
            <a:custGeom>
              <a:rect b="b" l="l" r="r" t="t"/>
              <a:pathLst>
                <a:path extrusionOk="0" h="13130" w="12500">
                  <a:moveTo>
                    <a:pt x="6254" y="0"/>
                  </a:moveTo>
                  <a:lnTo>
                    <a:pt x="5926" y="9"/>
                  </a:lnTo>
                  <a:lnTo>
                    <a:pt x="5615" y="35"/>
                  </a:lnTo>
                  <a:lnTo>
                    <a:pt x="5296" y="78"/>
                  </a:lnTo>
                  <a:lnTo>
                    <a:pt x="4993" y="138"/>
                  </a:lnTo>
                  <a:lnTo>
                    <a:pt x="4691" y="207"/>
                  </a:lnTo>
                  <a:lnTo>
                    <a:pt x="4389" y="294"/>
                  </a:lnTo>
                  <a:lnTo>
                    <a:pt x="4104" y="398"/>
                  </a:lnTo>
                  <a:lnTo>
                    <a:pt x="3819" y="518"/>
                  </a:lnTo>
                  <a:lnTo>
                    <a:pt x="3542" y="648"/>
                  </a:lnTo>
                  <a:lnTo>
                    <a:pt x="3274" y="795"/>
                  </a:lnTo>
                  <a:lnTo>
                    <a:pt x="3015" y="950"/>
                  </a:lnTo>
                  <a:lnTo>
                    <a:pt x="2756" y="1123"/>
                  </a:lnTo>
                  <a:lnTo>
                    <a:pt x="2514" y="1304"/>
                  </a:lnTo>
                  <a:lnTo>
                    <a:pt x="2272" y="1503"/>
                  </a:lnTo>
                  <a:lnTo>
                    <a:pt x="2048" y="1710"/>
                  </a:lnTo>
                  <a:lnTo>
                    <a:pt x="1832" y="1926"/>
                  </a:lnTo>
                  <a:lnTo>
                    <a:pt x="1624" y="2151"/>
                  </a:lnTo>
                  <a:lnTo>
                    <a:pt x="1426" y="2393"/>
                  </a:lnTo>
                  <a:lnTo>
                    <a:pt x="1244" y="2635"/>
                  </a:lnTo>
                  <a:lnTo>
                    <a:pt x="1072" y="2894"/>
                  </a:lnTo>
                  <a:lnTo>
                    <a:pt x="907" y="3162"/>
                  </a:lnTo>
                  <a:lnTo>
                    <a:pt x="761" y="3438"/>
                  </a:lnTo>
                  <a:lnTo>
                    <a:pt x="622" y="3723"/>
                  </a:lnTo>
                  <a:lnTo>
                    <a:pt x="493" y="4008"/>
                  </a:lnTo>
                  <a:lnTo>
                    <a:pt x="381" y="4311"/>
                  </a:lnTo>
                  <a:lnTo>
                    <a:pt x="286" y="4613"/>
                  </a:lnTo>
                  <a:lnTo>
                    <a:pt x="199" y="4924"/>
                  </a:lnTo>
                  <a:lnTo>
                    <a:pt x="130" y="5243"/>
                  </a:lnTo>
                  <a:lnTo>
                    <a:pt x="78" y="5563"/>
                  </a:lnTo>
                  <a:lnTo>
                    <a:pt x="35" y="5891"/>
                  </a:lnTo>
                  <a:lnTo>
                    <a:pt x="9" y="6228"/>
                  </a:lnTo>
                  <a:lnTo>
                    <a:pt x="1" y="6565"/>
                  </a:lnTo>
                  <a:lnTo>
                    <a:pt x="9" y="6902"/>
                  </a:lnTo>
                  <a:lnTo>
                    <a:pt x="35" y="7239"/>
                  </a:lnTo>
                  <a:lnTo>
                    <a:pt x="78" y="7567"/>
                  </a:lnTo>
                  <a:lnTo>
                    <a:pt x="130" y="7887"/>
                  </a:lnTo>
                  <a:lnTo>
                    <a:pt x="199" y="8206"/>
                  </a:lnTo>
                  <a:lnTo>
                    <a:pt x="286" y="8517"/>
                  </a:lnTo>
                  <a:lnTo>
                    <a:pt x="381" y="8820"/>
                  </a:lnTo>
                  <a:lnTo>
                    <a:pt x="493" y="9122"/>
                  </a:lnTo>
                  <a:lnTo>
                    <a:pt x="622" y="9416"/>
                  </a:lnTo>
                  <a:lnTo>
                    <a:pt x="761" y="9692"/>
                  </a:lnTo>
                  <a:lnTo>
                    <a:pt x="907" y="9968"/>
                  </a:lnTo>
                  <a:lnTo>
                    <a:pt x="1072" y="10236"/>
                  </a:lnTo>
                  <a:lnTo>
                    <a:pt x="1244" y="10495"/>
                  </a:lnTo>
                  <a:lnTo>
                    <a:pt x="1426" y="10737"/>
                  </a:lnTo>
                  <a:lnTo>
                    <a:pt x="1624" y="10979"/>
                  </a:lnTo>
                  <a:lnTo>
                    <a:pt x="1832" y="11204"/>
                  </a:lnTo>
                  <a:lnTo>
                    <a:pt x="2048" y="11428"/>
                  </a:lnTo>
                  <a:lnTo>
                    <a:pt x="2272" y="11627"/>
                  </a:lnTo>
                  <a:lnTo>
                    <a:pt x="2514" y="11826"/>
                  </a:lnTo>
                  <a:lnTo>
                    <a:pt x="2756" y="12007"/>
                  </a:lnTo>
                  <a:lnTo>
                    <a:pt x="3015" y="12180"/>
                  </a:lnTo>
                  <a:lnTo>
                    <a:pt x="3274" y="12335"/>
                  </a:lnTo>
                  <a:lnTo>
                    <a:pt x="3542" y="12482"/>
                  </a:lnTo>
                  <a:lnTo>
                    <a:pt x="3819" y="12612"/>
                  </a:lnTo>
                  <a:lnTo>
                    <a:pt x="4104" y="12733"/>
                  </a:lnTo>
                  <a:lnTo>
                    <a:pt x="4389" y="12836"/>
                  </a:lnTo>
                  <a:lnTo>
                    <a:pt x="4691" y="12923"/>
                  </a:lnTo>
                  <a:lnTo>
                    <a:pt x="4993" y="13000"/>
                  </a:lnTo>
                  <a:lnTo>
                    <a:pt x="5296" y="13052"/>
                  </a:lnTo>
                  <a:lnTo>
                    <a:pt x="5615" y="13095"/>
                  </a:lnTo>
                  <a:lnTo>
                    <a:pt x="5926" y="13121"/>
                  </a:lnTo>
                  <a:lnTo>
                    <a:pt x="6254" y="13130"/>
                  </a:lnTo>
                  <a:lnTo>
                    <a:pt x="6574" y="13121"/>
                  </a:lnTo>
                  <a:lnTo>
                    <a:pt x="6885" y="13095"/>
                  </a:lnTo>
                  <a:lnTo>
                    <a:pt x="7205" y="13052"/>
                  </a:lnTo>
                  <a:lnTo>
                    <a:pt x="7507" y="13000"/>
                  </a:lnTo>
                  <a:lnTo>
                    <a:pt x="7809" y="12923"/>
                  </a:lnTo>
                  <a:lnTo>
                    <a:pt x="8112" y="12836"/>
                  </a:lnTo>
                  <a:lnTo>
                    <a:pt x="8397" y="12733"/>
                  </a:lnTo>
                  <a:lnTo>
                    <a:pt x="8682" y="12612"/>
                  </a:lnTo>
                  <a:lnTo>
                    <a:pt x="8958" y="12482"/>
                  </a:lnTo>
                  <a:lnTo>
                    <a:pt x="9226" y="12335"/>
                  </a:lnTo>
                  <a:lnTo>
                    <a:pt x="9485" y="12180"/>
                  </a:lnTo>
                  <a:lnTo>
                    <a:pt x="9744" y="12007"/>
                  </a:lnTo>
                  <a:lnTo>
                    <a:pt x="9986" y="11826"/>
                  </a:lnTo>
                  <a:lnTo>
                    <a:pt x="10228" y="11627"/>
                  </a:lnTo>
                  <a:lnTo>
                    <a:pt x="10453" y="11428"/>
                  </a:lnTo>
                  <a:lnTo>
                    <a:pt x="10668" y="11204"/>
                  </a:lnTo>
                  <a:lnTo>
                    <a:pt x="10876" y="10979"/>
                  </a:lnTo>
                  <a:lnTo>
                    <a:pt x="11074" y="10737"/>
                  </a:lnTo>
                  <a:lnTo>
                    <a:pt x="11256" y="10495"/>
                  </a:lnTo>
                  <a:lnTo>
                    <a:pt x="11429" y="10236"/>
                  </a:lnTo>
                  <a:lnTo>
                    <a:pt x="11593" y="9968"/>
                  </a:lnTo>
                  <a:lnTo>
                    <a:pt x="11740" y="9692"/>
                  </a:lnTo>
                  <a:lnTo>
                    <a:pt x="11878" y="9416"/>
                  </a:lnTo>
                  <a:lnTo>
                    <a:pt x="12007" y="9122"/>
                  </a:lnTo>
                  <a:lnTo>
                    <a:pt x="12120" y="8820"/>
                  </a:lnTo>
                  <a:lnTo>
                    <a:pt x="12215" y="8517"/>
                  </a:lnTo>
                  <a:lnTo>
                    <a:pt x="12301" y="8206"/>
                  </a:lnTo>
                  <a:lnTo>
                    <a:pt x="12370" y="7887"/>
                  </a:lnTo>
                  <a:lnTo>
                    <a:pt x="12422" y="7567"/>
                  </a:lnTo>
                  <a:lnTo>
                    <a:pt x="12465" y="7239"/>
                  </a:lnTo>
                  <a:lnTo>
                    <a:pt x="12491" y="6902"/>
                  </a:lnTo>
                  <a:lnTo>
                    <a:pt x="12500" y="6565"/>
                  </a:lnTo>
                  <a:lnTo>
                    <a:pt x="12491" y="6228"/>
                  </a:lnTo>
                  <a:lnTo>
                    <a:pt x="12465" y="5891"/>
                  </a:lnTo>
                  <a:lnTo>
                    <a:pt x="12422" y="5563"/>
                  </a:lnTo>
                  <a:lnTo>
                    <a:pt x="12370" y="5243"/>
                  </a:lnTo>
                  <a:lnTo>
                    <a:pt x="12301" y="4924"/>
                  </a:lnTo>
                  <a:lnTo>
                    <a:pt x="12215" y="4613"/>
                  </a:lnTo>
                  <a:lnTo>
                    <a:pt x="12120" y="4311"/>
                  </a:lnTo>
                  <a:lnTo>
                    <a:pt x="12007" y="4008"/>
                  </a:lnTo>
                  <a:lnTo>
                    <a:pt x="11878" y="3723"/>
                  </a:lnTo>
                  <a:lnTo>
                    <a:pt x="11740" y="3438"/>
                  </a:lnTo>
                  <a:lnTo>
                    <a:pt x="11593" y="3162"/>
                  </a:lnTo>
                  <a:lnTo>
                    <a:pt x="11429" y="2894"/>
                  </a:lnTo>
                  <a:lnTo>
                    <a:pt x="11256" y="2635"/>
                  </a:lnTo>
                  <a:lnTo>
                    <a:pt x="11074" y="2393"/>
                  </a:lnTo>
                  <a:lnTo>
                    <a:pt x="10876" y="2151"/>
                  </a:lnTo>
                  <a:lnTo>
                    <a:pt x="10668" y="1926"/>
                  </a:lnTo>
                  <a:lnTo>
                    <a:pt x="10453" y="1710"/>
                  </a:lnTo>
                  <a:lnTo>
                    <a:pt x="10228" y="1503"/>
                  </a:lnTo>
                  <a:lnTo>
                    <a:pt x="9986" y="1304"/>
                  </a:lnTo>
                  <a:lnTo>
                    <a:pt x="9744" y="1123"/>
                  </a:lnTo>
                  <a:lnTo>
                    <a:pt x="9485" y="950"/>
                  </a:lnTo>
                  <a:lnTo>
                    <a:pt x="9226" y="795"/>
                  </a:lnTo>
                  <a:lnTo>
                    <a:pt x="8958" y="648"/>
                  </a:lnTo>
                  <a:lnTo>
                    <a:pt x="8682" y="518"/>
                  </a:lnTo>
                  <a:lnTo>
                    <a:pt x="8397" y="398"/>
                  </a:lnTo>
                  <a:lnTo>
                    <a:pt x="8112" y="294"/>
                  </a:lnTo>
                  <a:lnTo>
                    <a:pt x="7809" y="207"/>
                  </a:lnTo>
                  <a:lnTo>
                    <a:pt x="7507" y="138"/>
                  </a:lnTo>
                  <a:lnTo>
                    <a:pt x="7205" y="78"/>
                  </a:lnTo>
                  <a:lnTo>
                    <a:pt x="6885" y="35"/>
                  </a:lnTo>
                  <a:lnTo>
                    <a:pt x="6574" y="9"/>
                  </a:lnTo>
                  <a:lnTo>
                    <a:pt x="625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-2425629" y="2188133"/>
              <a:ext cx="285522" cy="433422"/>
            </a:xfrm>
            <a:custGeom>
              <a:rect b="b" l="l" r="r" t="t"/>
              <a:pathLst>
                <a:path extrusionOk="0" h="10963" w="7222">
                  <a:moveTo>
                    <a:pt x="3537" y="1685"/>
                  </a:moveTo>
                  <a:lnTo>
                    <a:pt x="3354" y="5041"/>
                  </a:lnTo>
                  <a:lnTo>
                    <a:pt x="3354" y="5041"/>
                  </a:lnTo>
                  <a:lnTo>
                    <a:pt x="3318" y="5028"/>
                  </a:lnTo>
                  <a:lnTo>
                    <a:pt x="3058" y="4924"/>
                  </a:lnTo>
                  <a:lnTo>
                    <a:pt x="2825" y="4829"/>
                  </a:lnTo>
                  <a:lnTo>
                    <a:pt x="2609" y="4726"/>
                  </a:lnTo>
                  <a:lnTo>
                    <a:pt x="2419" y="4613"/>
                  </a:lnTo>
                  <a:lnTo>
                    <a:pt x="2238" y="4501"/>
                  </a:lnTo>
                  <a:lnTo>
                    <a:pt x="2082" y="4389"/>
                  </a:lnTo>
                  <a:lnTo>
                    <a:pt x="1944" y="4276"/>
                  </a:lnTo>
                  <a:lnTo>
                    <a:pt x="1823" y="4156"/>
                  </a:lnTo>
                  <a:lnTo>
                    <a:pt x="1720" y="4026"/>
                  </a:lnTo>
                  <a:lnTo>
                    <a:pt x="1633" y="3896"/>
                  </a:lnTo>
                  <a:lnTo>
                    <a:pt x="1564" y="3767"/>
                  </a:lnTo>
                  <a:lnTo>
                    <a:pt x="1504" y="3637"/>
                  </a:lnTo>
                  <a:lnTo>
                    <a:pt x="1460" y="3499"/>
                  </a:lnTo>
                  <a:lnTo>
                    <a:pt x="1435" y="3352"/>
                  </a:lnTo>
                  <a:lnTo>
                    <a:pt x="1426" y="3205"/>
                  </a:lnTo>
                  <a:lnTo>
                    <a:pt x="1426" y="3119"/>
                  </a:lnTo>
                  <a:lnTo>
                    <a:pt x="1426" y="3033"/>
                  </a:lnTo>
                  <a:lnTo>
                    <a:pt x="1435" y="2946"/>
                  </a:lnTo>
                  <a:lnTo>
                    <a:pt x="1452" y="2860"/>
                  </a:lnTo>
                  <a:lnTo>
                    <a:pt x="1469" y="2782"/>
                  </a:lnTo>
                  <a:lnTo>
                    <a:pt x="1495" y="2704"/>
                  </a:lnTo>
                  <a:lnTo>
                    <a:pt x="1521" y="2627"/>
                  </a:lnTo>
                  <a:lnTo>
                    <a:pt x="1555" y="2557"/>
                  </a:lnTo>
                  <a:lnTo>
                    <a:pt x="1599" y="2488"/>
                  </a:lnTo>
                  <a:lnTo>
                    <a:pt x="1642" y="2419"/>
                  </a:lnTo>
                  <a:lnTo>
                    <a:pt x="1737" y="2298"/>
                  </a:lnTo>
                  <a:lnTo>
                    <a:pt x="1849" y="2177"/>
                  </a:lnTo>
                  <a:lnTo>
                    <a:pt x="1987" y="2082"/>
                  </a:lnTo>
                  <a:lnTo>
                    <a:pt x="2134" y="1987"/>
                  </a:lnTo>
                  <a:lnTo>
                    <a:pt x="2290" y="1910"/>
                  </a:lnTo>
                  <a:lnTo>
                    <a:pt x="2471" y="1841"/>
                  </a:lnTo>
                  <a:lnTo>
                    <a:pt x="2652" y="1780"/>
                  </a:lnTo>
                  <a:lnTo>
                    <a:pt x="2851" y="1737"/>
                  </a:lnTo>
                  <a:lnTo>
                    <a:pt x="3067" y="1711"/>
                  </a:lnTo>
                  <a:lnTo>
                    <a:pt x="3283" y="1685"/>
                  </a:lnTo>
                  <a:close/>
                  <a:moveTo>
                    <a:pt x="3916" y="6485"/>
                  </a:moveTo>
                  <a:lnTo>
                    <a:pt x="4138" y="6557"/>
                  </a:lnTo>
                  <a:lnTo>
                    <a:pt x="4354" y="6643"/>
                  </a:lnTo>
                  <a:lnTo>
                    <a:pt x="4553" y="6738"/>
                  </a:lnTo>
                  <a:lnTo>
                    <a:pt x="4734" y="6825"/>
                  </a:lnTo>
                  <a:lnTo>
                    <a:pt x="4898" y="6920"/>
                  </a:lnTo>
                  <a:lnTo>
                    <a:pt x="5045" y="7015"/>
                  </a:lnTo>
                  <a:lnTo>
                    <a:pt x="5175" y="7110"/>
                  </a:lnTo>
                  <a:lnTo>
                    <a:pt x="5287" y="7213"/>
                  </a:lnTo>
                  <a:lnTo>
                    <a:pt x="5391" y="7317"/>
                  </a:lnTo>
                  <a:lnTo>
                    <a:pt x="5468" y="7429"/>
                  </a:lnTo>
                  <a:lnTo>
                    <a:pt x="5538" y="7542"/>
                  </a:lnTo>
                  <a:lnTo>
                    <a:pt x="5598" y="7663"/>
                  </a:lnTo>
                  <a:lnTo>
                    <a:pt x="5633" y="7792"/>
                  </a:lnTo>
                  <a:lnTo>
                    <a:pt x="5659" y="7922"/>
                  </a:lnTo>
                  <a:lnTo>
                    <a:pt x="5676" y="8069"/>
                  </a:lnTo>
                  <a:lnTo>
                    <a:pt x="5676" y="8198"/>
                  </a:lnTo>
                  <a:lnTo>
                    <a:pt x="5659" y="8336"/>
                  </a:lnTo>
                  <a:lnTo>
                    <a:pt x="5624" y="8466"/>
                  </a:lnTo>
                  <a:lnTo>
                    <a:pt x="5572" y="8604"/>
                  </a:lnTo>
                  <a:lnTo>
                    <a:pt x="5503" y="8725"/>
                  </a:lnTo>
                  <a:lnTo>
                    <a:pt x="5425" y="8846"/>
                  </a:lnTo>
                  <a:lnTo>
                    <a:pt x="5330" y="8967"/>
                  </a:lnTo>
                  <a:lnTo>
                    <a:pt x="5209" y="9071"/>
                  </a:lnTo>
                  <a:lnTo>
                    <a:pt x="5080" y="9174"/>
                  </a:lnTo>
                  <a:lnTo>
                    <a:pt x="4933" y="9261"/>
                  </a:lnTo>
                  <a:lnTo>
                    <a:pt x="4769" y="9338"/>
                  </a:lnTo>
                  <a:lnTo>
                    <a:pt x="4587" y="9407"/>
                  </a:lnTo>
                  <a:lnTo>
                    <a:pt x="4389" y="9459"/>
                  </a:lnTo>
                  <a:lnTo>
                    <a:pt x="4173" y="9502"/>
                  </a:lnTo>
                  <a:lnTo>
                    <a:pt x="3940" y="9520"/>
                  </a:lnTo>
                  <a:lnTo>
                    <a:pt x="3739" y="9520"/>
                  </a:lnTo>
                  <a:lnTo>
                    <a:pt x="3916" y="6485"/>
                  </a:lnTo>
                  <a:close/>
                  <a:moveTo>
                    <a:pt x="3629" y="1"/>
                  </a:moveTo>
                  <a:lnTo>
                    <a:pt x="3562" y="1227"/>
                  </a:lnTo>
                  <a:lnTo>
                    <a:pt x="3369" y="1227"/>
                  </a:lnTo>
                  <a:lnTo>
                    <a:pt x="3188" y="1236"/>
                  </a:lnTo>
                  <a:lnTo>
                    <a:pt x="3015" y="1245"/>
                  </a:lnTo>
                  <a:lnTo>
                    <a:pt x="2834" y="1262"/>
                  </a:lnTo>
                  <a:lnTo>
                    <a:pt x="2661" y="1288"/>
                  </a:lnTo>
                  <a:lnTo>
                    <a:pt x="2497" y="1314"/>
                  </a:lnTo>
                  <a:lnTo>
                    <a:pt x="2324" y="1348"/>
                  </a:lnTo>
                  <a:lnTo>
                    <a:pt x="2160" y="1391"/>
                  </a:lnTo>
                  <a:lnTo>
                    <a:pt x="2005" y="1435"/>
                  </a:lnTo>
                  <a:lnTo>
                    <a:pt x="1849" y="1478"/>
                  </a:lnTo>
                  <a:lnTo>
                    <a:pt x="1702" y="1538"/>
                  </a:lnTo>
                  <a:lnTo>
                    <a:pt x="1555" y="1590"/>
                  </a:lnTo>
                  <a:lnTo>
                    <a:pt x="1409" y="1659"/>
                  </a:lnTo>
                  <a:lnTo>
                    <a:pt x="1279" y="1728"/>
                  </a:lnTo>
                  <a:lnTo>
                    <a:pt x="1149" y="1797"/>
                  </a:lnTo>
                  <a:lnTo>
                    <a:pt x="1020" y="1875"/>
                  </a:lnTo>
                  <a:lnTo>
                    <a:pt x="899" y="1961"/>
                  </a:lnTo>
                  <a:lnTo>
                    <a:pt x="787" y="2048"/>
                  </a:lnTo>
                  <a:lnTo>
                    <a:pt x="683" y="2134"/>
                  </a:lnTo>
                  <a:lnTo>
                    <a:pt x="579" y="2229"/>
                  </a:lnTo>
                  <a:lnTo>
                    <a:pt x="493" y="2333"/>
                  </a:lnTo>
                  <a:lnTo>
                    <a:pt x="407" y="2437"/>
                  </a:lnTo>
                  <a:lnTo>
                    <a:pt x="329" y="2540"/>
                  </a:lnTo>
                  <a:lnTo>
                    <a:pt x="260" y="2652"/>
                  </a:lnTo>
                  <a:lnTo>
                    <a:pt x="191" y="2765"/>
                  </a:lnTo>
                  <a:lnTo>
                    <a:pt x="139" y="2886"/>
                  </a:lnTo>
                  <a:lnTo>
                    <a:pt x="96" y="3007"/>
                  </a:lnTo>
                  <a:lnTo>
                    <a:pt x="61" y="3136"/>
                  </a:lnTo>
                  <a:lnTo>
                    <a:pt x="27" y="3266"/>
                  </a:lnTo>
                  <a:lnTo>
                    <a:pt x="9" y="3404"/>
                  </a:lnTo>
                  <a:lnTo>
                    <a:pt x="1" y="3534"/>
                  </a:lnTo>
                  <a:lnTo>
                    <a:pt x="1" y="3680"/>
                  </a:lnTo>
                  <a:lnTo>
                    <a:pt x="9" y="3801"/>
                  </a:lnTo>
                  <a:lnTo>
                    <a:pt x="27" y="3931"/>
                  </a:lnTo>
                  <a:lnTo>
                    <a:pt x="52" y="4052"/>
                  </a:lnTo>
                  <a:lnTo>
                    <a:pt x="87" y="4164"/>
                  </a:lnTo>
                  <a:lnTo>
                    <a:pt x="130" y="4276"/>
                  </a:lnTo>
                  <a:lnTo>
                    <a:pt x="173" y="4389"/>
                  </a:lnTo>
                  <a:lnTo>
                    <a:pt x="234" y="4492"/>
                  </a:lnTo>
                  <a:lnTo>
                    <a:pt x="294" y="4596"/>
                  </a:lnTo>
                  <a:lnTo>
                    <a:pt x="363" y="4691"/>
                  </a:lnTo>
                  <a:lnTo>
                    <a:pt x="441" y="4786"/>
                  </a:lnTo>
                  <a:lnTo>
                    <a:pt x="528" y="4881"/>
                  </a:lnTo>
                  <a:lnTo>
                    <a:pt x="614" y="4976"/>
                  </a:lnTo>
                  <a:lnTo>
                    <a:pt x="718" y="5063"/>
                  </a:lnTo>
                  <a:lnTo>
                    <a:pt x="821" y="5149"/>
                  </a:lnTo>
                  <a:lnTo>
                    <a:pt x="934" y="5227"/>
                  </a:lnTo>
                  <a:lnTo>
                    <a:pt x="1046" y="5313"/>
                  </a:lnTo>
                  <a:lnTo>
                    <a:pt x="1296" y="5468"/>
                  </a:lnTo>
                  <a:lnTo>
                    <a:pt x="1573" y="5615"/>
                  </a:lnTo>
                  <a:lnTo>
                    <a:pt x="1875" y="5754"/>
                  </a:lnTo>
                  <a:lnTo>
                    <a:pt x="2195" y="5892"/>
                  </a:lnTo>
                  <a:lnTo>
                    <a:pt x="2532" y="6021"/>
                  </a:lnTo>
                  <a:lnTo>
                    <a:pt x="2886" y="6142"/>
                  </a:lnTo>
                  <a:lnTo>
                    <a:pt x="3257" y="6272"/>
                  </a:lnTo>
                  <a:lnTo>
                    <a:pt x="3287" y="6281"/>
                  </a:lnTo>
                  <a:lnTo>
                    <a:pt x="3287" y="6281"/>
                  </a:lnTo>
                  <a:lnTo>
                    <a:pt x="3113" y="9473"/>
                  </a:lnTo>
                  <a:lnTo>
                    <a:pt x="3113" y="9473"/>
                  </a:lnTo>
                  <a:lnTo>
                    <a:pt x="2886" y="9433"/>
                  </a:lnTo>
                  <a:lnTo>
                    <a:pt x="2661" y="9364"/>
                  </a:lnTo>
                  <a:lnTo>
                    <a:pt x="2454" y="9287"/>
                  </a:lnTo>
                  <a:lnTo>
                    <a:pt x="2264" y="9200"/>
                  </a:lnTo>
                  <a:lnTo>
                    <a:pt x="2091" y="9096"/>
                  </a:lnTo>
                  <a:lnTo>
                    <a:pt x="1927" y="8984"/>
                  </a:lnTo>
                  <a:lnTo>
                    <a:pt x="1789" y="8863"/>
                  </a:lnTo>
                  <a:lnTo>
                    <a:pt x="1650" y="8734"/>
                  </a:lnTo>
                  <a:lnTo>
                    <a:pt x="1530" y="8595"/>
                  </a:lnTo>
                  <a:lnTo>
                    <a:pt x="1426" y="8449"/>
                  </a:lnTo>
                  <a:lnTo>
                    <a:pt x="1331" y="8293"/>
                  </a:lnTo>
                  <a:lnTo>
                    <a:pt x="1236" y="8138"/>
                  </a:lnTo>
                  <a:lnTo>
                    <a:pt x="1158" y="7982"/>
                  </a:lnTo>
                  <a:lnTo>
                    <a:pt x="1089" y="7818"/>
                  </a:lnTo>
                  <a:lnTo>
                    <a:pt x="553" y="7904"/>
                  </a:lnTo>
                  <a:lnTo>
                    <a:pt x="674" y="8414"/>
                  </a:lnTo>
                  <a:lnTo>
                    <a:pt x="787" y="8881"/>
                  </a:lnTo>
                  <a:lnTo>
                    <a:pt x="882" y="9295"/>
                  </a:lnTo>
                  <a:lnTo>
                    <a:pt x="985" y="9692"/>
                  </a:lnTo>
                  <a:lnTo>
                    <a:pt x="1236" y="9727"/>
                  </a:lnTo>
                  <a:lnTo>
                    <a:pt x="1486" y="9770"/>
                  </a:lnTo>
                  <a:lnTo>
                    <a:pt x="2039" y="9857"/>
                  </a:lnTo>
                  <a:lnTo>
                    <a:pt x="2350" y="9900"/>
                  </a:lnTo>
                  <a:lnTo>
                    <a:pt x="2687" y="9926"/>
                  </a:lnTo>
                  <a:lnTo>
                    <a:pt x="3076" y="9952"/>
                  </a:lnTo>
                  <a:lnTo>
                    <a:pt x="3087" y="9952"/>
                  </a:lnTo>
                  <a:lnTo>
                    <a:pt x="3087" y="9952"/>
                  </a:lnTo>
                  <a:lnTo>
                    <a:pt x="3033" y="10954"/>
                  </a:lnTo>
                  <a:lnTo>
                    <a:pt x="3655" y="10962"/>
                  </a:lnTo>
                  <a:lnTo>
                    <a:pt x="3713" y="9960"/>
                  </a:lnTo>
                  <a:lnTo>
                    <a:pt x="3715" y="9960"/>
                  </a:lnTo>
                  <a:lnTo>
                    <a:pt x="3922" y="9952"/>
                  </a:lnTo>
                  <a:lnTo>
                    <a:pt x="4121" y="9943"/>
                  </a:lnTo>
                  <a:lnTo>
                    <a:pt x="4320" y="9926"/>
                  </a:lnTo>
                  <a:lnTo>
                    <a:pt x="4501" y="9900"/>
                  </a:lnTo>
                  <a:lnTo>
                    <a:pt x="4682" y="9874"/>
                  </a:lnTo>
                  <a:lnTo>
                    <a:pt x="4864" y="9839"/>
                  </a:lnTo>
                  <a:lnTo>
                    <a:pt x="5028" y="9796"/>
                  </a:lnTo>
                  <a:lnTo>
                    <a:pt x="5192" y="9753"/>
                  </a:lnTo>
                  <a:lnTo>
                    <a:pt x="5339" y="9710"/>
                  </a:lnTo>
                  <a:lnTo>
                    <a:pt x="5486" y="9658"/>
                  </a:lnTo>
                  <a:lnTo>
                    <a:pt x="5633" y="9597"/>
                  </a:lnTo>
                  <a:lnTo>
                    <a:pt x="5762" y="9537"/>
                  </a:lnTo>
                  <a:lnTo>
                    <a:pt x="5892" y="9468"/>
                  </a:lnTo>
                  <a:lnTo>
                    <a:pt x="6013" y="9399"/>
                  </a:lnTo>
                  <a:lnTo>
                    <a:pt x="6125" y="9330"/>
                  </a:lnTo>
                  <a:lnTo>
                    <a:pt x="6229" y="9252"/>
                  </a:lnTo>
                  <a:lnTo>
                    <a:pt x="6332" y="9166"/>
                  </a:lnTo>
                  <a:lnTo>
                    <a:pt x="6419" y="9088"/>
                  </a:lnTo>
                  <a:lnTo>
                    <a:pt x="6505" y="9001"/>
                  </a:lnTo>
                  <a:lnTo>
                    <a:pt x="6583" y="8906"/>
                  </a:lnTo>
                  <a:lnTo>
                    <a:pt x="6652" y="8811"/>
                  </a:lnTo>
                  <a:lnTo>
                    <a:pt x="6721" y="8716"/>
                  </a:lnTo>
                  <a:lnTo>
                    <a:pt x="6773" y="8621"/>
                  </a:lnTo>
                  <a:lnTo>
                    <a:pt x="6825" y="8518"/>
                  </a:lnTo>
                  <a:lnTo>
                    <a:pt x="6868" y="8414"/>
                  </a:lnTo>
                  <a:lnTo>
                    <a:pt x="6902" y="8310"/>
                  </a:lnTo>
                  <a:lnTo>
                    <a:pt x="6937" y="8207"/>
                  </a:lnTo>
                  <a:lnTo>
                    <a:pt x="6954" y="8094"/>
                  </a:lnTo>
                  <a:lnTo>
                    <a:pt x="6972" y="7982"/>
                  </a:lnTo>
                  <a:lnTo>
                    <a:pt x="6972" y="7870"/>
                  </a:lnTo>
                  <a:lnTo>
                    <a:pt x="6972" y="7758"/>
                  </a:lnTo>
                  <a:lnTo>
                    <a:pt x="6963" y="7645"/>
                  </a:lnTo>
                  <a:lnTo>
                    <a:pt x="6954" y="7533"/>
                  </a:lnTo>
                  <a:lnTo>
                    <a:pt x="6928" y="7421"/>
                  </a:lnTo>
                  <a:lnTo>
                    <a:pt x="6902" y="7317"/>
                  </a:lnTo>
                  <a:lnTo>
                    <a:pt x="6868" y="7213"/>
                  </a:lnTo>
                  <a:lnTo>
                    <a:pt x="6833" y="7110"/>
                  </a:lnTo>
                  <a:lnTo>
                    <a:pt x="6790" y="7015"/>
                  </a:lnTo>
                  <a:lnTo>
                    <a:pt x="6738" y="6920"/>
                  </a:lnTo>
                  <a:lnTo>
                    <a:pt x="6678" y="6825"/>
                  </a:lnTo>
                  <a:lnTo>
                    <a:pt x="6617" y="6738"/>
                  </a:lnTo>
                  <a:lnTo>
                    <a:pt x="6540" y="6652"/>
                  </a:lnTo>
                  <a:lnTo>
                    <a:pt x="6470" y="6566"/>
                  </a:lnTo>
                  <a:lnTo>
                    <a:pt x="6384" y="6479"/>
                  </a:lnTo>
                  <a:lnTo>
                    <a:pt x="6298" y="6401"/>
                  </a:lnTo>
                  <a:lnTo>
                    <a:pt x="6203" y="6315"/>
                  </a:lnTo>
                  <a:lnTo>
                    <a:pt x="6099" y="6237"/>
                  </a:lnTo>
                  <a:lnTo>
                    <a:pt x="5874" y="6090"/>
                  </a:lnTo>
                  <a:lnTo>
                    <a:pt x="5624" y="5944"/>
                  </a:lnTo>
                  <a:lnTo>
                    <a:pt x="5356" y="5797"/>
                  </a:lnTo>
                  <a:lnTo>
                    <a:pt x="5054" y="5659"/>
                  </a:lnTo>
                  <a:lnTo>
                    <a:pt x="4726" y="5529"/>
                  </a:lnTo>
                  <a:lnTo>
                    <a:pt x="4371" y="5391"/>
                  </a:lnTo>
                  <a:lnTo>
                    <a:pt x="4000" y="5253"/>
                  </a:lnTo>
                  <a:lnTo>
                    <a:pt x="3988" y="5249"/>
                  </a:lnTo>
                  <a:lnTo>
                    <a:pt x="4193" y="1739"/>
                  </a:lnTo>
                  <a:lnTo>
                    <a:pt x="4276" y="1754"/>
                  </a:lnTo>
                  <a:lnTo>
                    <a:pt x="4415" y="1789"/>
                  </a:lnTo>
                  <a:lnTo>
                    <a:pt x="4544" y="1823"/>
                  </a:lnTo>
                  <a:lnTo>
                    <a:pt x="4674" y="1858"/>
                  </a:lnTo>
                  <a:lnTo>
                    <a:pt x="4795" y="1901"/>
                  </a:lnTo>
                  <a:lnTo>
                    <a:pt x="4916" y="1953"/>
                  </a:lnTo>
                  <a:lnTo>
                    <a:pt x="5037" y="1996"/>
                  </a:lnTo>
                  <a:lnTo>
                    <a:pt x="5149" y="2056"/>
                  </a:lnTo>
                  <a:lnTo>
                    <a:pt x="5365" y="2177"/>
                  </a:lnTo>
                  <a:lnTo>
                    <a:pt x="5564" y="2307"/>
                  </a:lnTo>
                  <a:lnTo>
                    <a:pt x="5745" y="2454"/>
                  </a:lnTo>
                  <a:lnTo>
                    <a:pt x="5909" y="2618"/>
                  </a:lnTo>
                  <a:lnTo>
                    <a:pt x="6065" y="2782"/>
                  </a:lnTo>
                  <a:lnTo>
                    <a:pt x="6211" y="2963"/>
                  </a:lnTo>
                  <a:lnTo>
                    <a:pt x="6332" y="3145"/>
                  </a:lnTo>
                  <a:lnTo>
                    <a:pt x="6453" y="3335"/>
                  </a:lnTo>
                  <a:lnTo>
                    <a:pt x="6557" y="3525"/>
                  </a:lnTo>
                  <a:lnTo>
                    <a:pt x="6652" y="3724"/>
                  </a:lnTo>
                  <a:lnTo>
                    <a:pt x="7222" y="3620"/>
                  </a:lnTo>
                  <a:lnTo>
                    <a:pt x="7075" y="3084"/>
                  </a:lnTo>
                  <a:lnTo>
                    <a:pt x="6911" y="2532"/>
                  </a:lnTo>
                  <a:lnTo>
                    <a:pt x="6764" y="2048"/>
                  </a:lnTo>
                  <a:lnTo>
                    <a:pt x="6661" y="1711"/>
                  </a:lnTo>
                  <a:lnTo>
                    <a:pt x="6056" y="1555"/>
                  </a:lnTo>
                  <a:lnTo>
                    <a:pt x="5702" y="1478"/>
                  </a:lnTo>
                  <a:lnTo>
                    <a:pt x="5313" y="1400"/>
                  </a:lnTo>
                  <a:lnTo>
                    <a:pt x="4907" y="1331"/>
                  </a:lnTo>
                  <a:lnTo>
                    <a:pt x="4475" y="1279"/>
                  </a:lnTo>
                  <a:lnTo>
                    <a:pt x="4251" y="1253"/>
                  </a:lnTo>
                  <a:lnTo>
                    <a:pt x="4221" y="1251"/>
                  </a:lnTo>
                  <a:lnTo>
                    <a:pt x="4294" y="9"/>
                  </a:lnTo>
                  <a:lnTo>
                    <a:pt x="362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-3134255" y="2620488"/>
              <a:ext cx="449118" cy="214161"/>
            </a:xfrm>
            <a:custGeom>
              <a:rect b="b" l="l" r="r" t="t"/>
              <a:pathLst>
                <a:path extrusionOk="0" h="5417" w="11360">
                  <a:moveTo>
                    <a:pt x="5710" y="0"/>
                  </a:moveTo>
                  <a:lnTo>
                    <a:pt x="5417" y="9"/>
                  </a:lnTo>
                  <a:lnTo>
                    <a:pt x="5123" y="18"/>
                  </a:lnTo>
                  <a:lnTo>
                    <a:pt x="4838" y="26"/>
                  </a:lnTo>
                  <a:lnTo>
                    <a:pt x="4562" y="52"/>
                  </a:lnTo>
                  <a:lnTo>
                    <a:pt x="4285" y="78"/>
                  </a:lnTo>
                  <a:lnTo>
                    <a:pt x="4017" y="113"/>
                  </a:lnTo>
                  <a:lnTo>
                    <a:pt x="3750" y="156"/>
                  </a:lnTo>
                  <a:lnTo>
                    <a:pt x="3490" y="199"/>
                  </a:lnTo>
                  <a:lnTo>
                    <a:pt x="3240" y="251"/>
                  </a:lnTo>
                  <a:lnTo>
                    <a:pt x="2998" y="311"/>
                  </a:lnTo>
                  <a:lnTo>
                    <a:pt x="2756" y="372"/>
                  </a:lnTo>
                  <a:lnTo>
                    <a:pt x="2523" y="441"/>
                  </a:lnTo>
                  <a:lnTo>
                    <a:pt x="2307" y="519"/>
                  </a:lnTo>
                  <a:lnTo>
                    <a:pt x="2091" y="596"/>
                  </a:lnTo>
                  <a:lnTo>
                    <a:pt x="1884" y="674"/>
                  </a:lnTo>
                  <a:lnTo>
                    <a:pt x="1685" y="769"/>
                  </a:lnTo>
                  <a:lnTo>
                    <a:pt x="1495" y="856"/>
                  </a:lnTo>
                  <a:lnTo>
                    <a:pt x="1314" y="959"/>
                  </a:lnTo>
                  <a:lnTo>
                    <a:pt x="1141" y="1054"/>
                  </a:lnTo>
                  <a:lnTo>
                    <a:pt x="985" y="1158"/>
                  </a:lnTo>
                  <a:lnTo>
                    <a:pt x="839" y="1270"/>
                  </a:lnTo>
                  <a:lnTo>
                    <a:pt x="700" y="1382"/>
                  </a:lnTo>
                  <a:lnTo>
                    <a:pt x="571" y="1495"/>
                  </a:lnTo>
                  <a:lnTo>
                    <a:pt x="459" y="1616"/>
                  </a:lnTo>
                  <a:lnTo>
                    <a:pt x="355" y="1737"/>
                  </a:lnTo>
                  <a:lnTo>
                    <a:pt x="268" y="1866"/>
                  </a:lnTo>
                  <a:lnTo>
                    <a:pt x="191" y="1987"/>
                  </a:lnTo>
                  <a:lnTo>
                    <a:pt x="122" y="2125"/>
                  </a:lnTo>
                  <a:lnTo>
                    <a:pt x="70" y="2255"/>
                  </a:lnTo>
                  <a:lnTo>
                    <a:pt x="35" y="2393"/>
                  </a:lnTo>
                  <a:lnTo>
                    <a:pt x="9" y="2523"/>
                  </a:lnTo>
                  <a:lnTo>
                    <a:pt x="1" y="2670"/>
                  </a:lnTo>
                  <a:lnTo>
                    <a:pt x="9" y="2808"/>
                  </a:lnTo>
                  <a:lnTo>
                    <a:pt x="27" y="2946"/>
                  </a:lnTo>
                  <a:lnTo>
                    <a:pt x="61" y="3076"/>
                  </a:lnTo>
                  <a:lnTo>
                    <a:pt x="113" y="3214"/>
                  </a:lnTo>
                  <a:lnTo>
                    <a:pt x="173" y="3343"/>
                  </a:lnTo>
                  <a:lnTo>
                    <a:pt x="251" y="3473"/>
                  </a:lnTo>
                  <a:lnTo>
                    <a:pt x="338" y="3602"/>
                  </a:lnTo>
                  <a:lnTo>
                    <a:pt x="441" y="3723"/>
                  </a:lnTo>
                  <a:lnTo>
                    <a:pt x="554" y="3844"/>
                  </a:lnTo>
                  <a:lnTo>
                    <a:pt x="674" y="3957"/>
                  </a:lnTo>
                  <a:lnTo>
                    <a:pt x="813" y="4078"/>
                  </a:lnTo>
                  <a:lnTo>
                    <a:pt x="960" y="4181"/>
                  </a:lnTo>
                  <a:lnTo>
                    <a:pt x="1115" y="4293"/>
                  </a:lnTo>
                  <a:lnTo>
                    <a:pt x="1288" y="4397"/>
                  </a:lnTo>
                  <a:lnTo>
                    <a:pt x="1461" y="4492"/>
                  </a:lnTo>
                  <a:lnTo>
                    <a:pt x="1651" y="4587"/>
                  </a:lnTo>
                  <a:lnTo>
                    <a:pt x="1849" y="4682"/>
                  </a:lnTo>
                  <a:lnTo>
                    <a:pt x="2048" y="4769"/>
                  </a:lnTo>
                  <a:lnTo>
                    <a:pt x="2264" y="4846"/>
                  </a:lnTo>
                  <a:lnTo>
                    <a:pt x="2488" y="4924"/>
                  </a:lnTo>
                  <a:lnTo>
                    <a:pt x="2713" y="5002"/>
                  </a:lnTo>
                  <a:lnTo>
                    <a:pt x="2955" y="5062"/>
                  </a:lnTo>
                  <a:lnTo>
                    <a:pt x="3197" y="5131"/>
                  </a:lnTo>
                  <a:lnTo>
                    <a:pt x="3447" y="5183"/>
                  </a:lnTo>
                  <a:lnTo>
                    <a:pt x="3706" y="5235"/>
                  </a:lnTo>
                  <a:lnTo>
                    <a:pt x="3974" y="5278"/>
                  </a:lnTo>
                  <a:lnTo>
                    <a:pt x="4242" y="5321"/>
                  </a:lnTo>
                  <a:lnTo>
                    <a:pt x="4518" y="5347"/>
                  </a:lnTo>
                  <a:lnTo>
                    <a:pt x="4795" y="5373"/>
                  </a:lnTo>
                  <a:lnTo>
                    <a:pt x="5080" y="5399"/>
                  </a:lnTo>
                  <a:lnTo>
                    <a:pt x="5365" y="5408"/>
                  </a:lnTo>
                  <a:lnTo>
                    <a:pt x="5659" y="5416"/>
                  </a:lnTo>
                  <a:lnTo>
                    <a:pt x="5952" y="5408"/>
                  </a:lnTo>
                  <a:lnTo>
                    <a:pt x="6237" y="5408"/>
                  </a:lnTo>
                  <a:lnTo>
                    <a:pt x="6522" y="5391"/>
                  </a:lnTo>
                  <a:lnTo>
                    <a:pt x="6807" y="5365"/>
                  </a:lnTo>
                  <a:lnTo>
                    <a:pt x="7075" y="5339"/>
                  </a:lnTo>
                  <a:lnTo>
                    <a:pt x="7352" y="5304"/>
                  </a:lnTo>
                  <a:lnTo>
                    <a:pt x="7611" y="5261"/>
                  </a:lnTo>
                  <a:lnTo>
                    <a:pt x="7870" y="5218"/>
                  </a:lnTo>
                  <a:lnTo>
                    <a:pt x="8120" y="5166"/>
                  </a:lnTo>
                  <a:lnTo>
                    <a:pt x="8371" y="5105"/>
                  </a:lnTo>
                  <a:lnTo>
                    <a:pt x="8604" y="5045"/>
                  </a:lnTo>
                  <a:lnTo>
                    <a:pt x="8837" y="4976"/>
                  </a:lnTo>
                  <a:lnTo>
                    <a:pt x="9062" y="4898"/>
                  </a:lnTo>
                  <a:lnTo>
                    <a:pt x="9278" y="4820"/>
                  </a:lnTo>
                  <a:lnTo>
                    <a:pt x="9485" y="4743"/>
                  </a:lnTo>
                  <a:lnTo>
                    <a:pt x="9684" y="4648"/>
                  </a:lnTo>
                  <a:lnTo>
                    <a:pt x="9874" y="4561"/>
                  </a:lnTo>
                  <a:lnTo>
                    <a:pt x="10047" y="4466"/>
                  </a:lnTo>
                  <a:lnTo>
                    <a:pt x="10220" y="4363"/>
                  </a:lnTo>
                  <a:lnTo>
                    <a:pt x="10375" y="4259"/>
                  </a:lnTo>
                  <a:lnTo>
                    <a:pt x="10530" y="4147"/>
                  </a:lnTo>
                  <a:lnTo>
                    <a:pt x="10669" y="4034"/>
                  </a:lnTo>
                  <a:lnTo>
                    <a:pt x="10790" y="3922"/>
                  </a:lnTo>
                  <a:lnTo>
                    <a:pt x="10911" y="3801"/>
                  </a:lnTo>
                  <a:lnTo>
                    <a:pt x="11006" y="3680"/>
                  </a:lnTo>
                  <a:lnTo>
                    <a:pt x="11101" y="3551"/>
                  </a:lnTo>
                  <a:lnTo>
                    <a:pt x="11178" y="3430"/>
                  </a:lnTo>
                  <a:lnTo>
                    <a:pt x="11239" y="3300"/>
                  </a:lnTo>
                  <a:lnTo>
                    <a:pt x="11291" y="3162"/>
                  </a:lnTo>
                  <a:lnTo>
                    <a:pt x="11334" y="3032"/>
                  </a:lnTo>
                  <a:lnTo>
                    <a:pt x="11351" y="2894"/>
                  </a:lnTo>
                  <a:lnTo>
                    <a:pt x="11360" y="2756"/>
                  </a:lnTo>
                  <a:lnTo>
                    <a:pt x="11360" y="2609"/>
                  </a:lnTo>
                  <a:lnTo>
                    <a:pt x="11334" y="2479"/>
                  </a:lnTo>
                  <a:lnTo>
                    <a:pt x="11299" y="2341"/>
                  </a:lnTo>
                  <a:lnTo>
                    <a:pt x="11256" y="2203"/>
                  </a:lnTo>
                  <a:lnTo>
                    <a:pt x="11187" y="2073"/>
                  </a:lnTo>
                  <a:lnTo>
                    <a:pt x="11118" y="1944"/>
                  </a:lnTo>
                  <a:lnTo>
                    <a:pt x="11023" y="1823"/>
                  </a:lnTo>
                  <a:lnTo>
                    <a:pt x="10928" y="1693"/>
                  </a:lnTo>
                  <a:lnTo>
                    <a:pt x="10816" y="1572"/>
                  </a:lnTo>
                  <a:lnTo>
                    <a:pt x="10686" y="1460"/>
                  </a:lnTo>
                  <a:lnTo>
                    <a:pt x="10556" y="1339"/>
                  </a:lnTo>
                  <a:lnTo>
                    <a:pt x="10410" y="1236"/>
                  </a:lnTo>
                  <a:lnTo>
                    <a:pt x="10245" y="1123"/>
                  </a:lnTo>
                  <a:lnTo>
                    <a:pt x="10081" y="1020"/>
                  </a:lnTo>
                  <a:lnTo>
                    <a:pt x="9900" y="925"/>
                  </a:lnTo>
                  <a:lnTo>
                    <a:pt x="9718" y="830"/>
                  </a:lnTo>
                  <a:lnTo>
                    <a:pt x="9520" y="735"/>
                  </a:lnTo>
                  <a:lnTo>
                    <a:pt x="9313" y="648"/>
                  </a:lnTo>
                  <a:lnTo>
                    <a:pt x="9097" y="570"/>
                  </a:lnTo>
                  <a:lnTo>
                    <a:pt x="8881" y="493"/>
                  </a:lnTo>
                  <a:lnTo>
                    <a:pt x="8647" y="415"/>
                  </a:lnTo>
                  <a:lnTo>
                    <a:pt x="8414" y="355"/>
                  </a:lnTo>
                  <a:lnTo>
                    <a:pt x="8164" y="294"/>
                  </a:lnTo>
                  <a:lnTo>
                    <a:pt x="7913" y="234"/>
                  </a:lnTo>
                  <a:lnTo>
                    <a:pt x="7654" y="182"/>
                  </a:lnTo>
                  <a:lnTo>
                    <a:pt x="7395" y="139"/>
                  </a:lnTo>
                  <a:lnTo>
                    <a:pt x="7127" y="104"/>
                  </a:lnTo>
                  <a:lnTo>
                    <a:pt x="6851" y="69"/>
                  </a:lnTo>
                  <a:lnTo>
                    <a:pt x="6574" y="44"/>
                  </a:lnTo>
                  <a:lnTo>
                    <a:pt x="6289" y="26"/>
                  </a:lnTo>
                  <a:lnTo>
                    <a:pt x="5996" y="9"/>
                  </a:lnTo>
                  <a:lnTo>
                    <a:pt x="5710" y="0"/>
                  </a:lnTo>
                  <a:close/>
                </a:path>
              </a:pathLst>
            </a:custGeom>
            <a:solidFill>
              <a:srgbClr val="454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-3132199" y="2608865"/>
              <a:ext cx="449473" cy="213845"/>
            </a:xfrm>
            <a:custGeom>
              <a:rect b="b" l="l" r="r" t="t"/>
              <a:pathLst>
                <a:path extrusionOk="0" h="5409" w="11369">
                  <a:moveTo>
                    <a:pt x="5417" y="1"/>
                  </a:moveTo>
                  <a:lnTo>
                    <a:pt x="5132" y="9"/>
                  </a:lnTo>
                  <a:lnTo>
                    <a:pt x="4846" y="18"/>
                  </a:lnTo>
                  <a:lnTo>
                    <a:pt x="4561" y="44"/>
                  </a:lnTo>
                  <a:lnTo>
                    <a:pt x="4285" y="70"/>
                  </a:lnTo>
                  <a:lnTo>
                    <a:pt x="4017" y="104"/>
                  </a:lnTo>
                  <a:lnTo>
                    <a:pt x="3758" y="148"/>
                  </a:lnTo>
                  <a:lnTo>
                    <a:pt x="3499" y="191"/>
                  </a:lnTo>
                  <a:lnTo>
                    <a:pt x="3240" y="243"/>
                  </a:lnTo>
                  <a:lnTo>
                    <a:pt x="2998" y="303"/>
                  </a:lnTo>
                  <a:lnTo>
                    <a:pt x="2756" y="363"/>
                  </a:lnTo>
                  <a:lnTo>
                    <a:pt x="2531" y="433"/>
                  </a:lnTo>
                  <a:lnTo>
                    <a:pt x="2307" y="510"/>
                  </a:lnTo>
                  <a:lnTo>
                    <a:pt x="2091" y="588"/>
                  </a:lnTo>
                  <a:lnTo>
                    <a:pt x="1884" y="674"/>
                  </a:lnTo>
                  <a:lnTo>
                    <a:pt x="1685" y="761"/>
                  </a:lnTo>
                  <a:lnTo>
                    <a:pt x="1495" y="847"/>
                  </a:lnTo>
                  <a:lnTo>
                    <a:pt x="1314" y="951"/>
                  </a:lnTo>
                  <a:lnTo>
                    <a:pt x="1149" y="1046"/>
                  </a:lnTo>
                  <a:lnTo>
                    <a:pt x="985" y="1158"/>
                  </a:lnTo>
                  <a:lnTo>
                    <a:pt x="838" y="1262"/>
                  </a:lnTo>
                  <a:lnTo>
                    <a:pt x="700" y="1374"/>
                  </a:lnTo>
                  <a:lnTo>
                    <a:pt x="579" y="1486"/>
                  </a:lnTo>
                  <a:lnTo>
                    <a:pt x="458" y="1607"/>
                  </a:lnTo>
                  <a:lnTo>
                    <a:pt x="355" y="1728"/>
                  </a:lnTo>
                  <a:lnTo>
                    <a:pt x="268" y="1858"/>
                  </a:lnTo>
                  <a:lnTo>
                    <a:pt x="191" y="1987"/>
                  </a:lnTo>
                  <a:lnTo>
                    <a:pt x="121" y="2117"/>
                  </a:lnTo>
                  <a:lnTo>
                    <a:pt x="70" y="2247"/>
                  </a:lnTo>
                  <a:lnTo>
                    <a:pt x="35" y="2385"/>
                  </a:lnTo>
                  <a:lnTo>
                    <a:pt x="9" y="2523"/>
                  </a:lnTo>
                  <a:lnTo>
                    <a:pt x="1" y="2661"/>
                  </a:lnTo>
                  <a:lnTo>
                    <a:pt x="9" y="2799"/>
                  </a:lnTo>
                  <a:lnTo>
                    <a:pt x="35" y="2938"/>
                  </a:lnTo>
                  <a:lnTo>
                    <a:pt x="70" y="3067"/>
                  </a:lnTo>
                  <a:lnTo>
                    <a:pt x="113" y="3205"/>
                  </a:lnTo>
                  <a:lnTo>
                    <a:pt x="173" y="3335"/>
                  </a:lnTo>
                  <a:lnTo>
                    <a:pt x="251" y="3465"/>
                  </a:lnTo>
                  <a:lnTo>
                    <a:pt x="337" y="3594"/>
                  </a:lnTo>
                  <a:lnTo>
                    <a:pt x="441" y="3715"/>
                  </a:lnTo>
                  <a:lnTo>
                    <a:pt x="553" y="3836"/>
                  </a:lnTo>
                  <a:lnTo>
                    <a:pt x="683" y="3957"/>
                  </a:lnTo>
                  <a:lnTo>
                    <a:pt x="813" y="4069"/>
                  </a:lnTo>
                  <a:lnTo>
                    <a:pt x="959" y="4181"/>
                  </a:lnTo>
                  <a:lnTo>
                    <a:pt x="1115" y="4285"/>
                  </a:lnTo>
                  <a:lnTo>
                    <a:pt x="1288" y="4389"/>
                  </a:lnTo>
                  <a:lnTo>
                    <a:pt x="1460" y="4492"/>
                  </a:lnTo>
                  <a:lnTo>
                    <a:pt x="1650" y="4587"/>
                  </a:lnTo>
                  <a:lnTo>
                    <a:pt x="1849" y="4674"/>
                  </a:lnTo>
                  <a:lnTo>
                    <a:pt x="2056" y="4760"/>
                  </a:lnTo>
                  <a:lnTo>
                    <a:pt x="2264" y="4847"/>
                  </a:lnTo>
                  <a:lnTo>
                    <a:pt x="2488" y="4924"/>
                  </a:lnTo>
                  <a:lnTo>
                    <a:pt x="2722" y="4993"/>
                  </a:lnTo>
                  <a:lnTo>
                    <a:pt x="2955" y="5063"/>
                  </a:lnTo>
                  <a:lnTo>
                    <a:pt x="3197" y="5123"/>
                  </a:lnTo>
                  <a:lnTo>
                    <a:pt x="3456" y="5175"/>
                  </a:lnTo>
                  <a:lnTo>
                    <a:pt x="3706" y="5227"/>
                  </a:lnTo>
                  <a:lnTo>
                    <a:pt x="3974" y="5270"/>
                  </a:lnTo>
                  <a:lnTo>
                    <a:pt x="4242" y="5313"/>
                  </a:lnTo>
                  <a:lnTo>
                    <a:pt x="4518" y="5339"/>
                  </a:lnTo>
                  <a:lnTo>
                    <a:pt x="4795" y="5365"/>
                  </a:lnTo>
                  <a:lnTo>
                    <a:pt x="5080" y="5391"/>
                  </a:lnTo>
                  <a:lnTo>
                    <a:pt x="5365" y="5399"/>
                  </a:lnTo>
                  <a:lnTo>
                    <a:pt x="5658" y="5408"/>
                  </a:lnTo>
                  <a:lnTo>
                    <a:pt x="5952" y="5408"/>
                  </a:lnTo>
                  <a:lnTo>
                    <a:pt x="6246" y="5399"/>
                  </a:lnTo>
                  <a:lnTo>
                    <a:pt x="6522" y="5382"/>
                  </a:lnTo>
                  <a:lnTo>
                    <a:pt x="6807" y="5356"/>
                  </a:lnTo>
                  <a:lnTo>
                    <a:pt x="7084" y="5330"/>
                  </a:lnTo>
                  <a:lnTo>
                    <a:pt x="7352" y="5296"/>
                  </a:lnTo>
                  <a:lnTo>
                    <a:pt x="7619" y="5253"/>
                  </a:lnTo>
                  <a:lnTo>
                    <a:pt x="7870" y="5209"/>
                  </a:lnTo>
                  <a:lnTo>
                    <a:pt x="8129" y="5158"/>
                  </a:lnTo>
                  <a:lnTo>
                    <a:pt x="8371" y="5097"/>
                  </a:lnTo>
                  <a:lnTo>
                    <a:pt x="8613" y="5037"/>
                  </a:lnTo>
                  <a:lnTo>
                    <a:pt x="8837" y="4968"/>
                  </a:lnTo>
                  <a:lnTo>
                    <a:pt x="9062" y="4898"/>
                  </a:lnTo>
                  <a:lnTo>
                    <a:pt x="9278" y="4812"/>
                  </a:lnTo>
                  <a:lnTo>
                    <a:pt x="9485" y="4734"/>
                  </a:lnTo>
                  <a:lnTo>
                    <a:pt x="9684" y="4648"/>
                  </a:lnTo>
                  <a:lnTo>
                    <a:pt x="9874" y="4553"/>
                  </a:lnTo>
                  <a:lnTo>
                    <a:pt x="10055" y="4458"/>
                  </a:lnTo>
                  <a:lnTo>
                    <a:pt x="10219" y="4354"/>
                  </a:lnTo>
                  <a:lnTo>
                    <a:pt x="10383" y="4251"/>
                  </a:lnTo>
                  <a:lnTo>
                    <a:pt x="10530" y="4138"/>
                  </a:lnTo>
                  <a:lnTo>
                    <a:pt x="10669" y="4026"/>
                  </a:lnTo>
                  <a:lnTo>
                    <a:pt x="10798" y="3914"/>
                  </a:lnTo>
                  <a:lnTo>
                    <a:pt x="10910" y="3793"/>
                  </a:lnTo>
                  <a:lnTo>
                    <a:pt x="11014" y="3672"/>
                  </a:lnTo>
                  <a:lnTo>
                    <a:pt x="11100" y="3551"/>
                  </a:lnTo>
                  <a:lnTo>
                    <a:pt x="11178" y="3421"/>
                  </a:lnTo>
                  <a:lnTo>
                    <a:pt x="11247" y="3292"/>
                  </a:lnTo>
                  <a:lnTo>
                    <a:pt x="11299" y="3154"/>
                  </a:lnTo>
                  <a:lnTo>
                    <a:pt x="11334" y="3024"/>
                  </a:lnTo>
                  <a:lnTo>
                    <a:pt x="11360" y="2886"/>
                  </a:lnTo>
                  <a:lnTo>
                    <a:pt x="11368" y="2748"/>
                  </a:lnTo>
                  <a:lnTo>
                    <a:pt x="11360" y="2609"/>
                  </a:lnTo>
                  <a:lnTo>
                    <a:pt x="11334" y="2471"/>
                  </a:lnTo>
                  <a:lnTo>
                    <a:pt x="11299" y="2333"/>
                  </a:lnTo>
                  <a:lnTo>
                    <a:pt x="11256" y="2195"/>
                  </a:lnTo>
                  <a:lnTo>
                    <a:pt x="11195" y="2065"/>
                  </a:lnTo>
                  <a:lnTo>
                    <a:pt x="11118" y="1936"/>
                  </a:lnTo>
                  <a:lnTo>
                    <a:pt x="11031" y="1815"/>
                  </a:lnTo>
                  <a:lnTo>
                    <a:pt x="10928" y="1685"/>
                  </a:lnTo>
                  <a:lnTo>
                    <a:pt x="10815" y="1564"/>
                  </a:lnTo>
                  <a:lnTo>
                    <a:pt x="10694" y="1452"/>
                  </a:lnTo>
                  <a:lnTo>
                    <a:pt x="10556" y="1340"/>
                  </a:lnTo>
                  <a:lnTo>
                    <a:pt x="10409" y="1227"/>
                  </a:lnTo>
                  <a:lnTo>
                    <a:pt x="10254" y="1115"/>
                  </a:lnTo>
                  <a:lnTo>
                    <a:pt x="10081" y="1011"/>
                  </a:lnTo>
                  <a:lnTo>
                    <a:pt x="9908" y="916"/>
                  </a:lnTo>
                  <a:lnTo>
                    <a:pt x="9718" y="821"/>
                  </a:lnTo>
                  <a:lnTo>
                    <a:pt x="9520" y="726"/>
                  </a:lnTo>
                  <a:lnTo>
                    <a:pt x="9312" y="640"/>
                  </a:lnTo>
                  <a:lnTo>
                    <a:pt x="9105" y="562"/>
                  </a:lnTo>
                  <a:lnTo>
                    <a:pt x="8880" y="484"/>
                  </a:lnTo>
                  <a:lnTo>
                    <a:pt x="8647" y="415"/>
                  </a:lnTo>
                  <a:lnTo>
                    <a:pt x="8414" y="346"/>
                  </a:lnTo>
                  <a:lnTo>
                    <a:pt x="8172" y="286"/>
                  </a:lnTo>
                  <a:lnTo>
                    <a:pt x="7922" y="225"/>
                  </a:lnTo>
                  <a:lnTo>
                    <a:pt x="7662" y="173"/>
                  </a:lnTo>
                  <a:lnTo>
                    <a:pt x="7395" y="130"/>
                  </a:lnTo>
                  <a:lnTo>
                    <a:pt x="7127" y="96"/>
                  </a:lnTo>
                  <a:lnTo>
                    <a:pt x="6850" y="61"/>
                  </a:lnTo>
                  <a:lnTo>
                    <a:pt x="6574" y="35"/>
                  </a:lnTo>
                  <a:lnTo>
                    <a:pt x="6289" y="18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-3017785" y="2634483"/>
              <a:ext cx="204949" cy="145845"/>
            </a:xfrm>
            <a:custGeom>
              <a:rect b="b" l="l" r="r" t="t"/>
              <a:pathLst>
                <a:path extrusionOk="0" h="3689" w="5184">
                  <a:moveTo>
                    <a:pt x="4172" y="493"/>
                  </a:moveTo>
                  <a:lnTo>
                    <a:pt x="4259" y="502"/>
                  </a:lnTo>
                  <a:lnTo>
                    <a:pt x="4345" y="510"/>
                  </a:lnTo>
                  <a:lnTo>
                    <a:pt x="4432" y="536"/>
                  </a:lnTo>
                  <a:lnTo>
                    <a:pt x="4501" y="579"/>
                  </a:lnTo>
                  <a:lnTo>
                    <a:pt x="4553" y="622"/>
                  </a:lnTo>
                  <a:lnTo>
                    <a:pt x="4578" y="683"/>
                  </a:lnTo>
                  <a:lnTo>
                    <a:pt x="4596" y="752"/>
                  </a:lnTo>
                  <a:lnTo>
                    <a:pt x="4596" y="821"/>
                  </a:lnTo>
                  <a:lnTo>
                    <a:pt x="4578" y="882"/>
                  </a:lnTo>
                  <a:lnTo>
                    <a:pt x="4535" y="942"/>
                  </a:lnTo>
                  <a:lnTo>
                    <a:pt x="4475" y="994"/>
                  </a:lnTo>
                  <a:lnTo>
                    <a:pt x="4406" y="1037"/>
                  </a:lnTo>
                  <a:lnTo>
                    <a:pt x="4328" y="1072"/>
                  </a:lnTo>
                  <a:lnTo>
                    <a:pt x="4233" y="1098"/>
                  </a:lnTo>
                  <a:lnTo>
                    <a:pt x="4138" y="1115"/>
                  </a:lnTo>
                  <a:lnTo>
                    <a:pt x="3861" y="1141"/>
                  </a:lnTo>
                  <a:lnTo>
                    <a:pt x="3758" y="1149"/>
                  </a:lnTo>
                  <a:lnTo>
                    <a:pt x="3663" y="1141"/>
                  </a:lnTo>
                  <a:lnTo>
                    <a:pt x="3576" y="1123"/>
                  </a:lnTo>
                  <a:lnTo>
                    <a:pt x="3499" y="1098"/>
                  </a:lnTo>
                  <a:lnTo>
                    <a:pt x="3438" y="1063"/>
                  </a:lnTo>
                  <a:lnTo>
                    <a:pt x="3386" y="1011"/>
                  </a:lnTo>
                  <a:lnTo>
                    <a:pt x="3352" y="959"/>
                  </a:lnTo>
                  <a:lnTo>
                    <a:pt x="3335" y="890"/>
                  </a:lnTo>
                  <a:lnTo>
                    <a:pt x="3335" y="821"/>
                  </a:lnTo>
                  <a:lnTo>
                    <a:pt x="3360" y="752"/>
                  </a:lnTo>
                  <a:lnTo>
                    <a:pt x="3395" y="700"/>
                  </a:lnTo>
                  <a:lnTo>
                    <a:pt x="3455" y="648"/>
                  </a:lnTo>
                  <a:lnTo>
                    <a:pt x="3525" y="605"/>
                  </a:lnTo>
                  <a:lnTo>
                    <a:pt x="3602" y="571"/>
                  </a:lnTo>
                  <a:lnTo>
                    <a:pt x="3697" y="545"/>
                  </a:lnTo>
                  <a:lnTo>
                    <a:pt x="3792" y="527"/>
                  </a:lnTo>
                  <a:lnTo>
                    <a:pt x="4069" y="502"/>
                  </a:lnTo>
                  <a:lnTo>
                    <a:pt x="4172" y="493"/>
                  </a:lnTo>
                  <a:close/>
                  <a:moveTo>
                    <a:pt x="4242" y="1"/>
                  </a:moveTo>
                  <a:lnTo>
                    <a:pt x="4129" y="9"/>
                  </a:lnTo>
                  <a:lnTo>
                    <a:pt x="4017" y="18"/>
                  </a:lnTo>
                  <a:lnTo>
                    <a:pt x="3741" y="44"/>
                  </a:lnTo>
                  <a:lnTo>
                    <a:pt x="3628" y="61"/>
                  </a:lnTo>
                  <a:lnTo>
                    <a:pt x="3525" y="78"/>
                  </a:lnTo>
                  <a:lnTo>
                    <a:pt x="3421" y="104"/>
                  </a:lnTo>
                  <a:lnTo>
                    <a:pt x="3326" y="139"/>
                  </a:lnTo>
                  <a:lnTo>
                    <a:pt x="3231" y="182"/>
                  </a:lnTo>
                  <a:lnTo>
                    <a:pt x="3153" y="225"/>
                  </a:lnTo>
                  <a:lnTo>
                    <a:pt x="3067" y="277"/>
                  </a:lnTo>
                  <a:lnTo>
                    <a:pt x="2998" y="337"/>
                  </a:lnTo>
                  <a:lnTo>
                    <a:pt x="2929" y="398"/>
                  </a:lnTo>
                  <a:lnTo>
                    <a:pt x="2877" y="467"/>
                  </a:lnTo>
                  <a:lnTo>
                    <a:pt x="2834" y="536"/>
                  </a:lnTo>
                  <a:lnTo>
                    <a:pt x="2799" y="614"/>
                  </a:lnTo>
                  <a:lnTo>
                    <a:pt x="2773" y="692"/>
                  </a:lnTo>
                  <a:lnTo>
                    <a:pt x="2756" y="769"/>
                  </a:lnTo>
                  <a:lnTo>
                    <a:pt x="2747" y="864"/>
                  </a:lnTo>
                  <a:lnTo>
                    <a:pt x="2756" y="951"/>
                  </a:lnTo>
                  <a:lnTo>
                    <a:pt x="2773" y="1046"/>
                  </a:lnTo>
                  <a:lnTo>
                    <a:pt x="2790" y="1123"/>
                  </a:lnTo>
                  <a:lnTo>
                    <a:pt x="2825" y="1201"/>
                  </a:lnTo>
                  <a:lnTo>
                    <a:pt x="2868" y="1279"/>
                  </a:lnTo>
                  <a:lnTo>
                    <a:pt x="2920" y="1339"/>
                  </a:lnTo>
                  <a:lnTo>
                    <a:pt x="2980" y="1400"/>
                  </a:lnTo>
                  <a:lnTo>
                    <a:pt x="3041" y="1452"/>
                  </a:lnTo>
                  <a:lnTo>
                    <a:pt x="3119" y="1504"/>
                  </a:lnTo>
                  <a:lnTo>
                    <a:pt x="3205" y="1538"/>
                  </a:lnTo>
                  <a:lnTo>
                    <a:pt x="3291" y="1573"/>
                  </a:lnTo>
                  <a:lnTo>
                    <a:pt x="3386" y="1599"/>
                  </a:lnTo>
                  <a:lnTo>
                    <a:pt x="3481" y="1616"/>
                  </a:lnTo>
                  <a:lnTo>
                    <a:pt x="3585" y="1633"/>
                  </a:lnTo>
                  <a:lnTo>
                    <a:pt x="3801" y="1633"/>
                  </a:lnTo>
                  <a:lnTo>
                    <a:pt x="3913" y="1624"/>
                  </a:lnTo>
                  <a:lnTo>
                    <a:pt x="4190" y="1599"/>
                  </a:lnTo>
                  <a:lnTo>
                    <a:pt x="4302" y="1581"/>
                  </a:lnTo>
                  <a:lnTo>
                    <a:pt x="4406" y="1555"/>
                  </a:lnTo>
                  <a:lnTo>
                    <a:pt x="4509" y="1529"/>
                  </a:lnTo>
                  <a:lnTo>
                    <a:pt x="4604" y="1495"/>
                  </a:lnTo>
                  <a:lnTo>
                    <a:pt x="4699" y="1460"/>
                  </a:lnTo>
                  <a:lnTo>
                    <a:pt x="4786" y="1417"/>
                  </a:lnTo>
                  <a:lnTo>
                    <a:pt x="4863" y="1365"/>
                  </a:lnTo>
                  <a:lnTo>
                    <a:pt x="4933" y="1305"/>
                  </a:lnTo>
                  <a:lnTo>
                    <a:pt x="5002" y="1244"/>
                  </a:lnTo>
                  <a:lnTo>
                    <a:pt x="5054" y="1175"/>
                  </a:lnTo>
                  <a:lnTo>
                    <a:pt x="5105" y="1106"/>
                  </a:lnTo>
                  <a:lnTo>
                    <a:pt x="5140" y="1028"/>
                  </a:lnTo>
                  <a:lnTo>
                    <a:pt x="5166" y="951"/>
                  </a:lnTo>
                  <a:lnTo>
                    <a:pt x="5174" y="864"/>
                  </a:lnTo>
                  <a:lnTo>
                    <a:pt x="5183" y="778"/>
                  </a:lnTo>
                  <a:lnTo>
                    <a:pt x="5174" y="692"/>
                  </a:lnTo>
                  <a:lnTo>
                    <a:pt x="5166" y="597"/>
                  </a:lnTo>
                  <a:lnTo>
                    <a:pt x="5140" y="519"/>
                  </a:lnTo>
                  <a:lnTo>
                    <a:pt x="5105" y="441"/>
                  </a:lnTo>
                  <a:lnTo>
                    <a:pt x="5062" y="363"/>
                  </a:lnTo>
                  <a:lnTo>
                    <a:pt x="5019" y="303"/>
                  </a:lnTo>
                  <a:lnTo>
                    <a:pt x="4959" y="242"/>
                  </a:lnTo>
                  <a:lnTo>
                    <a:pt x="4889" y="191"/>
                  </a:lnTo>
                  <a:lnTo>
                    <a:pt x="4812" y="139"/>
                  </a:lnTo>
                  <a:lnTo>
                    <a:pt x="4725" y="104"/>
                  </a:lnTo>
                  <a:lnTo>
                    <a:pt x="4639" y="70"/>
                  </a:lnTo>
                  <a:lnTo>
                    <a:pt x="4544" y="44"/>
                  </a:lnTo>
                  <a:lnTo>
                    <a:pt x="4449" y="18"/>
                  </a:lnTo>
                  <a:lnTo>
                    <a:pt x="4345" y="9"/>
                  </a:lnTo>
                  <a:lnTo>
                    <a:pt x="4242" y="1"/>
                  </a:lnTo>
                  <a:close/>
                  <a:moveTo>
                    <a:pt x="527" y="951"/>
                  </a:moveTo>
                  <a:lnTo>
                    <a:pt x="294" y="1339"/>
                  </a:lnTo>
                  <a:lnTo>
                    <a:pt x="4561" y="2678"/>
                  </a:lnTo>
                  <a:lnTo>
                    <a:pt x="4786" y="2298"/>
                  </a:lnTo>
                  <a:lnTo>
                    <a:pt x="527" y="951"/>
                  </a:lnTo>
                  <a:close/>
                  <a:moveTo>
                    <a:pt x="1512" y="2549"/>
                  </a:moveTo>
                  <a:lnTo>
                    <a:pt x="1598" y="2566"/>
                  </a:lnTo>
                  <a:lnTo>
                    <a:pt x="1685" y="2592"/>
                  </a:lnTo>
                  <a:lnTo>
                    <a:pt x="1745" y="2626"/>
                  </a:lnTo>
                  <a:lnTo>
                    <a:pt x="1797" y="2678"/>
                  </a:lnTo>
                  <a:lnTo>
                    <a:pt x="1832" y="2739"/>
                  </a:lnTo>
                  <a:lnTo>
                    <a:pt x="1849" y="2808"/>
                  </a:lnTo>
                  <a:lnTo>
                    <a:pt x="1849" y="2877"/>
                  </a:lnTo>
                  <a:lnTo>
                    <a:pt x="1832" y="2937"/>
                  </a:lnTo>
                  <a:lnTo>
                    <a:pt x="1788" y="2998"/>
                  </a:lnTo>
                  <a:lnTo>
                    <a:pt x="1728" y="3050"/>
                  </a:lnTo>
                  <a:lnTo>
                    <a:pt x="1659" y="3093"/>
                  </a:lnTo>
                  <a:lnTo>
                    <a:pt x="1572" y="3127"/>
                  </a:lnTo>
                  <a:lnTo>
                    <a:pt x="1486" y="3153"/>
                  </a:lnTo>
                  <a:lnTo>
                    <a:pt x="1391" y="3162"/>
                  </a:lnTo>
                  <a:lnTo>
                    <a:pt x="1115" y="3197"/>
                  </a:lnTo>
                  <a:lnTo>
                    <a:pt x="1002" y="3205"/>
                  </a:lnTo>
                  <a:lnTo>
                    <a:pt x="907" y="3197"/>
                  </a:lnTo>
                  <a:lnTo>
                    <a:pt x="821" y="3188"/>
                  </a:lnTo>
                  <a:lnTo>
                    <a:pt x="743" y="3162"/>
                  </a:lnTo>
                  <a:lnTo>
                    <a:pt x="683" y="3127"/>
                  </a:lnTo>
                  <a:lnTo>
                    <a:pt x="639" y="3084"/>
                  </a:lnTo>
                  <a:lnTo>
                    <a:pt x="605" y="3024"/>
                  </a:lnTo>
                  <a:lnTo>
                    <a:pt x="588" y="2946"/>
                  </a:lnTo>
                  <a:lnTo>
                    <a:pt x="588" y="2877"/>
                  </a:lnTo>
                  <a:lnTo>
                    <a:pt x="614" y="2817"/>
                  </a:lnTo>
                  <a:lnTo>
                    <a:pt x="648" y="2756"/>
                  </a:lnTo>
                  <a:lnTo>
                    <a:pt x="709" y="2704"/>
                  </a:lnTo>
                  <a:lnTo>
                    <a:pt x="778" y="2661"/>
                  </a:lnTo>
                  <a:lnTo>
                    <a:pt x="864" y="2626"/>
                  </a:lnTo>
                  <a:lnTo>
                    <a:pt x="950" y="2601"/>
                  </a:lnTo>
                  <a:lnTo>
                    <a:pt x="1045" y="2583"/>
                  </a:lnTo>
                  <a:lnTo>
                    <a:pt x="1322" y="2549"/>
                  </a:lnTo>
                  <a:close/>
                  <a:moveTo>
                    <a:pt x="1382" y="2056"/>
                  </a:moveTo>
                  <a:lnTo>
                    <a:pt x="1270" y="2065"/>
                  </a:lnTo>
                  <a:lnTo>
                    <a:pt x="994" y="2100"/>
                  </a:lnTo>
                  <a:lnTo>
                    <a:pt x="881" y="2108"/>
                  </a:lnTo>
                  <a:lnTo>
                    <a:pt x="778" y="2134"/>
                  </a:lnTo>
                  <a:lnTo>
                    <a:pt x="674" y="2160"/>
                  </a:lnTo>
                  <a:lnTo>
                    <a:pt x="579" y="2195"/>
                  </a:lnTo>
                  <a:lnTo>
                    <a:pt x="493" y="2238"/>
                  </a:lnTo>
                  <a:lnTo>
                    <a:pt x="406" y="2281"/>
                  </a:lnTo>
                  <a:lnTo>
                    <a:pt x="329" y="2333"/>
                  </a:lnTo>
                  <a:lnTo>
                    <a:pt x="251" y="2393"/>
                  </a:lnTo>
                  <a:lnTo>
                    <a:pt x="182" y="2454"/>
                  </a:lnTo>
                  <a:lnTo>
                    <a:pt x="130" y="2523"/>
                  </a:lnTo>
                  <a:lnTo>
                    <a:pt x="87" y="2592"/>
                  </a:lnTo>
                  <a:lnTo>
                    <a:pt x="52" y="2670"/>
                  </a:lnTo>
                  <a:lnTo>
                    <a:pt x="26" y="2747"/>
                  </a:lnTo>
                  <a:lnTo>
                    <a:pt x="9" y="2825"/>
                  </a:lnTo>
                  <a:lnTo>
                    <a:pt x="0" y="2920"/>
                  </a:lnTo>
                  <a:lnTo>
                    <a:pt x="9" y="3007"/>
                  </a:lnTo>
                  <a:lnTo>
                    <a:pt x="26" y="3102"/>
                  </a:lnTo>
                  <a:lnTo>
                    <a:pt x="43" y="3179"/>
                  </a:lnTo>
                  <a:lnTo>
                    <a:pt x="78" y="3257"/>
                  </a:lnTo>
                  <a:lnTo>
                    <a:pt x="121" y="3335"/>
                  </a:lnTo>
                  <a:lnTo>
                    <a:pt x="173" y="3395"/>
                  </a:lnTo>
                  <a:lnTo>
                    <a:pt x="225" y="3456"/>
                  </a:lnTo>
                  <a:lnTo>
                    <a:pt x="294" y="3508"/>
                  </a:lnTo>
                  <a:lnTo>
                    <a:pt x="372" y="3551"/>
                  </a:lnTo>
                  <a:lnTo>
                    <a:pt x="458" y="3594"/>
                  </a:lnTo>
                  <a:lnTo>
                    <a:pt x="544" y="3629"/>
                  </a:lnTo>
                  <a:lnTo>
                    <a:pt x="639" y="3654"/>
                  </a:lnTo>
                  <a:lnTo>
                    <a:pt x="735" y="3672"/>
                  </a:lnTo>
                  <a:lnTo>
                    <a:pt x="838" y="3689"/>
                  </a:lnTo>
                  <a:lnTo>
                    <a:pt x="1054" y="3689"/>
                  </a:lnTo>
                  <a:lnTo>
                    <a:pt x="1166" y="3680"/>
                  </a:lnTo>
                  <a:lnTo>
                    <a:pt x="1443" y="3654"/>
                  </a:lnTo>
                  <a:lnTo>
                    <a:pt x="1555" y="3637"/>
                  </a:lnTo>
                  <a:lnTo>
                    <a:pt x="1659" y="3611"/>
                  </a:lnTo>
                  <a:lnTo>
                    <a:pt x="1762" y="3585"/>
                  </a:lnTo>
                  <a:lnTo>
                    <a:pt x="1857" y="3551"/>
                  </a:lnTo>
                  <a:lnTo>
                    <a:pt x="1952" y="3516"/>
                  </a:lnTo>
                  <a:lnTo>
                    <a:pt x="2030" y="3464"/>
                  </a:lnTo>
                  <a:lnTo>
                    <a:pt x="2117" y="3421"/>
                  </a:lnTo>
                  <a:lnTo>
                    <a:pt x="2186" y="3361"/>
                  </a:lnTo>
                  <a:lnTo>
                    <a:pt x="2255" y="3300"/>
                  </a:lnTo>
                  <a:lnTo>
                    <a:pt x="2307" y="3231"/>
                  </a:lnTo>
                  <a:lnTo>
                    <a:pt x="2350" y="3162"/>
                  </a:lnTo>
                  <a:lnTo>
                    <a:pt x="2393" y="3084"/>
                  </a:lnTo>
                  <a:lnTo>
                    <a:pt x="2410" y="3007"/>
                  </a:lnTo>
                  <a:lnTo>
                    <a:pt x="2428" y="2920"/>
                  </a:lnTo>
                  <a:lnTo>
                    <a:pt x="2436" y="2834"/>
                  </a:lnTo>
                  <a:lnTo>
                    <a:pt x="2428" y="2747"/>
                  </a:lnTo>
                  <a:lnTo>
                    <a:pt x="2419" y="2652"/>
                  </a:lnTo>
                  <a:lnTo>
                    <a:pt x="2393" y="2566"/>
                  </a:lnTo>
                  <a:lnTo>
                    <a:pt x="2358" y="2488"/>
                  </a:lnTo>
                  <a:lnTo>
                    <a:pt x="2315" y="2419"/>
                  </a:lnTo>
                  <a:lnTo>
                    <a:pt x="2263" y="2359"/>
                  </a:lnTo>
                  <a:lnTo>
                    <a:pt x="2203" y="2298"/>
                  </a:lnTo>
                  <a:lnTo>
                    <a:pt x="2134" y="2238"/>
                  </a:lnTo>
                  <a:lnTo>
                    <a:pt x="2056" y="2195"/>
                  </a:lnTo>
                  <a:lnTo>
                    <a:pt x="1978" y="2151"/>
                  </a:lnTo>
                  <a:lnTo>
                    <a:pt x="1883" y="2117"/>
                  </a:lnTo>
                  <a:lnTo>
                    <a:pt x="1797" y="2091"/>
                  </a:lnTo>
                  <a:lnTo>
                    <a:pt x="1702" y="2074"/>
                  </a:lnTo>
                  <a:lnTo>
                    <a:pt x="1598" y="2065"/>
                  </a:lnTo>
                  <a:lnTo>
                    <a:pt x="1495" y="2056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-1813983" y="2285112"/>
              <a:ext cx="449118" cy="213845"/>
            </a:xfrm>
            <a:custGeom>
              <a:rect b="b" l="l" r="r" t="t"/>
              <a:pathLst>
                <a:path extrusionOk="0" h="5409" w="11360">
                  <a:moveTo>
                    <a:pt x="5701" y="1"/>
                  </a:moveTo>
                  <a:lnTo>
                    <a:pt x="5408" y="9"/>
                  </a:lnTo>
                  <a:lnTo>
                    <a:pt x="5123" y="9"/>
                  </a:lnTo>
                  <a:lnTo>
                    <a:pt x="4838" y="27"/>
                  </a:lnTo>
                  <a:lnTo>
                    <a:pt x="4561" y="53"/>
                  </a:lnTo>
                  <a:lnTo>
                    <a:pt x="4285" y="79"/>
                  </a:lnTo>
                  <a:lnTo>
                    <a:pt x="4017" y="113"/>
                  </a:lnTo>
                  <a:lnTo>
                    <a:pt x="3749" y="156"/>
                  </a:lnTo>
                  <a:lnTo>
                    <a:pt x="3490" y="199"/>
                  </a:lnTo>
                  <a:lnTo>
                    <a:pt x="3240" y="251"/>
                  </a:lnTo>
                  <a:lnTo>
                    <a:pt x="2989" y="312"/>
                  </a:lnTo>
                  <a:lnTo>
                    <a:pt x="2756" y="372"/>
                  </a:lnTo>
                  <a:lnTo>
                    <a:pt x="2523" y="441"/>
                  </a:lnTo>
                  <a:lnTo>
                    <a:pt x="2298" y="519"/>
                  </a:lnTo>
                  <a:lnTo>
                    <a:pt x="2082" y="597"/>
                  </a:lnTo>
                  <a:lnTo>
                    <a:pt x="1875" y="675"/>
                  </a:lnTo>
                  <a:lnTo>
                    <a:pt x="1676" y="770"/>
                  </a:lnTo>
                  <a:lnTo>
                    <a:pt x="1495" y="856"/>
                  </a:lnTo>
                  <a:lnTo>
                    <a:pt x="1313" y="951"/>
                  </a:lnTo>
                  <a:lnTo>
                    <a:pt x="1141" y="1055"/>
                  </a:lnTo>
                  <a:lnTo>
                    <a:pt x="985" y="1158"/>
                  </a:lnTo>
                  <a:lnTo>
                    <a:pt x="838" y="1271"/>
                  </a:lnTo>
                  <a:lnTo>
                    <a:pt x="700" y="1383"/>
                  </a:lnTo>
                  <a:lnTo>
                    <a:pt x="570" y="1495"/>
                  </a:lnTo>
                  <a:lnTo>
                    <a:pt x="458" y="1616"/>
                  </a:lnTo>
                  <a:lnTo>
                    <a:pt x="354" y="1737"/>
                  </a:lnTo>
                  <a:lnTo>
                    <a:pt x="259" y="1867"/>
                  </a:lnTo>
                  <a:lnTo>
                    <a:pt x="182" y="1988"/>
                  </a:lnTo>
                  <a:lnTo>
                    <a:pt x="121" y="2117"/>
                  </a:lnTo>
                  <a:lnTo>
                    <a:pt x="69" y="2255"/>
                  </a:lnTo>
                  <a:lnTo>
                    <a:pt x="35" y="2385"/>
                  </a:lnTo>
                  <a:lnTo>
                    <a:pt x="9" y="2523"/>
                  </a:lnTo>
                  <a:lnTo>
                    <a:pt x="0" y="2661"/>
                  </a:lnTo>
                  <a:lnTo>
                    <a:pt x="9" y="2808"/>
                  </a:lnTo>
                  <a:lnTo>
                    <a:pt x="26" y="2938"/>
                  </a:lnTo>
                  <a:lnTo>
                    <a:pt x="61" y="3076"/>
                  </a:lnTo>
                  <a:lnTo>
                    <a:pt x="113" y="3214"/>
                  </a:lnTo>
                  <a:lnTo>
                    <a:pt x="173" y="3344"/>
                  </a:lnTo>
                  <a:lnTo>
                    <a:pt x="251" y="3473"/>
                  </a:lnTo>
                  <a:lnTo>
                    <a:pt x="337" y="3594"/>
                  </a:lnTo>
                  <a:lnTo>
                    <a:pt x="432" y="3724"/>
                  </a:lnTo>
                  <a:lnTo>
                    <a:pt x="553" y="3845"/>
                  </a:lnTo>
                  <a:lnTo>
                    <a:pt x="674" y="3957"/>
                  </a:lnTo>
                  <a:lnTo>
                    <a:pt x="812" y="4078"/>
                  </a:lnTo>
                  <a:lnTo>
                    <a:pt x="959" y="4182"/>
                  </a:lnTo>
                  <a:lnTo>
                    <a:pt x="1115" y="4294"/>
                  </a:lnTo>
                  <a:lnTo>
                    <a:pt x="1279" y="4398"/>
                  </a:lnTo>
                  <a:lnTo>
                    <a:pt x="1460" y="4493"/>
                  </a:lnTo>
                  <a:lnTo>
                    <a:pt x="1650" y="4588"/>
                  </a:lnTo>
                  <a:lnTo>
                    <a:pt x="1840" y="4683"/>
                  </a:lnTo>
                  <a:lnTo>
                    <a:pt x="2048" y="4769"/>
                  </a:lnTo>
                  <a:lnTo>
                    <a:pt x="2263" y="4847"/>
                  </a:lnTo>
                  <a:lnTo>
                    <a:pt x="2479" y="4925"/>
                  </a:lnTo>
                  <a:lnTo>
                    <a:pt x="2713" y="5002"/>
                  </a:lnTo>
                  <a:lnTo>
                    <a:pt x="2955" y="5063"/>
                  </a:lnTo>
                  <a:lnTo>
                    <a:pt x="3196" y="5123"/>
                  </a:lnTo>
                  <a:lnTo>
                    <a:pt x="3447" y="5184"/>
                  </a:lnTo>
                  <a:lnTo>
                    <a:pt x="3706" y="5235"/>
                  </a:lnTo>
                  <a:lnTo>
                    <a:pt x="3965" y="5279"/>
                  </a:lnTo>
                  <a:lnTo>
                    <a:pt x="4233" y="5313"/>
                  </a:lnTo>
                  <a:lnTo>
                    <a:pt x="4509" y="5348"/>
                  </a:lnTo>
                  <a:lnTo>
                    <a:pt x="4794" y="5374"/>
                  </a:lnTo>
                  <a:lnTo>
                    <a:pt x="5071" y="5391"/>
                  </a:lnTo>
                  <a:lnTo>
                    <a:pt x="5365" y="5408"/>
                  </a:lnTo>
                  <a:lnTo>
                    <a:pt x="5952" y="5408"/>
                  </a:lnTo>
                  <a:lnTo>
                    <a:pt x="6237" y="5400"/>
                  </a:lnTo>
                  <a:lnTo>
                    <a:pt x="6522" y="5391"/>
                  </a:lnTo>
                  <a:lnTo>
                    <a:pt x="6798" y="5365"/>
                  </a:lnTo>
                  <a:lnTo>
                    <a:pt x="7075" y="5339"/>
                  </a:lnTo>
                  <a:lnTo>
                    <a:pt x="7343" y="5305"/>
                  </a:lnTo>
                  <a:lnTo>
                    <a:pt x="7610" y="5261"/>
                  </a:lnTo>
                  <a:lnTo>
                    <a:pt x="7870" y="5218"/>
                  </a:lnTo>
                  <a:lnTo>
                    <a:pt x="8120" y="5166"/>
                  </a:lnTo>
                  <a:lnTo>
                    <a:pt x="8362" y="5106"/>
                  </a:lnTo>
                  <a:lnTo>
                    <a:pt x="8604" y="5045"/>
                  </a:lnTo>
                  <a:lnTo>
                    <a:pt x="8837" y="4976"/>
                  </a:lnTo>
                  <a:lnTo>
                    <a:pt x="9062" y="4899"/>
                  </a:lnTo>
                  <a:lnTo>
                    <a:pt x="9278" y="4821"/>
                  </a:lnTo>
                  <a:lnTo>
                    <a:pt x="9485" y="4743"/>
                  </a:lnTo>
                  <a:lnTo>
                    <a:pt x="9675" y="4648"/>
                  </a:lnTo>
                  <a:lnTo>
                    <a:pt x="9865" y="4562"/>
                  </a:lnTo>
                  <a:lnTo>
                    <a:pt x="10046" y="4458"/>
                  </a:lnTo>
                  <a:lnTo>
                    <a:pt x="10219" y="4363"/>
                  </a:lnTo>
                  <a:lnTo>
                    <a:pt x="10375" y="4259"/>
                  </a:lnTo>
                  <a:lnTo>
                    <a:pt x="10521" y="4147"/>
                  </a:lnTo>
                  <a:lnTo>
                    <a:pt x="10660" y="4035"/>
                  </a:lnTo>
                  <a:lnTo>
                    <a:pt x="10789" y="3922"/>
                  </a:lnTo>
                  <a:lnTo>
                    <a:pt x="10902" y="3802"/>
                  </a:lnTo>
                  <a:lnTo>
                    <a:pt x="11005" y="3681"/>
                  </a:lnTo>
                  <a:lnTo>
                    <a:pt x="11100" y="3551"/>
                  </a:lnTo>
                  <a:lnTo>
                    <a:pt x="11178" y="3421"/>
                  </a:lnTo>
                  <a:lnTo>
                    <a:pt x="11238" y="3292"/>
                  </a:lnTo>
                  <a:lnTo>
                    <a:pt x="11290" y="3162"/>
                  </a:lnTo>
                  <a:lnTo>
                    <a:pt x="11325" y="3024"/>
                  </a:lnTo>
                  <a:lnTo>
                    <a:pt x="11351" y="2895"/>
                  </a:lnTo>
                  <a:lnTo>
                    <a:pt x="11359" y="2748"/>
                  </a:lnTo>
                  <a:lnTo>
                    <a:pt x="11351" y="2610"/>
                  </a:lnTo>
                  <a:lnTo>
                    <a:pt x="11333" y="2471"/>
                  </a:lnTo>
                  <a:lnTo>
                    <a:pt x="11299" y="2342"/>
                  </a:lnTo>
                  <a:lnTo>
                    <a:pt x="11247" y="2204"/>
                  </a:lnTo>
                  <a:lnTo>
                    <a:pt x="11187" y="2074"/>
                  </a:lnTo>
                  <a:lnTo>
                    <a:pt x="11109" y="1944"/>
                  </a:lnTo>
                  <a:lnTo>
                    <a:pt x="11022" y="1815"/>
                  </a:lnTo>
                  <a:lnTo>
                    <a:pt x="10919" y="1694"/>
                  </a:lnTo>
                  <a:lnTo>
                    <a:pt x="10806" y="1573"/>
                  </a:lnTo>
                  <a:lnTo>
                    <a:pt x="10686" y="1461"/>
                  </a:lnTo>
                  <a:lnTo>
                    <a:pt x="10547" y="1340"/>
                  </a:lnTo>
                  <a:lnTo>
                    <a:pt x="10400" y="1236"/>
                  </a:lnTo>
                  <a:lnTo>
                    <a:pt x="10245" y="1124"/>
                  </a:lnTo>
                  <a:lnTo>
                    <a:pt x="10081" y="1020"/>
                  </a:lnTo>
                  <a:lnTo>
                    <a:pt x="9899" y="925"/>
                  </a:lnTo>
                  <a:lnTo>
                    <a:pt x="9709" y="830"/>
                  </a:lnTo>
                  <a:lnTo>
                    <a:pt x="9519" y="735"/>
                  </a:lnTo>
                  <a:lnTo>
                    <a:pt x="9312" y="649"/>
                  </a:lnTo>
                  <a:lnTo>
                    <a:pt x="9096" y="571"/>
                  </a:lnTo>
                  <a:lnTo>
                    <a:pt x="8872" y="493"/>
                  </a:lnTo>
                  <a:lnTo>
                    <a:pt x="8647" y="415"/>
                  </a:lnTo>
                  <a:lnTo>
                    <a:pt x="8405" y="355"/>
                  </a:lnTo>
                  <a:lnTo>
                    <a:pt x="8163" y="286"/>
                  </a:lnTo>
                  <a:lnTo>
                    <a:pt x="7913" y="234"/>
                  </a:lnTo>
                  <a:lnTo>
                    <a:pt x="7654" y="182"/>
                  </a:lnTo>
                  <a:lnTo>
                    <a:pt x="7394" y="139"/>
                  </a:lnTo>
                  <a:lnTo>
                    <a:pt x="7118" y="96"/>
                  </a:lnTo>
                  <a:lnTo>
                    <a:pt x="6850" y="70"/>
                  </a:lnTo>
                  <a:lnTo>
                    <a:pt x="6565" y="44"/>
                  </a:lnTo>
                  <a:lnTo>
                    <a:pt x="6280" y="18"/>
                  </a:lnTo>
                  <a:lnTo>
                    <a:pt x="5995" y="9"/>
                  </a:lnTo>
                  <a:lnTo>
                    <a:pt x="5701" y="1"/>
                  </a:lnTo>
                  <a:close/>
                </a:path>
              </a:pathLst>
            </a:custGeom>
            <a:solidFill>
              <a:srgbClr val="464A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-1811928" y="2273173"/>
              <a:ext cx="449118" cy="214161"/>
            </a:xfrm>
            <a:custGeom>
              <a:rect b="b" l="l" r="r" t="t"/>
              <a:pathLst>
                <a:path extrusionOk="0" h="5417" w="11360">
                  <a:moveTo>
                    <a:pt x="5701" y="0"/>
                  </a:moveTo>
                  <a:lnTo>
                    <a:pt x="5416" y="9"/>
                  </a:lnTo>
                  <a:lnTo>
                    <a:pt x="5122" y="18"/>
                  </a:lnTo>
                  <a:lnTo>
                    <a:pt x="4837" y="26"/>
                  </a:lnTo>
                  <a:lnTo>
                    <a:pt x="4561" y="52"/>
                  </a:lnTo>
                  <a:lnTo>
                    <a:pt x="4285" y="78"/>
                  </a:lnTo>
                  <a:lnTo>
                    <a:pt x="4017" y="113"/>
                  </a:lnTo>
                  <a:lnTo>
                    <a:pt x="3749" y="156"/>
                  </a:lnTo>
                  <a:lnTo>
                    <a:pt x="3490" y="199"/>
                  </a:lnTo>
                  <a:lnTo>
                    <a:pt x="3239" y="251"/>
                  </a:lnTo>
                  <a:lnTo>
                    <a:pt x="2998" y="311"/>
                  </a:lnTo>
                  <a:lnTo>
                    <a:pt x="2756" y="372"/>
                  </a:lnTo>
                  <a:lnTo>
                    <a:pt x="2522" y="441"/>
                  </a:lnTo>
                  <a:lnTo>
                    <a:pt x="2306" y="519"/>
                  </a:lnTo>
                  <a:lnTo>
                    <a:pt x="2091" y="597"/>
                  </a:lnTo>
                  <a:lnTo>
                    <a:pt x="1883" y="674"/>
                  </a:lnTo>
                  <a:lnTo>
                    <a:pt x="1685" y="769"/>
                  </a:lnTo>
                  <a:lnTo>
                    <a:pt x="1495" y="856"/>
                  </a:lnTo>
                  <a:lnTo>
                    <a:pt x="1313" y="959"/>
                  </a:lnTo>
                  <a:lnTo>
                    <a:pt x="1140" y="1054"/>
                  </a:lnTo>
                  <a:lnTo>
                    <a:pt x="985" y="1158"/>
                  </a:lnTo>
                  <a:lnTo>
                    <a:pt x="838" y="1270"/>
                  </a:lnTo>
                  <a:lnTo>
                    <a:pt x="700" y="1383"/>
                  </a:lnTo>
                  <a:lnTo>
                    <a:pt x="570" y="1495"/>
                  </a:lnTo>
                  <a:lnTo>
                    <a:pt x="458" y="1616"/>
                  </a:lnTo>
                  <a:lnTo>
                    <a:pt x="354" y="1737"/>
                  </a:lnTo>
                  <a:lnTo>
                    <a:pt x="268" y="1866"/>
                  </a:lnTo>
                  <a:lnTo>
                    <a:pt x="190" y="1987"/>
                  </a:lnTo>
                  <a:lnTo>
                    <a:pt x="121" y="2125"/>
                  </a:lnTo>
                  <a:lnTo>
                    <a:pt x="69" y="2255"/>
                  </a:lnTo>
                  <a:lnTo>
                    <a:pt x="35" y="2393"/>
                  </a:lnTo>
                  <a:lnTo>
                    <a:pt x="9" y="2523"/>
                  </a:lnTo>
                  <a:lnTo>
                    <a:pt x="0" y="2670"/>
                  </a:lnTo>
                  <a:lnTo>
                    <a:pt x="9" y="2808"/>
                  </a:lnTo>
                  <a:lnTo>
                    <a:pt x="26" y="2946"/>
                  </a:lnTo>
                  <a:lnTo>
                    <a:pt x="61" y="3076"/>
                  </a:lnTo>
                  <a:lnTo>
                    <a:pt x="112" y="3214"/>
                  </a:lnTo>
                  <a:lnTo>
                    <a:pt x="173" y="3343"/>
                  </a:lnTo>
                  <a:lnTo>
                    <a:pt x="251" y="3473"/>
                  </a:lnTo>
                  <a:lnTo>
                    <a:pt x="337" y="3603"/>
                  </a:lnTo>
                  <a:lnTo>
                    <a:pt x="441" y="3723"/>
                  </a:lnTo>
                  <a:lnTo>
                    <a:pt x="553" y="3844"/>
                  </a:lnTo>
                  <a:lnTo>
                    <a:pt x="674" y="3957"/>
                  </a:lnTo>
                  <a:lnTo>
                    <a:pt x="812" y="4078"/>
                  </a:lnTo>
                  <a:lnTo>
                    <a:pt x="959" y="4181"/>
                  </a:lnTo>
                  <a:lnTo>
                    <a:pt x="1114" y="4294"/>
                  </a:lnTo>
                  <a:lnTo>
                    <a:pt x="1287" y="4397"/>
                  </a:lnTo>
                  <a:lnTo>
                    <a:pt x="1460" y="4492"/>
                  </a:lnTo>
                  <a:lnTo>
                    <a:pt x="1650" y="4587"/>
                  </a:lnTo>
                  <a:lnTo>
                    <a:pt x="1849" y="4682"/>
                  </a:lnTo>
                  <a:lnTo>
                    <a:pt x="2047" y="4769"/>
                  </a:lnTo>
                  <a:lnTo>
                    <a:pt x="2263" y="4846"/>
                  </a:lnTo>
                  <a:lnTo>
                    <a:pt x="2488" y="4924"/>
                  </a:lnTo>
                  <a:lnTo>
                    <a:pt x="2712" y="5002"/>
                  </a:lnTo>
                  <a:lnTo>
                    <a:pt x="2954" y="5062"/>
                  </a:lnTo>
                  <a:lnTo>
                    <a:pt x="3196" y="5131"/>
                  </a:lnTo>
                  <a:lnTo>
                    <a:pt x="3447" y="5183"/>
                  </a:lnTo>
                  <a:lnTo>
                    <a:pt x="3706" y="5235"/>
                  </a:lnTo>
                  <a:lnTo>
                    <a:pt x="3974" y="5278"/>
                  </a:lnTo>
                  <a:lnTo>
                    <a:pt x="4241" y="5322"/>
                  </a:lnTo>
                  <a:lnTo>
                    <a:pt x="4509" y="5347"/>
                  </a:lnTo>
                  <a:lnTo>
                    <a:pt x="4794" y="5373"/>
                  </a:lnTo>
                  <a:lnTo>
                    <a:pt x="5079" y="5399"/>
                  </a:lnTo>
                  <a:lnTo>
                    <a:pt x="5364" y="5408"/>
                  </a:lnTo>
                  <a:lnTo>
                    <a:pt x="5658" y="5417"/>
                  </a:lnTo>
                  <a:lnTo>
                    <a:pt x="5952" y="5408"/>
                  </a:lnTo>
                  <a:lnTo>
                    <a:pt x="6237" y="5408"/>
                  </a:lnTo>
                  <a:lnTo>
                    <a:pt x="6522" y="5391"/>
                  </a:lnTo>
                  <a:lnTo>
                    <a:pt x="6807" y="5365"/>
                  </a:lnTo>
                  <a:lnTo>
                    <a:pt x="7075" y="5339"/>
                  </a:lnTo>
                  <a:lnTo>
                    <a:pt x="7351" y="5304"/>
                  </a:lnTo>
                  <a:lnTo>
                    <a:pt x="7610" y="5261"/>
                  </a:lnTo>
                  <a:lnTo>
                    <a:pt x="7869" y="5218"/>
                  </a:lnTo>
                  <a:lnTo>
                    <a:pt x="8120" y="5166"/>
                  </a:lnTo>
                  <a:lnTo>
                    <a:pt x="8370" y="5106"/>
                  </a:lnTo>
                  <a:lnTo>
                    <a:pt x="8604" y="5045"/>
                  </a:lnTo>
                  <a:lnTo>
                    <a:pt x="8837" y="4976"/>
                  </a:lnTo>
                  <a:lnTo>
                    <a:pt x="9061" y="4898"/>
                  </a:lnTo>
                  <a:lnTo>
                    <a:pt x="9277" y="4821"/>
                  </a:lnTo>
                  <a:lnTo>
                    <a:pt x="9485" y="4743"/>
                  </a:lnTo>
                  <a:lnTo>
                    <a:pt x="9683" y="4648"/>
                  </a:lnTo>
                  <a:lnTo>
                    <a:pt x="9873" y="4561"/>
                  </a:lnTo>
                  <a:lnTo>
                    <a:pt x="10046" y="4466"/>
                  </a:lnTo>
                  <a:lnTo>
                    <a:pt x="10219" y="4363"/>
                  </a:lnTo>
                  <a:lnTo>
                    <a:pt x="10374" y="4259"/>
                  </a:lnTo>
                  <a:lnTo>
                    <a:pt x="10530" y="4147"/>
                  </a:lnTo>
                  <a:lnTo>
                    <a:pt x="10668" y="4034"/>
                  </a:lnTo>
                  <a:lnTo>
                    <a:pt x="10789" y="3922"/>
                  </a:lnTo>
                  <a:lnTo>
                    <a:pt x="10910" y="3801"/>
                  </a:lnTo>
                  <a:lnTo>
                    <a:pt x="11005" y="3680"/>
                  </a:lnTo>
                  <a:lnTo>
                    <a:pt x="11100" y="3551"/>
                  </a:lnTo>
                  <a:lnTo>
                    <a:pt x="11178" y="3430"/>
                  </a:lnTo>
                  <a:lnTo>
                    <a:pt x="11238" y="3300"/>
                  </a:lnTo>
                  <a:lnTo>
                    <a:pt x="11290" y="3162"/>
                  </a:lnTo>
                  <a:lnTo>
                    <a:pt x="11333" y="3032"/>
                  </a:lnTo>
                  <a:lnTo>
                    <a:pt x="11351" y="2894"/>
                  </a:lnTo>
                  <a:lnTo>
                    <a:pt x="11359" y="2756"/>
                  </a:lnTo>
                  <a:lnTo>
                    <a:pt x="11359" y="2609"/>
                  </a:lnTo>
                  <a:lnTo>
                    <a:pt x="11333" y="2480"/>
                  </a:lnTo>
                  <a:lnTo>
                    <a:pt x="11299" y="2341"/>
                  </a:lnTo>
                  <a:lnTo>
                    <a:pt x="11247" y="2203"/>
                  </a:lnTo>
                  <a:lnTo>
                    <a:pt x="11186" y="2074"/>
                  </a:lnTo>
                  <a:lnTo>
                    <a:pt x="11117" y="1944"/>
                  </a:lnTo>
                  <a:lnTo>
                    <a:pt x="11022" y="1823"/>
                  </a:lnTo>
                  <a:lnTo>
                    <a:pt x="10927" y="1694"/>
                  </a:lnTo>
                  <a:lnTo>
                    <a:pt x="10815" y="1573"/>
                  </a:lnTo>
                  <a:lnTo>
                    <a:pt x="10685" y="1460"/>
                  </a:lnTo>
                  <a:lnTo>
                    <a:pt x="10556" y="1339"/>
                  </a:lnTo>
                  <a:lnTo>
                    <a:pt x="10409" y="1236"/>
                  </a:lnTo>
                  <a:lnTo>
                    <a:pt x="10245" y="1123"/>
                  </a:lnTo>
                  <a:lnTo>
                    <a:pt x="10081" y="1020"/>
                  </a:lnTo>
                  <a:lnTo>
                    <a:pt x="9899" y="925"/>
                  </a:lnTo>
                  <a:lnTo>
                    <a:pt x="9718" y="830"/>
                  </a:lnTo>
                  <a:lnTo>
                    <a:pt x="9519" y="735"/>
                  </a:lnTo>
                  <a:lnTo>
                    <a:pt x="9312" y="648"/>
                  </a:lnTo>
                  <a:lnTo>
                    <a:pt x="9096" y="571"/>
                  </a:lnTo>
                  <a:lnTo>
                    <a:pt x="8880" y="493"/>
                  </a:lnTo>
                  <a:lnTo>
                    <a:pt x="8647" y="415"/>
                  </a:lnTo>
                  <a:lnTo>
                    <a:pt x="8414" y="355"/>
                  </a:lnTo>
                  <a:lnTo>
                    <a:pt x="8163" y="294"/>
                  </a:lnTo>
                  <a:lnTo>
                    <a:pt x="7913" y="234"/>
                  </a:lnTo>
                  <a:lnTo>
                    <a:pt x="7653" y="182"/>
                  </a:lnTo>
                  <a:lnTo>
                    <a:pt x="7394" y="139"/>
                  </a:lnTo>
                  <a:lnTo>
                    <a:pt x="7127" y="104"/>
                  </a:lnTo>
                  <a:lnTo>
                    <a:pt x="6850" y="70"/>
                  </a:lnTo>
                  <a:lnTo>
                    <a:pt x="6574" y="44"/>
                  </a:lnTo>
                  <a:lnTo>
                    <a:pt x="6289" y="26"/>
                  </a:lnTo>
                  <a:lnTo>
                    <a:pt x="5995" y="9"/>
                  </a:lnTo>
                  <a:lnTo>
                    <a:pt x="5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6"/>
            <p:cNvSpPr/>
            <p:nvPr/>
          </p:nvSpPr>
          <p:spPr>
            <a:xfrm>
              <a:off x="-1697553" y="2299108"/>
              <a:ext cx="204949" cy="145884"/>
            </a:xfrm>
            <a:custGeom>
              <a:rect b="b" l="l" r="r" t="t"/>
              <a:pathLst>
                <a:path extrusionOk="0" h="3690" w="5184">
                  <a:moveTo>
                    <a:pt x="4259" y="493"/>
                  </a:moveTo>
                  <a:lnTo>
                    <a:pt x="4346" y="511"/>
                  </a:lnTo>
                  <a:lnTo>
                    <a:pt x="4424" y="537"/>
                  </a:lnTo>
                  <a:lnTo>
                    <a:pt x="4493" y="580"/>
                  </a:lnTo>
                  <a:lnTo>
                    <a:pt x="4544" y="623"/>
                  </a:lnTo>
                  <a:lnTo>
                    <a:pt x="4579" y="683"/>
                  </a:lnTo>
                  <a:lnTo>
                    <a:pt x="4596" y="752"/>
                  </a:lnTo>
                  <a:lnTo>
                    <a:pt x="4596" y="822"/>
                  </a:lnTo>
                  <a:lnTo>
                    <a:pt x="4570" y="882"/>
                  </a:lnTo>
                  <a:lnTo>
                    <a:pt x="4536" y="943"/>
                  </a:lnTo>
                  <a:lnTo>
                    <a:pt x="4475" y="994"/>
                  </a:lnTo>
                  <a:lnTo>
                    <a:pt x="4406" y="1038"/>
                  </a:lnTo>
                  <a:lnTo>
                    <a:pt x="4320" y="1072"/>
                  </a:lnTo>
                  <a:lnTo>
                    <a:pt x="4234" y="1098"/>
                  </a:lnTo>
                  <a:lnTo>
                    <a:pt x="4130" y="1107"/>
                  </a:lnTo>
                  <a:lnTo>
                    <a:pt x="3853" y="1141"/>
                  </a:lnTo>
                  <a:lnTo>
                    <a:pt x="3663" y="1141"/>
                  </a:lnTo>
                  <a:lnTo>
                    <a:pt x="3577" y="1124"/>
                  </a:lnTo>
                  <a:lnTo>
                    <a:pt x="3499" y="1098"/>
                  </a:lnTo>
                  <a:lnTo>
                    <a:pt x="3430" y="1063"/>
                  </a:lnTo>
                  <a:lnTo>
                    <a:pt x="3387" y="1012"/>
                  </a:lnTo>
                  <a:lnTo>
                    <a:pt x="3352" y="960"/>
                  </a:lnTo>
                  <a:lnTo>
                    <a:pt x="3335" y="891"/>
                  </a:lnTo>
                  <a:lnTo>
                    <a:pt x="3335" y="822"/>
                  </a:lnTo>
                  <a:lnTo>
                    <a:pt x="3352" y="752"/>
                  </a:lnTo>
                  <a:lnTo>
                    <a:pt x="3396" y="692"/>
                  </a:lnTo>
                  <a:lnTo>
                    <a:pt x="3447" y="649"/>
                  </a:lnTo>
                  <a:lnTo>
                    <a:pt x="3525" y="606"/>
                  </a:lnTo>
                  <a:lnTo>
                    <a:pt x="3603" y="571"/>
                  </a:lnTo>
                  <a:lnTo>
                    <a:pt x="3689" y="545"/>
                  </a:lnTo>
                  <a:lnTo>
                    <a:pt x="3793" y="528"/>
                  </a:lnTo>
                  <a:lnTo>
                    <a:pt x="4069" y="502"/>
                  </a:lnTo>
                  <a:lnTo>
                    <a:pt x="4164" y="493"/>
                  </a:lnTo>
                  <a:close/>
                  <a:moveTo>
                    <a:pt x="4130" y="1"/>
                  </a:moveTo>
                  <a:lnTo>
                    <a:pt x="4018" y="10"/>
                  </a:lnTo>
                  <a:lnTo>
                    <a:pt x="3741" y="44"/>
                  </a:lnTo>
                  <a:lnTo>
                    <a:pt x="3629" y="61"/>
                  </a:lnTo>
                  <a:lnTo>
                    <a:pt x="3517" y="79"/>
                  </a:lnTo>
                  <a:lnTo>
                    <a:pt x="3422" y="105"/>
                  </a:lnTo>
                  <a:lnTo>
                    <a:pt x="3327" y="139"/>
                  </a:lnTo>
                  <a:lnTo>
                    <a:pt x="3232" y="182"/>
                  </a:lnTo>
                  <a:lnTo>
                    <a:pt x="3145" y="226"/>
                  </a:lnTo>
                  <a:lnTo>
                    <a:pt x="3067" y="277"/>
                  </a:lnTo>
                  <a:lnTo>
                    <a:pt x="2998" y="338"/>
                  </a:lnTo>
                  <a:lnTo>
                    <a:pt x="2929" y="398"/>
                  </a:lnTo>
                  <a:lnTo>
                    <a:pt x="2877" y="467"/>
                  </a:lnTo>
                  <a:lnTo>
                    <a:pt x="2826" y="537"/>
                  </a:lnTo>
                  <a:lnTo>
                    <a:pt x="2791" y="614"/>
                  </a:lnTo>
                  <a:lnTo>
                    <a:pt x="2765" y="692"/>
                  </a:lnTo>
                  <a:lnTo>
                    <a:pt x="2756" y="770"/>
                  </a:lnTo>
                  <a:lnTo>
                    <a:pt x="2748" y="856"/>
                  </a:lnTo>
                  <a:lnTo>
                    <a:pt x="2756" y="951"/>
                  </a:lnTo>
                  <a:lnTo>
                    <a:pt x="2765" y="1038"/>
                  </a:lnTo>
                  <a:lnTo>
                    <a:pt x="2791" y="1124"/>
                  </a:lnTo>
                  <a:lnTo>
                    <a:pt x="2826" y="1202"/>
                  </a:lnTo>
                  <a:lnTo>
                    <a:pt x="2869" y="1271"/>
                  </a:lnTo>
                  <a:lnTo>
                    <a:pt x="2912" y="1340"/>
                  </a:lnTo>
                  <a:lnTo>
                    <a:pt x="2972" y="1400"/>
                  </a:lnTo>
                  <a:lnTo>
                    <a:pt x="3041" y="1452"/>
                  </a:lnTo>
                  <a:lnTo>
                    <a:pt x="3119" y="1495"/>
                  </a:lnTo>
                  <a:lnTo>
                    <a:pt x="3206" y="1539"/>
                  </a:lnTo>
                  <a:lnTo>
                    <a:pt x="3292" y="1573"/>
                  </a:lnTo>
                  <a:lnTo>
                    <a:pt x="3387" y="1599"/>
                  </a:lnTo>
                  <a:lnTo>
                    <a:pt x="3482" y="1616"/>
                  </a:lnTo>
                  <a:lnTo>
                    <a:pt x="3577" y="1634"/>
                  </a:lnTo>
                  <a:lnTo>
                    <a:pt x="3793" y="1634"/>
                  </a:lnTo>
                  <a:lnTo>
                    <a:pt x="3905" y="1625"/>
                  </a:lnTo>
                  <a:lnTo>
                    <a:pt x="4182" y="1599"/>
                  </a:lnTo>
                  <a:lnTo>
                    <a:pt x="4294" y="1582"/>
                  </a:lnTo>
                  <a:lnTo>
                    <a:pt x="4406" y="1556"/>
                  </a:lnTo>
                  <a:lnTo>
                    <a:pt x="4510" y="1530"/>
                  </a:lnTo>
                  <a:lnTo>
                    <a:pt x="4605" y="1495"/>
                  </a:lnTo>
                  <a:lnTo>
                    <a:pt x="4691" y="1461"/>
                  </a:lnTo>
                  <a:lnTo>
                    <a:pt x="4778" y="1409"/>
                  </a:lnTo>
                  <a:lnTo>
                    <a:pt x="4855" y="1366"/>
                  </a:lnTo>
                  <a:lnTo>
                    <a:pt x="4933" y="1305"/>
                  </a:lnTo>
                  <a:lnTo>
                    <a:pt x="5002" y="1245"/>
                  </a:lnTo>
                  <a:lnTo>
                    <a:pt x="5054" y="1176"/>
                  </a:lnTo>
                  <a:lnTo>
                    <a:pt x="5097" y="1107"/>
                  </a:lnTo>
                  <a:lnTo>
                    <a:pt x="5132" y="1029"/>
                  </a:lnTo>
                  <a:lnTo>
                    <a:pt x="5158" y="951"/>
                  </a:lnTo>
                  <a:lnTo>
                    <a:pt x="5175" y="865"/>
                  </a:lnTo>
                  <a:lnTo>
                    <a:pt x="5184" y="778"/>
                  </a:lnTo>
                  <a:lnTo>
                    <a:pt x="5175" y="683"/>
                  </a:lnTo>
                  <a:lnTo>
                    <a:pt x="5158" y="597"/>
                  </a:lnTo>
                  <a:lnTo>
                    <a:pt x="5141" y="511"/>
                  </a:lnTo>
                  <a:lnTo>
                    <a:pt x="5106" y="433"/>
                  </a:lnTo>
                  <a:lnTo>
                    <a:pt x="5063" y="364"/>
                  </a:lnTo>
                  <a:lnTo>
                    <a:pt x="5011" y="303"/>
                  </a:lnTo>
                  <a:lnTo>
                    <a:pt x="4950" y="243"/>
                  </a:lnTo>
                  <a:lnTo>
                    <a:pt x="4881" y="182"/>
                  </a:lnTo>
                  <a:lnTo>
                    <a:pt x="4804" y="139"/>
                  </a:lnTo>
                  <a:lnTo>
                    <a:pt x="4726" y="96"/>
                  </a:lnTo>
                  <a:lnTo>
                    <a:pt x="4631" y="70"/>
                  </a:lnTo>
                  <a:lnTo>
                    <a:pt x="4544" y="36"/>
                  </a:lnTo>
                  <a:lnTo>
                    <a:pt x="4441" y="18"/>
                  </a:lnTo>
                  <a:lnTo>
                    <a:pt x="4346" y="10"/>
                  </a:lnTo>
                  <a:lnTo>
                    <a:pt x="4234" y="1"/>
                  </a:lnTo>
                  <a:close/>
                  <a:moveTo>
                    <a:pt x="528" y="951"/>
                  </a:moveTo>
                  <a:lnTo>
                    <a:pt x="295" y="1340"/>
                  </a:lnTo>
                  <a:lnTo>
                    <a:pt x="4553" y="2679"/>
                  </a:lnTo>
                  <a:lnTo>
                    <a:pt x="4786" y="2290"/>
                  </a:lnTo>
                  <a:lnTo>
                    <a:pt x="528" y="951"/>
                  </a:lnTo>
                  <a:close/>
                  <a:moveTo>
                    <a:pt x="1513" y="2549"/>
                  </a:moveTo>
                  <a:lnTo>
                    <a:pt x="1599" y="2566"/>
                  </a:lnTo>
                  <a:lnTo>
                    <a:pt x="1677" y="2592"/>
                  </a:lnTo>
                  <a:lnTo>
                    <a:pt x="1746" y="2627"/>
                  </a:lnTo>
                  <a:lnTo>
                    <a:pt x="1798" y="2679"/>
                  </a:lnTo>
                  <a:lnTo>
                    <a:pt x="1832" y="2739"/>
                  </a:lnTo>
                  <a:lnTo>
                    <a:pt x="1849" y="2808"/>
                  </a:lnTo>
                  <a:lnTo>
                    <a:pt x="1849" y="2877"/>
                  </a:lnTo>
                  <a:lnTo>
                    <a:pt x="1824" y="2938"/>
                  </a:lnTo>
                  <a:lnTo>
                    <a:pt x="1789" y="2998"/>
                  </a:lnTo>
                  <a:lnTo>
                    <a:pt x="1728" y="3050"/>
                  </a:lnTo>
                  <a:lnTo>
                    <a:pt x="1651" y="3093"/>
                  </a:lnTo>
                  <a:lnTo>
                    <a:pt x="1573" y="3128"/>
                  </a:lnTo>
                  <a:lnTo>
                    <a:pt x="1487" y="3154"/>
                  </a:lnTo>
                  <a:lnTo>
                    <a:pt x="1383" y="3163"/>
                  </a:lnTo>
                  <a:lnTo>
                    <a:pt x="1115" y="3197"/>
                  </a:lnTo>
                  <a:lnTo>
                    <a:pt x="1003" y="3206"/>
                  </a:lnTo>
                  <a:lnTo>
                    <a:pt x="908" y="3197"/>
                  </a:lnTo>
                  <a:lnTo>
                    <a:pt x="821" y="3188"/>
                  </a:lnTo>
                  <a:lnTo>
                    <a:pt x="744" y="3163"/>
                  </a:lnTo>
                  <a:lnTo>
                    <a:pt x="683" y="3128"/>
                  </a:lnTo>
                  <a:lnTo>
                    <a:pt x="631" y="3085"/>
                  </a:lnTo>
                  <a:lnTo>
                    <a:pt x="606" y="3016"/>
                  </a:lnTo>
                  <a:lnTo>
                    <a:pt x="588" y="2947"/>
                  </a:lnTo>
                  <a:lnTo>
                    <a:pt x="588" y="2877"/>
                  </a:lnTo>
                  <a:lnTo>
                    <a:pt x="606" y="2817"/>
                  </a:lnTo>
                  <a:lnTo>
                    <a:pt x="649" y="2757"/>
                  </a:lnTo>
                  <a:lnTo>
                    <a:pt x="709" y="2705"/>
                  </a:lnTo>
                  <a:lnTo>
                    <a:pt x="778" y="2661"/>
                  </a:lnTo>
                  <a:lnTo>
                    <a:pt x="856" y="2618"/>
                  </a:lnTo>
                  <a:lnTo>
                    <a:pt x="951" y="2592"/>
                  </a:lnTo>
                  <a:lnTo>
                    <a:pt x="1046" y="2584"/>
                  </a:lnTo>
                  <a:lnTo>
                    <a:pt x="1323" y="2549"/>
                  </a:lnTo>
                  <a:close/>
                  <a:moveTo>
                    <a:pt x="1383" y="2057"/>
                  </a:moveTo>
                  <a:lnTo>
                    <a:pt x="1271" y="2065"/>
                  </a:lnTo>
                  <a:lnTo>
                    <a:pt x="994" y="2091"/>
                  </a:lnTo>
                  <a:lnTo>
                    <a:pt x="882" y="2109"/>
                  </a:lnTo>
                  <a:lnTo>
                    <a:pt x="778" y="2135"/>
                  </a:lnTo>
                  <a:lnTo>
                    <a:pt x="675" y="2160"/>
                  </a:lnTo>
                  <a:lnTo>
                    <a:pt x="580" y="2195"/>
                  </a:lnTo>
                  <a:lnTo>
                    <a:pt x="485" y="2230"/>
                  </a:lnTo>
                  <a:lnTo>
                    <a:pt x="398" y="2281"/>
                  </a:lnTo>
                  <a:lnTo>
                    <a:pt x="320" y="2333"/>
                  </a:lnTo>
                  <a:lnTo>
                    <a:pt x="251" y="2385"/>
                  </a:lnTo>
                  <a:lnTo>
                    <a:pt x="182" y="2454"/>
                  </a:lnTo>
                  <a:lnTo>
                    <a:pt x="130" y="2515"/>
                  </a:lnTo>
                  <a:lnTo>
                    <a:pt x="79" y="2592"/>
                  </a:lnTo>
                  <a:lnTo>
                    <a:pt x="44" y="2661"/>
                  </a:lnTo>
                  <a:lnTo>
                    <a:pt x="18" y="2748"/>
                  </a:lnTo>
                  <a:lnTo>
                    <a:pt x="10" y="2826"/>
                  </a:lnTo>
                  <a:lnTo>
                    <a:pt x="1" y="2912"/>
                  </a:lnTo>
                  <a:lnTo>
                    <a:pt x="10" y="3007"/>
                  </a:lnTo>
                  <a:lnTo>
                    <a:pt x="18" y="3093"/>
                  </a:lnTo>
                  <a:lnTo>
                    <a:pt x="44" y="3180"/>
                  </a:lnTo>
                  <a:lnTo>
                    <a:pt x="79" y="3258"/>
                  </a:lnTo>
                  <a:lnTo>
                    <a:pt x="113" y="3327"/>
                  </a:lnTo>
                  <a:lnTo>
                    <a:pt x="165" y="3396"/>
                  </a:lnTo>
                  <a:lnTo>
                    <a:pt x="225" y="3456"/>
                  </a:lnTo>
                  <a:lnTo>
                    <a:pt x="295" y="3508"/>
                  </a:lnTo>
                  <a:lnTo>
                    <a:pt x="372" y="3551"/>
                  </a:lnTo>
                  <a:lnTo>
                    <a:pt x="459" y="3594"/>
                  </a:lnTo>
                  <a:lnTo>
                    <a:pt x="545" y="3629"/>
                  </a:lnTo>
                  <a:lnTo>
                    <a:pt x="640" y="3655"/>
                  </a:lnTo>
                  <a:lnTo>
                    <a:pt x="735" y="3672"/>
                  </a:lnTo>
                  <a:lnTo>
                    <a:pt x="830" y="3681"/>
                  </a:lnTo>
                  <a:lnTo>
                    <a:pt x="942" y="3689"/>
                  </a:lnTo>
                  <a:lnTo>
                    <a:pt x="1046" y="3689"/>
                  </a:lnTo>
                  <a:lnTo>
                    <a:pt x="1167" y="3681"/>
                  </a:lnTo>
                  <a:lnTo>
                    <a:pt x="1435" y="3646"/>
                  </a:lnTo>
                  <a:lnTo>
                    <a:pt x="1556" y="3638"/>
                  </a:lnTo>
                  <a:lnTo>
                    <a:pt x="1659" y="3612"/>
                  </a:lnTo>
                  <a:lnTo>
                    <a:pt x="1763" y="3586"/>
                  </a:lnTo>
                  <a:lnTo>
                    <a:pt x="1858" y="3551"/>
                  </a:lnTo>
                  <a:lnTo>
                    <a:pt x="1944" y="3517"/>
                  </a:lnTo>
                  <a:lnTo>
                    <a:pt x="2031" y="3465"/>
                  </a:lnTo>
                  <a:lnTo>
                    <a:pt x="2109" y="3413"/>
                  </a:lnTo>
                  <a:lnTo>
                    <a:pt x="2186" y="3361"/>
                  </a:lnTo>
                  <a:lnTo>
                    <a:pt x="2247" y="3301"/>
                  </a:lnTo>
                  <a:lnTo>
                    <a:pt x="2307" y="3232"/>
                  </a:lnTo>
                  <a:lnTo>
                    <a:pt x="2350" y="3163"/>
                  </a:lnTo>
                  <a:lnTo>
                    <a:pt x="2385" y="3085"/>
                  </a:lnTo>
                  <a:lnTo>
                    <a:pt x="2411" y="3007"/>
                  </a:lnTo>
                  <a:lnTo>
                    <a:pt x="2428" y="2921"/>
                  </a:lnTo>
                  <a:lnTo>
                    <a:pt x="2437" y="2834"/>
                  </a:lnTo>
                  <a:lnTo>
                    <a:pt x="2428" y="2739"/>
                  </a:lnTo>
                  <a:lnTo>
                    <a:pt x="2411" y="2653"/>
                  </a:lnTo>
                  <a:lnTo>
                    <a:pt x="2394" y="2566"/>
                  </a:lnTo>
                  <a:lnTo>
                    <a:pt x="2359" y="2489"/>
                  </a:lnTo>
                  <a:lnTo>
                    <a:pt x="2316" y="2420"/>
                  </a:lnTo>
                  <a:lnTo>
                    <a:pt x="2264" y="2351"/>
                  </a:lnTo>
                  <a:lnTo>
                    <a:pt x="2204" y="2299"/>
                  </a:lnTo>
                  <a:lnTo>
                    <a:pt x="2134" y="2238"/>
                  </a:lnTo>
                  <a:lnTo>
                    <a:pt x="2057" y="2195"/>
                  </a:lnTo>
                  <a:lnTo>
                    <a:pt x="1970" y="2152"/>
                  </a:lnTo>
                  <a:lnTo>
                    <a:pt x="1884" y="2117"/>
                  </a:lnTo>
                  <a:lnTo>
                    <a:pt x="1789" y="2091"/>
                  </a:lnTo>
                  <a:lnTo>
                    <a:pt x="1694" y="2074"/>
                  </a:lnTo>
                  <a:lnTo>
                    <a:pt x="1599" y="2057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-1252547" y="2961991"/>
              <a:ext cx="250691" cy="303985"/>
            </a:xfrm>
            <a:custGeom>
              <a:rect b="b" l="l" r="r" t="t"/>
              <a:pathLst>
                <a:path extrusionOk="0" h="7689" w="6341">
                  <a:moveTo>
                    <a:pt x="5071" y="0"/>
                  </a:moveTo>
                  <a:lnTo>
                    <a:pt x="4941" y="9"/>
                  </a:lnTo>
                  <a:lnTo>
                    <a:pt x="4812" y="26"/>
                  </a:lnTo>
                  <a:lnTo>
                    <a:pt x="4682" y="52"/>
                  </a:lnTo>
                  <a:lnTo>
                    <a:pt x="4544" y="87"/>
                  </a:lnTo>
                  <a:lnTo>
                    <a:pt x="4406" y="130"/>
                  </a:lnTo>
                  <a:lnTo>
                    <a:pt x="4267" y="182"/>
                  </a:lnTo>
                  <a:lnTo>
                    <a:pt x="4121" y="242"/>
                  </a:lnTo>
                  <a:lnTo>
                    <a:pt x="3974" y="311"/>
                  </a:lnTo>
                  <a:lnTo>
                    <a:pt x="3827" y="380"/>
                  </a:lnTo>
                  <a:lnTo>
                    <a:pt x="3680" y="467"/>
                  </a:lnTo>
                  <a:lnTo>
                    <a:pt x="3525" y="562"/>
                  </a:lnTo>
                  <a:lnTo>
                    <a:pt x="3378" y="657"/>
                  </a:lnTo>
                  <a:lnTo>
                    <a:pt x="3222" y="769"/>
                  </a:lnTo>
                  <a:lnTo>
                    <a:pt x="3075" y="881"/>
                  </a:lnTo>
                  <a:lnTo>
                    <a:pt x="2920" y="1002"/>
                  </a:lnTo>
                  <a:lnTo>
                    <a:pt x="2764" y="1132"/>
                  </a:lnTo>
                  <a:lnTo>
                    <a:pt x="2618" y="1262"/>
                  </a:lnTo>
                  <a:lnTo>
                    <a:pt x="2462" y="1408"/>
                  </a:lnTo>
                  <a:lnTo>
                    <a:pt x="2315" y="1555"/>
                  </a:lnTo>
                  <a:lnTo>
                    <a:pt x="2160" y="1711"/>
                  </a:lnTo>
                  <a:lnTo>
                    <a:pt x="2013" y="1875"/>
                  </a:lnTo>
                  <a:lnTo>
                    <a:pt x="1866" y="2039"/>
                  </a:lnTo>
                  <a:lnTo>
                    <a:pt x="1728" y="2212"/>
                  </a:lnTo>
                  <a:lnTo>
                    <a:pt x="1581" y="2393"/>
                  </a:lnTo>
                  <a:lnTo>
                    <a:pt x="1443" y="2575"/>
                  </a:lnTo>
                  <a:lnTo>
                    <a:pt x="1313" y="2765"/>
                  </a:lnTo>
                  <a:lnTo>
                    <a:pt x="1184" y="2955"/>
                  </a:lnTo>
                  <a:lnTo>
                    <a:pt x="1063" y="3145"/>
                  </a:lnTo>
                  <a:lnTo>
                    <a:pt x="942" y="3335"/>
                  </a:lnTo>
                  <a:lnTo>
                    <a:pt x="838" y="3525"/>
                  </a:lnTo>
                  <a:lnTo>
                    <a:pt x="734" y="3715"/>
                  </a:lnTo>
                  <a:lnTo>
                    <a:pt x="639" y="3905"/>
                  </a:lnTo>
                  <a:lnTo>
                    <a:pt x="544" y="4086"/>
                  </a:lnTo>
                  <a:lnTo>
                    <a:pt x="467" y="4276"/>
                  </a:lnTo>
                  <a:lnTo>
                    <a:pt x="389" y="4458"/>
                  </a:lnTo>
                  <a:lnTo>
                    <a:pt x="320" y="4639"/>
                  </a:lnTo>
                  <a:lnTo>
                    <a:pt x="251" y="4820"/>
                  </a:lnTo>
                  <a:lnTo>
                    <a:pt x="199" y="5002"/>
                  </a:lnTo>
                  <a:lnTo>
                    <a:pt x="147" y="5175"/>
                  </a:lnTo>
                  <a:lnTo>
                    <a:pt x="104" y="5347"/>
                  </a:lnTo>
                  <a:lnTo>
                    <a:pt x="69" y="5511"/>
                  </a:lnTo>
                  <a:lnTo>
                    <a:pt x="43" y="5676"/>
                  </a:lnTo>
                  <a:lnTo>
                    <a:pt x="26" y="5840"/>
                  </a:lnTo>
                  <a:lnTo>
                    <a:pt x="9" y="5995"/>
                  </a:lnTo>
                  <a:lnTo>
                    <a:pt x="0" y="6142"/>
                  </a:lnTo>
                  <a:lnTo>
                    <a:pt x="0" y="6289"/>
                  </a:lnTo>
                  <a:lnTo>
                    <a:pt x="9" y="6427"/>
                  </a:lnTo>
                  <a:lnTo>
                    <a:pt x="26" y="6565"/>
                  </a:lnTo>
                  <a:lnTo>
                    <a:pt x="52" y="6695"/>
                  </a:lnTo>
                  <a:lnTo>
                    <a:pt x="78" y="6816"/>
                  </a:lnTo>
                  <a:lnTo>
                    <a:pt x="121" y="6928"/>
                  </a:lnTo>
                  <a:lnTo>
                    <a:pt x="164" y="7040"/>
                  </a:lnTo>
                  <a:lnTo>
                    <a:pt x="216" y="7144"/>
                  </a:lnTo>
                  <a:lnTo>
                    <a:pt x="285" y="7239"/>
                  </a:lnTo>
                  <a:lnTo>
                    <a:pt x="354" y="7325"/>
                  </a:lnTo>
                  <a:lnTo>
                    <a:pt x="432" y="7403"/>
                  </a:lnTo>
                  <a:lnTo>
                    <a:pt x="510" y="7472"/>
                  </a:lnTo>
                  <a:lnTo>
                    <a:pt x="605" y="7533"/>
                  </a:lnTo>
                  <a:lnTo>
                    <a:pt x="700" y="7585"/>
                  </a:lnTo>
                  <a:lnTo>
                    <a:pt x="804" y="7619"/>
                  </a:lnTo>
                  <a:lnTo>
                    <a:pt x="916" y="7654"/>
                  </a:lnTo>
                  <a:lnTo>
                    <a:pt x="1028" y="7671"/>
                  </a:lnTo>
                  <a:lnTo>
                    <a:pt x="1149" y="7688"/>
                  </a:lnTo>
                  <a:lnTo>
                    <a:pt x="1270" y="7688"/>
                  </a:lnTo>
                  <a:lnTo>
                    <a:pt x="1391" y="7680"/>
                  </a:lnTo>
                  <a:lnTo>
                    <a:pt x="1521" y="7662"/>
                  </a:lnTo>
                  <a:lnTo>
                    <a:pt x="1659" y="7636"/>
                  </a:lnTo>
                  <a:lnTo>
                    <a:pt x="1797" y="7602"/>
                  </a:lnTo>
                  <a:lnTo>
                    <a:pt x="1935" y="7559"/>
                  </a:lnTo>
                  <a:lnTo>
                    <a:pt x="2073" y="7507"/>
                  </a:lnTo>
                  <a:lnTo>
                    <a:pt x="2220" y="7446"/>
                  </a:lnTo>
                  <a:lnTo>
                    <a:pt x="2367" y="7377"/>
                  </a:lnTo>
                  <a:lnTo>
                    <a:pt x="2514" y="7308"/>
                  </a:lnTo>
                  <a:lnTo>
                    <a:pt x="2661" y="7222"/>
                  </a:lnTo>
                  <a:lnTo>
                    <a:pt x="2808" y="7127"/>
                  </a:lnTo>
                  <a:lnTo>
                    <a:pt x="2963" y="7032"/>
                  </a:lnTo>
                  <a:lnTo>
                    <a:pt x="3119" y="6919"/>
                  </a:lnTo>
                  <a:lnTo>
                    <a:pt x="3265" y="6807"/>
                  </a:lnTo>
                  <a:lnTo>
                    <a:pt x="3421" y="6686"/>
                  </a:lnTo>
                  <a:lnTo>
                    <a:pt x="3576" y="6557"/>
                  </a:lnTo>
                  <a:lnTo>
                    <a:pt x="3723" y="6427"/>
                  </a:lnTo>
                  <a:lnTo>
                    <a:pt x="3879" y="6280"/>
                  </a:lnTo>
                  <a:lnTo>
                    <a:pt x="4026" y="6133"/>
                  </a:lnTo>
                  <a:lnTo>
                    <a:pt x="4181" y="5978"/>
                  </a:lnTo>
                  <a:lnTo>
                    <a:pt x="4328" y="5814"/>
                  </a:lnTo>
                  <a:lnTo>
                    <a:pt x="4475" y="5650"/>
                  </a:lnTo>
                  <a:lnTo>
                    <a:pt x="4613" y="5477"/>
                  </a:lnTo>
                  <a:lnTo>
                    <a:pt x="4760" y="5296"/>
                  </a:lnTo>
                  <a:lnTo>
                    <a:pt x="4898" y="5114"/>
                  </a:lnTo>
                  <a:lnTo>
                    <a:pt x="5028" y="4924"/>
                  </a:lnTo>
                  <a:lnTo>
                    <a:pt x="5157" y="4734"/>
                  </a:lnTo>
                  <a:lnTo>
                    <a:pt x="5278" y="4544"/>
                  </a:lnTo>
                  <a:lnTo>
                    <a:pt x="5399" y="4354"/>
                  </a:lnTo>
                  <a:lnTo>
                    <a:pt x="5503" y="4164"/>
                  </a:lnTo>
                  <a:lnTo>
                    <a:pt x="5606" y="3974"/>
                  </a:lnTo>
                  <a:lnTo>
                    <a:pt x="5701" y="3784"/>
                  </a:lnTo>
                  <a:lnTo>
                    <a:pt x="5796" y="3602"/>
                  </a:lnTo>
                  <a:lnTo>
                    <a:pt x="5874" y="3412"/>
                  </a:lnTo>
                  <a:lnTo>
                    <a:pt x="5952" y="3231"/>
                  </a:lnTo>
                  <a:lnTo>
                    <a:pt x="6021" y="3050"/>
                  </a:lnTo>
                  <a:lnTo>
                    <a:pt x="6081" y="2868"/>
                  </a:lnTo>
                  <a:lnTo>
                    <a:pt x="6142" y="2687"/>
                  </a:lnTo>
                  <a:lnTo>
                    <a:pt x="6194" y="2514"/>
                  </a:lnTo>
                  <a:lnTo>
                    <a:pt x="6237" y="2341"/>
                  </a:lnTo>
                  <a:lnTo>
                    <a:pt x="6271" y="2177"/>
                  </a:lnTo>
                  <a:lnTo>
                    <a:pt x="6297" y="2013"/>
                  </a:lnTo>
                  <a:lnTo>
                    <a:pt x="6315" y="1849"/>
                  </a:lnTo>
                  <a:lnTo>
                    <a:pt x="6332" y="1693"/>
                  </a:lnTo>
                  <a:lnTo>
                    <a:pt x="6341" y="1547"/>
                  </a:lnTo>
                  <a:lnTo>
                    <a:pt x="6332" y="1400"/>
                  </a:lnTo>
                  <a:lnTo>
                    <a:pt x="6323" y="1262"/>
                  </a:lnTo>
                  <a:lnTo>
                    <a:pt x="6315" y="1123"/>
                  </a:lnTo>
                  <a:lnTo>
                    <a:pt x="6289" y="994"/>
                  </a:lnTo>
                  <a:lnTo>
                    <a:pt x="6254" y="873"/>
                  </a:lnTo>
                  <a:lnTo>
                    <a:pt x="6220" y="761"/>
                  </a:lnTo>
                  <a:lnTo>
                    <a:pt x="6176" y="648"/>
                  </a:lnTo>
                  <a:lnTo>
                    <a:pt x="6116" y="545"/>
                  </a:lnTo>
                  <a:lnTo>
                    <a:pt x="6055" y="450"/>
                  </a:lnTo>
                  <a:lnTo>
                    <a:pt x="5986" y="363"/>
                  </a:lnTo>
                  <a:lnTo>
                    <a:pt x="5909" y="285"/>
                  </a:lnTo>
                  <a:lnTo>
                    <a:pt x="5822" y="216"/>
                  </a:lnTo>
                  <a:lnTo>
                    <a:pt x="5736" y="156"/>
                  </a:lnTo>
                  <a:lnTo>
                    <a:pt x="5632" y="104"/>
                  </a:lnTo>
                  <a:lnTo>
                    <a:pt x="5529" y="70"/>
                  </a:lnTo>
                  <a:lnTo>
                    <a:pt x="5425" y="35"/>
                  </a:lnTo>
                  <a:lnTo>
                    <a:pt x="5313" y="18"/>
                  </a:lnTo>
                  <a:lnTo>
                    <a:pt x="5192" y="0"/>
                  </a:lnTo>
                  <a:close/>
                </a:path>
              </a:pathLst>
            </a:custGeom>
            <a:solidFill>
              <a:srgbClr val="1D63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6"/>
            <p:cNvSpPr/>
            <p:nvPr/>
          </p:nvSpPr>
          <p:spPr>
            <a:xfrm>
              <a:off x="-1259031" y="2955152"/>
              <a:ext cx="250336" cy="303985"/>
            </a:xfrm>
            <a:custGeom>
              <a:rect b="b" l="l" r="r" t="t"/>
              <a:pathLst>
                <a:path extrusionOk="0" h="7689" w="6332">
                  <a:moveTo>
                    <a:pt x="5071" y="1"/>
                  </a:moveTo>
                  <a:lnTo>
                    <a:pt x="4941" y="9"/>
                  </a:lnTo>
                  <a:lnTo>
                    <a:pt x="4811" y="27"/>
                  </a:lnTo>
                  <a:lnTo>
                    <a:pt x="4682" y="52"/>
                  </a:lnTo>
                  <a:lnTo>
                    <a:pt x="4544" y="87"/>
                  </a:lnTo>
                  <a:lnTo>
                    <a:pt x="4405" y="130"/>
                  </a:lnTo>
                  <a:lnTo>
                    <a:pt x="4259" y="182"/>
                  </a:lnTo>
                  <a:lnTo>
                    <a:pt x="4120" y="234"/>
                  </a:lnTo>
                  <a:lnTo>
                    <a:pt x="3974" y="303"/>
                  </a:lnTo>
                  <a:lnTo>
                    <a:pt x="3827" y="381"/>
                  </a:lnTo>
                  <a:lnTo>
                    <a:pt x="3671" y="467"/>
                  </a:lnTo>
                  <a:lnTo>
                    <a:pt x="3524" y="562"/>
                  </a:lnTo>
                  <a:lnTo>
                    <a:pt x="3369" y="657"/>
                  </a:lnTo>
                  <a:lnTo>
                    <a:pt x="3222" y="761"/>
                  </a:lnTo>
                  <a:lnTo>
                    <a:pt x="3067" y="882"/>
                  </a:lnTo>
                  <a:lnTo>
                    <a:pt x="2911" y="1003"/>
                  </a:lnTo>
                  <a:lnTo>
                    <a:pt x="2764" y="1132"/>
                  </a:lnTo>
                  <a:lnTo>
                    <a:pt x="2609" y="1262"/>
                  </a:lnTo>
                  <a:lnTo>
                    <a:pt x="2462" y="1409"/>
                  </a:lnTo>
                  <a:lnTo>
                    <a:pt x="2306" y="1555"/>
                  </a:lnTo>
                  <a:lnTo>
                    <a:pt x="2160" y="1711"/>
                  </a:lnTo>
                  <a:lnTo>
                    <a:pt x="2013" y="1875"/>
                  </a:lnTo>
                  <a:lnTo>
                    <a:pt x="1866" y="2039"/>
                  </a:lnTo>
                  <a:lnTo>
                    <a:pt x="1719" y="2212"/>
                  </a:lnTo>
                  <a:lnTo>
                    <a:pt x="1581" y="2393"/>
                  </a:lnTo>
                  <a:lnTo>
                    <a:pt x="1443" y="2575"/>
                  </a:lnTo>
                  <a:lnTo>
                    <a:pt x="1304" y="2765"/>
                  </a:lnTo>
                  <a:lnTo>
                    <a:pt x="1175" y="2955"/>
                  </a:lnTo>
                  <a:lnTo>
                    <a:pt x="1054" y="3145"/>
                  </a:lnTo>
                  <a:lnTo>
                    <a:pt x="942" y="3335"/>
                  </a:lnTo>
                  <a:lnTo>
                    <a:pt x="829" y="3525"/>
                  </a:lnTo>
                  <a:lnTo>
                    <a:pt x="726" y="3715"/>
                  </a:lnTo>
                  <a:lnTo>
                    <a:pt x="631" y="3896"/>
                  </a:lnTo>
                  <a:lnTo>
                    <a:pt x="544" y="4086"/>
                  </a:lnTo>
                  <a:lnTo>
                    <a:pt x="458" y="4276"/>
                  </a:lnTo>
                  <a:lnTo>
                    <a:pt x="380" y="4458"/>
                  </a:lnTo>
                  <a:lnTo>
                    <a:pt x="311" y="4639"/>
                  </a:lnTo>
                  <a:lnTo>
                    <a:pt x="251" y="4821"/>
                  </a:lnTo>
                  <a:lnTo>
                    <a:pt x="190" y="5002"/>
                  </a:lnTo>
                  <a:lnTo>
                    <a:pt x="147" y="5175"/>
                  </a:lnTo>
                  <a:lnTo>
                    <a:pt x="104" y="5348"/>
                  </a:lnTo>
                  <a:lnTo>
                    <a:pt x="69" y="5512"/>
                  </a:lnTo>
                  <a:lnTo>
                    <a:pt x="43" y="5676"/>
                  </a:lnTo>
                  <a:lnTo>
                    <a:pt x="17" y="5840"/>
                  </a:lnTo>
                  <a:lnTo>
                    <a:pt x="9" y="5995"/>
                  </a:lnTo>
                  <a:lnTo>
                    <a:pt x="0" y="6142"/>
                  </a:lnTo>
                  <a:lnTo>
                    <a:pt x="0" y="6289"/>
                  </a:lnTo>
                  <a:lnTo>
                    <a:pt x="9" y="6427"/>
                  </a:lnTo>
                  <a:lnTo>
                    <a:pt x="26" y="6566"/>
                  </a:lnTo>
                  <a:lnTo>
                    <a:pt x="43" y="6695"/>
                  </a:lnTo>
                  <a:lnTo>
                    <a:pt x="78" y="6816"/>
                  </a:lnTo>
                  <a:lnTo>
                    <a:pt x="112" y="6928"/>
                  </a:lnTo>
                  <a:lnTo>
                    <a:pt x="164" y="7041"/>
                  </a:lnTo>
                  <a:lnTo>
                    <a:pt x="216" y="7144"/>
                  </a:lnTo>
                  <a:lnTo>
                    <a:pt x="277" y="7239"/>
                  </a:lnTo>
                  <a:lnTo>
                    <a:pt x="346" y="7326"/>
                  </a:lnTo>
                  <a:lnTo>
                    <a:pt x="423" y="7403"/>
                  </a:lnTo>
                  <a:lnTo>
                    <a:pt x="510" y="7473"/>
                  </a:lnTo>
                  <a:lnTo>
                    <a:pt x="605" y="7533"/>
                  </a:lnTo>
                  <a:lnTo>
                    <a:pt x="700" y="7585"/>
                  </a:lnTo>
                  <a:lnTo>
                    <a:pt x="803" y="7619"/>
                  </a:lnTo>
                  <a:lnTo>
                    <a:pt x="907" y="7654"/>
                  </a:lnTo>
                  <a:lnTo>
                    <a:pt x="1028" y="7671"/>
                  </a:lnTo>
                  <a:lnTo>
                    <a:pt x="1140" y="7680"/>
                  </a:lnTo>
                  <a:lnTo>
                    <a:pt x="1261" y="7688"/>
                  </a:lnTo>
                  <a:lnTo>
                    <a:pt x="1391" y="7680"/>
                  </a:lnTo>
                  <a:lnTo>
                    <a:pt x="1520" y="7663"/>
                  </a:lnTo>
                  <a:lnTo>
                    <a:pt x="1650" y="7637"/>
                  </a:lnTo>
                  <a:lnTo>
                    <a:pt x="1788" y="7602"/>
                  </a:lnTo>
                  <a:lnTo>
                    <a:pt x="1926" y="7559"/>
                  </a:lnTo>
                  <a:lnTo>
                    <a:pt x="2073" y="7507"/>
                  </a:lnTo>
                  <a:lnTo>
                    <a:pt x="2211" y="7447"/>
                  </a:lnTo>
                  <a:lnTo>
                    <a:pt x="2358" y="7378"/>
                  </a:lnTo>
                  <a:lnTo>
                    <a:pt x="2505" y="7300"/>
                  </a:lnTo>
                  <a:lnTo>
                    <a:pt x="2661" y="7222"/>
                  </a:lnTo>
                  <a:lnTo>
                    <a:pt x="2807" y="7127"/>
                  </a:lnTo>
                  <a:lnTo>
                    <a:pt x="2963" y="7032"/>
                  </a:lnTo>
                  <a:lnTo>
                    <a:pt x="3110" y="6920"/>
                  </a:lnTo>
                  <a:lnTo>
                    <a:pt x="3265" y="6807"/>
                  </a:lnTo>
                  <a:lnTo>
                    <a:pt x="3421" y="6686"/>
                  </a:lnTo>
                  <a:lnTo>
                    <a:pt x="3568" y="6557"/>
                  </a:lnTo>
                  <a:lnTo>
                    <a:pt x="3723" y="6419"/>
                  </a:lnTo>
                  <a:lnTo>
                    <a:pt x="3870" y="6280"/>
                  </a:lnTo>
                  <a:lnTo>
                    <a:pt x="4025" y="6134"/>
                  </a:lnTo>
                  <a:lnTo>
                    <a:pt x="4172" y="5978"/>
                  </a:lnTo>
                  <a:lnTo>
                    <a:pt x="4319" y="5814"/>
                  </a:lnTo>
                  <a:lnTo>
                    <a:pt x="4466" y="5650"/>
                  </a:lnTo>
                  <a:lnTo>
                    <a:pt x="4613" y="5477"/>
                  </a:lnTo>
                  <a:lnTo>
                    <a:pt x="4751" y="5296"/>
                  </a:lnTo>
                  <a:lnTo>
                    <a:pt x="4889" y="5106"/>
                  </a:lnTo>
                  <a:lnTo>
                    <a:pt x="5027" y="4924"/>
                  </a:lnTo>
                  <a:lnTo>
                    <a:pt x="5157" y="4734"/>
                  </a:lnTo>
                  <a:lnTo>
                    <a:pt x="5278" y="4544"/>
                  </a:lnTo>
                  <a:lnTo>
                    <a:pt x="5390" y="4354"/>
                  </a:lnTo>
                  <a:lnTo>
                    <a:pt x="5503" y="4164"/>
                  </a:lnTo>
                  <a:lnTo>
                    <a:pt x="5606" y="3974"/>
                  </a:lnTo>
                  <a:lnTo>
                    <a:pt x="5701" y="3784"/>
                  </a:lnTo>
                  <a:lnTo>
                    <a:pt x="5788" y="3594"/>
                  </a:lnTo>
                  <a:lnTo>
                    <a:pt x="5874" y="3413"/>
                  </a:lnTo>
                  <a:lnTo>
                    <a:pt x="5952" y="3231"/>
                  </a:lnTo>
                  <a:lnTo>
                    <a:pt x="6021" y="3041"/>
                  </a:lnTo>
                  <a:lnTo>
                    <a:pt x="6081" y="2868"/>
                  </a:lnTo>
                  <a:lnTo>
                    <a:pt x="6133" y="2687"/>
                  </a:lnTo>
                  <a:lnTo>
                    <a:pt x="6185" y="2514"/>
                  </a:lnTo>
                  <a:lnTo>
                    <a:pt x="6228" y="2342"/>
                  </a:lnTo>
                  <a:lnTo>
                    <a:pt x="6263" y="2177"/>
                  </a:lnTo>
                  <a:lnTo>
                    <a:pt x="6289" y="2013"/>
                  </a:lnTo>
                  <a:lnTo>
                    <a:pt x="6315" y="1849"/>
                  </a:lnTo>
                  <a:lnTo>
                    <a:pt x="6323" y="1694"/>
                  </a:lnTo>
                  <a:lnTo>
                    <a:pt x="6332" y="1547"/>
                  </a:lnTo>
                  <a:lnTo>
                    <a:pt x="6332" y="1400"/>
                  </a:lnTo>
                  <a:lnTo>
                    <a:pt x="6323" y="1253"/>
                  </a:lnTo>
                  <a:lnTo>
                    <a:pt x="6306" y="1124"/>
                  </a:lnTo>
                  <a:lnTo>
                    <a:pt x="6280" y="994"/>
                  </a:lnTo>
                  <a:lnTo>
                    <a:pt x="6254" y="873"/>
                  </a:lnTo>
                  <a:lnTo>
                    <a:pt x="6211" y="752"/>
                  </a:lnTo>
                  <a:lnTo>
                    <a:pt x="6168" y="648"/>
                  </a:lnTo>
                  <a:lnTo>
                    <a:pt x="6116" y="545"/>
                  </a:lnTo>
                  <a:lnTo>
                    <a:pt x="6055" y="450"/>
                  </a:lnTo>
                  <a:lnTo>
                    <a:pt x="5986" y="363"/>
                  </a:lnTo>
                  <a:lnTo>
                    <a:pt x="5909" y="286"/>
                  </a:lnTo>
                  <a:lnTo>
                    <a:pt x="5822" y="217"/>
                  </a:lnTo>
                  <a:lnTo>
                    <a:pt x="5727" y="156"/>
                  </a:lnTo>
                  <a:lnTo>
                    <a:pt x="5632" y="104"/>
                  </a:lnTo>
                  <a:lnTo>
                    <a:pt x="5528" y="61"/>
                  </a:lnTo>
                  <a:lnTo>
                    <a:pt x="5416" y="35"/>
                  </a:lnTo>
                  <a:lnTo>
                    <a:pt x="5304" y="9"/>
                  </a:lnTo>
                  <a:lnTo>
                    <a:pt x="51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-1203365" y="3018329"/>
              <a:ext cx="117854" cy="180003"/>
            </a:xfrm>
            <a:custGeom>
              <a:rect b="b" l="l" r="r" t="t"/>
              <a:pathLst>
                <a:path extrusionOk="0" h="4553" w="2981">
                  <a:moveTo>
                    <a:pt x="1702" y="458"/>
                  </a:moveTo>
                  <a:lnTo>
                    <a:pt x="1754" y="484"/>
                  </a:lnTo>
                  <a:lnTo>
                    <a:pt x="1805" y="510"/>
                  </a:lnTo>
                  <a:lnTo>
                    <a:pt x="1831" y="554"/>
                  </a:lnTo>
                  <a:lnTo>
                    <a:pt x="1849" y="605"/>
                  </a:lnTo>
                  <a:lnTo>
                    <a:pt x="1857" y="674"/>
                  </a:lnTo>
                  <a:lnTo>
                    <a:pt x="1849" y="735"/>
                  </a:lnTo>
                  <a:lnTo>
                    <a:pt x="1831" y="804"/>
                  </a:lnTo>
                  <a:lnTo>
                    <a:pt x="1805" y="873"/>
                  </a:lnTo>
                  <a:lnTo>
                    <a:pt x="1771" y="942"/>
                  </a:lnTo>
                  <a:lnTo>
                    <a:pt x="1667" y="1141"/>
                  </a:lnTo>
                  <a:lnTo>
                    <a:pt x="1624" y="1201"/>
                  </a:lnTo>
                  <a:lnTo>
                    <a:pt x="1572" y="1262"/>
                  </a:lnTo>
                  <a:lnTo>
                    <a:pt x="1529" y="1305"/>
                  </a:lnTo>
                  <a:lnTo>
                    <a:pt x="1477" y="1348"/>
                  </a:lnTo>
                  <a:lnTo>
                    <a:pt x="1417" y="1374"/>
                  </a:lnTo>
                  <a:lnTo>
                    <a:pt x="1365" y="1383"/>
                  </a:lnTo>
                  <a:lnTo>
                    <a:pt x="1313" y="1374"/>
                  </a:lnTo>
                  <a:lnTo>
                    <a:pt x="1261" y="1357"/>
                  </a:lnTo>
                  <a:lnTo>
                    <a:pt x="1218" y="1322"/>
                  </a:lnTo>
                  <a:lnTo>
                    <a:pt x="1184" y="1279"/>
                  </a:lnTo>
                  <a:lnTo>
                    <a:pt x="1166" y="1227"/>
                  </a:lnTo>
                  <a:lnTo>
                    <a:pt x="1158" y="1167"/>
                  </a:lnTo>
                  <a:lnTo>
                    <a:pt x="1166" y="1106"/>
                  </a:lnTo>
                  <a:lnTo>
                    <a:pt x="1184" y="1037"/>
                  </a:lnTo>
                  <a:lnTo>
                    <a:pt x="1209" y="968"/>
                  </a:lnTo>
                  <a:lnTo>
                    <a:pt x="1244" y="899"/>
                  </a:lnTo>
                  <a:lnTo>
                    <a:pt x="1348" y="709"/>
                  </a:lnTo>
                  <a:lnTo>
                    <a:pt x="1391" y="640"/>
                  </a:lnTo>
                  <a:lnTo>
                    <a:pt x="1443" y="579"/>
                  </a:lnTo>
                  <a:lnTo>
                    <a:pt x="1486" y="528"/>
                  </a:lnTo>
                  <a:lnTo>
                    <a:pt x="1546" y="493"/>
                  </a:lnTo>
                  <a:lnTo>
                    <a:pt x="1598" y="467"/>
                  </a:lnTo>
                  <a:lnTo>
                    <a:pt x="1650" y="458"/>
                  </a:lnTo>
                  <a:close/>
                  <a:moveTo>
                    <a:pt x="1659" y="1"/>
                  </a:moveTo>
                  <a:lnTo>
                    <a:pt x="1598" y="18"/>
                  </a:lnTo>
                  <a:lnTo>
                    <a:pt x="1529" y="35"/>
                  </a:lnTo>
                  <a:lnTo>
                    <a:pt x="1460" y="61"/>
                  </a:lnTo>
                  <a:lnTo>
                    <a:pt x="1399" y="96"/>
                  </a:lnTo>
                  <a:lnTo>
                    <a:pt x="1339" y="139"/>
                  </a:lnTo>
                  <a:lnTo>
                    <a:pt x="1279" y="191"/>
                  </a:lnTo>
                  <a:lnTo>
                    <a:pt x="1218" y="243"/>
                  </a:lnTo>
                  <a:lnTo>
                    <a:pt x="1166" y="303"/>
                  </a:lnTo>
                  <a:lnTo>
                    <a:pt x="1114" y="363"/>
                  </a:lnTo>
                  <a:lnTo>
                    <a:pt x="1063" y="433"/>
                  </a:lnTo>
                  <a:lnTo>
                    <a:pt x="1011" y="510"/>
                  </a:lnTo>
                  <a:lnTo>
                    <a:pt x="907" y="700"/>
                  </a:lnTo>
                  <a:lnTo>
                    <a:pt x="864" y="787"/>
                  </a:lnTo>
                  <a:lnTo>
                    <a:pt x="829" y="864"/>
                  </a:lnTo>
                  <a:lnTo>
                    <a:pt x="795" y="942"/>
                  </a:lnTo>
                  <a:lnTo>
                    <a:pt x="778" y="1020"/>
                  </a:lnTo>
                  <a:lnTo>
                    <a:pt x="760" y="1089"/>
                  </a:lnTo>
                  <a:lnTo>
                    <a:pt x="752" y="1167"/>
                  </a:lnTo>
                  <a:lnTo>
                    <a:pt x="743" y="1245"/>
                  </a:lnTo>
                  <a:lnTo>
                    <a:pt x="752" y="1314"/>
                  </a:lnTo>
                  <a:lnTo>
                    <a:pt x="760" y="1391"/>
                  </a:lnTo>
                  <a:lnTo>
                    <a:pt x="778" y="1452"/>
                  </a:lnTo>
                  <a:lnTo>
                    <a:pt x="803" y="1512"/>
                  </a:lnTo>
                  <a:lnTo>
                    <a:pt x="829" y="1573"/>
                  </a:lnTo>
                  <a:lnTo>
                    <a:pt x="873" y="1625"/>
                  </a:lnTo>
                  <a:lnTo>
                    <a:pt x="916" y="1676"/>
                  </a:lnTo>
                  <a:lnTo>
                    <a:pt x="976" y="1720"/>
                  </a:lnTo>
                  <a:lnTo>
                    <a:pt x="1037" y="1754"/>
                  </a:lnTo>
                  <a:lnTo>
                    <a:pt x="1097" y="1789"/>
                  </a:lnTo>
                  <a:lnTo>
                    <a:pt x="1166" y="1815"/>
                  </a:lnTo>
                  <a:lnTo>
                    <a:pt x="1227" y="1832"/>
                  </a:lnTo>
                  <a:lnTo>
                    <a:pt x="1356" y="1832"/>
                  </a:lnTo>
                  <a:lnTo>
                    <a:pt x="1425" y="1823"/>
                  </a:lnTo>
                  <a:lnTo>
                    <a:pt x="1486" y="1806"/>
                  </a:lnTo>
                  <a:lnTo>
                    <a:pt x="1555" y="1771"/>
                  </a:lnTo>
                  <a:lnTo>
                    <a:pt x="1615" y="1737"/>
                  </a:lnTo>
                  <a:lnTo>
                    <a:pt x="1685" y="1702"/>
                  </a:lnTo>
                  <a:lnTo>
                    <a:pt x="1745" y="1651"/>
                  </a:lnTo>
                  <a:lnTo>
                    <a:pt x="1797" y="1599"/>
                  </a:lnTo>
                  <a:lnTo>
                    <a:pt x="1849" y="1538"/>
                  </a:lnTo>
                  <a:lnTo>
                    <a:pt x="1900" y="1478"/>
                  </a:lnTo>
                  <a:lnTo>
                    <a:pt x="1952" y="1409"/>
                  </a:lnTo>
                  <a:lnTo>
                    <a:pt x="2004" y="1331"/>
                  </a:lnTo>
                  <a:lnTo>
                    <a:pt x="2108" y="1141"/>
                  </a:lnTo>
                  <a:lnTo>
                    <a:pt x="2151" y="1055"/>
                  </a:lnTo>
                  <a:lnTo>
                    <a:pt x="2186" y="977"/>
                  </a:lnTo>
                  <a:lnTo>
                    <a:pt x="2220" y="899"/>
                  </a:lnTo>
                  <a:lnTo>
                    <a:pt x="2237" y="821"/>
                  </a:lnTo>
                  <a:lnTo>
                    <a:pt x="2255" y="744"/>
                  </a:lnTo>
                  <a:lnTo>
                    <a:pt x="2272" y="674"/>
                  </a:lnTo>
                  <a:lnTo>
                    <a:pt x="2272" y="597"/>
                  </a:lnTo>
                  <a:lnTo>
                    <a:pt x="2272" y="519"/>
                  </a:lnTo>
                  <a:lnTo>
                    <a:pt x="2263" y="450"/>
                  </a:lnTo>
                  <a:lnTo>
                    <a:pt x="2246" y="381"/>
                  </a:lnTo>
                  <a:lnTo>
                    <a:pt x="2220" y="320"/>
                  </a:lnTo>
                  <a:lnTo>
                    <a:pt x="2186" y="268"/>
                  </a:lnTo>
                  <a:lnTo>
                    <a:pt x="2151" y="208"/>
                  </a:lnTo>
                  <a:lnTo>
                    <a:pt x="2099" y="165"/>
                  </a:lnTo>
                  <a:lnTo>
                    <a:pt x="2047" y="122"/>
                  </a:lnTo>
                  <a:lnTo>
                    <a:pt x="1987" y="78"/>
                  </a:lnTo>
                  <a:lnTo>
                    <a:pt x="1918" y="44"/>
                  </a:lnTo>
                  <a:lnTo>
                    <a:pt x="1857" y="27"/>
                  </a:lnTo>
                  <a:lnTo>
                    <a:pt x="1788" y="9"/>
                  </a:lnTo>
                  <a:lnTo>
                    <a:pt x="1728" y="1"/>
                  </a:lnTo>
                  <a:close/>
                  <a:moveTo>
                    <a:pt x="2833" y="1072"/>
                  </a:moveTo>
                  <a:lnTo>
                    <a:pt x="0" y="3188"/>
                  </a:lnTo>
                  <a:lnTo>
                    <a:pt x="138" y="3516"/>
                  </a:lnTo>
                  <a:lnTo>
                    <a:pt x="2980" y="1400"/>
                  </a:lnTo>
                  <a:lnTo>
                    <a:pt x="2833" y="1072"/>
                  </a:lnTo>
                  <a:close/>
                  <a:moveTo>
                    <a:pt x="1702" y="3171"/>
                  </a:moveTo>
                  <a:lnTo>
                    <a:pt x="1754" y="3179"/>
                  </a:lnTo>
                  <a:lnTo>
                    <a:pt x="1805" y="3197"/>
                  </a:lnTo>
                  <a:lnTo>
                    <a:pt x="1849" y="3231"/>
                  </a:lnTo>
                  <a:lnTo>
                    <a:pt x="1883" y="3274"/>
                  </a:lnTo>
                  <a:lnTo>
                    <a:pt x="1900" y="3326"/>
                  </a:lnTo>
                  <a:lnTo>
                    <a:pt x="1909" y="3387"/>
                  </a:lnTo>
                  <a:lnTo>
                    <a:pt x="1900" y="3456"/>
                  </a:lnTo>
                  <a:lnTo>
                    <a:pt x="1883" y="3525"/>
                  </a:lnTo>
                  <a:lnTo>
                    <a:pt x="1857" y="3585"/>
                  </a:lnTo>
                  <a:lnTo>
                    <a:pt x="1823" y="3663"/>
                  </a:lnTo>
                  <a:lnTo>
                    <a:pt x="1710" y="3853"/>
                  </a:lnTo>
                  <a:lnTo>
                    <a:pt x="1667" y="3922"/>
                  </a:lnTo>
                  <a:lnTo>
                    <a:pt x="1624" y="3983"/>
                  </a:lnTo>
                  <a:lnTo>
                    <a:pt x="1572" y="4035"/>
                  </a:lnTo>
                  <a:lnTo>
                    <a:pt x="1520" y="4069"/>
                  </a:lnTo>
                  <a:lnTo>
                    <a:pt x="1469" y="4095"/>
                  </a:lnTo>
                  <a:lnTo>
                    <a:pt x="1417" y="4104"/>
                  </a:lnTo>
                  <a:lnTo>
                    <a:pt x="1365" y="4095"/>
                  </a:lnTo>
                  <a:lnTo>
                    <a:pt x="1313" y="4069"/>
                  </a:lnTo>
                  <a:lnTo>
                    <a:pt x="1270" y="4043"/>
                  </a:lnTo>
                  <a:lnTo>
                    <a:pt x="1235" y="4000"/>
                  </a:lnTo>
                  <a:lnTo>
                    <a:pt x="1218" y="3948"/>
                  </a:lnTo>
                  <a:lnTo>
                    <a:pt x="1209" y="3879"/>
                  </a:lnTo>
                  <a:lnTo>
                    <a:pt x="1218" y="3819"/>
                  </a:lnTo>
                  <a:lnTo>
                    <a:pt x="1227" y="3750"/>
                  </a:lnTo>
                  <a:lnTo>
                    <a:pt x="1253" y="3680"/>
                  </a:lnTo>
                  <a:lnTo>
                    <a:pt x="1287" y="3611"/>
                  </a:lnTo>
                  <a:lnTo>
                    <a:pt x="1399" y="3421"/>
                  </a:lnTo>
                  <a:lnTo>
                    <a:pt x="1443" y="3352"/>
                  </a:lnTo>
                  <a:lnTo>
                    <a:pt x="1486" y="3292"/>
                  </a:lnTo>
                  <a:lnTo>
                    <a:pt x="1538" y="3249"/>
                  </a:lnTo>
                  <a:lnTo>
                    <a:pt x="1590" y="3205"/>
                  </a:lnTo>
                  <a:lnTo>
                    <a:pt x="1641" y="3179"/>
                  </a:lnTo>
                  <a:lnTo>
                    <a:pt x="1702" y="3171"/>
                  </a:lnTo>
                  <a:close/>
                  <a:moveTo>
                    <a:pt x="1710" y="2722"/>
                  </a:moveTo>
                  <a:lnTo>
                    <a:pt x="1641" y="2730"/>
                  </a:lnTo>
                  <a:lnTo>
                    <a:pt x="1572" y="2748"/>
                  </a:lnTo>
                  <a:lnTo>
                    <a:pt x="1512" y="2782"/>
                  </a:lnTo>
                  <a:lnTo>
                    <a:pt x="1443" y="2817"/>
                  </a:lnTo>
                  <a:lnTo>
                    <a:pt x="1382" y="2860"/>
                  </a:lnTo>
                  <a:lnTo>
                    <a:pt x="1322" y="2903"/>
                  </a:lnTo>
                  <a:lnTo>
                    <a:pt x="1261" y="2955"/>
                  </a:lnTo>
                  <a:lnTo>
                    <a:pt x="1209" y="3015"/>
                  </a:lnTo>
                  <a:lnTo>
                    <a:pt x="1158" y="3076"/>
                  </a:lnTo>
                  <a:lnTo>
                    <a:pt x="1106" y="3154"/>
                  </a:lnTo>
                  <a:lnTo>
                    <a:pt x="1063" y="3223"/>
                  </a:lnTo>
                  <a:lnTo>
                    <a:pt x="950" y="3413"/>
                  </a:lnTo>
                  <a:lnTo>
                    <a:pt x="916" y="3499"/>
                  </a:lnTo>
                  <a:lnTo>
                    <a:pt x="873" y="3577"/>
                  </a:lnTo>
                  <a:lnTo>
                    <a:pt x="847" y="3655"/>
                  </a:lnTo>
                  <a:lnTo>
                    <a:pt x="821" y="3732"/>
                  </a:lnTo>
                  <a:lnTo>
                    <a:pt x="803" y="3810"/>
                  </a:lnTo>
                  <a:lnTo>
                    <a:pt x="795" y="3879"/>
                  </a:lnTo>
                  <a:lnTo>
                    <a:pt x="795" y="3957"/>
                  </a:lnTo>
                  <a:lnTo>
                    <a:pt x="795" y="4035"/>
                  </a:lnTo>
                  <a:lnTo>
                    <a:pt x="803" y="4104"/>
                  </a:lnTo>
                  <a:lnTo>
                    <a:pt x="821" y="4173"/>
                  </a:lnTo>
                  <a:lnTo>
                    <a:pt x="847" y="4233"/>
                  </a:lnTo>
                  <a:lnTo>
                    <a:pt x="881" y="4285"/>
                  </a:lnTo>
                  <a:lnTo>
                    <a:pt x="924" y="4346"/>
                  </a:lnTo>
                  <a:lnTo>
                    <a:pt x="968" y="4389"/>
                  </a:lnTo>
                  <a:lnTo>
                    <a:pt x="1019" y="4432"/>
                  </a:lnTo>
                  <a:lnTo>
                    <a:pt x="1080" y="4475"/>
                  </a:lnTo>
                  <a:lnTo>
                    <a:pt x="1149" y="4510"/>
                  </a:lnTo>
                  <a:lnTo>
                    <a:pt x="1209" y="4527"/>
                  </a:lnTo>
                  <a:lnTo>
                    <a:pt x="1279" y="4544"/>
                  </a:lnTo>
                  <a:lnTo>
                    <a:pt x="1339" y="4553"/>
                  </a:lnTo>
                  <a:lnTo>
                    <a:pt x="1408" y="4553"/>
                  </a:lnTo>
                  <a:lnTo>
                    <a:pt x="1469" y="4536"/>
                  </a:lnTo>
                  <a:lnTo>
                    <a:pt x="1538" y="4518"/>
                  </a:lnTo>
                  <a:lnTo>
                    <a:pt x="1607" y="4492"/>
                  </a:lnTo>
                  <a:lnTo>
                    <a:pt x="1667" y="4458"/>
                  </a:lnTo>
                  <a:lnTo>
                    <a:pt x="1728" y="4415"/>
                  </a:lnTo>
                  <a:lnTo>
                    <a:pt x="1788" y="4372"/>
                  </a:lnTo>
                  <a:lnTo>
                    <a:pt x="1849" y="4311"/>
                  </a:lnTo>
                  <a:lnTo>
                    <a:pt x="1900" y="4259"/>
                  </a:lnTo>
                  <a:lnTo>
                    <a:pt x="1952" y="4190"/>
                  </a:lnTo>
                  <a:lnTo>
                    <a:pt x="2004" y="4121"/>
                  </a:lnTo>
                  <a:lnTo>
                    <a:pt x="2047" y="4043"/>
                  </a:lnTo>
                  <a:lnTo>
                    <a:pt x="2160" y="3853"/>
                  </a:lnTo>
                  <a:lnTo>
                    <a:pt x="2203" y="3767"/>
                  </a:lnTo>
                  <a:lnTo>
                    <a:pt x="2237" y="3689"/>
                  </a:lnTo>
                  <a:lnTo>
                    <a:pt x="2263" y="3611"/>
                  </a:lnTo>
                  <a:lnTo>
                    <a:pt x="2289" y="3534"/>
                  </a:lnTo>
                  <a:lnTo>
                    <a:pt x="2306" y="3465"/>
                  </a:lnTo>
                  <a:lnTo>
                    <a:pt x="2315" y="3387"/>
                  </a:lnTo>
                  <a:lnTo>
                    <a:pt x="2315" y="3309"/>
                  </a:lnTo>
                  <a:lnTo>
                    <a:pt x="2315" y="3240"/>
                  </a:lnTo>
                  <a:lnTo>
                    <a:pt x="2306" y="3162"/>
                  </a:lnTo>
                  <a:lnTo>
                    <a:pt x="2289" y="3102"/>
                  </a:lnTo>
                  <a:lnTo>
                    <a:pt x="2263" y="3041"/>
                  </a:lnTo>
                  <a:lnTo>
                    <a:pt x="2237" y="2981"/>
                  </a:lnTo>
                  <a:lnTo>
                    <a:pt x="2194" y="2929"/>
                  </a:lnTo>
                  <a:lnTo>
                    <a:pt x="2151" y="2877"/>
                  </a:lnTo>
                  <a:lnTo>
                    <a:pt x="2091" y="2834"/>
                  </a:lnTo>
                  <a:lnTo>
                    <a:pt x="2030" y="2799"/>
                  </a:lnTo>
                  <a:lnTo>
                    <a:pt x="1970" y="2765"/>
                  </a:lnTo>
                  <a:lnTo>
                    <a:pt x="1900" y="2739"/>
                  </a:lnTo>
                  <a:lnTo>
                    <a:pt x="1840" y="2722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-1626864" y="4390154"/>
              <a:ext cx="80296" cy="56061"/>
            </a:xfrm>
            <a:custGeom>
              <a:rect b="b" l="l" r="r" t="t"/>
              <a:pathLst>
                <a:path extrusionOk="0" h="1418" w="2031">
                  <a:moveTo>
                    <a:pt x="381" y="1"/>
                  </a:moveTo>
                  <a:lnTo>
                    <a:pt x="1" y="415"/>
                  </a:lnTo>
                  <a:lnTo>
                    <a:pt x="1253" y="1417"/>
                  </a:lnTo>
                  <a:lnTo>
                    <a:pt x="2031" y="1365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3A06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6"/>
            <p:cNvSpPr/>
            <p:nvPr/>
          </p:nvSpPr>
          <p:spPr>
            <a:xfrm>
              <a:off x="-1770614" y="4104671"/>
              <a:ext cx="333359" cy="339487"/>
            </a:xfrm>
            <a:custGeom>
              <a:rect b="b" l="l" r="r" t="t"/>
              <a:pathLst>
                <a:path extrusionOk="0" h="8587" w="8432">
                  <a:moveTo>
                    <a:pt x="2410" y="0"/>
                  </a:moveTo>
                  <a:lnTo>
                    <a:pt x="2272" y="18"/>
                  </a:lnTo>
                  <a:lnTo>
                    <a:pt x="2143" y="43"/>
                  </a:lnTo>
                  <a:lnTo>
                    <a:pt x="2013" y="87"/>
                  </a:lnTo>
                  <a:lnTo>
                    <a:pt x="1883" y="138"/>
                  </a:lnTo>
                  <a:lnTo>
                    <a:pt x="1763" y="208"/>
                  </a:lnTo>
                  <a:lnTo>
                    <a:pt x="1650" y="285"/>
                  </a:lnTo>
                  <a:lnTo>
                    <a:pt x="1538" y="380"/>
                  </a:lnTo>
                  <a:lnTo>
                    <a:pt x="441" y="1400"/>
                  </a:lnTo>
                  <a:lnTo>
                    <a:pt x="346" y="1503"/>
                  </a:lnTo>
                  <a:lnTo>
                    <a:pt x="251" y="1607"/>
                  </a:lnTo>
                  <a:lnTo>
                    <a:pt x="182" y="1728"/>
                  </a:lnTo>
                  <a:lnTo>
                    <a:pt x="121" y="1849"/>
                  </a:lnTo>
                  <a:lnTo>
                    <a:pt x="69" y="1978"/>
                  </a:lnTo>
                  <a:lnTo>
                    <a:pt x="35" y="2108"/>
                  </a:lnTo>
                  <a:lnTo>
                    <a:pt x="9" y="2238"/>
                  </a:lnTo>
                  <a:lnTo>
                    <a:pt x="0" y="2376"/>
                  </a:lnTo>
                  <a:lnTo>
                    <a:pt x="0" y="2505"/>
                  </a:lnTo>
                  <a:lnTo>
                    <a:pt x="9" y="2643"/>
                  </a:lnTo>
                  <a:lnTo>
                    <a:pt x="44" y="2773"/>
                  </a:lnTo>
                  <a:lnTo>
                    <a:pt x="78" y="2903"/>
                  </a:lnTo>
                  <a:lnTo>
                    <a:pt x="130" y="3024"/>
                  </a:lnTo>
                  <a:lnTo>
                    <a:pt x="199" y="3144"/>
                  </a:lnTo>
                  <a:lnTo>
                    <a:pt x="277" y="3265"/>
                  </a:lnTo>
                  <a:lnTo>
                    <a:pt x="372" y="3369"/>
                  </a:lnTo>
                  <a:lnTo>
                    <a:pt x="5123" y="8405"/>
                  </a:lnTo>
                  <a:lnTo>
                    <a:pt x="5166" y="8448"/>
                  </a:lnTo>
                  <a:lnTo>
                    <a:pt x="5209" y="8483"/>
                  </a:lnTo>
                  <a:lnTo>
                    <a:pt x="5261" y="8509"/>
                  </a:lnTo>
                  <a:lnTo>
                    <a:pt x="5313" y="8535"/>
                  </a:lnTo>
                  <a:lnTo>
                    <a:pt x="5365" y="8561"/>
                  </a:lnTo>
                  <a:lnTo>
                    <a:pt x="5425" y="8578"/>
                  </a:lnTo>
                  <a:lnTo>
                    <a:pt x="5477" y="8586"/>
                  </a:lnTo>
                  <a:lnTo>
                    <a:pt x="5598" y="8586"/>
                  </a:lnTo>
                  <a:lnTo>
                    <a:pt x="5650" y="8578"/>
                  </a:lnTo>
                  <a:lnTo>
                    <a:pt x="5710" y="8569"/>
                  </a:lnTo>
                  <a:lnTo>
                    <a:pt x="5762" y="8552"/>
                  </a:lnTo>
                  <a:lnTo>
                    <a:pt x="5822" y="8526"/>
                  </a:lnTo>
                  <a:lnTo>
                    <a:pt x="5874" y="8500"/>
                  </a:lnTo>
                  <a:lnTo>
                    <a:pt x="5917" y="8466"/>
                  </a:lnTo>
                  <a:lnTo>
                    <a:pt x="5969" y="8422"/>
                  </a:lnTo>
                  <a:lnTo>
                    <a:pt x="8241" y="6306"/>
                  </a:lnTo>
                  <a:lnTo>
                    <a:pt x="8284" y="6263"/>
                  </a:lnTo>
                  <a:lnTo>
                    <a:pt x="8327" y="6211"/>
                  </a:lnTo>
                  <a:lnTo>
                    <a:pt x="8353" y="6159"/>
                  </a:lnTo>
                  <a:lnTo>
                    <a:pt x="8379" y="6107"/>
                  </a:lnTo>
                  <a:lnTo>
                    <a:pt x="8405" y="6056"/>
                  </a:lnTo>
                  <a:lnTo>
                    <a:pt x="8422" y="6004"/>
                  </a:lnTo>
                  <a:lnTo>
                    <a:pt x="8431" y="5943"/>
                  </a:lnTo>
                  <a:lnTo>
                    <a:pt x="8431" y="5891"/>
                  </a:lnTo>
                  <a:lnTo>
                    <a:pt x="8431" y="5831"/>
                  </a:lnTo>
                  <a:lnTo>
                    <a:pt x="8422" y="5770"/>
                  </a:lnTo>
                  <a:lnTo>
                    <a:pt x="8414" y="5719"/>
                  </a:lnTo>
                  <a:lnTo>
                    <a:pt x="8397" y="5667"/>
                  </a:lnTo>
                  <a:lnTo>
                    <a:pt x="8371" y="5606"/>
                  </a:lnTo>
                  <a:lnTo>
                    <a:pt x="8345" y="5555"/>
                  </a:lnTo>
                  <a:lnTo>
                    <a:pt x="8310" y="5511"/>
                  </a:lnTo>
                  <a:lnTo>
                    <a:pt x="8276" y="5459"/>
                  </a:lnTo>
                  <a:lnTo>
                    <a:pt x="3525" y="432"/>
                  </a:lnTo>
                  <a:lnTo>
                    <a:pt x="3421" y="337"/>
                  </a:lnTo>
                  <a:lnTo>
                    <a:pt x="3309" y="251"/>
                  </a:lnTo>
                  <a:lnTo>
                    <a:pt x="3196" y="173"/>
                  </a:lnTo>
                  <a:lnTo>
                    <a:pt x="3067" y="113"/>
                  </a:lnTo>
                  <a:lnTo>
                    <a:pt x="2946" y="69"/>
                  </a:lnTo>
                  <a:lnTo>
                    <a:pt x="2816" y="26"/>
                  </a:lnTo>
                  <a:lnTo>
                    <a:pt x="2678" y="9"/>
                  </a:lnTo>
                  <a:lnTo>
                    <a:pt x="25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6"/>
            <p:cNvSpPr/>
            <p:nvPr/>
          </p:nvSpPr>
          <p:spPr>
            <a:xfrm>
              <a:off x="-1754562" y="4124123"/>
              <a:ext cx="308413" cy="296473"/>
            </a:xfrm>
            <a:custGeom>
              <a:rect b="b" l="l" r="r" t="t"/>
              <a:pathLst>
                <a:path extrusionOk="0" h="7499" w="7801">
                  <a:moveTo>
                    <a:pt x="2151" y="1"/>
                  </a:moveTo>
                  <a:lnTo>
                    <a:pt x="2056" y="9"/>
                  </a:lnTo>
                  <a:lnTo>
                    <a:pt x="1970" y="27"/>
                  </a:lnTo>
                  <a:lnTo>
                    <a:pt x="1875" y="52"/>
                  </a:lnTo>
                  <a:lnTo>
                    <a:pt x="1788" y="87"/>
                  </a:lnTo>
                  <a:lnTo>
                    <a:pt x="1771" y="96"/>
                  </a:lnTo>
                  <a:lnTo>
                    <a:pt x="1762" y="113"/>
                  </a:lnTo>
                  <a:lnTo>
                    <a:pt x="1754" y="130"/>
                  </a:lnTo>
                  <a:lnTo>
                    <a:pt x="1762" y="147"/>
                  </a:lnTo>
                  <a:lnTo>
                    <a:pt x="1771" y="156"/>
                  </a:lnTo>
                  <a:lnTo>
                    <a:pt x="1788" y="165"/>
                  </a:lnTo>
                  <a:lnTo>
                    <a:pt x="1806" y="173"/>
                  </a:lnTo>
                  <a:lnTo>
                    <a:pt x="1823" y="165"/>
                  </a:lnTo>
                  <a:lnTo>
                    <a:pt x="1901" y="139"/>
                  </a:lnTo>
                  <a:lnTo>
                    <a:pt x="1987" y="113"/>
                  </a:lnTo>
                  <a:lnTo>
                    <a:pt x="2073" y="96"/>
                  </a:lnTo>
                  <a:lnTo>
                    <a:pt x="2151" y="87"/>
                  </a:lnTo>
                  <a:lnTo>
                    <a:pt x="2168" y="87"/>
                  </a:lnTo>
                  <a:lnTo>
                    <a:pt x="2186" y="70"/>
                  </a:lnTo>
                  <a:lnTo>
                    <a:pt x="2194" y="61"/>
                  </a:lnTo>
                  <a:lnTo>
                    <a:pt x="2194" y="44"/>
                  </a:lnTo>
                  <a:lnTo>
                    <a:pt x="2186" y="27"/>
                  </a:lnTo>
                  <a:lnTo>
                    <a:pt x="2177" y="9"/>
                  </a:lnTo>
                  <a:lnTo>
                    <a:pt x="2168" y="1"/>
                  </a:lnTo>
                  <a:close/>
                  <a:moveTo>
                    <a:pt x="2505" y="35"/>
                  </a:moveTo>
                  <a:lnTo>
                    <a:pt x="2488" y="44"/>
                  </a:lnTo>
                  <a:lnTo>
                    <a:pt x="2471" y="52"/>
                  </a:lnTo>
                  <a:lnTo>
                    <a:pt x="2462" y="70"/>
                  </a:lnTo>
                  <a:lnTo>
                    <a:pt x="2462" y="87"/>
                  </a:lnTo>
                  <a:lnTo>
                    <a:pt x="2462" y="104"/>
                  </a:lnTo>
                  <a:lnTo>
                    <a:pt x="2471" y="113"/>
                  </a:lnTo>
                  <a:lnTo>
                    <a:pt x="2488" y="122"/>
                  </a:lnTo>
                  <a:lnTo>
                    <a:pt x="2566" y="156"/>
                  </a:lnTo>
                  <a:lnTo>
                    <a:pt x="2644" y="191"/>
                  </a:lnTo>
                  <a:lnTo>
                    <a:pt x="2713" y="234"/>
                  </a:lnTo>
                  <a:lnTo>
                    <a:pt x="2790" y="286"/>
                  </a:lnTo>
                  <a:lnTo>
                    <a:pt x="2808" y="294"/>
                  </a:lnTo>
                  <a:lnTo>
                    <a:pt x="2825" y="294"/>
                  </a:lnTo>
                  <a:lnTo>
                    <a:pt x="2842" y="286"/>
                  </a:lnTo>
                  <a:lnTo>
                    <a:pt x="2851" y="277"/>
                  </a:lnTo>
                  <a:lnTo>
                    <a:pt x="2860" y="260"/>
                  </a:lnTo>
                  <a:lnTo>
                    <a:pt x="2860" y="242"/>
                  </a:lnTo>
                  <a:lnTo>
                    <a:pt x="2860" y="225"/>
                  </a:lnTo>
                  <a:lnTo>
                    <a:pt x="2842" y="208"/>
                  </a:lnTo>
                  <a:lnTo>
                    <a:pt x="2765" y="156"/>
                  </a:lnTo>
                  <a:lnTo>
                    <a:pt x="2678" y="104"/>
                  </a:lnTo>
                  <a:lnTo>
                    <a:pt x="2600" y="70"/>
                  </a:lnTo>
                  <a:lnTo>
                    <a:pt x="2523" y="35"/>
                  </a:lnTo>
                  <a:close/>
                  <a:moveTo>
                    <a:pt x="1477" y="251"/>
                  </a:moveTo>
                  <a:lnTo>
                    <a:pt x="1460" y="260"/>
                  </a:lnTo>
                  <a:lnTo>
                    <a:pt x="1322" y="363"/>
                  </a:lnTo>
                  <a:lnTo>
                    <a:pt x="1175" y="484"/>
                  </a:lnTo>
                  <a:lnTo>
                    <a:pt x="1158" y="510"/>
                  </a:lnTo>
                  <a:lnTo>
                    <a:pt x="1166" y="536"/>
                  </a:lnTo>
                  <a:lnTo>
                    <a:pt x="1175" y="553"/>
                  </a:lnTo>
                  <a:lnTo>
                    <a:pt x="1184" y="562"/>
                  </a:lnTo>
                  <a:lnTo>
                    <a:pt x="1218" y="562"/>
                  </a:lnTo>
                  <a:lnTo>
                    <a:pt x="1236" y="553"/>
                  </a:lnTo>
                  <a:lnTo>
                    <a:pt x="1374" y="433"/>
                  </a:lnTo>
                  <a:lnTo>
                    <a:pt x="1512" y="338"/>
                  </a:lnTo>
                  <a:lnTo>
                    <a:pt x="1521" y="320"/>
                  </a:lnTo>
                  <a:lnTo>
                    <a:pt x="1529" y="303"/>
                  </a:lnTo>
                  <a:lnTo>
                    <a:pt x="1529" y="286"/>
                  </a:lnTo>
                  <a:lnTo>
                    <a:pt x="1521" y="277"/>
                  </a:lnTo>
                  <a:lnTo>
                    <a:pt x="1512" y="260"/>
                  </a:lnTo>
                  <a:lnTo>
                    <a:pt x="1495" y="251"/>
                  </a:lnTo>
                  <a:close/>
                  <a:moveTo>
                    <a:pt x="3067" y="441"/>
                  </a:moveTo>
                  <a:lnTo>
                    <a:pt x="3058" y="450"/>
                  </a:lnTo>
                  <a:lnTo>
                    <a:pt x="3041" y="476"/>
                  </a:lnTo>
                  <a:lnTo>
                    <a:pt x="3041" y="502"/>
                  </a:lnTo>
                  <a:lnTo>
                    <a:pt x="3058" y="519"/>
                  </a:lnTo>
                  <a:lnTo>
                    <a:pt x="3179" y="640"/>
                  </a:lnTo>
                  <a:lnTo>
                    <a:pt x="3300" y="769"/>
                  </a:lnTo>
                  <a:lnTo>
                    <a:pt x="3317" y="778"/>
                  </a:lnTo>
                  <a:lnTo>
                    <a:pt x="3335" y="787"/>
                  </a:lnTo>
                  <a:lnTo>
                    <a:pt x="3352" y="787"/>
                  </a:lnTo>
                  <a:lnTo>
                    <a:pt x="3361" y="769"/>
                  </a:lnTo>
                  <a:lnTo>
                    <a:pt x="3378" y="761"/>
                  </a:lnTo>
                  <a:lnTo>
                    <a:pt x="3378" y="743"/>
                  </a:lnTo>
                  <a:lnTo>
                    <a:pt x="3378" y="726"/>
                  </a:lnTo>
                  <a:lnTo>
                    <a:pt x="3369" y="709"/>
                  </a:lnTo>
                  <a:lnTo>
                    <a:pt x="3240" y="579"/>
                  </a:lnTo>
                  <a:lnTo>
                    <a:pt x="3119" y="450"/>
                  </a:lnTo>
                  <a:lnTo>
                    <a:pt x="3101" y="441"/>
                  </a:lnTo>
                  <a:close/>
                  <a:moveTo>
                    <a:pt x="925" y="726"/>
                  </a:moveTo>
                  <a:lnTo>
                    <a:pt x="916" y="735"/>
                  </a:lnTo>
                  <a:lnTo>
                    <a:pt x="657" y="994"/>
                  </a:lnTo>
                  <a:lnTo>
                    <a:pt x="648" y="1020"/>
                  </a:lnTo>
                  <a:lnTo>
                    <a:pt x="648" y="1046"/>
                  </a:lnTo>
                  <a:lnTo>
                    <a:pt x="665" y="1054"/>
                  </a:lnTo>
                  <a:lnTo>
                    <a:pt x="674" y="1063"/>
                  </a:lnTo>
                  <a:lnTo>
                    <a:pt x="691" y="1072"/>
                  </a:lnTo>
                  <a:lnTo>
                    <a:pt x="709" y="1063"/>
                  </a:lnTo>
                  <a:lnTo>
                    <a:pt x="726" y="1054"/>
                  </a:lnTo>
                  <a:lnTo>
                    <a:pt x="976" y="795"/>
                  </a:lnTo>
                  <a:lnTo>
                    <a:pt x="985" y="787"/>
                  </a:lnTo>
                  <a:lnTo>
                    <a:pt x="985" y="769"/>
                  </a:lnTo>
                  <a:lnTo>
                    <a:pt x="985" y="752"/>
                  </a:lnTo>
                  <a:lnTo>
                    <a:pt x="976" y="735"/>
                  </a:lnTo>
                  <a:lnTo>
                    <a:pt x="959" y="726"/>
                  </a:lnTo>
                  <a:close/>
                  <a:moveTo>
                    <a:pt x="3576" y="951"/>
                  </a:moveTo>
                  <a:lnTo>
                    <a:pt x="3559" y="959"/>
                  </a:lnTo>
                  <a:lnTo>
                    <a:pt x="3551" y="968"/>
                  </a:lnTo>
                  <a:lnTo>
                    <a:pt x="3533" y="994"/>
                  </a:lnTo>
                  <a:lnTo>
                    <a:pt x="3533" y="1020"/>
                  </a:lnTo>
                  <a:lnTo>
                    <a:pt x="3542" y="1029"/>
                  </a:lnTo>
                  <a:lnTo>
                    <a:pt x="3792" y="1288"/>
                  </a:lnTo>
                  <a:lnTo>
                    <a:pt x="3810" y="1296"/>
                  </a:lnTo>
                  <a:lnTo>
                    <a:pt x="3818" y="1305"/>
                  </a:lnTo>
                  <a:lnTo>
                    <a:pt x="3836" y="1296"/>
                  </a:lnTo>
                  <a:lnTo>
                    <a:pt x="3853" y="1288"/>
                  </a:lnTo>
                  <a:lnTo>
                    <a:pt x="3862" y="1279"/>
                  </a:lnTo>
                  <a:lnTo>
                    <a:pt x="3870" y="1262"/>
                  </a:lnTo>
                  <a:lnTo>
                    <a:pt x="3870" y="1244"/>
                  </a:lnTo>
                  <a:lnTo>
                    <a:pt x="3853" y="1227"/>
                  </a:lnTo>
                  <a:lnTo>
                    <a:pt x="3611" y="968"/>
                  </a:lnTo>
                  <a:lnTo>
                    <a:pt x="3594" y="959"/>
                  </a:lnTo>
                  <a:lnTo>
                    <a:pt x="3576" y="951"/>
                  </a:lnTo>
                  <a:close/>
                  <a:moveTo>
                    <a:pt x="450" y="1244"/>
                  </a:moveTo>
                  <a:lnTo>
                    <a:pt x="432" y="1253"/>
                  </a:lnTo>
                  <a:lnTo>
                    <a:pt x="415" y="1262"/>
                  </a:lnTo>
                  <a:lnTo>
                    <a:pt x="259" y="1443"/>
                  </a:lnTo>
                  <a:lnTo>
                    <a:pt x="190" y="1538"/>
                  </a:lnTo>
                  <a:lnTo>
                    <a:pt x="182" y="1564"/>
                  </a:lnTo>
                  <a:lnTo>
                    <a:pt x="182" y="1581"/>
                  </a:lnTo>
                  <a:lnTo>
                    <a:pt x="199" y="1599"/>
                  </a:lnTo>
                  <a:lnTo>
                    <a:pt x="208" y="1607"/>
                  </a:lnTo>
                  <a:lnTo>
                    <a:pt x="242" y="1607"/>
                  </a:lnTo>
                  <a:lnTo>
                    <a:pt x="259" y="1590"/>
                  </a:lnTo>
                  <a:lnTo>
                    <a:pt x="329" y="1504"/>
                  </a:lnTo>
                  <a:lnTo>
                    <a:pt x="484" y="1322"/>
                  </a:lnTo>
                  <a:lnTo>
                    <a:pt x="493" y="1305"/>
                  </a:lnTo>
                  <a:lnTo>
                    <a:pt x="493" y="1288"/>
                  </a:lnTo>
                  <a:lnTo>
                    <a:pt x="493" y="1270"/>
                  </a:lnTo>
                  <a:lnTo>
                    <a:pt x="484" y="1253"/>
                  </a:lnTo>
                  <a:lnTo>
                    <a:pt x="467" y="1244"/>
                  </a:lnTo>
                  <a:close/>
                  <a:moveTo>
                    <a:pt x="4069" y="1469"/>
                  </a:moveTo>
                  <a:lnTo>
                    <a:pt x="4052" y="1478"/>
                  </a:lnTo>
                  <a:lnTo>
                    <a:pt x="4034" y="1486"/>
                  </a:lnTo>
                  <a:lnTo>
                    <a:pt x="4026" y="1504"/>
                  </a:lnTo>
                  <a:lnTo>
                    <a:pt x="4026" y="1538"/>
                  </a:lnTo>
                  <a:lnTo>
                    <a:pt x="4034" y="1547"/>
                  </a:lnTo>
                  <a:lnTo>
                    <a:pt x="4285" y="1806"/>
                  </a:lnTo>
                  <a:lnTo>
                    <a:pt x="4293" y="1815"/>
                  </a:lnTo>
                  <a:lnTo>
                    <a:pt x="4328" y="1815"/>
                  </a:lnTo>
                  <a:lnTo>
                    <a:pt x="4345" y="1806"/>
                  </a:lnTo>
                  <a:lnTo>
                    <a:pt x="4354" y="1789"/>
                  </a:lnTo>
                  <a:lnTo>
                    <a:pt x="4363" y="1771"/>
                  </a:lnTo>
                  <a:lnTo>
                    <a:pt x="4354" y="1754"/>
                  </a:lnTo>
                  <a:lnTo>
                    <a:pt x="4345" y="1746"/>
                  </a:lnTo>
                  <a:lnTo>
                    <a:pt x="4103" y="1486"/>
                  </a:lnTo>
                  <a:lnTo>
                    <a:pt x="4086" y="1478"/>
                  </a:lnTo>
                  <a:lnTo>
                    <a:pt x="4069" y="1469"/>
                  </a:lnTo>
                  <a:close/>
                  <a:moveTo>
                    <a:pt x="35" y="1841"/>
                  </a:moveTo>
                  <a:lnTo>
                    <a:pt x="26" y="1858"/>
                  </a:lnTo>
                  <a:lnTo>
                    <a:pt x="18" y="1875"/>
                  </a:lnTo>
                  <a:lnTo>
                    <a:pt x="9" y="1918"/>
                  </a:lnTo>
                  <a:lnTo>
                    <a:pt x="0" y="1996"/>
                  </a:lnTo>
                  <a:lnTo>
                    <a:pt x="9" y="2082"/>
                  </a:lnTo>
                  <a:lnTo>
                    <a:pt x="26" y="2160"/>
                  </a:lnTo>
                  <a:lnTo>
                    <a:pt x="52" y="2247"/>
                  </a:lnTo>
                  <a:lnTo>
                    <a:pt x="61" y="2264"/>
                  </a:lnTo>
                  <a:lnTo>
                    <a:pt x="78" y="2272"/>
                  </a:lnTo>
                  <a:lnTo>
                    <a:pt x="113" y="2272"/>
                  </a:lnTo>
                  <a:lnTo>
                    <a:pt x="121" y="2264"/>
                  </a:lnTo>
                  <a:lnTo>
                    <a:pt x="130" y="2247"/>
                  </a:lnTo>
                  <a:lnTo>
                    <a:pt x="139" y="2229"/>
                  </a:lnTo>
                  <a:lnTo>
                    <a:pt x="139" y="2212"/>
                  </a:lnTo>
                  <a:lnTo>
                    <a:pt x="113" y="2143"/>
                  </a:lnTo>
                  <a:lnTo>
                    <a:pt x="95" y="2065"/>
                  </a:lnTo>
                  <a:lnTo>
                    <a:pt x="87" y="1996"/>
                  </a:lnTo>
                  <a:lnTo>
                    <a:pt x="95" y="1927"/>
                  </a:lnTo>
                  <a:lnTo>
                    <a:pt x="104" y="1892"/>
                  </a:lnTo>
                  <a:lnTo>
                    <a:pt x="104" y="1875"/>
                  </a:lnTo>
                  <a:lnTo>
                    <a:pt x="95" y="1858"/>
                  </a:lnTo>
                  <a:lnTo>
                    <a:pt x="87" y="1849"/>
                  </a:lnTo>
                  <a:lnTo>
                    <a:pt x="69" y="1841"/>
                  </a:lnTo>
                  <a:close/>
                  <a:moveTo>
                    <a:pt x="4544" y="1987"/>
                  </a:moveTo>
                  <a:lnTo>
                    <a:pt x="4527" y="1996"/>
                  </a:lnTo>
                  <a:lnTo>
                    <a:pt x="4518" y="2022"/>
                  </a:lnTo>
                  <a:lnTo>
                    <a:pt x="4518" y="2048"/>
                  </a:lnTo>
                  <a:lnTo>
                    <a:pt x="4527" y="2065"/>
                  </a:lnTo>
                  <a:lnTo>
                    <a:pt x="4777" y="2324"/>
                  </a:lnTo>
                  <a:lnTo>
                    <a:pt x="4786" y="2333"/>
                  </a:lnTo>
                  <a:lnTo>
                    <a:pt x="4820" y="2333"/>
                  </a:lnTo>
                  <a:lnTo>
                    <a:pt x="4838" y="2324"/>
                  </a:lnTo>
                  <a:lnTo>
                    <a:pt x="4846" y="2307"/>
                  </a:lnTo>
                  <a:lnTo>
                    <a:pt x="4855" y="2290"/>
                  </a:lnTo>
                  <a:lnTo>
                    <a:pt x="4846" y="2272"/>
                  </a:lnTo>
                  <a:lnTo>
                    <a:pt x="4838" y="2264"/>
                  </a:lnTo>
                  <a:lnTo>
                    <a:pt x="4596" y="2005"/>
                  </a:lnTo>
                  <a:lnTo>
                    <a:pt x="4578" y="1987"/>
                  </a:lnTo>
                  <a:close/>
                  <a:moveTo>
                    <a:pt x="268" y="2488"/>
                  </a:moveTo>
                  <a:lnTo>
                    <a:pt x="251" y="2497"/>
                  </a:lnTo>
                  <a:lnTo>
                    <a:pt x="242" y="2523"/>
                  </a:lnTo>
                  <a:lnTo>
                    <a:pt x="242" y="2549"/>
                  </a:lnTo>
                  <a:lnTo>
                    <a:pt x="251" y="2557"/>
                  </a:lnTo>
                  <a:lnTo>
                    <a:pt x="346" y="2661"/>
                  </a:lnTo>
                  <a:lnTo>
                    <a:pt x="432" y="2756"/>
                  </a:lnTo>
                  <a:lnTo>
                    <a:pt x="493" y="2817"/>
                  </a:lnTo>
                  <a:lnTo>
                    <a:pt x="510" y="2834"/>
                  </a:lnTo>
                  <a:lnTo>
                    <a:pt x="545" y="2834"/>
                  </a:lnTo>
                  <a:lnTo>
                    <a:pt x="562" y="2817"/>
                  </a:lnTo>
                  <a:lnTo>
                    <a:pt x="570" y="2808"/>
                  </a:lnTo>
                  <a:lnTo>
                    <a:pt x="570" y="2791"/>
                  </a:lnTo>
                  <a:lnTo>
                    <a:pt x="570" y="2773"/>
                  </a:lnTo>
                  <a:lnTo>
                    <a:pt x="562" y="2756"/>
                  </a:lnTo>
                  <a:lnTo>
                    <a:pt x="493" y="2696"/>
                  </a:lnTo>
                  <a:lnTo>
                    <a:pt x="406" y="2601"/>
                  </a:lnTo>
                  <a:lnTo>
                    <a:pt x="320" y="2497"/>
                  </a:lnTo>
                  <a:lnTo>
                    <a:pt x="303" y="2488"/>
                  </a:lnTo>
                  <a:close/>
                  <a:moveTo>
                    <a:pt x="5036" y="2506"/>
                  </a:moveTo>
                  <a:lnTo>
                    <a:pt x="5019" y="2514"/>
                  </a:lnTo>
                  <a:lnTo>
                    <a:pt x="5010" y="2540"/>
                  </a:lnTo>
                  <a:lnTo>
                    <a:pt x="5010" y="2566"/>
                  </a:lnTo>
                  <a:lnTo>
                    <a:pt x="5019" y="2583"/>
                  </a:lnTo>
                  <a:lnTo>
                    <a:pt x="5261" y="2834"/>
                  </a:lnTo>
                  <a:lnTo>
                    <a:pt x="5278" y="2851"/>
                  </a:lnTo>
                  <a:lnTo>
                    <a:pt x="5313" y="2851"/>
                  </a:lnTo>
                  <a:lnTo>
                    <a:pt x="5330" y="2843"/>
                  </a:lnTo>
                  <a:lnTo>
                    <a:pt x="5339" y="2825"/>
                  </a:lnTo>
                  <a:lnTo>
                    <a:pt x="5339" y="2808"/>
                  </a:lnTo>
                  <a:lnTo>
                    <a:pt x="5339" y="2791"/>
                  </a:lnTo>
                  <a:lnTo>
                    <a:pt x="5330" y="2773"/>
                  </a:lnTo>
                  <a:lnTo>
                    <a:pt x="5088" y="2514"/>
                  </a:lnTo>
                  <a:lnTo>
                    <a:pt x="5071" y="2506"/>
                  </a:lnTo>
                  <a:close/>
                  <a:moveTo>
                    <a:pt x="760" y="2998"/>
                  </a:moveTo>
                  <a:lnTo>
                    <a:pt x="752" y="3007"/>
                  </a:lnTo>
                  <a:lnTo>
                    <a:pt x="735" y="3033"/>
                  </a:lnTo>
                  <a:lnTo>
                    <a:pt x="735" y="3058"/>
                  </a:lnTo>
                  <a:lnTo>
                    <a:pt x="743" y="3076"/>
                  </a:lnTo>
                  <a:lnTo>
                    <a:pt x="994" y="3326"/>
                  </a:lnTo>
                  <a:lnTo>
                    <a:pt x="1011" y="3335"/>
                  </a:lnTo>
                  <a:lnTo>
                    <a:pt x="1028" y="3344"/>
                  </a:lnTo>
                  <a:lnTo>
                    <a:pt x="1046" y="3335"/>
                  </a:lnTo>
                  <a:lnTo>
                    <a:pt x="1063" y="3326"/>
                  </a:lnTo>
                  <a:lnTo>
                    <a:pt x="1071" y="3309"/>
                  </a:lnTo>
                  <a:lnTo>
                    <a:pt x="1071" y="3300"/>
                  </a:lnTo>
                  <a:lnTo>
                    <a:pt x="1071" y="3283"/>
                  </a:lnTo>
                  <a:lnTo>
                    <a:pt x="1063" y="3266"/>
                  </a:lnTo>
                  <a:lnTo>
                    <a:pt x="812" y="3007"/>
                  </a:lnTo>
                  <a:lnTo>
                    <a:pt x="795" y="2998"/>
                  </a:lnTo>
                  <a:close/>
                  <a:moveTo>
                    <a:pt x="5529" y="3024"/>
                  </a:moveTo>
                  <a:lnTo>
                    <a:pt x="5511" y="3033"/>
                  </a:lnTo>
                  <a:lnTo>
                    <a:pt x="5503" y="3058"/>
                  </a:lnTo>
                  <a:lnTo>
                    <a:pt x="5503" y="3084"/>
                  </a:lnTo>
                  <a:lnTo>
                    <a:pt x="5511" y="3093"/>
                  </a:lnTo>
                  <a:lnTo>
                    <a:pt x="5753" y="3352"/>
                  </a:lnTo>
                  <a:lnTo>
                    <a:pt x="5771" y="3361"/>
                  </a:lnTo>
                  <a:lnTo>
                    <a:pt x="5788" y="3369"/>
                  </a:lnTo>
                  <a:lnTo>
                    <a:pt x="5805" y="3369"/>
                  </a:lnTo>
                  <a:lnTo>
                    <a:pt x="5822" y="3352"/>
                  </a:lnTo>
                  <a:lnTo>
                    <a:pt x="5831" y="3344"/>
                  </a:lnTo>
                  <a:lnTo>
                    <a:pt x="5831" y="3326"/>
                  </a:lnTo>
                  <a:lnTo>
                    <a:pt x="5831" y="3309"/>
                  </a:lnTo>
                  <a:lnTo>
                    <a:pt x="5822" y="3292"/>
                  </a:lnTo>
                  <a:lnTo>
                    <a:pt x="5572" y="3033"/>
                  </a:lnTo>
                  <a:lnTo>
                    <a:pt x="5563" y="3024"/>
                  </a:lnTo>
                  <a:close/>
                  <a:moveTo>
                    <a:pt x="1261" y="3508"/>
                  </a:moveTo>
                  <a:lnTo>
                    <a:pt x="1244" y="3516"/>
                  </a:lnTo>
                  <a:lnTo>
                    <a:pt x="1236" y="3542"/>
                  </a:lnTo>
                  <a:lnTo>
                    <a:pt x="1236" y="3568"/>
                  </a:lnTo>
                  <a:lnTo>
                    <a:pt x="1244" y="3585"/>
                  </a:lnTo>
                  <a:lnTo>
                    <a:pt x="1495" y="3836"/>
                  </a:lnTo>
                  <a:lnTo>
                    <a:pt x="1512" y="3845"/>
                  </a:lnTo>
                  <a:lnTo>
                    <a:pt x="1529" y="3853"/>
                  </a:lnTo>
                  <a:lnTo>
                    <a:pt x="1547" y="3845"/>
                  </a:lnTo>
                  <a:lnTo>
                    <a:pt x="1555" y="3836"/>
                  </a:lnTo>
                  <a:lnTo>
                    <a:pt x="1572" y="3819"/>
                  </a:lnTo>
                  <a:lnTo>
                    <a:pt x="1572" y="3810"/>
                  </a:lnTo>
                  <a:lnTo>
                    <a:pt x="1572" y="3793"/>
                  </a:lnTo>
                  <a:lnTo>
                    <a:pt x="1564" y="3775"/>
                  </a:lnTo>
                  <a:lnTo>
                    <a:pt x="1313" y="3516"/>
                  </a:lnTo>
                  <a:lnTo>
                    <a:pt x="1296" y="3508"/>
                  </a:lnTo>
                  <a:close/>
                  <a:moveTo>
                    <a:pt x="6038" y="3534"/>
                  </a:moveTo>
                  <a:lnTo>
                    <a:pt x="6021" y="3542"/>
                  </a:lnTo>
                  <a:lnTo>
                    <a:pt x="6004" y="3551"/>
                  </a:lnTo>
                  <a:lnTo>
                    <a:pt x="5986" y="3577"/>
                  </a:lnTo>
                  <a:lnTo>
                    <a:pt x="5995" y="3603"/>
                  </a:lnTo>
                  <a:lnTo>
                    <a:pt x="6004" y="3611"/>
                  </a:lnTo>
                  <a:lnTo>
                    <a:pt x="6246" y="3870"/>
                  </a:lnTo>
                  <a:lnTo>
                    <a:pt x="6263" y="3879"/>
                  </a:lnTo>
                  <a:lnTo>
                    <a:pt x="6280" y="3888"/>
                  </a:lnTo>
                  <a:lnTo>
                    <a:pt x="6297" y="3879"/>
                  </a:lnTo>
                  <a:lnTo>
                    <a:pt x="6306" y="3870"/>
                  </a:lnTo>
                  <a:lnTo>
                    <a:pt x="6323" y="3862"/>
                  </a:lnTo>
                  <a:lnTo>
                    <a:pt x="6323" y="3845"/>
                  </a:lnTo>
                  <a:lnTo>
                    <a:pt x="6323" y="3827"/>
                  </a:lnTo>
                  <a:lnTo>
                    <a:pt x="6315" y="3810"/>
                  </a:lnTo>
                  <a:lnTo>
                    <a:pt x="6064" y="3551"/>
                  </a:lnTo>
                  <a:lnTo>
                    <a:pt x="6056" y="3542"/>
                  </a:lnTo>
                  <a:lnTo>
                    <a:pt x="6038" y="3534"/>
                  </a:lnTo>
                  <a:close/>
                  <a:moveTo>
                    <a:pt x="1762" y="4017"/>
                  </a:moveTo>
                  <a:lnTo>
                    <a:pt x="1745" y="4026"/>
                  </a:lnTo>
                  <a:lnTo>
                    <a:pt x="1728" y="4052"/>
                  </a:lnTo>
                  <a:lnTo>
                    <a:pt x="1737" y="4078"/>
                  </a:lnTo>
                  <a:lnTo>
                    <a:pt x="1745" y="4095"/>
                  </a:lnTo>
                  <a:lnTo>
                    <a:pt x="1987" y="4346"/>
                  </a:lnTo>
                  <a:lnTo>
                    <a:pt x="2004" y="4363"/>
                  </a:lnTo>
                  <a:lnTo>
                    <a:pt x="2039" y="4363"/>
                  </a:lnTo>
                  <a:lnTo>
                    <a:pt x="2056" y="4354"/>
                  </a:lnTo>
                  <a:lnTo>
                    <a:pt x="2065" y="4337"/>
                  </a:lnTo>
                  <a:lnTo>
                    <a:pt x="2065" y="4320"/>
                  </a:lnTo>
                  <a:lnTo>
                    <a:pt x="2065" y="4302"/>
                  </a:lnTo>
                  <a:lnTo>
                    <a:pt x="2056" y="4285"/>
                  </a:lnTo>
                  <a:lnTo>
                    <a:pt x="1806" y="4035"/>
                  </a:lnTo>
                  <a:lnTo>
                    <a:pt x="1797" y="4017"/>
                  </a:lnTo>
                  <a:close/>
                  <a:moveTo>
                    <a:pt x="6522" y="4052"/>
                  </a:moveTo>
                  <a:lnTo>
                    <a:pt x="6505" y="4060"/>
                  </a:lnTo>
                  <a:lnTo>
                    <a:pt x="6496" y="4069"/>
                  </a:lnTo>
                  <a:lnTo>
                    <a:pt x="6479" y="4086"/>
                  </a:lnTo>
                  <a:lnTo>
                    <a:pt x="6487" y="4121"/>
                  </a:lnTo>
                  <a:lnTo>
                    <a:pt x="6487" y="4130"/>
                  </a:lnTo>
                  <a:lnTo>
                    <a:pt x="6738" y="4389"/>
                  </a:lnTo>
                  <a:lnTo>
                    <a:pt x="6755" y="4397"/>
                  </a:lnTo>
                  <a:lnTo>
                    <a:pt x="6790" y="4397"/>
                  </a:lnTo>
                  <a:lnTo>
                    <a:pt x="6798" y="4389"/>
                  </a:lnTo>
                  <a:lnTo>
                    <a:pt x="6807" y="4371"/>
                  </a:lnTo>
                  <a:lnTo>
                    <a:pt x="6816" y="4354"/>
                  </a:lnTo>
                  <a:lnTo>
                    <a:pt x="6816" y="4337"/>
                  </a:lnTo>
                  <a:lnTo>
                    <a:pt x="6807" y="4328"/>
                  </a:lnTo>
                  <a:lnTo>
                    <a:pt x="6557" y="4069"/>
                  </a:lnTo>
                  <a:lnTo>
                    <a:pt x="6539" y="4060"/>
                  </a:lnTo>
                  <a:lnTo>
                    <a:pt x="6522" y="4052"/>
                  </a:lnTo>
                  <a:close/>
                  <a:moveTo>
                    <a:pt x="2272" y="4527"/>
                  </a:moveTo>
                  <a:lnTo>
                    <a:pt x="2255" y="4536"/>
                  </a:lnTo>
                  <a:lnTo>
                    <a:pt x="2238" y="4544"/>
                  </a:lnTo>
                  <a:lnTo>
                    <a:pt x="2229" y="4570"/>
                  </a:lnTo>
                  <a:lnTo>
                    <a:pt x="2229" y="4596"/>
                  </a:lnTo>
                  <a:lnTo>
                    <a:pt x="2238" y="4605"/>
                  </a:lnTo>
                  <a:lnTo>
                    <a:pt x="2479" y="4864"/>
                  </a:lnTo>
                  <a:lnTo>
                    <a:pt x="2497" y="4872"/>
                  </a:lnTo>
                  <a:lnTo>
                    <a:pt x="2514" y="4881"/>
                  </a:lnTo>
                  <a:lnTo>
                    <a:pt x="2531" y="4872"/>
                  </a:lnTo>
                  <a:lnTo>
                    <a:pt x="2549" y="4864"/>
                  </a:lnTo>
                  <a:lnTo>
                    <a:pt x="2557" y="4855"/>
                  </a:lnTo>
                  <a:lnTo>
                    <a:pt x="2557" y="4838"/>
                  </a:lnTo>
                  <a:lnTo>
                    <a:pt x="2557" y="4821"/>
                  </a:lnTo>
                  <a:lnTo>
                    <a:pt x="2549" y="4803"/>
                  </a:lnTo>
                  <a:lnTo>
                    <a:pt x="2298" y="4544"/>
                  </a:lnTo>
                  <a:lnTo>
                    <a:pt x="2289" y="4536"/>
                  </a:lnTo>
                  <a:lnTo>
                    <a:pt x="2272" y="4527"/>
                  </a:lnTo>
                  <a:close/>
                  <a:moveTo>
                    <a:pt x="6997" y="4570"/>
                  </a:moveTo>
                  <a:lnTo>
                    <a:pt x="6988" y="4579"/>
                  </a:lnTo>
                  <a:lnTo>
                    <a:pt x="6971" y="4605"/>
                  </a:lnTo>
                  <a:lnTo>
                    <a:pt x="6971" y="4631"/>
                  </a:lnTo>
                  <a:lnTo>
                    <a:pt x="6980" y="4648"/>
                  </a:lnTo>
                  <a:lnTo>
                    <a:pt x="7230" y="4907"/>
                  </a:lnTo>
                  <a:lnTo>
                    <a:pt x="7239" y="4916"/>
                  </a:lnTo>
                  <a:lnTo>
                    <a:pt x="7274" y="4916"/>
                  </a:lnTo>
                  <a:lnTo>
                    <a:pt x="7291" y="4907"/>
                  </a:lnTo>
                  <a:lnTo>
                    <a:pt x="7299" y="4890"/>
                  </a:lnTo>
                  <a:lnTo>
                    <a:pt x="7308" y="4872"/>
                  </a:lnTo>
                  <a:lnTo>
                    <a:pt x="7299" y="4855"/>
                  </a:lnTo>
                  <a:lnTo>
                    <a:pt x="7291" y="4847"/>
                  </a:lnTo>
                  <a:lnTo>
                    <a:pt x="7049" y="4587"/>
                  </a:lnTo>
                  <a:lnTo>
                    <a:pt x="7032" y="4579"/>
                  </a:lnTo>
                  <a:lnTo>
                    <a:pt x="7014" y="4570"/>
                  </a:lnTo>
                  <a:close/>
                  <a:moveTo>
                    <a:pt x="2765" y="5045"/>
                  </a:moveTo>
                  <a:lnTo>
                    <a:pt x="2747" y="5054"/>
                  </a:lnTo>
                  <a:lnTo>
                    <a:pt x="2730" y="5063"/>
                  </a:lnTo>
                  <a:lnTo>
                    <a:pt x="2713" y="5088"/>
                  </a:lnTo>
                  <a:lnTo>
                    <a:pt x="2721" y="5114"/>
                  </a:lnTo>
                  <a:lnTo>
                    <a:pt x="2730" y="5123"/>
                  </a:lnTo>
                  <a:lnTo>
                    <a:pt x="2972" y="5382"/>
                  </a:lnTo>
                  <a:lnTo>
                    <a:pt x="2989" y="5391"/>
                  </a:lnTo>
                  <a:lnTo>
                    <a:pt x="3006" y="5399"/>
                  </a:lnTo>
                  <a:lnTo>
                    <a:pt x="3024" y="5391"/>
                  </a:lnTo>
                  <a:lnTo>
                    <a:pt x="3032" y="5382"/>
                  </a:lnTo>
                  <a:lnTo>
                    <a:pt x="3041" y="5373"/>
                  </a:lnTo>
                  <a:lnTo>
                    <a:pt x="3050" y="5356"/>
                  </a:lnTo>
                  <a:lnTo>
                    <a:pt x="3050" y="5339"/>
                  </a:lnTo>
                  <a:lnTo>
                    <a:pt x="3041" y="5322"/>
                  </a:lnTo>
                  <a:lnTo>
                    <a:pt x="2790" y="5063"/>
                  </a:lnTo>
                  <a:lnTo>
                    <a:pt x="2782" y="5054"/>
                  </a:lnTo>
                  <a:lnTo>
                    <a:pt x="2765" y="5045"/>
                  </a:lnTo>
                  <a:close/>
                  <a:moveTo>
                    <a:pt x="7490" y="5088"/>
                  </a:moveTo>
                  <a:lnTo>
                    <a:pt x="7472" y="5097"/>
                  </a:lnTo>
                  <a:lnTo>
                    <a:pt x="7464" y="5123"/>
                  </a:lnTo>
                  <a:lnTo>
                    <a:pt x="7464" y="5149"/>
                  </a:lnTo>
                  <a:lnTo>
                    <a:pt x="7472" y="5166"/>
                  </a:lnTo>
                  <a:lnTo>
                    <a:pt x="7723" y="5425"/>
                  </a:lnTo>
                  <a:lnTo>
                    <a:pt x="7731" y="5434"/>
                  </a:lnTo>
                  <a:lnTo>
                    <a:pt x="7766" y="5434"/>
                  </a:lnTo>
                  <a:lnTo>
                    <a:pt x="7783" y="5425"/>
                  </a:lnTo>
                  <a:lnTo>
                    <a:pt x="7792" y="5408"/>
                  </a:lnTo>
                  <a:lnTo>
                    <a:pt x="7800" y="5391"/>
                  </a:lnTo>
                  <a:lnTo>
                    <a:pt x="7792" y="5373"/>
                  </a:lnTo>
                  <a:lnTo>
                    <a:pt x="7783" y="5356"/>
                  </a:lnTo>
                  <a:lnTo>
                    <a:pt x="7541" y="5097"/>
                  </a:lnTo>
                  <a:lnTo>
                    <a:pt x="7524" y="5088"/>
                  </a:lnTo>
                  <a:close/>
                  <a:moveTo>
                    <a:pt x="3248" y="5564"/>
                  </a:moveTo>
                  <a:lnTo>
                    <a:pt x="3231" y="5572"/>
                  </a:lnTo>
                  <a:lnTo>
                    <a:pt x="3214" y="5581"/>
                  </a:lnTo>
                  <a:lnTo>
                    <a:pt x="3205" y="5607"/>
                  </a:lnTo>
                  <a:lnTo>
                    <a:pt x="3205" y="5633"/>
                  </a:lnTo>
                  <a:lnTo>
                    <a:pt x="3214" y="5641"/>
                  </a:lnTo>
                  <a:lnTo>
                    <a:pt x="3456" y="5900"/>
                  </a:lnTo>
                  <a:lnTo>
                    <a:pt x="3473" y="5918"/>
                  </a:lnTo>
                  <a:lnTo>
                    <a:pt x="3507" y="5918"/>
                  </a:lnTo>
                  <a:lnTo>
                    <a:pt x="3525" y="5909"/>
                  </a:lnTo>
                  <a:lnTo>
                    <a:pt x="3533" y="5892"/>
                  </a:lnTo>
                  <a:lnTo>
                    <a:pt x="3533" y="5874"/>
                  </a:lnTo>
                  <a:lnTo>
                    <a:pt x="3533" y="5857"/>
                  </a:lnTo>
                  <a:lnTo>
                    <a:pt x="3525" y="5840"/>
                  </a:lnTo>
                  <a:lnTo>
                    <a:pt x="3283" y="5581"/>
                  </a:lnTo>
                  <a:lnTo>
                    <a:pt x="3266" y="5572"/>
                  </a:lnTo>
                  <a:lnTo>
                    <a:pt x="3248" y="5564"/>
                  </a:lnTo>
                  <a:close/>
                  <a:moveTo>
                    <a:pt x="3715" y="6090"/>
                  </a:moveTo>
                  <a:lnTo>
                    <a:pt x="3706" y="6099"/>
                  </a:lnTo>
                  <a:lnTo>
                    <a:pt x="3689" y="6125"/>
                  </a:lnTo>
                  <a:lnTo>
                    <a:pt x="3689" y="6151"/>
                  </a:lnTo>
                  <a:lnTo>
                    <a:pt x="3697" y="6168"/>
                  </a:lnTo>
                  <a:lnTo>
                    <a:pt x="3939" y="6427"/>
                  </a:lnTo>
                  <a:lnTo>
                    <a:pt x="3957" y="6436"/>
                  </a:lnTo>
                  <a:lnTo>
                    <a:pt x="3974" y="6445"/>
                  </a:lnTo>
                  <a:lnTo>
                    <a:pt x="3991" y="6436"/>
                  </a:lnTo>
                  <a:lnTo>
                    <a:pt x="4000" y="6427"/>
                  </a:lnTo>
                  <a:lnTo>
                    <a:pt x="4017" y="6419"/>
                  </a:lnTo>
                  <a:lnTo>
                    <a:pt x="4017" y="6401"/>
                  </a:lnTo>
                  <a:lnTo>
                    <a:pt x="4017" y="6384"/>
                  </a:lnTo>
                  <a:lnTo>
                    <a:pt x="4008" y="6367"/>
                  </a:lnTo>
                  <a:lnTo>
                    <a:pt x="3767" y="6108"/>
                  </a:lnTo>
                  <a:lnTo>
                    <a:pt x="3749" y="6090"/>
                  </a:lnTo>
                  <a:close/>
                  <a:moveTo>
                    <a:pt x="4198" y="6617"/>
                  </a:moveTo>
                  <a:lnTo>
                    <a:pt x="4181" y="6626"/>
                  </a:lnTo>
                  <a:lnTo>
                    <a:pt x="4172" y="6652"/>
                  </a:lnTo>
                  <a:lnTo>
                    <a:pt x="4172" y="6678"/>
                  </a:lnTo>
                  <a:lnTo>
                    <a:pt x="4181" y="6686"/>
                  </a:lnTo>
                  <a:lnTo>
                    <a:pt x="4423" y="6954"/>
                  </a:lnTo>
                  <a:lnTo>
                    <a:pt x="4432" y="6963"/>
                  </a:lnTo>
                  <a:lnTo>
                    <a:pt x="4449" y="6972"/>
                  </a:lnTo>
                  <a:lnTo>
                    <a:pt x="4466" y="6963"/>
                  </a:lnTo>
                  <a:lnTo>
                    <a:pt x="4483" y="6954"/>
                  </a:lnTo>
                  <a:lnTo>
                    <a:pt x="4492" y="6946"/>
                  </a:lnTo>
                  <a:lnTo>
                    <a:pt x="4501" y="6928"/>
                  </a:lnTo>
                  <a:lnTo>
                    <a:pt x="4492" y="6911"/>
                  </a:lnTo>
                  <a:lnTo>
                    <a:pt x="4483" y="6894"/>
                  </a:lnTo>
                  <a:lnTo>
                    <a:pt x="4250" y="6635"/>
                  </a:lnTo>
                  <a:lnTo>
                    <a:pt x="4233" y="6617"/>
                  </a:lnTo>
                  <a:close/>
                  <a:moveTo>
                    <a:pt x="4674" y="7144"/>
                  </a:moveTo>
                  <a:lnTo>
                    <a:pt x="4665" y="7153"/>
                  </a:lnTo>
                  <a:lnTo>
                    <a:pt x="4648" y="7179"/>
                  </a:lnTo>
                  <a:lnTo>
                    <a:pt x="4648" y="7205"/>
                  </a:lnTo>
                  <a:lnTo>
                    <a:pt x="4656" y="7222"/>
                  </a:lnTo>
                  <a:lnTo>
                    <a:pt x="4898" y="7481"/>
                  </a:lnTo>
                  <a:lnTo>
                    <a:pt x="4907" y="7498"/>
                  </a:lnTo>
                  <a:lnTo>
                    <a:pt x="4941" y="7498"/>
                  </a:lnTo>
                  <a:lnTo>
                    <a:pt x="4959" y="7490"/>
                  </a:lnTo>
                  <a:lnTo>
                    <a:pt x="4967" y="7473"/>
                  </a:lnTo>
                  <a:lnTo>
                    <a:pt x="4976" y="7455"/>
                  </a:lnTo>
                  <a:lnTo>
                    <a:pt x="4976" y="7438"/>
                  </a:lnTo>
                  <a:lnTo>
                    <a:pt x="4967" y="7421"/>
                  </a:lnTo>
                  <a:lnTo>
                    <a:pt x="4725" y="7162"/>
                  </a:lnTo>
                  <a:lnTo>
                    <a:pt x="4708" y="7144"/>
                  </a:lnTo>
                  <a:close/>
                </a:path>
              </a:pathLst>
            </a:custGeom>
            <a:solidFill>
              <a:srgbClr val="FF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6"/>
            <p:cNvSpPr/>
            <p:nvPr/>
          </p:nvSpPr>
          <p:spPr>
            <a:xfrm>
              <a:off x="-1699925" y="4163737"/>
              <a:ext cx="62861" cy="62544"/>
            </a:xfrm>
            <a:custGeom>
              <a:rect b="b" l="l" r="r" t="t"/>
              <a:pathLst>
                <a:path extrusionOk="0" h="1582" w="1590">
                  <a:moveTo>
                    <a:pt x="743" y="1"/>
                  </a:moveTo>
                  <a:lnTo>
                    <a:pt x="666" y="9"/>
                  </a:lnTo>
                  <a:lnTo>
                    <a:pt x="588" y="27"/>
                  </a:lnTo>
                  <a:lnTo>
                    <a:pt x="519" y="52"/>
                  </a:lnTo>
                  <a:lnTo>
                    <a:pt x="450" y="78"/>
                  </a:lnTo>
                  <a:lnTo>
                    <a:pt x="380" y="113"/>
                  </a:lnTo>
                  <a:lnTo>
                    <a:pt x="311" y="165"/>
                  </a:lnTo>
                  <a:lnTo>
                    <a:pt x="251" y="217"/>
                  </a:lnTo>
                  <a:lnTo>
                    <a:pt x="199" y="268"/>
                  </a:lnTo>
                  <a:lnTo>
                    <a:pt x="147" y="338"/>
                  </a:lnTo>
                  <a:lnTo>
                    <a:pt x="104" y="398"/>
                  </a:lnTo>
                  <a:lnTo>
                    <a:pt x="70" y="467"/>
                  </a:lnTo>
                  <a:lnTo>
                    <a:pt x="44" y="536"/>
                  </a:lnTo>
                  <a:lnTo>
                    <a:pt x="18" y="614"/>
                  </a:lnTo>
                  <a:lnTo>
                    <a:pt x="9" y="692"/>
                  </a:lnTo>
                  <a:lnTo>
                    <a:pt x="0" y="761"/>
                  </a:lnTo>
                  <a:lnTo>
                    <a:pt x="0" y="839"/>
                  </a:lnTo>
                  <a:lnTo>
                    <a:pt x="9" y="916"/>
                  </a:lnTo>
                  <a:lnTo>
                    <a:pt x="26" y="985"/>
                  </a:lnTo>
                  <a:lnTo>
                    <a:pt x="52" y="1063"/>
                  </a:lnTo>
                  <a:lnTo>
                    <a:pt x="78" y="1132"/>
                  </a:lnTo>
                  <a:lnTo>
                    <a:pt x="121" y="1201"/>
                  </a:lnTo>
                  <a:lnTo>
                    <a:pt x="165" y="1270"/>
                  </a:lnTo>
                  <a:lnTo>
                    <a:pt x="216" y="1331"/>
                  </a:lnTo>
                  <a:lnTo>
                    <a:pt x="277" y="1383"/>
                  </a:lnTo>
                  <a:lnTo>
                    <a:pt x="337" y="1435"/>
                  </a:lnTo>
                  <a:lnTo>
                    <a:pt x="406" y="1478"/>
                  </a:lnTo>
                  <a:lnTo>
                    <a:pt x="476" y="1512"/>
                  </a:lnTo>
                  <a:lnTo>
                    <a:pt x="545" y="1538"/>
                  </a:lnTo>
                  <a:lnTo>
                    <a:pt x="622" y="1555"/>
                  </a:lnTo>
                  <a:lnTo>
                    <a:pt x="700" y="1573"/>
                  </a:lnTo>
                  <a:lnTo>
                    <a:pt x="769" y="1581"/>
                  </a:lnTo>
                  <a:lnTo>
                    <a:pt x="847" y="1581"/>
                  </a:lnTo>
                  <a:lnTo>
                    <a:pt x="925" y="1573"/>
                  </a:lnTo>
                  <a:lnTo>
                    <a:pt x="1002" y="1555"/>
                  </a:lnTo>
                  <a:lnTo>
                    <a:pt x="1072" y="1530"/>
                  </a:lnTo>
                  <a:lnTo>
                    <a:pt x="1141" y="1504"/>
                  </a:lnTo>
                  <a:lnTo>
                    <a:pt x="1210" y="1460"/>
                  </a:lnTo>
                  <a:lnTo>
                    <a:pt x="1279" y="1417"/>
                  </a:lnTo>
                  <a:lnTo>
                    <a:pt x="1339" y="1365"/>
                  </a:lnTo>
                  <a:lnTo>
                    <a:pt x="1400" y="1305"/>
                  </a:lnTo>
                  <a:lnTo>
                    <a:pt x="1443" y="1245"/>
                  </a:lnTo>
                  <a:lnTo>
                    <a:pt x="1486" y="1184"/>
                  </a:lnTo>
                  <a:lnTo>
                    <a:pt x="1521" y="1115"/>
                  </a:lnTo>
                  <a:lnTo>
                    <a:pt x="1547" y="1037"/>
                  </a:lnTo>
                  <a:lnTo>
                    <a:pt x="1573" y="968"/>
                  </a:lnTo>
                  <a:lnTo>
                    <a:pt x="1581" y="890"/>
                  </a:lnTo>
                  <a:lnTo>
                    <a:pt x="1590" y="821"/>
                  </a:lnTo>
                  <a:lnTo>
                    <a:pt x="1590" y="744"/>
                  </a:lnTo>
                  <a:lnTo>
                    <a:pt x="1581" y="666"/>
                  </a:lnTo>
                  <a:lnTo>
                    <a:pt x="1564" y="588"/>
                  </a:lnTo>
                  <a:lnTo>
                    <a:pt x="1538" y="519"/>
                  </a:lnTo>
                  <a:lnTo>
                    <a:pt x="1512" y="450"/>
                  </a:lnTo>
                  <a:lnTo>
                    <a:pt x="1469" y="381"/>
                  </a:lnTo>
                  <a:lnTo>
                    <a:pt x="1426" y="312"/>
                  </a:lnTo>
                  <a:lnTo>
                    <a:pt x="1374" y="251"/>
                  </a:lnTo>
                  <a:lnTo>
                    <a:pt x="1313" y="199"/>
                  </a:lnTo>
                  <a:lnTo>
                    <a:pt x="1253" y="147"/>
                  </a:lnTo>
                  <a:lnTo>
                    <a:pt x="1184" y="104"/>
                  </a:lnTo>
                  <a:lnTo>
                    <a:pt x="1115" y="70"/>
                  </a:lnTo>
                  <a:lnTo>
                    <a:pt x="1046" y="44"/>
                  </a:lnTo>
                  <a:lnTo>
                    <a:pt x="968" y="18"/>
                  </a:lnTo>
                  <a:lnTo>
                    <a:pt x="899" y="9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6"/>
            <p:cNvSpPr/>
            <p:nvPr/>
          </p:nvSpPr>
          <p:spPr>
            <a:xfrm>
              <a:off x="-1746379" y="3597872"/>
              <a:ext cx="396536" cy="241124"/>
            </a:xfrm>
            <a:custGeom>
              <a:rect b="b" l="l" r="r" t="t"/>
              <a:pathLst>
                <a:path extrusionOk="0" h="6099" w="10030">
                  <a:moveTo>
                    <a:pt x="7058" y="0"/>
                  </a:moveTo>
                  <a:lnTo>
                    <a:pt x="6842" y="9"/>
                  </a:lnTo>
                  <a:lnTo>
                    <a:pt x="6609" y="9"/>
                  </a:lnTo>
                  <a:lnTo>
                    <a:pt x="6376" y="26"/>
                  </a:lnTo>
                  <a:lnTo>
                    <a:pt x="6142" y="52"/>
                  </a:lnTo>
                  <a:lnTo>
                    <a:pt x="5900" y="78"/>
                  </a:lnTo>
                  <a:lnTo>
                    <a:pt x="5659" y="121"/>
                  </a:lnTo>
                  <a:lnTo>
                    <a:pt x="5417" y="165"/>
                  </a:lnTo>
                  <a:lnTo>
                    <a:pt x="5166" y="216"/>
                  </a:lnTo>
                  <a:lnTo>
                    <a:pt x="4916" y="277"/>
                  </a:lnTo>
                  <a:lnTo>
                    <a:pt x="4665" y="337"/>
                  </a:lnTo>
                  <a:lnTo>
                    <a:pt x="4406" y="415"/>
                  </a:lnTo>
                  <a:lnTo>
                    <a:pt x="4156" y="493"/>
                  </a:lnTo>
                  <a:lnTo>
                    <a:pt x="3896" y="588"/>
                  </a:lnTo>
                  <a:lnTo>
                    <a:pt x="3655" y="683"/>
                  </a:lnTo>
                  <a:lnTo>
                    <a:pt x="3413" y="778"/>
                  </a:lnTo>
                  <a:lnTo>
                    <a:pt x="3171" y="881"/>
                  </a:lnTo>
                  <a:lnTo>
                    <a:pt x="2946" y="994"/>
                  </a:lnTo>
                  <a:lnTo>
                    <a:pt x="2722" y="1106"/>
                  </a:lnTo>
                  <a:lnTo>
                    <a:pt x="2506" y="1227"/>
                  </a:lnTo>
                  <a:lnTo>
                    <a:pt x="2298" y="1348"/>
                  </a:lnTo>
                  <a:lnTo>
                    <a:pt x="2100" y="1469"/>
                  </a:lnTo>
                  <a:lnTo>
                    <a:pt x="1901" y="1598"/>
                  </a:lnTo>
                  <a:lnTo>
                    <a:pt x="1720" y="1728"/>
                  </a:lnTo>
                  <a:lnTo>
                    <a:pt x="1538" y="1858"/>
                  </a:lnTo>
                  <a:lnTo>
                    <a:pt x="1365" y="1996"/>
                  </a:lnTo>
                  <a:lnTo>
                    <a:pt x="1210" y="2134"/>
                  </a:lnTo>
                  <a:lnTo>
                    <a:pt x="1054" y="2281"/>
                  </a:lnTo>
                  <a:lnTo>
                    <a:pt x="916" y="2419"/>
                  </a:lnTo>
                  <a:lnTo>
                    <a:pt x="778" y="2566"/>
                  </a:lnTo>
                  <a:lnTo>
                    <a:pt x="657" y="2704"/>
                  </a:lnTo>
                  <a:lnTo>
                    <a:pt x="545" y="2851"/>
                  </a:lnTo>
                  <a:lnTo>
                    <a:pt x="433" y="2998"/>
                  </a:lnTo>
                  <a:lnTo>
                    <a:pt x="346" y="3145"/>
                  </a:lnTo>
                  <a:lnTo>
                    <a:pt x="260" y="3292"/>
                  </a:lnTo>
                  <a:lnTo>
                    <a:pt x="191" y="3438"/>
                  </a:lnTo>
                  <a:lnTo>
                    <a:pt x="130" y="3585"/>
                  </a:lnTo>
                  <a:lnTo>
                    <a:pt x="78" y="3732"/>
                  </a:lnTo>
                  <a:lnTo>
                    <a:pt x="44" y="3879"/>
                  </a:lnTo>
                  <a:lnTo>
                    <a:pt x="18" y="4026"/>
                  </a:lnTo>
                  <a:lnTo>
                    <a:pt x="1" y="4164"/>
                  </a:lnTo>
                  <a:lnTo>
                    <a:pt x="1" y="4302"/>
                  </a:lnTo>
                  <a:lnTo>
                    <a:pt x="9" y="4440"/>
                  </a:lnTo>
                  <a:lnTo>
                    <a:pt x="35" y="4579"/>
                  </a:lnTo>
                  <a:lnTo>
                    <a:pt x="78" y="4708"/>
                  </a:lnTo>
                  <a:lnTo>
                    <a:pt x="122" y="4838"/>
                  </a:lnTo>
                  <a:lnTo>
                    <a:pt x="191" y="4967"/>
                  </a:lnTo>
                  <a:lnTo>
                    <a:pt x="260" y="5080"/>
                  </a:lnTo>
                  <a:lnTo>
                    <a:pt x="346" y="5192"/>
                  </a:lnTo>
                  <a:lnTo>
                    <a:pt x="450" y="5296"/>
                  </a:lnTo>
                  <a:lnTo>
                    <a:pt x="553" y="5399"/>
                  </a:lnTo>
                  <a:lnTo>
                    <a:pt x="674" y="5486"/>
                  </a:lnTo>
                  <a:lnTo>
                    <a:pt x="795" y="5572"/>
                  </a:lnTo>
                  <a:lnTo>
                    <a:pt x="934" y="5658"/>
                  </a:lnTo>
                  <a:lnTo>
                    <a:pt x="1080" y="5727"/>
                  </a:lnTo>
                  <a:lnTo>
                    <a:pt x="1236" y="5797"/>
                  </a:lnTo>
                  <a:lnTo>
                    <a:pt x="1400" y="5857"/>
                  </a:lnTo>
                  <a:lnTo>
                    <a:pt x="1573" y="5909"/>
                  </a:lnTo>
                  <a:lnTo>
                    <a:pt x="1754" y="5961"/>
                  </a:lnTo>
                  <a:lnTo>
                    <a:pt x="1936" y="5995"/>
                  </a:lnTo>
                  <a:lnTo>
                    <a:pt x="2134" y="6030"/>
                  </a:lnTo>
                  <a:lnTo>
                    <a:pt x="2333" y="6056"/>
                  </a:lnTo>
                  <a:lnTo>
                    <a:pt x="2540" y="6082"/>
                  </a:lnTo>
                  <a:lnTo>
                    <a:pt x="2748" y="6090"/>
                  </a:lnTo>
                  <a:lnTo>
                    <a:pt x="2963" y="6099"/>
                  </a:lnTo>
                  <a:lnTo>
                    <a:pt x="3188" y="6099"/>
                  </a:lnTo>
                  <a:lnTo>
                    <a:pt x="3421" y="6090"/>
                  </a:lnTo>
                  <a:lnTo>
                    <a:pt x="3646" y="6073"/>
                  </a:lnTo>
                  <a:lnTo>
                    <a:pt x="3888" y="6047"/>
                  </a:lnTo>
                  <a:lnTo>
                    <a:pt x="4121" y="6021"/>
                  </a:lnTo>
                  <a:lnTo>
                    <a:pt x="4371" y="5987"/>
                  </a:lnTo>
                  <a:lnTo>
                    <a:pt x="4613" y="5943"/>
                  </a:lnTo>
                  <a:lnTo>
                    <a:pt x="4864" y="5892"/>
                  </a:lnTo>
                  <a:lnTo>
                    <a:pt x="5114" y="5831"/>
                  </a:lnTo>
                  <a:lnTo>
                    <a:pt x="5365" y="5762"/>
                  </a:lnTo>
                  <a:lnTo>
                    <a:pt x="5624" y="5684"/>
                  </a:lnTo>
                  <a:lnTo>
                    <a:pt x="5875" y="5606"/>
                  </a:lnTo>
                  <a:lnTo>
                    <a:pt x="6125" y="5520"/>
                  </a:lnTo>
                  <a:lnTo>
                    <a:pt x="6376" y="5425"/>
                  </a:lnTo>
                  <a:lnTo>
                    <a:pt x="6617" y="5321"/>
                  </a:lnTo>
                  <a:lnTo>
                    <a:pt x="6851" y="5218"/>
                  </a:lnTo>
                  <a:lnTo>
                    <a:pt x="7084" y="5105"/>
                  </a:lnTo>
                  <a:lnTo>
                    <a:pt x="7308" y="4993"/>
                  </a:lnTo>
                  <a:lnTo>
                    <a:pt x="7524" y="4881"/>
                  </a:lnTo>
                  <a:lnTo>
                    <a:pt x="7732" y="4760"/>
                  </a:lnTo>
                  <a:lnTo>
                    <a:pt x="7930" y="4630"/>
                  </a:lnTo>
                  <a:lnTo>
                    <a:pt x="8129" y="4501"/>
                  </a:lnTo>
                  <a:lnTo>
                    <a:pt x="8310" y="4371"/>
                  </a:lnTo>
                  <a:lnTo>
                    <a:pt x="8492" y="4242"/>
                  </a:lnTo>
                  <a:lnTo>
                    <a:pt x="8656" y="4103"/>
                  </a:lnTo>
                  <a:lnTo>
                    <a:pt x="8820" y="3965"/>
                  </a:lnTo>
                  <a:lnTo>
                    <a:pt x="8976" y="3827"/>
                  </a:lnTo>
                  <a:lnTo>
                    <a:pt x="9114" y="3680"/>
                  </a:lnTo>
                  <a:lnTo>
                    <a:pt x="9252" y="3542"/>
                  </a:lnTo>
                  <a:lnTo>
                    <a:pt x="9373" y="3395"/>
                  </a:lnTo>
                  <a:lnTo>
                    <a:pt x="9485" y="3248"/>
                  </a:lnTo>
                  <a:lnTo>
                    <a:pt x="9589" y="3101"/>
                  </a:lnTo>
                  <a:lnTo>
                    <a:pt x="9684" y="2955"/>
                  </a:lnTo>
                  <a:lnTo>
                    <a:pt x="9770" y="2808"/>
                  </a:lnTo>
                  <a:lnTo>
                    <a:pt x="9839" y="2661"/>
                  </a:lnTo>
                  <a:lnTo>
                    <a:pt x="9900" y="2514"/>
                  </a:lnTo>
                  <a:lnTo>
                    <a:pt x="9952" y="2367"/>
                  </a:lnTo>
                  <a:lnTo>
                    <a:pt x="9986" y="2220"/>
                  </a:lnTo>
                  <a:lnTo>
                    <a:pt x="10012" y="2082"/>
                  </a:lnTo>
                  <a:lnTo>
                    <a:pt x="10029" y="1935"/>
                  </a:lnTo>
                  <a:lnTo>
                    <a:pt x="10029" y="1797"/>
                  </a:lnTo>
                  <a:lnTo>
                    <a:pt x="10012" y="1659"/>
                  </a:lnTo>
                  <a:lnTo>
                    <a:pt x="9995" y="1521"/>
                  </a:lnTo>
                  <a:lnTo>
                    <a:pt x="9952" y="1391"/>
                  </a:lnTo>
                  <a:lnTo>
                    <a:pt x="9900" y="1262"/>
                  </a:lnTo>
                  <a:lnTo>
                    <a:pt x="9839" y="1141"/>
                  </a:lnTo>
                  <a:lnTo>
                    <a:pt x="9762" y="1020"/>
                  </a:lnTo>
                  <a:lnTo>
                    <a:pt x="9675" y="907"/>
                  </a:lnTo>
                  <a:lnTo>
                    <a:pt x="9580" y="804"/>
                  </a:lnTo>
                  <a:lnTo>
                    <a:pt x="9477" y="709"/>
                  </a:lnTo>
                  <a:lnTo>
                    <a:pt x="9356" y="614"/>
                  </a:lnTo>
                  <a:lnTo>
                    <a:pt x="9226" y="527"/>
                  </a:lnTo>
                  <a:lnTo>
                    <a:pt x="9096" y="450"/>
                  </a:lnTo>
                  <a:lnTo>
                    <a:pt x="8950" y="372"/>
                  </a:lnTo>
                  <a:lnTo>
                    <a:pt x="8794" y="303"/>
                  </a:lnTo>
                  <a:lnTo>
                    <a:pt x="8630" y="242"/>
                  </a:lnTo>
                  <a:lnTo>
                    <a:pt x="8457" y="190"/>
                  </a:lnTo>
                  <a:lnTo>
                    <a:pt x="8276" y="147"/>
                  </a:lnTo>
                  <a:lnTo>
                    <a:pt x="8094" y="104"/>
                  </a:lnTo>
                  <a:lnTo>
                    <a:pt x="7896" y="70"/>
                  </a:lnTo>
                  <a:lnTo>
                    <a:pt x="7697" y="44"/>
                  </a:lnTo>
                  <a:lnTo>
                    <a:pt x="7490" y="26"/>
                  </a:lnTo>
                  <a:lnTo>
                    <a:pt x="7283" y="9"/>
                  </a:lnTo>
                  <a:lnTo>
                    <a:pt x="7058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6"/>
            <p:cNvSpPr/>
            <p:nvPr/>
          </p:nvSpPr>
          <p:spPr>
            <a:xfrm>
              <a:off x="-1753890" y="3614951"/>
              <a:ext cx="400964" cy="199810"/>
            </a:xfrm>
            <a:custGeom>
              <a:rect b="b" l="l" r="r" t="t"/>
              <a:pathLst>
                <a:path extrusionOk="0" h="5054" w="10142">
                  <a:moveTo>
                    <a:pt x="9822" y="0"/>
                  </a:moveTo>
                  <a:lnTo>
                    <a:pt x="1" y="3507"/>
                  </a:lnTo>
                  <a:lnTo>
                    <a:pt x="407" y="4535"/>
                  </a:lnTo>
                  <a:lnTo>
                    <a:pt x="5149" y="5054"/>
                  </a:lnTo>
                  <a:lnTo>
                    <a:pt x="10142" y="959"/>
                  </a:lnTo>
                  <a:lnTo>
                    <a:pt x="9822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6"/>
            <p:cNvSpPr/>
            <p:nvPr/>
          </p:nvSpPr>
          <p:spPr>
            <a:xfrm>
              <a:off x="-1756618" y="3567470"/>
              <a:ext cx="396536" cy="240808"/>
            </a:xfrm>
            <a:custGeom>
              <a:rect b="b" l="l" r="r" t="t"/>
              <a:pathLst>
                <a:path extrusionOk="0" h="6091" w="10030">
                  <a:moveTo>
                    <a:pt x="6833" y="1"/>
                  </a:moveTo>
                  <a:lnTo>
                    <a:pt x="6609" y="9"/>
                  </a:lnTo>
                  <a:lnTo>
                    <a:pt x="6375" y="27"/>
                  </a:lnTo>
                  <a:lnTo>
                    <a:pt x="6142" y="44"/>
                  </a:lnTo>
                  <a:lnTo>
                    <a:pt x="5900" y="78"/>
                  </a:lnTo>
                  <a:lnTo>
                    <a:pt x="5658" y="113"/>
                  </a:lnTo>
                  <a:lnTo>
                    <a:pt x="5408" y="156"/>
                  </a:lnTo>
                  <a:lnTo>
                    <a:pt x="5166" y="208"/>
                  </a:lnTo>
                  <a:lnTo>
                    <a:pt x="4916" y="268"/>
                  </a:lnTo>
                  <a:lnTo>
                    <a:pt x="4656" y="338"/>
                  </a:lnTo>
                  <a:lnTo>
                    <a:pt x="4406" y="407"/>
                  </a:lnTo>
                  <a:lnTo>
                    <a:pt x="4147" y="493"/>
                  </a:lnTo>
                  <a:lnTo>
                    <a:pt x="3896" y="579"/>
                  </a:lnTo>
                  <a:lnTo>
                    <a:pt x="3646" y="674"/>
                  </a:lnTo>
                  <a:lnTo>
                    <a:pt x="3404" y="778"/>
                  </a:lnTo>
                  <a:lnTo>
                    <a:pt x="3171" y="882"/>
                  </a:lnTo>
                  <a:lnTo>
                    <a:pt x="2946" y="985"/>
                  </a:lnTo>
                  <a:lnTo>
                    <a:pt x="2721" y="1098"/>
                  </a:lnTo>
                  <a:lnTo>
                    <a:pt x="2506" y="1219"/>
                  </a:lnTo>
                  <a:lnTo>
                    <a:pt x="2298" y="1340"/>
                  </a:lnTo>
                  <a:lnTo>
                    <a:pt x="2091" y="1460"/>
                  </a:lnTo>
                  <a:lnTo>
                    <a:pt x="1901" y="1590"/>
                  </a:lnTo>
                  <a:lnTo>
                    <a:pt x="1711" y="1720"/>
                  </a:lnTo>
                  <a:lnTo>
                    <a:pt x="1538" y="1858"/>
                  </a:lnTo>
                  <a:lnTo>
                    <a:pt x="1365" y="1996"/>
                  </a:lnTo>
                  <a:lnTo>
                    <a:pt x="1201" y="2134"/>
                  </a:lnTo>
                  <a:lnTo>
                    <a:pt x="1054" y="2272"/>
                  </a:lnTo>
                  <a:lnTo>
                    <a:pt x="907" y="2411"/>
                  </a:lnTo>
                  <a:lnTo>
                    <a:pt x="778" y="2557"/>
                  </a:lnTo>
                  <a:lnTo>
                    <a:pt x="648" y="2704"/>
                  </a:lnTo>
                  <a:lnTo>
                    <a:pt x="536" y="2851"/>
                  </a:lnTo>
                  <a:lnTo>
                    <a:pt x="432" y="2998"/>
                  </a:lnTo>
                  <a:lnTo>
                    <a:pt x="337" y="3145"/>
                  </a:lnTo>
                  <a:lnTo>
                    <a:pt x="260" y="3292"/>
                  </a:lnTo>
                  <a:lnTo>
                    <a:pt x="191" y="3439"/>
                  </a:lnTo>
                  <a:lnTo>
                    <a:pt x="121" y="3585"/>
                  </a:lnTo>
                  <a:lnTo>
                    <a:pt x="78" y="3732"/>
                  </a:lnTo>
                  <a:lnTo>
                    <a:pt x="35" y="3870"/>
                  </a:lnTo>
                  <a:lnTo>
                    <a:pt x="9" y="4017"/>
                  </a:lnTo>
                  <a:lnTo>
                    <a:pt x="1" y="4156"/>
                  </a:lnTo>
                  <a:lnTo>
                    <a:pt x="1" y="4302"/>
                  </a:lnTo>
                  <a:lnTo>
                    <a:pt x="9" y="4441"/>
                  </a:lnTo>
                  <a:lnTo>
                    <a:pt x="35" y="4570"/>
                  </a:lnTo>
                  <a:lnTo>
                    <a:pt x="70" y="4708"/>
                  </a:lnTo>
                  <a:lnTo>
                    <a:pt x="121" y="4838"/>
                  </a:lnTo>
                  <a:lnTo>
                    <a:pt x="191" y="4959"/>
                  </a:lnTo>
                  <a:lnTo>
                    <a:pt x="260" y="5080"/>
                  </a:lnTo>
                  <a:lnTo>
                    <a:pt x="346" y="5192"/>
                  </a:lnTo>
                  <a:lnTo>
                    <a:pt x="441" y="5296"/>
                  </a:lnTo>
                  <a:lnTo>
                    <a:pt x="553" y="5391"/>
                  </a:lnTo>
                  <a:lnTo>
                    <a:pt x="666" y="5486"/>
                  </a:lnTo>
                  <a:lnTo>
                    <a:pt x="795" y="5572"/>
                  </a:lnTo>
                  <a:lnTo>
                    <a:pt x="933" y="5650"/>
                  </a:lnTo>
                  <a:lnTo>
                    <a:pt x="1080" y="5728"/>
                  </a:lnTo>
                  <a:lnTo>
                    <a:pt x="1236" y="5788"/>
                  </a:lnTo>
                  <a:lnTo>
                    <a:pt x="1400" y="5849"/>
                  </a:lnTo>
                  <a:lnTo>
                    <a:pt x="1573" y="5909"/>
                  </a:lnTo>
                  <a:lnTo>
                    <a:pt x="1745" y="5952"/>
                  </a:lnTo>
                  <a:lnTo>
                    <a:pt x="1935" y="5995"/>
                  </a:lnTo>
                  <a:lnTo>
                    <a:pt x="2125" y="6030"/>
                  </a:lnTo>
                  <a:lnTo>
                    <a:pt x="2333" y="6056"/>
                  </a:lnTo>
                  <a:lnTo>
                    <a:pt x="2531" y="6073"/>
                  </a:lnTo>
                  <a:lnTo>
                    <a:pt x="2747" y="6090"/>
                  </a:lnTo>
                  <a:lnTo>
                    <a:pt x="3188" y="6090"/>
                  </a:lnTo>
                  <a:lnTo>
                    <a:pt x="3413" y="6082"/>
                  </a:lnTo>
                  <a:lnTo>
                    <a:pt x="3646" y="6065"/>
                  </a:lnTo>
                  <a:lnTo>
                    <a:pt x="3879" y="6047"/>
                  </a:lnTo>
                  <a:lnTo>
                    <a:pt x="4121" y="6013"/>
                  </a:lnTo>
                  <a:lnTo>
                    <a:pt x="4363" y="5978"/>
                  </a:lnTo>
                  <a:lnTo>
                    <a:pt x="4613" y="5935"/>
                  </a:lnTo>
                  <a:lnTo>
                    <a:pt x="4864" y="5883"/>
                  </a:lnTo>
                  <a:lnTo>
                    <a:pt x="5114" y="5823"/>
                  </a:lnTo>
                  <a:lnTo>
                    <a:pt x="5365" y="5754"/>
                  </a:lnTo>
                  <a:lnTo>
                    <a:pt x="5615" y="5684"/>
                  </a:lnTo>
                  <a:lnTo>
                    <a:pt x="5874" y="5598"/>
                  </a:lnTo>
                  <a:lnTo>
                    <a:pt x="6125" y="5512"/>
                  </a:lnTo>
                  <a:lnTo>
                    <a:pt x="6375" y="5417"/>
                  </a:lnTo>
                  <a:lnTo>
                    <a:pt x="6617" y="5322"/>
                  </a:lnTo>
                  <a:lnTo>
                    <a:pt x="6850" y="5209"/>
                  </a:lnTo>
                  <a:lnTo>
                    <a:pt x="7084" y="5106"/>
                  </a:lnTo>
                  <a:lnTo>
                    <a:pt x="7300" y="4993"/>
                  </a:lnTo>
                  <a:lnTo>
                    <a:pt x="7516" y="4872"/>
                  </a:lnTo>
                  <a:lnTo>
                    <a:pt x="7732" y="4752"/>
                  </a:lnTo>
                  <a:lnTo>
                    <a:pt x="7930" y="4631"/>
                  </a:lnTo>
                  <a:lnTo>
                    <a:pt x="8120" y="4501"/>
                  </a:lnTo>
                  <a:lnTo>
                    <a:pt x="8310" y="4371"/>
                  </a:lnTo>
                  <a:lnTo>
                    <a:pt x="8492" y="4233"/>
                  </a:lnTo>
                  <a:lnTo>
                    <a:pt x="8656" y="4095"/>
                  </a:lnTo>
                  <a:lnTo>
                    <a:pt x="8820" y="3957"/>
                  </a:lnTo>
                  <a:lnTo>
                    <a:pt x="8967" y="3819"/>
                  </a:lnTo>
                  <a:lnTo>
                    <a:pt x="9114" y="3680"/>
                  </a:lnTo>
                  <a:lnTo>
                    <a:pt x="9243" y="3534"/>
                  </a:lnTo>
                  <a:lnTo>
                    <a:pt x="9373" y="3387"/>
                  </a:lnTo>
                  <a:lnTo>
                    <a:pt x="9485" y="3240"/>
                  </a:lnTo>
                  <a:lnTo>
                    <a:pt x="9589" y="3093"/>
                  </a:lnTo>
                  <a:lnTo>
                    <a:pt x="9684" y="2946"/>
                  </a:lnTo>
                  <a:lnTo>
                    <a:pt x="9761" y="2799"/>
                  </a:lnTo>
                  <a:lnTo>
                    <a:pt x="9839" y="2653"/>
                  </a:lnTo>
                  <a:lnTo>
                    <a:pt x="9900" y="2506"/>
                  </a:lnTo>
                  <a:lnTo>
                    <a:pt x="9952" y="2367"/>
                  </a:lnTo>
                  <a:lnTo>
                    <a:pt x="9986" y="2221"/>
                  </a:lnTo>
                  <a:lnTo>
                    <a:pt x="10012" y="2074"/>
                  </a:lnTo>
                  <a:lnTo>
                    <a:pt x="10021" y="1936"/>
                  </a:lnTo>
                  <a:lnTo>
                    <a:pt x="10029" y="1789"/>
                  </a:lnTo>
                  <a:lnTo>
                    <a:pt x="10012" y="1650"/>
                  </a:lnTo>
                  <a:lnTo>
                    <a:pt x="9986" y="1521"/>
                  </a:lnTo>
                  <a:lnTo>
                    <a:pt x="9952" y="1383"/>
                  </a:lnTo>
                  <a:lnTo>
                    <a:pt x="9900" y="1253"/>
                  </a:lnTo>
                  <a:lnTo>
                    <a:pt x="9839" y="1132"/>
                  </a:lnTo>
                  <a:lnTo>
                    <a:pt x="9761" y="1011"/>
                  </a:lnTo>
                  <a:lnTo>
                    <a:pt x="9675" y="908"/>
                  </a:lnTo>
                  <a:lnTo>
                    <a:pt x="9580" y="795"/>
                  </a:lnTo>
                  <a:lnTo>
                    <a:pt x="9476" y="700"/>
                  </a:lnTo>
                  <a:lnTo>
                    <a:pt x="9355" y="605"/>
                  </a:lnTo>
                  <a:lnTo>
                    <a:pt x="9226" y="519"/>
                  </a:lnTo>
                  <a:lnTo>
                    <a:pt x="9088" y="441"/>
                  </a:lnTo>
                  <a:lnTo>
                    <a:pt x="8941" y="372"/>
                  </a:lnTo>
                  <a:lnTo>
                    <a:pt x="8785" y="303"/>
                  </a:lnTo>
                  <a:lnTo>
                    <a:pt x="8630" y="242"/>
                  </a:lnTo>
                  <a:lnTo>
                    <a:pt x="8457" y="191"/>
                  </a:lnTo>
                  <a:lnTo>
                    <a:pt x="8276" y="139"/>
                  </a:lnTo>
                  <a:lnTo>
                    <a:pt x="8086" y="96"/>
                  </a:lnTo>
                  <a:lnTo>
                    <a:pt x="7896" y="61"/>
                  </a:lnTo>
                  <a:lnTo>
                    <a:pt x="7697" y="35"/>
                  </a:lnTo>
                  <a:lnTo>
                    <a:pt x="7490" y="18"/>
                  </a:lnTo>
                  <a:lnTo>
                    <a:pt x="7274" y="9"/>
                  </a:lnTo>
                  <a:lnTo>
                    <a:pt x="705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-1733727" y="3585577"/>
              <a:ext cx="353482" cy="199138"/>
            </a:xfrm>
            <a:custGeom>
              <a:rect b="b" l="l" r="r" t="t"/>
              <a:pathLst>
                <a:path extrusionOk="0" h="5037" w="8941">
                  <a:moveTo>
                    <a:pt x="6366" y="0"/>
                  </a:moveTo>
                  <a:lnTo>
                    <a:pt x="6168" y="9"/>
                  </a:lnTo>
                  <a:lnTo>
                    <a:pt x="5969" y="18"/>
                  </a:lnTo>
                  <a:lnTo>
                    <a:pt x="5762" y="35"/>
                  </a:lnTo>
                  <a:lnTo>
                    <a:pt x="5555" y="61"/>
                  </a:lnTo>
                  <a:lnTo>
                    <a:pt x="5339" y="95"/>
                  </a:lnTo>
                  <a:lnTo>
                    <a:pt x="5123" y="130"/>
                  </a:lnTo>
                  <a:lnTo>
                    <a:pt x="4907" y="173"/>
                  </a:lnTo>
                  <a:lnTo>
                    <a:pt x="4682" y="225"/>
                  </a:lnTo>
                  <a:lnTo>
                    <a:pt x="4457" y="277"/>
                  </a:lnTo>
                  <a:lnTo>
                    <a:pt x="4233" y="337"/>
                  </a:lnTo>
                  <a:lnTo>
                    <a:pt x="4008" y="406"/>
                  </a:lnTo>
                  <a:lnTo>
                    <a:pt x="3784" y="484"/>
                  </a:lnTo>
                  <a:lnTo>
                    <a:pt x="3550" y="562"/>
                  </a:lnTo>
                  <a:lnTo>
                    <a:pt x="3335" y="640"/>
                  </a:lnTo>
                  <a:lnTo>
                    <a:pt x="3119" y="726"/>
                  </a:lnTo>
                  <a:lnTo>
                    <a:pt x="2903" y="821"/>
                  </a:lnTo>
                  <a:lnTo>
                    <a:pt x="2695" y="916"/>
                  </a:lnTo>
                  <a:lnTo>
                    <a:pt x="2497" y="1011"/>
                  </a:lnTo>
                  <a:lnTo>
                    <a:pt x="2307" y="1115"/>
                  </a:lnTo>
                  <a:lnTo>
                    <a:pt x="2117" y="1218"/>
                  </a:lnTo>
                  <a:lnTo>
                    <a:pt x="1935" y="1322"/>
                  </a:lnTo>
                  <a:lnTo>
                    <a:pt x="1762" y="1434"/>
                  </a:lnTo>
                  <a:lnTo>
                    <a:pt x="1590" y="1547"/>
                  </a:lnTo>
                  <a:lnTo>
                    <a:pt x="1426" y="1659"/>
                  </a:lnTo>
                  <a:lnTo>
                    <a:pt x="1279" y="1771"/>
                  </a:lnTo>
                  <a:lnTo>
                    <a:pt x="1132" y="1892"/>
                  </a:lnTo>
                  <a:lnTo>
                    <a:pt x="994" y="2004"/>
                  </a:lnTo>
                  <a:lnTo>
                    <a:pt x="864" y="2125"/>
                  </a:lnTo>
                  <a:lnTo>
                    <a:pt x="734" y="2246"/>
                  </a:lnTo>
                  <a:lnTo>
                    <a:pt x="622" y="2367"/>
                  </a:lnTo>
                  <a:lnTo>
                    <a:pt x="519" y="2488"/>
                  </a:lnTo>
                  <a:lnTo>
                    <a:pt x="424" y="2609"/>
                  </a:lnTo>
                  <a:lnTo>
                    <a:pt x="337" y="2730"/>
                  </a:lnTo>
                  <a:lnTo>
                    <a:pt x="259" y="2851"/>
                  </a:lnTo>
                  <a:lnTo>
                    <a:pt x="190" y="2972"/>
                  </a:lnTo>
                  <a:lnTo>
                    <a:pt x="130" y="3093"/>
                  </a:lnTo>
                  <a:lnTo>
                    <a:pt x="87" y="3214"/>
                  </a:lnTo>
                  <a:lnTo>
                    <a:pt x="43" y="3335"/>
                  </a:lnTo>
                  <a:lnTo>
                    <a:pt x="18" y="3447"/>
                  </a:lnTo>
                  <a:lnTo>
                    <a:pt x="0" y="3559"/>
                  </a:lnTo>
                  <a:lnTo>
                    <a:pt x="0" y="3680"/>
                  </a:lnTo>
                  <a:lnTo>
                    <a:pt x="9" y="3784"/>
                  </a:lnTo>
                  <a:lnTo>
                    <a:pt x="26" y="3896"/>
                  </a:lnTo>
                  <a:lnTo>
                    <a:pt x="52" y="4000"/>
                  </a:lnTo>
                  <a:lnTo>
                    <a:pt x="95" y="4104"/>
                  </a:lnTo>
                  <a:lnTo>
                    <a:pt x="147" y="4207"/>
                  </a:lnTo>
                  <a:lnTo>
                    <a:pt x="208" y="4294"/>
                  </a:lnTo>
                  <a:lnTo>
                    <a:pt x="277" y="4380"/>
                  </a:lnTo>
                  <a:lnTo>
                    <a:pt x="363" y="4466"/>
                  </a:lnTo>
                  <a:lnTo>
                    <a:pt x="458" y="4544"/>
                  </a:lnTo>
                  <a:lnTo>
                    <a:pt x="553" y="4613"/>
                  </a:lnTo>
                  <a:lnTo>
                    <a:pt x="665" y="4682"/>
                  </a:lnTo>
                  <a:lnTo>
                    <a:pt x="786" y="4743"/>
                  </a:lnTo>
                  <a:lnTo>
                    <a:pt x="916" y="4795"/>
                  </a:lnTo>
                  <a:lnTo>
                    <a:pt x="1045" y="4846"/>
                  </a:lnTo>
                  <a:lnTo>
                    <a:pt x="1192" y="4890"/>
                  </a:lnTo>
                  <a:lnTo>
                    <a:pt x="1339" y="4924"/>
                  </a:lnTo>
                  <a:lnTo>
                    <a:pt x="1495" y="4959"/>
                  </a:lnTo>
                  <a:lnTo>
                    <a:pt x="1659" y="4985"/>
                  </a:lnTo>
                  <a:lnTo>
                    <a:pt x="1832" y="5011"/>
                  </a:lnTo>
                  <a:lnTo>
                    <a:pt x="2004" y="5028"/>
                  </a:lnTo>
                  <a:lnTo>
                    <a:pt x="2194" y="5036"/>
                  </a:lnTo>
                  <a:lnTo>
                    <a:pt x="2566" y="5036"/>
                  </a:lnTo>
                  <a:lnTo>
                    <a:pt x="2764" y="5028"/>
                  </a:lnTo>
                  <a:lnTo>
                    <a:pt x="2972" y="5019"/>
                  </a:lnTo>
                  <a:lnTo>
                    <a:pt x="3170" y="5002"/>
                  </a:lnTo>
                  <a:lnTo>
                    <a:pt x="3386" y="4976"/>
                  </a:lnTo>
                  <a:lnTo>
                    <a:pt x="3594" y="4941"/>
                  </a:lnTo>
                  <a:lnTo>
                    <a:pt x="3810" y="4907"/>
                  </a:lnTo>
                  <a:lnTo>
                    <a:pt x="4034" y="4864"/>
                  </a:lnTo>
                  <a:lnTo>
                    <a:pt x="4250" y="4812"/>
                  </a:lnTo>
                  <a:lnTo>
                    <a:pt x="4475" y="4760"/>
                  </a:lnTo>
                  <a:lnTo>
                    <a:pt x="4699" y="4700"/>
                  </a:lnTo>
                  <a:lnTo>
                    <a:pt x="4924" y="4630"/>
                  </a:lnTo>
                  <a:lnTo>
                    <a:pt x="5157" y="4553"/>
                  </a:lnTo>
                  <a:lnTo>
                    <a:pt x="5382" y="4475"/>
                  </a:lnTo>
                  <a:lnTo>
                    <a:pt x="5606" y="4397"/>
                  </a:lnTo>
                  <a:lnTo>
                    <a:pt x="5822" y="4311"/>
                  </a:lnTo>
                  <a:lnTo>
                    <a:pt x="6030" y="4216"/>
                  </a:lnTo>
                  <a:lnTo>
                    <a:pt x="6237" y="4121"/>
                  </a:lnTo>
                  <a:lnTo>
                    <a:pt x="6436" y="4026"/>
                  </a:lnTo>
                  <a:lnTo>
                    <a:pt x="6634" y="3922"/>
                  </a:lnTo>
                  <a:lnTo>
                    <a:pt x="6824" y="3818"/>
                  </a:lnTo>
                  <a:lnTo>
                    <a:pt x="7006" y="3715"/>
                  </a:lnTo>
                  <a:lnTo>
                    <a:pt x="7178" y="3603"/>
                  </a:lnTo>
                  <a:lnTo>
                    <a:pt x="7343" y="3490"/>
                  </a:lnTo>
                  <a:lnTo>
                    <a:pt x="7507" y="3378"/>
                  </a:lnTo>
                  <a:lnTo>
                    <a:pt x="7662" y="3266"/>
                  </a:lnTo>
                  <a:lnTo>
                    <a:pt x="7809" y="3145"/>
                  </a:lnTo>
                  <a:lnTo>
                    <a:pt x="7947" y="3032"/>
                  </a:lnTo>
                  <a:lnTo>
                    <a:pt x="8077" y="2911"/>
                  </a:lnTo>
                  <a:lnTo>
                    <a:pt x="8198" y="2791"/>
                  </a:lnTo>
                  <a:lnTo>
                    <a:pt x="8310" y="2670"/>
                  </a:lnTo>
                  <a:lnTo>
                    <a:pt x="8422" y="2549"/>
                  </a:lnTo>
                  <a:lnTo>
                    <a:pt x="8517" y="2428"/>
                  </a:lnTo>
                  <a:lnTo>
                    <a:pt x="8604" y="2307"/>
                  </a:lnTo>
                  <a:lnTo>
                    <a:pt x="8681" y="2186"/>
                  </a:lnTo>
                  <a:lnTo>
                    <a:pt x="8751" y="2065"/>
                  </a:lnTo>
                  <a:lnTo>
                    <a:pt x="8802" y="1944"/>
                  </a:lnTo>
                  <a:lnTo>
                    <a:pt x="8854" y="1823"/>
                  </a:lnTo>
                  <a:lnTo>
                    <a:pt x="8889" y="1702"/>
                  </a:lnTo>
                  <a:lnTo>
                    <a:pt x="8915" y="1590"/>
                  </a:lnTo>
                  <a:lnTo>
                    <a:pt x="8932" y="1478"/>
                  </a:lnTo>
                  <a:lnTo>
                    <a:pt x="8941" y="1357"/>
                  </a:lnTo>
                  <a:lnTo>
                    <a:pt x="8932" y="1253"/>
                  </a:lnTo>
                  <a:lnTo>
                    <a:pt x="8915" y="1141"/>
                  </a:lnTo>
                  <a:lnTo>
                    <a:pt x="8880" y="1037"/>
                  </a:lnTo>
                  <a:lnTo>
                    <a:pt x="8846" y="933"/>
                  </a:lnTo>
                  <a:lnTo>
                    <a:pt x="8794" y="830"/>
                  </a:lnTo>
                  <a:lnTo>
                    <a:pt x="8725" y="743"/>
                  </a:lnTo>
                  <a:lnTo>
                    <a:pt x="8656" y="657"/>
                  </a:lnTo>
                  <a:lnTo>
                    <a:pt x="8578" y="571"/>
                  </a:lnTo>
                  <a:lnTo>
                    <a:pt x="8483" y="493"/>
                  </a:lnTo>
                  <a:lnTo>
                    <a:pt x="8379" y="424"/>
                  </a:lnTo>
                  <a:lnTo>
                    <a:pt x="8267" y="355"/>
                  </a:lnTo>
                  <a:lnTo>
                    <a:pt x="8155" y="294"/>
                  </a:lnTo>
                  <a:lnTo>
                    <a:pt x="8025" y="242"/>
                  </a:lnTo>
                  <a:lnTo>
                    <a:pt x="7887" y="190"/>
                  </a:lnTo>
                  <a:lnTo>
                    <a:pt x="7749" y="147"/>
                  </a:lnTo>
                  <a:lnTo>
                    <a:pt x="7593" y="113"/>
                  </a:lnTo>
                  <a:lnTo>
                    <a:pt x="7438" y="78"/>
                  </a:lnTo>
                  <a:lnTo>
                    <a:pt x="7273" y="52"/>
                  </a:lnTo>
                  <a:lnTo>
                    <a:pt x="7101" y="26"/>
                  </a:lnTo>
                  <a:lnTo>
                    <a:pt x="6928" y="9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6"/>
            <p:cNvSpPr/>
            <p:nvPr/>
          </p:nvSpPr>
          <p:spPr>
            <a:xfrm>
              <a:off x="-1689013" y="3617323"/>
              <a:ext cx="270182" cy="118882"/>
            </a:xfrm>
            <a:custGeom>
              <a:rect b="b" l="l" r="r" t="t"/>
              <a:pathLst>
                <a:path extrusionOk="0" h="3007" w="6834">
                  <a:moveTo>
                    <a:pt x="5089" y="381"/>
                  </a:moveTo>
                  <a:lnTo>
                    <a:pt x="5175" y="389"/>
                  </a:lnTo>
                  <a:lnTo>
                    <a:pt x="5261" y="407"/>
                  </a:lnTo>
                  <a:lnTo>
                    <a:pt x="5339" y="433"/>
                  </a:lnTo>
                  <a:lnTo>
                    <a:pt x="5408" y="459"/>
                  </a:lnTo>
                  <a:lnTo>
                    <a:pt x="5469" y="493"/>
                  </a:lnTo>
                  <a:lnTo>
                    <a:pt x="5529" y="536"/>
                  </a:lnTo>
                  <a:lnTo>
                    <a:pt x="5581" y="588"/>
                  </a:lnTo>
                  <a:lnTo>
                    <a:pt x="5633" y="640"/>
                  </a:lnTo>
                  <a:lnTo>
                    <a:pt x="5667" y="700"/>
                  </a:lnTo>
                  <a:lnTo>
                    <a:pt x="5702" y="761"/>
                  </a:lnTo>
                  <a:lnTo>
                    <a:pt x="5728" y="830"/>
                  </a:lnTo>
                  <a:lnTo>
                    <a:pt x="5730" y="839"/>
                  </a:lnTo>
                  <a:lnTo>
                    <a:pt x="5730" y="839"/>
                  </a:lnTo>
                  <a:lnTo>
                    <a:pt x="3658" y="1354"/>
                  </a:lnTo>
                  <a:lnTo>
                    <a:pt x="3658" y="1354"/>
                  </a:lnTo>
                  <a:lnTo>
                    <a:pt x="3663" y="1340"/>
                  </a:lnTo>
                  <a:lnTo>
                    <a:pt x="3698" y="1245"/>
                  </a:lnTo>
                  <a:lnTo>
                    <a:pt x="3732" y="1158"/>
                  </a:lnTo>
                  <a:lnTo>
                    <a:pt x="3776" y="1072"/>
                  </a:lnTo>
                  <a:lnTo>
                    <a:pt x="3827" y="994"/>
                  </a:lnTo>
                  <a:lnTo>
                    <a:pt x="3871" y="925"/>
                  </a:lnTo>
                  <a:lnTo>
                    <a:pt x="3931" y="856"/>
                  </a:lnTo>
                  <a:lnTo>
                    <a:pt x="3983" y="795"/>
                  </a:lnTo>
                  <a:lnTo>
                    <a:pt x="4052" y="735"/>
                  </a:lnTo>
                  <a:lnTo>
                    <a:pt x="4113" y="683"/>
                  </a:lnTo>
                  <a:lnTo>
                    <a:pt x="4182" y="631"/>
                  </a:lnTo>
                  <a:lnTo>
                    <a:pt x="4259" y="588"/>
                  </a:lnTo>
                  <a:lnTo>
                    <a:pt x="4337" y="545"/>
                  </a:lnTo>
                  <a:lnTo>
                    <a:pt x="4415" y="510"/>
                  </a:lnTo>
                  <a:lnTo>
                    <a:pt x="4588" y="450"/>
                  </a:lnTo>
                  <a:lnTo>
                    <a:pt x="4700" y="424"/>
                  </a:lnTo>
                  <a:lnTo>
                    <a:pt x="4804" y="398"/>
                  </a:lnTo>
                  <a:lnTo>
                    <a:pt x="4899" y="389"/>
                  </a:lnTo>
                  <a:lnTo>
                    <a:pt x="5002" y="381"/>
                  </a:lnTo>
                  <a:close/>
                  <a:moveTo>
                    <a:pt x="2826" y="1770"/>
                  </a:moveTo>
                  <a:lnTo>
                    <a:pt x="2800" y="1849"/>
                  </a:lnTo>
                  <a:lnTo>
                    <a:pt x="2739" y="2005"/>
                  </a:lnTo>
                  <a:lnTo>
                    <a:pt x="2661" y="2143"/>
                  </a:lnTo>
                  <a:lnTo>
                    <a:pt x="2618" y="2203"/>
                  </a:lnTo>
                  <a:lnTo>
                    <a:pt x="2575" y="2264"/>
                  </a:lnTo>
                  <a:lnTo>
                    <a:pt x="2523" y="2316"/>
                  </a:lnTo>
                  <a:lnTo>
                    <a:pt x="2463" y="2359"/>
                  </a:lnTo>
                  <a:lnTo>
                    <a:pt x="2411" y="2402"/>
                  </a:lnTo>
                  <a:lnTo>
                    <a:pt x="2342" y="2445"/>
                  </a:lnTo>
                  <a:lnTo>
                    <a:pt x="2273" y="2480"/>
                  </a:lnTo>
                  <a:lnTo>
                    <a:pt x="2204" y="2514"/>
                  </a:lnTo>
                  <a:lnTo>
                    <a:pt x="2031" y="2575"/>
                  </a:lnTo>
                  <a:lnTo>
                    <a:pt x="1867" y="2618"/>
                  </a:lnTo>
                  <a:lnTo>
                    <a:pt x="1780" y="2627"/>
                  </a:lnTo>
                  <a:lnTo>
                    <a:pt x="1694" y="2635"/>
                  </a:lnTo>
                  <a:lnTo>
                    <a:pt x="1530" y="2635"/>
                  </a:lnTo>
                  <a:lnTo>
                    <a:pt x="1452" y="2627"/>
                  </a:lnTo>
                  <a:lnTo>
                    <a:pt x="1374" y="2609"/>
                  </a:lnTo>
                  <a:lnTo>
                    <a:pt x="1297" y="2584"/>
                  </a:lnTo>
                  <a:lnTo>
                    <a:pt x="1227" y="2558"/>
                  </a:lnTo>
                  <a:lnTo>
                    <a:pt x="1158" y="2514"/>
                  </a:lnTo>
                  <a:lnTo>
                    <a:pt x="1107" y="2471"/>
                  </a:lnTo>
                  <a:lnTo>
                    <a:pt x="1055" y="2419"/>
                  </a:lnTo>
                  <a:lnTo>
                    <a:pt x="1003" y="2359"/>
                  </a:lnTo>
                  <a:lnTo>
                    <a:pt x="968" y="2299"/>
                  </a:lnTo>
                  <a:lnTo>
                    <a:pt x="947" y="2235"/>
                  </a:lnTo>
                  <a:lnTo>
                    <a:pt x="947" y="2235"/>
                  </a:lnTo>
                  <a:lnTo>
                    <a:pt x="2826" y="1770"/>
                  </a:lnTo>
                  <a:close/>
                  <a:moveTo>
                    <a:pt x="4812" y="1"/>
                  </a:moveTo>
                  <a:lnTo>
                    <a:pt x="4657" y="9"/>
                  </a:lnTo>
                  <a:lnTo>
                    <a:pt x="4493" y="27"/>
                  </a:lnTo>
                  <a:lnTo>
                    <a:pt x="4328" y="53"/>
                  </a:lnTo>
                  <a:lnTo>
                    <a:pt x="4156" y="96"/>
                  </a:lnTo>
                  <a:lnTo>
                    <a:pt x="4009" y="148"/>
                  </a:lnTo>
                  <a:lnTo>
                    <a:pt x="3862" y="208"/>
                  </a:lnTo>
                  <a:lnTo>
                    <a:pt x="3741" y="269"/>
                  </a:lnTo>
                  <a:lnTo>
                    <a:pt x="3620" y="346"/>
                  </a:lnTo>
                  <a:lnTo>
                    <a:pt x="3517" y="424"/>
                  </a:lnTo>
                  <a:lnTo>
                    <a:pt x="3421" y="510"/>
                  </a:lnTo>
                  <a:lnTo>
                    <a:pt x="3335" y="597"/>
                  </a:lnTo>
                  <a:lnTo>
                    <a:pt x="3257" y="692"/>
                  </a:lnTo>
                  <a:lnTo>
                    <a:pt x="3188" y="795"/>
                  </a:lnTo>
                  <a:lnTo>
                    <a:pt x="3128" y="908"/>
                  </a:lnTo>
                  <a:lnTo>
                    <a:pt x="3067" y="1020"/>
                  </a:lnTo>
                  <a:lnTo>
                    <a:pt x="3016" y="1141"/>
                  </a:lnTo>
                  <a:lnTo>
                    <a:pt x="2972" y="1271"/>
                  </a:lnTo>
                  <a:lnTo>
                    <a:pt x="2929" y="1400"/>
                  </a:lnTo>
                  <a:lnTo>
                    <a:pt x="2892" y="1545"/>
                  </a:lnTo>
                  <a:lnTo>
                    <a:pt x="2892" y="1545"/>
                  </a:lnTo>
                  <a:lnTo>
                    <a:pt x="916" y="2036"/>
                  </a:lnTo>
                  <a:lnTo>
                    <a:pt x="916" y="2036"/>
                  </a:lnTo>
                  <a:lnTo>
                    <a:pt x="916" y="1962"/>
                  </a:lnTo>
                  <a:lnTo>
                    <a:pt x="934" y="1884"/>
                  </a:lnTo>
                  <a:lnTo>
                    <a:pt x="960" y="1806"/>
                  </a:lnTo>
                  <a:lnTo>
                    <a:pt x="994" y="1728"/>
                  </a:lnTo>
                  <a:lnTo>
                    <a:pt x="1046" y="1659"/>
                  </a:lnTo>
                  <a:lnTo>
                    <a:pt x="1098" y="1590"/>
                  </a:lnTo>
                  <a:lnTo>
                    <a:pt x="1158" y="1530"/>
                  </a:lnTo>
                  <a:lnTo>
                    <a:pt x="1227" y="1461"/>
                  </a:lnTo>
                  <a:lnTo>
                    <a:pt x="1297" y="1400"/>
                  </a:lnTo>
                  <a:lnTo>
                    <a:pt x="1374" y="1348"/>
                  </a:lnTo>
                  <a:lnTo>
                    <a:pt x="1547" y="1236"/>
                  </a:lnTo>
                  <a:lnTo>
                    <a:pt x="1728" y="1132"/>
                  </a:lnTo>
                  <a:lnTo>
                    <a:pt x="1616" y="986"/>
                  </a:lnTo>
                  <a:lnTo>
                    <a:pt x="571" y="1426"/>
                  </a:lnTo>
                  <a:lnTo>
                    <a:pt x="571" y="1590"/>
                  </a:lnTo>
                  <a:lnTo>
                    <a:pt x="571" y="1772"/>
                  </a:lnTo>
                  <a:lnTo>
                    <a:pt x="580" y="1875"/>
                  </a:lnTo>
                  <a:lnTo>
                    <a:pt x="597" y="1988"/>
                  </a:lnTo>
                  <a:lnTo>
                    <a:pt x="614" y="2108"/>
                  </a:lnTo>
                  <a:lnTo>
                    <a:pt x="615" y="2111"/>
                  </a:lnTo>
                  <a:lnTo>
                    <a:pt x="1" y="2264"/>
                  </a:lnTo>
                  <a:lnTo>
                    <a:pt x="61" y="2454"/>
                  </a:lnTo>
                  <a:lnTo>
                    <a:pt x="678" y="2301"/>
                  </a:lnTo>
                  <a:lnTo>
                    <a:pt x="678" y="2301"/>
                  </a:lnTo>
                  <a:lnTo>
                    <a:pt x="701" y="2368"/>
                  </a:lnTo>
                  <a:lnTo>
                    <a:pt x="761" y="2480"/>
                  </a:lnTo>
                  <a:lnTo>
                    <a:pt x="830" y="2584"/>
                  </a:lnTo>
                  <a:lnTo>
                    <a:pt x="908" y="2670"/>
                  </a:lnTo>
                  <a:lnTo>
                    <a:pt x="994" y="2756"/>
                  </a:lnTo>
                  <a:lnTo>
                    <a:pt x="1089" y="2825"/>
                  </a:lnTo>
                  <a:lnTo>
                    <a:pt x="1193" y="2877"/>
                  </a:lnTo>
                  <a:lnTo>
                    <a:pt x="1305" y="2929"/>
                  </a:lnTo>
                  <a:lnTo>
                    <a:pt x="1426" y="2964"/>
                  </a:lnTo>
                  <a:lnTo>
                    <a:pt x="1547" y="2990"/>
                  </a:lnTo>
                  <a:lnTo>
                    <a:pt x="1677" y="2998"/>
                  </a:lnTo>
                  <a:lnTo>
                    <a:pt x="1806" y="3007"/>
                  </a:lnTo>
                  <a:lnTo>
                    <a:pt x="1936" y="2998"/>
                  </a:lnTo>
                  <a:lnTo>
                    <a:pt x="2074" y="2981"/>
                  </a:lnTo>
                  <a:lnTo>
                    <a:pt x="2212" y="2955"/>
                  </a:lnTo>
                  <a:lnTo>
                    <a:pt x="2350" y="2920"/>
                  </a:lnTo>
                  <a:lnTo>
                    <a:pt x="2489" y="2877"/>
                  </a:lnTo>
                  <a:lnTo>
                    <a:pt x="2618" y="2825"/>
                  </a:lnTo>
                  <a:lnTo>
                    <a:pt x="2739" y="2765"/>
                  </a:lnTo>
                  <a:lnTo>
                    <a:pt x="2843" y="2704"/>
                  </a:lnTo>
                  <a:lnTo>
                    <a:pt x="2946" y="2635"/>
                  </a:lnTo>
                  <a:lnTo>
                    <a:pt x="3033" y="2558"/>
                  </a:lnTo>
                  <a:lnTo>
                    <a:pt x="3119" y="2480"/>
                  </a:lnTo>
                  <a:lnTo>
                    <a:pt x="3197" y="2394"/>
                  </a:lnTo>
                  <a:lnTo>
                    <a:pt x="3266" y="2299"/>
                  </a:lnTo>
                  <a:lnTo>
                    <a:pt x="3335" y="2195"/>
                  </a:lnTo>
                  <a:lnTo>
                    <a:pt x="3387" y="2091"/>
                  </a:lnTo>
                  <a:lnTo>
                    <a:pt x="3447" y="1979"/>
                  </a:lnTo>
                  <a:lnTo>
                    <a:pt x="3499" y="1849"/>
                  </a:lnTo>
                  <a:lnTo>
                    <a:pt x="3542" y="1720"/>
                  </a:lnTo>
                  <a:lnTo>
                    <a:pt x="3584" y="1582"/>
                  </a:lnTo>
                  <a:lnTo>
                    <a:pt x="3584" y="1582"/>
                  </a:lnTo>
                  <a:lnTo>
                    <a:pt x="5762" y="1043"/>
                  </a:lnTo>
                  <a:lnTo>
                    <a:pt x="5762" y="1043"/>
                  </a:lnTo>
                  <a:lnTo>
                    <a:pt x="5762" y="1124"/>
                  </a:lnTo>
                  <a:lnTo>
                    <a:pt x="5736" y="1210"/>
                  </a:lnTo>
                  <a:lnTo>
                    <a:pt x="5711" y="1305"/>
                  </a:lnTo>
                  <a:lnTo>
                    <a:pt x="5667" y="1392"/>
                  </a:lnTo>
                  <a:lnTo>
                    <a:pt x="5616" y="1478"/>
                  </a:lnTo>
                  <a:lnTo>
                    <a:pt x="5555" y="1556"/>
                  </a:lnTo>
                  <a:lnTo>
                    <a:pt x="5477" y="1642"/>
                  </a:lnTo>
                  <a:lnTo>
                    <a:pt x="5400" y="1720"/>
                  </a:lnTo>
                  <a:lnTo>
                    <a:pt x="5313" y="1797"/>
                  </a:lnTo>
                  <a:lnTo>
                    <a:pt x="5218" y="1867"/>
                  </a:lnTo>
                  <a:lnTo>
                    <a:pt x="5011" y="2005"/>
                  </a:lnTo>
                  <a:lnTo>
                    <a:pt x="4795" y="2134"/>
                  </a:lnTo>
                  <a:lnTo>
                    <a:pt x="4916" y="2290"/>
                  </a:lnTo>
                  <a:lnTo>
                    <a:pt x="5555" y="2005"/>
                  </a:lnTo>
                  <a:lnTo>
                    <a:pt x="6030" y="1789"/>
                  </a:lnTo>
                  <a:lnTo>
                    <a:pt x="6065" y="1582"/>
                  </a:lnTo>
                  <a:lnTo>
                    <a:pt x="6073" y="1461"/>
                  </a:lnTo>
                  <a:lnTo>
                    <a:pt x="6082" y="1331"/>
                  </a:lnTo>
                  <a:lnTo>
                    <a:pt x="6091" y="1193"/>
                  </a:lnTo>
                  <a:lnTo>
                    <a:pt x="6073" y="1055"/>
                  </a:lnTo>
                  <a:lnTo>
                    <a:pt x="6063" y="969"/>
                  </a:lnTo>
                  <a:lnTo>
                    <a:pt x="6063" y="969"/>
                  </a:lnTo>
                  <a:lnTo>
                    <a:pt x="6834" y="778"/>
                  </a:lnTo>
                  <a:lnTo>
                    <a:pt x="6773" y="580"/>
                  </a:lnTo>
                  <a:lnTo>
                    <a:pt x="6015" y="768"/>
                  </a:lnTo>
                  <a:lnTo>
                    <a:pt x="6015" y="768"/>
                  </a:lnTo>
                  <a:lnTo>
                    <a:pt x="6013" y="761"/>
                  </a:lnTo>
                  <a:lnTo>
                    <a:pt x="5970" y="657"/>
                  </a:lnTo>
                  <a:lnTo>
                    <a:pt x="5918" y="554"/>
                  </a:lnTo>
                  <a:lnTo>
                    <a:pt x="5857" y="459"/>
                  </a:lnTo>
                  <a:lnTo>
                    <a:pt x="5780" y="364"/>
                  </a:lnTo>
                  <a:lnTo>
                    <a:pt x="5685" y="286"/>
                  </a:lnTo>
                  <a:lnTo>
                    <a:pt x="5590" y="217"/>
                  </a:lnTo>
                  <a:lnTo>
                    <a:pt x="5477" y="156"/>
                  </a:lnTo>
                  <a:lnTo>
                    <a:pt x="5365" y="104"/>
                  </a:lnTo>
                  <a:lnTo>
                    <a:pt x="5235" y="61"/>
                  </a:lnTo>
                  <a:lnTo>
                    <a:pt x="5106" y="27"/>
                  </a:lnTo>
                  <a:lnTo>
                    <a:pt x="4959" y="9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6"/>
            <p:cNvSpPr/>
            <p:nvPr/>
          </p:nvSpPr>
          <p:spPr>
            <a:xfrm>
              <a:off x="-1817739" y="3354732"/>
              <a:ext cx="316280" cy="339487"/>
            </a:xfrm>
            <a:custGeom>
              <a:rect b="b" l="l" r="r" t="t"/>
              <a:pathLst>
                <a:path extrusionOk="0" h="8587" w="8000">
                  <a:moveTo>
                    <a:pt x="6237" y="0"/>
                  </a:moveTo>
                  <a:lnTo>
                    <a:pt x="6073" y="9"/>
                  </a:lnTo>
                  <a:lnTo>
                    <a:pt x="5900" y="35"/>
                  </a:lnTo>
                  <a:lnTo>
                    <a:pt x="5727" y="61"/>
                  </a:lnTo>
                  <a:lnTo>
                    <a:pt x="5555" y="95"/>
                  </a:lnTo>
                  <a:lnTo>
                    <a:pt x="5373" y="147"/>
                  </a:lnTo>
                  <a:lnTo>
                    <a:pt x="5192" y="207"/>
                  </a:lnTo>
                  <a:lnTo>
                    <a:pt x="5010" y="277"/>
                  </a:lnTo>
                  <a:lnTo>
                    <a:pt x="4820" y="346"/>
                  </a:lnTo>
                  <a:lnTo>
                    <a:pt x="4630" y="432"/>
                  </a:lnTo>
                  <a:lnTo>
                    <a:pt x="4440" y="527"/>
                  </a:lnTo>
                  <a:lnTo>
                    <a:pt x="4250" y="631"/>
                  </a:lnTo>
                  <a:lnTo>
                    <a:pt x="4060" y="743"/>
                  </a:lnTo>
                  <a:lnTo>
                    <a:pt x="3870" y="864"/>
                  </a:lnTo>
                  <a:lnTo>
                    <a:pt x="3671" y="994"/>
                  </a:lnTo>
                  <a:lnTo>
                    <a:pt x="3481" y="1132"/>
                  </a:lnTo>
                  <a:lnTo>
                    <a:pt x="3283" y="1279"/>
                  </a:lnTo>
                  <a:lnTo>
                    <a:pt x="3093" y="1434"/>
                  </a:lnTo>
                  <a:lnTo>
                    <a:pt x="2903" y="1590"/>
                  </a:lnTo>
                  <a:lnTo>
                    <a:pt x="2713" y="1762"/>
                  </a:lnTo>
                  <a:lnTo>
                    <a:pt x="2523" y="1935"/>
                  </a:lnTo>
                  <a:lnTo>
                    <a:pt x="2341" y="2125"/>
                  </a:lnTo>
                  <a:lnTo>
                    <a:pt x="2160" y="2315"/>
                  </a:lnTo>
                  <a:lnTo>
                    <a:pt x="1978" y="2514"/>
                  </a:lnTo>
                  <a:lnTo>
                    <a:pt x="1806" y="2712"/>
                  </a:lnTo>
                  <a:lnTo>
                    <a:pt x="1633" y="2920"/>
                  </a:lnTo>
                  <a:lnTo>
                    <a:pt x="1477" y="3127"/>
                  </a:lnTo>
                  <a:lnTo>
                    <a:pt x="1322" y="3334"/>
                  </a:lnTo>
                  <a:lnTo>
                    <a:pt x="1175" y="3542"/>
                  </a:lnTo>
                  <a:lnTo>
                    <a:pt x="1046" y="3749"/>
                  </a:lnTo>
                  <a:lnTo>
                    <a:pt x="916" y="3965"/>
                  </a:lnTo>
                  <a:lnTo>
                    <a:pt x="795" y="4172"/>
                  </a:lnTo>
                  <a:lnTo>
                    <a:pt x="683" y="4380"/>
                  </a:lnTo>
                  <a:lnTo>
                    <a:pt x="579" y="4587"/>
                  </a:lnTo>
                  <a:lnTo>
                    <a:pt x="484" y="4794"/>
                  </a:lnTo>
                  <a:lnTo>
                    <a:pt x="389" y="5002"/>
                  </a:lnTo>
                  <a:lnTo>
                    <a:pt x="311" y="5200"/>
                  </a:lnTo>
                  <a:lnTo>
                    <a:pt x="242" y="5399"/>
                  </a:lnTo>
                  <a:lnTo>
                    <a:pt x="182" y="5598"/>
                  </a:lnTo>
                  <a:lnTo>
                    <a:pt x="130" y="5796"/>
                  </a:lnTo>
                  <a:lnTo>
                    <a:pt x="87" y="5986"/>
                  </a:lnTo>
                  <a:lnTo>
                    <a:pt x="52" y="6176"/>
                  </a:lnTo>
                  <a:lnTo>
                    <a:pt x="26" y="6358"/>
                  </a:lnTo>
                  <a:lnTo>
                    <a:pt x="9" y="6539"/>
                  </a:lnTo>
                  <a:lnTo>
                    <a:pt x="0" y="6712"/>
                  </a:lnTo>
                  <a:lnTo>
                    <a:pt x="0" y="6876"/>
                  </a:lnTo>
                  <a:lnTo>
                    <a:pt x="9" y="7040"/>
                  </a:lnTo>
                  <a:lnTo>
                    <a:pt x="35" y="7196"/>
                  </a:lnTo>
                  <a:lnTo>
                    <a:pt x="61" y="7351"/>
                  </a:lnTo>
                  <a:lnTo>
                    <a:pt x="104" y="7489"/>
                  </a:lnTo>
                  <a:lnTo>
                    <a:pt x="147" y="7628"/>
                  </a:lnTo>
                  <a:lnTo>
                    <a:pt x="208" y="7757"/>
                  </a:lnTo>
                  <a:lnTo>
                    <a:pt x="277" y="7878"/>
                  </a:lnTo>
                  <a:lnTo>
                    <a:pt x="354" y="7999"/>
                  </a:lnTo>
                  <a:lnTo>
                    <a:pt x="449" y="8103"/>
                  </a:lnTo>
                  <a:lnTo>
                    <a:pt x="544" y="8198"/>
                  </a:lnTo>
                  <a:lnTo>
                    <a:pt x="657" y="8284"/>
                  </a:lnTo>
                  <a:lnTo>
                    <a:pt x="769" y="8362"/>
                  </a:lnTo>
                  <a:lnTo>
                    <a:pt x="890" y="8422"/>
                  </a:lnTo>
                  <a:lnTo>
                    <a:pt x="1020" y="8483"/>
                  </a:lnTo>
                  <a:lnTo>
                    <a:pt x="1158" y="8526"/>
                  </a:lnTo>
                  <a:lnTo>
                    <a:pt x="1305" y="8552"/>
                  </a:lnTo>
                  <a:lnTo>
                    <a:pt x="1451" y="8578"/>
                  </a:lnTo>
                  <a:lnTo>
                    <a:pt x="1607" y="8586"/>
                  </a:lnTo>
                  <a:lnTo>
                    <a:pt x="1762" y="8586"/>
                  </a:lnTo>
                  <a:lnTo>
                    <a:pt x="1927" y="8578"/>
                  </a:lnTo>
                  <a:lnTo>
                    <a:pt x="2091" y="8560"/>
                  </a:lnTo>
                  <a:lnTo>
                    <a:pt x="2263" y="8526"/>
                  </a:lnTo>
                  <a:lnTo>
                    <a:pt x="2445" y="8491"/>
                  </a:lnTo>
                  <a:lnTo>
                    <a:pt x="2618" y="8439"/>
                  </a:lnTo>
                  <a:lnTo>
                    <a:pt x="2799" y="8388"/>
                  </a:lnTo>
                  <a:lnTo>
                    <a:pt x="2989" y="8319"/>
                  </a:lnTo>
                  <a:lnTo>
                    <a:pt x="3170" y="8241"/>
                  </a:lnTo>
                  <a:lnTo>
                    <a:pt x="3360" y="8154"/>
                  </a:lnTo>
                  <a:lnTo>
                    <a:pt x="3551" y="8059"/>
                  </a:lnTo>
                  <a:lnTo>
                    <a:pt x="3741" y="7956"/>
                  </a:lnTo>
                  <a:lnTo>
                    <a:pt x="3939" y="7843"/>
                  </a:lnTo>
                  <a:lnTo>
                    <a:pt x="4129" y="7723"/>
                  </a:lnTo>
                  <a:lnTo>
                    <a:pt x="4319" y="7593"/>
                  </a:lnTo>
                  <a:lnTo>
                    <a:pt x="4518" y="7455"/>
                  </a:lnTo>
                  <a:lnTo>
                    <a:pt x="4708" y="7317"/>
                  </a:lnTo>
                  <a:lnTo>
                    <a:pt x="4898" y="7161"/>
                  </a:lnTo>
                  <a:lnTo>
                    <a:pt x="5097" y="6997"/>
                  </a:lnTo>
                  <a:lnTo>
                    <a:pt x="5278" y="6833"/>
                  </a:lnTo>
                  <a:lnTo>
                    <a:pt x="5468" y="6651"/>
                  </a:lnTo>
                  <a:lnTo>
                    <a:pt x="5658" y="6470"/>
                  </a:lnTo>
                  <a:lnTo>
                    <a:pt x="5840" y="6280"/>
                  </a:lnTo>
                  <a:lnTo>
                    <a:pt x="6021" y="6081"/>
                  </a:lnTo>
                  <a:lnTo>
                    <a:pt x="6194" y="5874"/>
                  </a:lnTo>
                  <a:lnTo>
                    <a:pt x="6358" y="5667"/>
                  </a:lnTo>
                  <a:lnTo>
                    <a:pt x="6522" y="5459"/>
                  </a:lnTo>
                  <a:lnTo>
                    <a:pt x="6677" y="5252"/>
                  </a:lnTo>
                  <a:lnTo>
                    <a:pt x="6816" y="5045"/>
                  </a:lnTo>
                  <a:lnTo>
                    <a:pt x="6954" y="4837"/>
                  </a:lnTo>
                  <a:lnTo>
                    <a:pt x="7083" y="4630"/>
                  </a:lnTo>
                  <a:lnTo>
                    <a:pt x="7204" y="4423"/>
                  </a:lnTo>
                  <a:lnTo>
                    <a:pt x="7317" y="4207"/>
                  </a:lnTo>
                  <a:lnTo>
                    <a:pt x="7420" y="4000"/>
                  </a:lnTo>
                  <a:lnTo>
                    <a:pt x="7515" y="3792"/>
                  </a:lnTo>
                  <a:lnTo>
                    <a:pt x="7602" y="3594"/>
                  </a:lnTo>
                  <a:lnTo>
                    <a:pt x="7680" y="3386"/>
                  </a:lnTo>
                  <a:lnTo>
                    <a:pt x="7757" y="3188"/>
                  </a:lnTo>
                  <a:lnTo>
                    <a:pt x="7818" y="2989"/>
                  </a:lnTo>
                  <a:lnTo>
                    <a:pt x="7870" y="2799"/>
                  </a:lnTo>
                  <a:lnTo>
                    <a:pt x="7913" y="2600"/>
                  </a:lnTo>
                  <a:lnTo>
                    <a:pt x="7947" y="2419"/>
                  </a:lnTo>
                  <a:lnTo>
                    <a:pt x="7973" y="2237"/>
                  </a:lnTo>
                  <a:lnTo>
                    <a:pt x="7990" y="2056"/>
                  </a:lnTo>
                  <a:lnTo>
                    <a:pt x="7999" y="1883"/>
                  </a:lnTo>
                  <a:lnTo>
                    <a:pt x="7999" y="1710"/>
                  </a:lnTo>
                  <a:lnTo>
                    <a:pt x="7982" y="1546"/>
                  </a:lnTo>
                  <a:lnTo>
                    <a:pt x="7965" y="1391"/>
                  </a:lnTo>
                  <a:lnTo>
                    <a:pt x="7939" y="1244"/>
                  </a:lnTo>
                  <a:lnTo>
                    <a:pt x="7895" y="1097"/>
                  </a:lnTo>
                  <a:lnTo>
                    <a:pt x="7844" y="959"/>
                  </a:lnTo>
                  <a:lnTo>
                    <a:pt x="7783" y="829"/>
                  </a:lnTo>
                  <a:lnTo>
                    <a:pt x="7714" y="708"/>
                  </a:lnTo>
                  <a:lnTo>
                    <a:pt x="7636" y="596"/>
                  </a:lnTo>
                  <a:lnTo>
                    <a:pt x="7550" y="484"/>
                  </a:lnTo>
                  <a:lnTo>
                    <a:pt x="7446" y="389"/>
                  </a:lnTo>
                  <a:lnTo>
                    <a:pt x="7343" y="302"/>
                  </a:lnTo>
                  <a:lnTo>
                    <a:pt x="7222" y="225"/>
                  </a:lnTo>
                  <a:lnTo>
                    <a:pt x="7101" y="164"/>
                  </a:lnTo>
                  <a:lnTo>
                    <a:pt x="6971" y="112"/>
                  </a:lnTo>
                  <a:lnTo>
                    <a:pt x="6833" y="69"/>
                  </a:lnTo>
                  <a:lnTo>
                    <a:pt x="6695" y="35"/>
                  </a:lnTo>
                  <a:lnTo>
                    <a:pt x="6548" y="17"/>
                  </a:lnTo>
                  <a:lnTo>
                    <a:pt x="6392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-1820467" y="3343781"/>
              <a:ext cx="297145" cy="341227"/>
            </a:xfrm>
            <a:custGeom>
              <a:rect b="b" l="l" r="r" t="t"/>
              <a:pathLst>
                <a:path extrusionOk="0" h="8631" w="7516">
                  <a:moveTo>
                    <a:pt x="6764" y="1"/>
                  </a:moveTo>
                  <a:lnTo>
                    <a:pt x="0" y="7939"/>
                  </a:lnTo>
                  <a:lnTo>
                    <a:pt x="864" y="8630"/>
                  </a:lnTo>
                  <a:lnTo>
                    <a:pt x="5235" y="6704"/>
                  </a:lnTo>
                  <a:lnTo>
                    <a:pt x="7515" y="666"/>
                  </a:lnTo>
                  <a:lnTo>
                    <a:pt x="6764" y="1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6"/>
            <p:cNvSpPr/>
            <p:nvPr/>
          </p:nvSpPr>
          <p:spPr>
            <a:xfrm>
              <a:off x="-1842014" y="3333541"/>
              <a:ext cx="316280" cy="339487"/>
            </a:xfrm>
            <a:custGeom>
              <a:rect b="b" l="l" r="r" t="t"/>
              <a:pathLst>
                <a:path extrusionOk="0" h="8587" w="8000">
                  <a:moveTo>
                    <a:pt x="6238" y="1"/>
                  </a:moveTo>
                  <a:lnTo>
                    <a:pt x="6074" y="9"/>
                  </a:lnTo>
                  <a:lnTo>
                    <a:pt x="5901" y="26"/>
                  </a:lnTo>
                  <a:lnTo>
                    <a:pt x="5728" y="52"/>
                  </a:lnTo>
                  <a:lnTo>
                    <a:pt x="5555" y="96"/>
                  </a:lnTo>
                  <a:lnTo>
                    <a:pt x="5374" y="147"/>
                  </a:lnTo>
                  <a:lnTo>
                    <a:pt x="5192" y="199"/>
                  </a:lnTo>
                  <a:lnTo>
                    <a:pt x="5011" y="268"/>
                  </a:lnTo>
                  <a:lnTo>
                    <a:pt x="4821" y="346"/>
                  </a:lnTo>
                  <a:lnTo>
                    <a:pt x="4640" y="432"/>
                  </a:lnTo>
                  <a:lnTo>
                    <a:pt x="4450" y="528"/>
                  </a:lnTo>
                  <a:lnTo>
                    <a:pt x="4251" y="631"/>
                  </a:lnTo>
                  <a:lnTo>
                    <a:pt x="4061" y="743"/>
                  </a:lnTo>
                  <a:lnTo>
                    <a:pt x="3871" y="864"/>
                  </a:lnTo>
                  <a:lnTo>
                    <a:pt x="3672" y="994"/>
                  </a:lnTo>
                  <a:lnTo>
                    <a:pt x="3482" y="1124"/>
                  </a:lnTo>
                  <a:lnTo>
                    <a:pt x="3292" y="1270"/>
                  </a:lnTo>
                  <a:lnTo>
                    <a:pt x="3093" y="1426"/>
                  </a:lnTo>
                  <a:lnTo>
                    <a:pt x="2903" y="1590"/>
                  </a:lnTo>
                  <a:lnTo>
                    <a:pt x="2713" y="1754"/>
                  </a:lnTo>
                  <a:lnTo>
                    <a:pt x="2532" y="1935"/>
                  </a:lnTo>
                  <a:lnTo>
                    <a:pt x="2342" y="2117"/>
                  </a:lnTo>
                  <a:lnTo>
                    <a:pt x="2161" y="2307"/>
                  </a:lnTo>
                  <a:lnTo>
                    <a:pt x="1979" y="2506"/>
                  </a:lnTo>
                  <a:lnTo>
                    <a:pt x="1806" y="2713"/>
                  </a:lnTo>
                  <a:lnTo>
                    <a:pt x="1634" y="2912"/>
                  </a:lnTo>
                  <a:lnTo>
                    <a:pt x="1478" y="3119"/>
                  </a:lnTo>
                  <a:lnTo>
                    <a:pt x="1323" y="3326"/>
                  </a:lnTo>
                  <a:lnTo>
                    <a:pt x="1176" y="3542"/>
                  </a:lnTo>
                  <a:lnTo>
                    <a:pt x="1046" y="3749"/>
                  </a:lnTo>
                  <a:lnTo>
                    <a:pt x="917" y="3957"/>
                  </a:lnTo>
                  <a:lnTo>
                    <a:pt x="796" y="4164"/>
                  </a:lnTo>
                  <a:lnTo>
                    <a:pt x="683" y="4371"/>
                  </a:lnTo>
                  <a:lnTo>
                    <a:pt x="580" y="4579"/>
                  </a:lnTo>
                  <a:lnTo>
                    <a:pt x="485" y="4786"/>
                  </a:lnTo>
                  <a:lnTo>
                    <a:pt x="398" y="4993"/>
                  </a:lnTo>
                  <a:lnTo>
                    <a:pt x="312" y="5201"/>
                  </a:lnTo>
                  <a:lnTo>
                    <a:pt x="243" y="5399"/>
                  </a:lnTo>
                  <a:lnTo>
                    <a:pt x="182" y="5598"/>
                  </a:lnTo>
                  <a:lnTo>
                    <a:pt x="131" y="5788"/>
                  </a:lnTo>
                  <a:lnTo>
                    <a:pt x="87" y="5978"/>
                  </a:lnTo>
                  <a:lnTo>
                    <a:pt x="53" y="6168"/>
                  </a:lnTo>
                  <a:lnTo>
                    <a:pt x="27" y="6350"/>
                  </a:lnTo>
                  <a:lnTo>
                    <a:pt x="10" y="6531"/>
                  </a:lnTo>
                  <a:lnTo>
                    <a:pt x="1" y="6704"/>
                  </a:lnTo>
                  <a:lnTo>
                    <a:pt x="1" y="6876"/>
                  </a:lnTo>
                  <a:lnTo>
                    <a:pt x="10" y="7032"/>
                  </a:lnTo>
                  <a:lnTo>
                    <a:pt x="36" y="7196"/>
                  </a:lnTo>
                  <a:lnTo>
                    <a:pt x="61" y="7343"/>
                  </a:lnTo>
                  <a:lnTo>
                    <a:pt x="105" y="7490"/>
                  </a:lnTo>
                  <a:lnTo>
                    <a:pt x="148" y="7628"/>
                  </a:lnTo>
                  <a:lnTo>
                    <a:pt x="208" y="7758"/>
                  </a:lnTo>
                  <a:lnTo>
                    <a:pt x="277" y="7878"/>
                  </a:lnTo>
                  <a:lnTo>
                    <a:pt x="355" y="7991"/>
                  </a:lnTo>
                  <a:lnTo>
                    <a:pt x="450" y="8094"/>
                  </a:lnTo>
                  <a:lnTo>
                    <a:pt x="545" y="8198"/>
                  </a:lnTo>
                  <a:lnTo>
                    <a:pt x="657" y="8284"/>
                  </a:lnTo>
                  <a:lnTo>
                    <a:pt x="770" y="8354"/>
                  </a:lnTo>
                  <a:lnTo>
                    <a:pt x="899" y="8423"/>
                  </a:lnTo>
                  <a:lnTo>
                    <a:pt x="1029" y="8474"/>
                  </a:lnTo>
                  <a:lnTo>
                    <a:pt x="1158" y="8518"/>
                  </a:lnTo>
                  <a:lnTo>
                    <a:pt x="1305" y="8552"/>
                  </a:lnTo>
                  <a:lnTo>
                    <a:pt x="1452" y="8570"/>
                  </a:lnTo>
                  <a:lnTo>
                    <a:pt x="1608" y="8578"/>
                  </a:lnTo>
                  <a:lnTo>
                    <a:pt x="1763" y="8587"/>
                  </a:lnTo>
                  <a:lnTo>
                    <a:pt x="1927" y="8570"/>
                  </a:lnTo>
                  <a:lnTo>
                    <a:pt x="2091" y="8552"/>
                  </a:lnTo>
                  <a:lnTo>
                    <a:pt x="2264" y="8526"/>
                  </a:lnTo>
                  <a:lnTo>
                    <a:pt x="2446" y="8483"/>
                  </a:lnTo>
                  <a:lnTo>
                    <a:pt x="2618" y="8440"/>
                  </a:lnTo>
                  <a:lnTo>
                    <a:pt x="2800" y="8379"/>
                  </a:lnTo>
                  <a:lnTo>
                    <a:pt x="2990" y="8310"/>
                  </a:lnTo>
                  <a:lnTo>
                    <a:pt x="3171" y="8233"/>
                  </a:lnTo>
                  <a:lnTo>
                    <a:pt x="3361" y="8146"/>
                  </a:lnTo>
                  <a:lnTo>
                    <a:pt x="3551" y="8051"/>
                  </a:lnTo>
                  <a:lnTo>
                    <a:pt x="3750" y="7956"/>
                  </a:lnTo>
                  <a:lnTo>
                    <a:pt x="3940" y="7844"/>
                  </a:lnTo>
                  <a:lnTo>
                    <a:pt x="4130" y="7723"/>
                  </a:lnTo>
                  <a:lnTo>
                    <a:pt x="4329" y="7593"/>
                  </a:lnTo>
                  <a:lnTo>
                    <a:pt x="4519" y="7455"/>
                  </a:lnTo>
                  <a:lnTo>
                    <a:pt x="4709" y="7308"/>
                  </a:lnTo>
                  <a:lnTo>
                    <a:pt x="4907" y="7153"/>
                  </a:lnTo>
                  <a:lnTo>
                    <a:pt x="5097" y="6997"/>
                  </a:lnTo>
                  <a:lnTo>
                    <a:pt x="5287" y="6825"/>
                  </a:lnTo>
                  <a:lnTo>
                    <a:pt x="5469" y="6652"/>
                  </a:lnTo>
                  <a:lnTo>
                    <a:pt x="5659" y="6462"/>
                  </a:lnTo>
                  <a:lnTo>
                    <a:pt x="5840" y="6272"/>
                  </a:lnTo>
                  <a:lnTo>
                    <a:pt x="6022" y="6073"/>
                  </a:lnTo>
                  <a:lnTo>
                    <a:pt x="6194" y="5874"/>
                  </a:lnTo>
                  <a:lnTo>
                    <a:pt x="6367" y="5667"/>
                  </a:lnTo>
                  <a:lnTo>
                    <a:pt x="6523" y="5460"/>
                  </a:lnTo>
                  <a:lnTo>
                    <a:pt x="6678" y="5253"/>
                  </a:lnTo>
                  <a:lnTo>
                    <a:pt x="6816" y="5045"/>
                  </a:lnTo>
                  <a:lnTo>
                    <a:pt x="6955" y="4829"/>
                  </a:lnTo>
                  <a:lnTo>
                    <a:pt x="7084" y="4622"/>
                  </a:lnTo>
                  <a:lnTo>
                    <a:pt x="7205" y="4415"/>
                  </a:lnTo>
                  <a:lnTo>
                    <a:pt x="7317" y="4207"/>
                  </a:lnTo>
                  <a:lnTo>
                    <a:pt x="7421" y="4000"/>
                  </a:lnTo>
                  <a:lnTo>
                    <a:pt x="7516" y="3793"/>
                  </a:lnTo>
                  <a:lnTo>
                    <a:pt x="7602" y="3585"/>
                  </a:lnTo>
                  <a:lnTo>
                    <a:pt x="7689" y="3387"/>
                  </a:lnTo>
                  <a:lnTo>
                    <a:pt x="7758" y="3179"/>
                  </a:lnTo>
                  <a:lnTo>
                    <a:pt x="7818" y="2989"/>
                  </a:lnTo>
                  <a:lnTo>
                    <a:pt x="7870" y="2791"/>
                  </a:lnTo>
                  <a:lnTo>
                    <a:pt x="7913" y="2601"/>
                  </a:lnTo>
                  <a:lnTo>
                    <a:pt x="7948" y="2411"/>
                  </a:lnTo>
                  <a:lnTo>
                    <a:pt x="7974" y="2229"/>
                  </a:lnTo>
                  <a:lnTo>
                    <a:pt x="7991" y="2048"/>
                  </a:lnTo>
                  <a:lnTo>
                    <a:pt x="8000" y="1875"/>
                  </a:lnTo>
                  <a:lnTo>
                    <a:pt x="8000" y="1711"/>
                  </a:lnTo>
                  <a:lnTo>
                    <a:pt x="7991" y="1547"/>
                  </a:lnTo>
                  <a:lnTo>
                    <a:pt x="7965" y="1391"/>
                  </a:lnTo>
                  <a:lnTo>
                    <a:pt x="7939" y="1236"/>
                  </a:lnTo>
                  <a:lnTo>
                    <a:pt x="7896" y="1089"/>
                  </a:lnTo>
                  <a:lnTo>
                    <a:pt x="7844" y="959"/>
                  </a:lnTo>
                  <a:lnTo>
                    <a:pt x="7792" y="821"/>
                  </a:lnTo>
                  <a:lnTo>
                    <a:pt x="7723" y="700"/>
                  </a:lnTo>
                  <a:lnTo>
                    <a:pt x="7637" y="588"/>
                  </a:lnTo>
                  <a:lnTo>
                    <a:pt x="7551" y="484"/>
                  </a:lnTo>
                  <a:lnTo>
                    <a:pt x="7456" y="389"/>
                  </a:lnTo>
                  <a:lnTo>
                    <a:pt x="7343" y="303"/>
                  </a:lnTo>
                  <a:lnTo>
                    <a:pt x="7231" y="225"/>
                  </a:lnTo>
                  <a:lnTo>
                    <a:pt x="7101" y="156"/>
                  </a:lnTo>
                  <a:lnTo>
                    <a:pt x="6972" y="104"/>
                  </a:lnTo>
                  <a:lnTo>
                    <a:pt x="6834" y="61"/>
                  </a:lnTo>
                  <a:lnTo>
                    <a:pt x="6695" y="35"/>
                  </a:lnTo>
                  <a:lnTo>
                    <a:pt x="6549" y="9"/>
                  </a:lnTo>
                  <a:lnTo>
                    <a:pt x="6393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-1821851" y="3350976"/>
              <a:ext cx="275638" cy="298173"/>
            </a:xfrm>
            <a:custGeom>
              <a:rect b="b" l="l" r="r" t="t"/>
              <a:pathLst>
                <a:path extrusionOk="0" h="7542" w="6972">
                  <a:moveTo>
                    <a:pt x="5702" y="0"/>
                  </a:moveTo>
                  <a:lnTo>
                    <a:pt x="5572" y="9"/>
                  </a:lnTo>
                  <a:lnTo>
                    <a:pt x="5434" y="26"/>
                  </a:lnTo>
                  <a:lnTo>
                    <a:pt x="5287" y="52"/>
                  </a:lnTo>
                  <a:lnTo>
                    <a:pt x="5140" y="78"/>
                  </a:lnTo>
                  <a:lnTo>
                    <a:pt x="4993" y="121"/>
                  </a:lnTo>
                  <a:lnTo>
                    <a:pt x="4838" y="173"/>
                  </a:lnTo>
                  <a:lnTo>
                    <a:pt x="4682" y="233"/>
                  </a:lnTo>
                  <a:lnTo>
                    <a:pt x="4527" y="294"/>
                  </a:lnTo>
                  <a:lnTo>
                    <a:pt x="4371" y="372"/>
                  </a:lnTo>
                  <a:lnTo>
                    <a:pt x="4207" y="449"/>
                  </a:lnTo>
                  <a:lnTo>
                    <a:pt x="4043" y="544"/>
                  </a:lnTo>
                  <a:lnTo>
                    <a:pt x="3870" y="639"/>
                  </a:lnTo>
                  <a:lnTo>
                    <a:pt x="3706" y="743"/>
                  </a:lnTo>
                  <a:lnTo>
                    <a:pt x="3542" y="855"/>
                  </a:lnTo>
                  <a:lnTo>
                    <a:pt x="3369" y="976"/>
                  </a:lnTo>
                  <a:lnTo>
                    <a:pt x="3205" y="1106"/>
                  </a:lnTo>
                  <a:lnTo>
                    <a:pt x="3033" y="1235"/>
                  </a:lnTo>
                  <a:lnTo>
                    <a:pt x="2860" y="1374"/>
                  </a:lnTo>
                  <a:lnTo>
                    <a:pt x="2696" y="1520"/>
                  </a:lnTo>
                  <a:lnTo>
                    <a:pt x="2532" y="1676"/>
                  </a:lnTo>
                  <a:lnTo>
                    <a:pt x="2359" y="1831"/>
                  </a:lnTo>
                  <a:lnTo>
                    <a:pt x="2195" y="1996"/>
                  </a:lnTo>
                  <a:lnTo>
                    <a:pt x="2031" y="2168"/>
                  </a:lnTo>
                  <a:lnTo>
                    <a:pt x="1875" y="2350"/>
                  </a:lnTo>
                  <a:lnTo>
                    <a:pt x="1720" y="2531"/>
                  </a:lnTo>
                  <a:lnTo>
                    <a:pt x="1564" y="2712"/>
                  </a:lnTo>
                  <a:lnTo>
                    <a:pt x="1426" y="2894"/>
                  </a:lnTo>
                  <a:lnTo>
                    <a:pt x="1288" y="3084"/>
                  </a:lnTo>
                  <a:lnTo>
                    <a:pt x="1150" y="3265"/>
                  </a:lnTo>
                  <a:lnTo>
                    <a:pt x="1029" y="3447"/>
                  </a:lnTo>
                  <a:lnTo>
                    <a:pt x="908" y="3637"/>
                  </a:lnTo>
                  <a:lnTo>
                    <a:pt x="795" y="3818"/>
                  </a:lnTo>
                  <a:lnTo>
                    <a:pt x="692" y="4000"/>
                  </a:lnTo>
                  <a:lnTo>
                    <a:pt x="597" y="4181"/>
                  </a:lnTo>
                  <a:lnTo>
                    <a:pt x="510" y="4362"/>
                  </a:lnTo>
                  <a:lnTo>
                    <a:pt x="424" y="4544"/>
                  </a:lnTo>
                  <a:lnTo>
                    <a:pt x="346" y="4716"/>
                  </a:lnTo>
                  <a:lnTo>
                    <a:pt x="277" y="4889"/>
                  </a:lnTo>
                  <a:lnTo>
                    <a:pt x="217" y="5062"/>
                  </a:lnTo>
                  <a:lnTo>
                    <a:pt x="165" y="5235"/>
                  </a:lnTo>
                  <a:lnTo>
                    <a:pt x="122" y="5399"/>
                  </a:lnTo>
                  <a:lnTo>
                    <a:pt x="78" y="5563"/>
                  </a:lnTo>
                  <a:lnTo>
                    <a:pt x="52" y="5718"/>
                  </a:lnTo>
                  <a:lnTo>
                    <a:pt x="27" y="5874"/>
                  </a:lnTo>
                  <a:lnTo>
                    <a:pt x="9" y="6021"/>
                  </a:lnTo>
                  <a:lnTo>
                    <a:pt x="1" y="6159"/>
                  </a:lnTo>
                  <a:lnTo>
                    <a:pt x="9" y="6297"/>
                  </a:lnTo>
                  <a:lnTo>
                    <a:pt x="18" y="6435"/>
                  </a:lnTo>
                  <a:lnTo>
                    <a:pt x="35" y="6556"/>
                  </a:lnTo>
                  <a:lnTo>
                    <a:pt x="61" y="6677"/>
                  </a:lnTo>
                  <a:lnTo>
                    <a:pt x="96" y="6798"/>
                  </a:lnTo>
                  <a:lnTo>
                    <a:pt x="139" y="6902"/>
                  </a:lnTo>
                  <a:lnTo>
                    <a:pt x="191" y="7006"/>
                  </a:lnTo>
                  <a:lnTo>
                    <a:pt x="251" y="7101"/>
                  </a:lnTo>
                  <a:lnTo>
                    <a:pt x="320" y="7187"/>
                  </a:lnTo>
                  <a:lnTo>
                    <a:pt x="398" y="7265"/>
                  </a:lnTo>
                  <a:lnTo>
                    <a:pt x="484" y="7334"/>
                  </a:lnTo>
                  <a:lnTo>
                    <a:pt x="579" y="7386"/>
                  </a:lnTo>
                  <a:lnTo>
                    <a:pt x="683" y="7437"/>
                  </a:lnTo>
                  <a:lnTo>
                    <a:pt x="787" y="7481"/>
                  </a:lnTo>
                  <a:lnTo>
                    <a:pt x="899" y="7507"/>
                  </a:lnTo>
                  <a:lnTo>
                    <a:pt x="1020" y="7524"/>
                  </a:lnTo>
                  <a:lnTo>
                    <a:pt x="1141" y="7541"/>
                  </a:lnTo>
                  <a:lnTo>
                    <a:pt x="1270" y="7541"/>
                  </a:lnTo>
                  <a:lnTo>
                    <a:pt x="1400" y="7532"/>
                  </a:lnTo>
                  <a:lnTo>
                    <a:pt x="1538" y="7515"/>
                  </a:lnTo>
                  <a:lnTo>
                    <a:pt x="1685" y="7498"/>
                  </a:lnTo>
                  <a:lnTo>
                    <a:pt x="1832" y="7463"/>
                  </a:lnTo>
                  <a:lnTo>
                    <a:pt x="1979" y="7420"/>
                  </a:lnTo>
                  <a:lnTo>
                    <a:pt x="2134" y="7368"/>
                  </a:lnTo>
                  <a:lnTo>
                    <a:pt x="2290" y="7308"/>
                  </a:lnTo>
                  <a:lnTo>
                    <a:pt x="2445" y="7247"/>
                  </a:lnTo>
                  <a:lnTo>
                    <a:pt x="2601" y="7170"/>
                  </a:lnTo>
                  <a:lnTo>
                    <a:pt x="2765" y="7092"/>
                  </a:lnTo>
                  <a:lnTo>
                    <a:pt x="2929" y="6997"/>
                  </a:lnTo>
                  <a:lnTo>
                    <a:pt x="3102" y="6902"/>
                  </a:lnTo>
                  <a:lnTo>
                    <a:pt x="3266" y="6798"/>
                  </a:lnTo>
                  <a:lnTo>
                    <a:pt x="3430" y="6686"/>
                  </a:lnTo>
                  <a:lnTo>
                    <a:pt x="3603" y="6565"/>
                  </a:lnTo>
                  <a:lnTo>
                    <a:pt x="3767" y="6444"/>
                  </a:lnTo>
                  <a:lnTo>
                    <a:pt x="3940" y="6306"/>
                  </a:lnTo>
                  <a:lnTo>
                    <a:pt x="4112" y="6168"/>
                  </a:lnTo>
                  <a:lnTo>
                    <a:pt x="4276" y="6021"/>
                  </a:lnTo>
                  <a:lnTo>
                    <a:pt x="4441" y="5865"/>
                  </a:lnTo>
                  <a:lnTo>
                    <a:pt x="4613" y="5710"/>
                  </a:lnTo>
                  <a:lnTo>
                    <a:pt x="4777" y="5546"/>
                  </a:lnTo>
                  <a:lnTo>
                    <a:pt x="4942" y="5373"/>
                  </a:lnTo>
                  <a:lnTo>
                    <a:pt x="5097" y="5192"/>
                  </a:lnTo>
                  <a:lnTo>
                    <a:pt x="5253" y="5010"/>
                  </a:lnTo>
                  <a:lnTo>
                    <a:pt x="5408" y="4829"/>
                  </a:lnTo>
                  <a:lnTo>
                    <a:pt x="5546" y="4647"/>
                  </a:lnTo>
                  <a:lnTo>
                    <a:pt x="5684" y="4466"/>
                  </a:lnTo>
                  <a:lnTo>
                    <a:pt x="5823" y="4276"/>
                  </a:lnTo>
                  <a:lnTo>
                    <a:pt x="5944" y="4095"/>
                  </a:lnTo>
                  <a:lnTo>
                    <a:pt x="6065" y="3905"/>
                  </a:lnTo>
                  <a:lnTo>
                    <a:pt x="6177" y="3723"/>
                  </a:lnTo>
                  <a:lnTo>
                    <a:pt x="6280" y="3542"/>
                  </a:lnTo>
                  <a:lnTo>
                    <a:pt x="6376" y="3360"/>
                  </a:lnTo>
                  <a:lnTo>
                    <a:pt x="6462" y="3179"/>
                  </a:lnTo>
                  <a:lnTo>
                    <a:pt x="6548" y="2998"/>
                  </a:lnTo>
                  <a:lnTo>
                    <a:pt x="6626" y="2825"/>
                  </a:lnTo>
                  <a:lnTo>
                    <a:pt x="6695" y="2652"/>
                  </a:lnTo>
                  <a:lnTo>
                    <a:pt x="6756" y="2479"/>
                  </a:lnTo>
                  <a:lnTo>
                    <a:pt x="6807" y="2306"/>
                  </a:lnTo>
                  <a:lnTo>
                    <a:pt x="6851" y="2142"/>
                  </a:lnTo>
                  <a:lnTo>
                    <a:pt x="6894" y="1987"/>
                  </a:lnTo>
                  <a:lnTo>
                    <a:pt x="6920" y="1823"/>
                  </a:lnTo>
                  <a:lnTo>
                    <a:pt x="6946" y="1676"/>
                  </a:lnTo>
                  <a:lnTo>
                    <a:pt x="6963" y="1520"/>
                  </a:lnTo>
                  <a:lnTo>
                    <a:pt x="6972" y="1382"/>
                  </a:lnTo>
                  <a:lnTo>
                    <a:pt x="6963" y="1244"/>
                  </a:lnTo>
                  <a:lnTo>
                    <a:pt x="6954" y="1106"/>
                  </a:lnTo>
                  <a:lnTo>
                    <a:pt x="6937" y="985"/>
                  </a:lnTo>
                  <a:lnTo>
                    <a:pt x="6911" y="864"/>
                  </a:lnTo>
                  <a:lnTo>
                    <a:pt x="6877" y="743"/>
                  </a:lnTo>
                  <a:lnTo>
                    <a:pt x="6833" y="639"/>
                  </a:lnTo>
                  <a:lnTo>
                    <a:pt x="6781" y="536"/>
                  </a:lnTo>
                  <a:lnTo>
                    <a:pt x="6721" y="441"/>
                  </a:lnTo>
                  <a:lnTo>
                    <a:pt x="6652" y="363"/>
                  </a:lnTo>
                  <a:lnTo>
                    <a:pt x="6574" y="285"/>
                  </a:lnTo>
                  <a:lnTo>
                    <a:pt x="6488" y="216"/>
                  </a:lnTo>
                  <a:lnTo>
                    <a:pt x="6393" y="156"/>
                  </a:lnTo>
                  <a:lnTo>
                    <a:pt x="6289" y="104"/>
                  </a:lnTo>
                  <a:lnTo>
                    <a:pt x="6185" y="69"/>
                  </a:lnTo>
                  <a:lnTo>
                    <a:pt x="6073" y="35"/>
                  </a:lnTo>
                  <a:lnTo>
                    <a:pt x="5952" y="17"/>
                  </a:lnTo>
                  <a:lnTo>
                    <a:pt x="583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-1787693" y="3393318"/>
              <a:ext cx="205266" cy="196726"/>
            </a:xfrm>
            <a:custGeom>
              <a:rect b="b" l="l" r="r" t="t"/>
              <a:pathLst>
                <a:path extrusionOk="0" h="4976" w="5192">
                  <a:moveTo>
                    <a:pt x="3862" y="579"/>
                  </a:moveTo>
                  <a:lnTo>
                    <a:pt x="3931" y="588"/>
                  </a:lnTo>
                  <a:lnTo>
                    <a:pt x="4000" y="596"/>
                  </a:lnTo>
                  <a:lnTo>
                    <a:pt x="4069" y="622"/>
                  </a:lnTo>
                  <a:lnTo>
                    <a:pt x="4138" y="657"/>
                  </a:lnTo>
                  <a:lnTo>
                    <a:pt x="4199" y="691"/>
                  </a:lnTo>
                  <a:lnTo>
                    <a:pt x="4259" y="734"/>
                  </a:lnTo>
                  <a:lnTo>
                    <a:pt x="4265" y="741"/>
                  </a:lnTo>
                  <a:lnTo>
                    <a:pt x="4265" y="741"/>
                  </a:lnTo>
                  <a:lnTo>
                    <a:pt x="2717" y="2228"/>
                  </a:lnTo>
                  <a:lnTo>
                    <a:pt x="2717" y="2228"/>
                  </a:lnTo>
                  <a:lnTo>
                    <a:pt x="2713" y="2212"/>
                  </a:lnTo>
                  <a:lnTo>
                    <a:pt x="2696" y="2108"/>
                  </a:lnTo>
                  <a:lnTo>
                    <a:pt x="2687" y="2013"/>
                  </a:lnTo>
                  <a:lnTo>
                    <a:pt x="2678" y="1927"/>
                  </a:lnTo>
                  <a:lnTo>
                    <a:pt x="2687" y="1831"/>
                  </a:lnTo>
                  <a:lnTo>
                    <a:pt x="2687" y="1745"/>
                  </a:lnTo>
                  <a:lnTo>
                    <a:pt x="2704" y="1659"/>
                  </a:lnTo>
                  <a:lnTo>
                    <a:pt x="2721" y="1581"/>
                  </a:lnTo>
                  <a:lnTo>
                    <a:pt x="2747" y="1495"/>
                  </a:lnTo>
                  <a:lnTo>
                    <a:pt x="2782" y="1417"/>
                  </a:lnTo>
                  <a:lnTo>
                    <a:pt x="2816" y="1339"/>
                  </a:lnTo>
                  <a:lnTo>
                    <a:pt x="2860" y="1270"/>
                  </a:lnTo>
                  <a:lnTo>
                    <a:pt x="2903" y="1192"/>
                  </a:lnTo>
                  <a:lnTo>
                    <a:pt x="2955" y="1123"/>
                  </a:lnTo>
                  <a:lnTo>
                    <a:pt x="3076" y="985"/>
                  </a:lnTo>
                  <a:lnTo>
                    <a:pt x="3153" y="899"/>
                  </a:lnTo>
                  <a:lnTo>
                    <a:pt x="3231" y="829"/>
                  </a:lnTo>
                  <a:lnTo>
                    <a:pt x="3317" y="769"/>
                  </a:lnTo>
                  <a:lnTo>
                    <a:pt x="3395" y="717"/>
                  </a:lnTo>
                  <a:lnTo>
                    <a:pt x="3473" y="674"/>
                  </a:lnTo>
                  <a:lnTo>
                    <a:pt x="3559" y="631"/>
                  </a:lnTo>
                  <a:lnTo>
                    <a:pt x="3637" y="605"/>
                  </a:lnTo>
                  <a:lnTo>
                    <a:pt x="3715" y="588"/>
                  </a:lnTo>
                  <a:lnTo>
                    <a:pt x="3784" y="579"/>
                  </a:lnTo>
                  <a:close/>
                  <a:moveTo>
                    <a:pt x="2209" y="3002"/>
                  </a:moveTo>
                  <a:lnTo>
                    <a:pt x="2229" y="3084"/>
                  </a:lnTo>
                  <a:lnTo>
                    <a:pt x="2246" y="3248"/>
                  </a:lnTo>
                  <a:lnTo>
                    <a:pt x="2246" y="3404"/>
                  </a:lnTo>
                  <a:lnTo>
                    <a:pt x="2246" y="3481"/>
                  </a:lnTo>
                  <a:lnTo>
                    <a:pt x="2229" y="3550"/>
                  </a:lnTo>
                  <a:lnTo>
                    <a:pt x="2212" y="3628"/>
                  </a:lnTo>
                  <a:lnTo>
                    <a:pt x="2186" y="3697"/>
                  </a:lnTo>
                  <a:lnTo>
                    <a:pt x="2160" y="3766"/>
                  </a:lnTo>
                  <a:lnTo>
                    <a:pt x="2125" y="3827"/>
                  </a:lnTo>
                  <a:lnTo>
                    <a:pt x="2082" y="3896"/>
                  </a:lnTo>
                  <a:lnTo>
                    <a:pt x="2039" y="3965"/>
                  </a:lnTo>
                  <a:lnTo>
                    <a:pt x="1918" y="4095"/>
                  </a:lnTo>
                  <a:lnTo>
                    <a:pt x="1797" y="4216"/>
                  </a:lnTo>
                  <a:lnTo>
                    <a:pt x="1728" y="4267"/>
                  </a:lnTo>
                  <a:lnTo>
                    <a:pt x="1659" y="4319"/>
                  </a:lnTo>
                  <a:lnTo>
                    <a:pt x="1590" y="4362"/>
                  </a:lnTo>
                  <a:lnTo>
                    <a:pt x="1512" y="4397"/>
                  </a:lnTo>
                  <a:lnTo>
                    <a:pt x="1434" y="4432"/>
                  </a:lnTo>
                  <a:lnTo>
                    <a:pt x="1365" y="4457"/>
                  </a:lnTo>
                  <a:lnTo>
                    <a:pt x="1288" y="4475"/>
                  </a:lnTo>
                  <a:lnTo>
                    <a:pt x="1210" y="4483"/>
                  </a:lnTo>
                  <a:lnTo>
                    <a:pt x="1141" y="4483"/>
                  </a:lnTo>
                  <a:lnTo>
                    <a:pt x="1063" y="4475"/>
                  </a:lnTo>
                  <a:lnTo>
                    <a:pt x="994" y="4457"/>
                  </a:lnTo>
                  <a:lnTo>
                    <a:pt x="925" y="4423"/>
                  </a:lnTo>
                  <a:lnTo>
                    <a:pt x="856" y="4388"/>
                  </a:lnTo>
                  <a:lnTo>
                    <a:pt x="806" y="4346"/>
                  </a:lnTo>
                  <a:lnTo>
                    <a:pt x="806" y="4346"/>
                  </a:lnTo>
                  <a:lnTo>
                    <a:pt x="2209" y="3002"/>
                  </a:lnTo>
                  <a:close/>
                  <a:moveTo>
                    <a:pt x="5036" y="0"/>
                  </a:moveTo>
                  <a:lnTo>
                    <a:pt x="4472" y="542"/>
                  </a:lnTo>
                  <a:lnTo>
                    <a:pt x="4472" y="542"/>
                  </a:lnTo>
                  <a:lnTo>
                    <a:pt x="4466" y="536"/>
                  </a:lnTo>
                  <a:lnTo>
                    <a:pt x="4380" y="467"/>
                  </a:lnTo>
                  <a:lnTo>
                    <a:pt x="4276" y="406"/>
                  </a:lnTo>
                  <a:lnTo>
                    <a:pt x="4173" y="354"/>
                  </a:lnTo>
                  <a:lnTo>
                    <a:pt x="4060" y="311"/>
                  </a:lnTo>
                  <a:lnTo>
                    <a:pt x="3948" y="294"/>
                  </a:lnTo>
                  <a:lnTo>
                    <a:pt x="3827" y="277"/>
                  </a:lnTo>
                  <a:lnTo>
                    <a:pt x="3698" y="277"/>
                  </a:lnTo>
                  <a:lnTo>
                    <a:pt x="3568" y="294"/>
                  </a:lnTo>
                  <a:lnTo>
                    <a:pt x="3438" y="320"/>
                  </a:lnTo>
                  <a:lnTo>
                    <a:pt x="3309" y="354"/>
                  </a:lnTo>
                  <a:lnTo>
                    <a:pt x="3179" y="415"/>
                  </a:lnTo>
                  <a:lnTo>
                    <a:pt x="3041" y="484"/>
                  </a:lnTo>
                  <a:lnTo>
                    <a:pt x="2911" y="562"/>
                  </a:lnTo>
                  <a:lnTo>
                    <a:pt x="2782" y="657"/>
                  </a:lnTo>
                  <a:lnTo>
                    <a:pt x="2652" y="769"/>
                  </a:lnTo>
                  <a:lnTo>
                    <a:pt x="2523" y="890"/>
                  </a:lnTo>
                  <a:lnTo>
                    <a:pt x="2419" y="1011"/>
                  </a:lnTo>
                  <a:lnTo>
                    <a:pt x="2324" y="1132"/>
                  </a:lnTo>
                  <a:lnTo>
                    <a:pt x="2246" y="1253"/>
                  </a:lnTo>
                  <a:lnTo>
                    <a:pt x="2186" y="1365"/>
                  </a:lnTo>
                  <a:lnTo>
                    <a:pt x="2134" y="1486"/>
                  </a:lnTo>
                  <a:lnTo>
                    <a:pt x="2091" y="1607"/>
                  </a:lnTo>
                  <a:lnTo>
                    <a:pt x="2065" y="1736"/>
                  </a:lnTo>
                  <a:lnTo>
                    <a:pt x="2048" y="1857"/>
                  </a:lnTo>
                  <a:lnTo>
                    <a:pt x="2039" y="1978"/>
                  </a:lnTo>
                  <a:lnTo>
                    <a:pt x="2039" y="2108"/>
                  </a:lnTo>
                  <a:lnTo>
                    <a:pt x="2048" y="2237"/>
                  </a:lnTo>
                  <a:lnTo>
                    <a:pt x="2065" y="2367"/>
                  </a:lnTo>
                  <a:lnTo>
                    <a:pt x="2082" y="2497"/>
                  </a:lnTo>
                  <a:lnTo>
                    <a:pt x="2108" y="2626"/>
                  </a:lnTo>
                  <a:lnTo>
                    <a:pt x="2149" y="2773"/>
                  </a:lnTo>
                  <a:lnTo>
                    <a:pt x="680" y="4185"/>
                  </a:lnTo>
                  <a:lnTo>
                    <a:pt x="648" y="4121"/>
                  </a:lnTo>
                  <a:lnTo>
                    <a:pt x="622" y="4043"/>
                  </a:lnTo>
                  <a:lnTo>
                    <a:pt x="605" y="3965"/>
                  </a:lnTo>
                  <a:lnTo>
                    <a:pt x="605" y="3879"/>
                  </a:lnTo>
                  <a:lnTo>
                    <a:pt x="605" y="3801"/>
                  </a:lnTo>
                  <a:lnTo>
                    <a:pt x="614" y="3715"/>
                  </a:lnTo>
                  <a:lnTo>
                    <a:pt x="640" y="3628"/>
                  </a:lnTo>
                  <a:lnTo>
                    <a:pt x="666" y="3533"/>
                  </a:lnTo>
                  <a:lnTo>
                    <a:pt x="700" y="3447"/>
                  </a:lnTo>
                  <a:lnTo>
                    <a:pt x="735" y="3360"/>
                  </a:lnTo>
                  <a:lnTo>
                    <a:pt x="830" y="3179"/>
                  </a:lnTo>
                  <a:lnTo>
                    <a:pt x="942" y="2998"/>
                  </a:lnTo>
                  <a:lnTo>
                    <a:pt x="769" y="2929"/>
                  </a:lnTo>
                  <a:lnTo>
                    <a:pt x="78" y="3827"/>
                  </a:lnTo>
                  <a:lnTo>
                    <a:pt x="165" y="3974"/>
                  </a:lnTo>
                  <a:lnTo>
                    <a:pt x="251" y="4129"/>
                  </a:lnTo>
                  <a:lnTo>
                    <a:pt x="311" y="4216"/>
                  </a:lnTo>
                  <a:lnTo>
                    <a:pt x="381" y="4302"/>
                  </a:lnTo>
                  <a:lnTo>
                    <a:pt x="458" y="4397"/>
                  </a:lnTo>
                  <a:lnTo>
                    <a:pt x="459" y="4397"/>
                  </a:lnTo>
                  <a:lnTo>
                    <a:pt x="459" y="4397"/>
                  </a:lnTo>
                  <a:lnTo>
                    <a:pt x="0" y="4838"/>
                  </a:lnTo>
                  <a:lnTo>
                    <a:pt x="147" y="4976"/>
                  </a:lnTo>
                  <a:lnTo>
                    <a:pt x="606" y="4536"/>
                  </a:lnTo>
                  <a:lnTo>
                    <a:pt x="606" y="4536"/>
                  </a:lnTo>
                  <a:lnTo>
                    <a:pt x="657" y="4578"/>
                  </a:lnTo>
                  <a:lnTo>
                    <a:pt x="769" y="4647"/>
                  </a:lnTo>
                  <a:lnTo>
                    <a:pt x="882" y="4708"/>
                  </a:lnTo>
                  <a:lnTo>
                    <a:pt x="994" y="4743"/>
                  </a:lnTo>
                  <a:lnTo>
                    <a:pt x="1106" y="4768"/>
                  </a:lnTo>
                  <a:lnTo>
                    <a:pt x="1227" y="4777"/>
                  </a:lnTo>
                  <a:lnTo>
                    <a:pt x="1348" y="4777"/>
                  </a:lnTo>
                  <a:lnTo>
                    <a:pt x="1469" y="4760"/>
                  </a:lnTo>
                  <a:lnTo>
                    <a:pt x="1590" y="4734"/>
                  </a:lnTo>
                  <a:lnTo>
                    <a:pt x="1702" y="4699"/>
                  </a:lnTo>
                  <a:lnTo>
                    <a:pt x="1823" y="4647"/>
                  </a:lnTo>
                  <a:lnTo>
                    <a:pt x="1935" y="4587"/>
                  </a:lnTo>
                  <a:lnTo>
                    <a:pt x="2048" y="4509"/>
                  </a:lnTo>
                  <a:lnTo>
                    <a:pt x="2160" y="4432"/>
                  </a:lnTo>
                  <a:lnTo>
                    <a:pt x="2264" y="4337"/>
                  </a:lnTo>
                  <a:lnTo>
                    <a:pt x="2367" y="4233"/>
                  </a:lnTo>
                  <a:lnTo>
                    <a:pt x="2462" y="4129"/>
                  </a:lnTo>
                  <a:lnTo>
                    <a:pt x="2549" y="4017"/>
                  </a:lnTo>
                  <a:lnTo>
                    <a:pt x="2626" y="3913"/>
                  </a:lnTo>
                  <a:lnTo>
                    <a:pt x="2687" y="3801"/>
                  </a:lnTo>
                  <a:lnTo>
                    <a:pt x="2739" y="3697"/>
                  </a:lnTo>
                  <a:lnTo>
                    <a:pt x="2782" y="3585"/>
                  </a:lnTo>
                  <a:lnTo>
                    <a:pt x="2816" y="3473"/>
                  </a:lnTo>
                  <a:lnTo>
                    <a:pt x="2834" y="3360"/>
                  </a:lnTo>
                  <a:lnTo>
                    <a:pt x="2851" y="3239"/>
                  </a:lnTo>
                  <a:lnTo>
                    <a:pt x="2860" y="3119"/>
                  </a:lnTo>
                  <a:lnTo>
                    <a:pt x="2860" y="2998"/>
                  </a:lnTo>
                  <a:lnTo>
                    <a:pt x="2842" y="2868"/>
                  </a:lnTo>
                  <a:lnTo>
                    <a:pt x="2825" y="2738"/>
                  </a:lnTo>
                  <a:lnTo>
                    <a:pt x="2808" y="2600"/>
                  </a:lnTo>
                  <a:lnTo>
                    <a:pt x="2774" y="2461"/>
                  </a:lnTo>
                  <a:lnTo>
                    <a:pt x="2774" y="2461"/>
                  </a:lnTo>
                  <a:lnTo>
                    <a:pt x="4392" y="913"/>
                  </a:lnTo>
                  <a:lnTo>
                    <a:pt x="4392" y="913"/>
                  </a:lnTo>
                  <a:lnTo>
                    <a:pt x="4423" y="976"/>
                  </a:lnTo>
                  <a:lnTo>
                    <a:pt x="4449" y="1063"/>
                  </a:lnTo>
                  <a:lnTo>
                    <a:pt x="4475" y="1158"/>
                  </a:lnTo>
                  <a:lnTo>
                    <a:pt x="4475" y="1253"/>
                  </a:lnTo>
                  <a:lnTo>
                    <a:pt x="4475" y="1356"/>
                  </a:lnTo>
                  <a:lnTo>
                    <a:pt x="4466" y="1460"/>
                  </a:lnTo>
                  <a:lnTo>
                    <a:pt x="4440" y="1564"/>
                  </a:lnTo>
                  <a:lnTo>
                    <a:pt x="4414" y="1676"/>
                  </a:lnTo>
                  <a:lnTo>
                    <a:pt x="4371" y="1780"/>
                  </a:lnTo>
                  <a:lnTo>
                    <a:pt x="4328" y="1892"/>
                  </a:lnTo>
                  <a:lnTo>
                    <a:pt x="4216" y="2117"/>
                  </a:lnTo>
                  <a:lnTo>
                    <a:pt x="4095" y="2333"/>
                  </a:lnTo>
                  <a:lnTo>
                    <a:pt x="4276" y="2410"/>
                  </a:lnTo>
                  <a:lnTo>
                    <a:pt x="4691" y="1849"/>
                  </a:lnTo>
                  <a:lnTo>
                    <a:pt x="4993" y="1426"/>
                  </a:lnTo>
                  <a:lnTo>
                    <a:pt x="4915" y="1227"/>
                  </a:lnTo>
                  <a:lnTo>
                    <a:pt x="4872" y="1115"/>
                  </a:lnTo>
                  <a:lnTo>
                    <a:pt x="4812" y="994"/>
                  </a:lnTo>
                  <a:lnTo>
                    <a:pt x="4743" y="873"/>
                  </a:lnTo>
                  <a:lnTo>
                    <a:pt x="4665" y="760"/>
                  </a:lnTo>
                  <a:lnTo>
                    <a:pt x="4614" y="700"/>
                  </a:lnTo>
                  <a:lnTo>
                    <a:pt x="4614" y="700"/>
                  </a:lnTo>
                  <a:lnTo>
                    <a:pt x="5192" y="147"/>
                  </a:lnTo>
                  <a:lnTo>
                    <a:pt x="503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-4213758" y="1264042"/>
              <a:ext cx="853126" cy="2916457"/>
            </a:xfrm>
            <a:custGeom>
              <a:rect b="b" l="l" r="r" t="t"/>
              <a:pathLst>
                <a:path extrusionOk="0" h="73769" w="21579">
                  <a:moveTo>
                    <a:pt x="3024" y="0"/>
                  </a:moveTo>
                  <a:lnTo>
                    <a:pt x="2679" y="78"/>
                  </a:lnTo>
                  <a:lnTo>
                    <a:pt x="2515" y="121"/>
                  </a:lnTo>
                  <a:lnTo>
                    <a:pt x="2359" y="173"/>
                  </a:lnTo>
                  <a:lnTo>
                    <a:pt x="2212" y="225"/>
                  </a:lnTo>
                  <a:lnTo>
                    <a:pt x="2057" y="285"/>
                  </a:lnTo>
                  <a:lnTo>
                    <a:pt x="1919" y="346"/>
                  </a:lnTo>
                  <a:lnTo>
                    <a:pt x="1780" y="415"/>
                  </a:lnTo>
                  <a:lnTo>
                    <a:pt x="1651" y="484"/>
                  </a:lnTo>
                  <a:lnTo>
                    <a:pt x="1521" y="570"/>
                  </a:lnTo>
                  <a:lnTo>
                    <a:pt x="1400" y="657"/>
                  </a:lnTo>
                  <a:lnTo>
                    <a:pt x="1279" y="752"/>
                  </a:lnTo>
                  <a:lnTo>
                    <a:pt x="1176" y="855"/>
                  </a:lnTo>
                  <a:lnTo>
                    <a:pt x="1063" y="968"/>
                  </a:lnTo>
                  <a:lnTo>
                    <a:pt x="960" y="1089"/>
                  </a:lnTo>
                  <a:lnTo>
                    <a:pt x="865" y="1218"/>
                  </a:lnTo>
                  <a:lnTo>
                    <a:pt x="778" y="1365"/>
                  </a:lnTo>
                  <a:lnTo>
                    <a:pt x="692" y="1512"/>
                  </a:lnTo>
                  <a:lnTo>
                    <a:pt x="606" y="1667"/>
                  </a:lnTo>
                  <a:lnTo>
                    <a:pt x="528" y="1840"/>
                  </a:lnTo>
                  <a:lnTo>
                    <a:pt x="459" y="2021"/>
                  </a:lnTo>
                  <a:lnTo>
                    <a:pt x="390" y="2220"/>
                  </a:lnTo>
                  <a:lnTo>
                    <a:pt x="329" y="2419"/>
                  </a:lnTo>
                  <a:lnTo>
                    <a:pt x="277" y="2643"/>
                  </a:lnTo>
                  <a:lnTo>
                    <a:pt x="226" y="2868"/>
                  </a:lnTo>
                  <a:lnTo>
                    <a:pt x="174" y="3118"/>
                  </a:lnTo>
                  <a:lnTo>
                    <a:pt x="139" y="3378"/>
                  </a:lnTo>
                  <a:lnTo>
                    <a:pt x="96" y="3645"/>
                  </a:lnTo>
                  <a:lnTo>
                    <a:pt x="70" y="3930"/>
                  </a:lnTo>
                  <a:lnTo>
                    <a:pt x="44" y="4233"/>
                  </a:lnTo>
                  <a:lnTo>
                    <a:pt x="18" y="4552"/>
                  </a:lnTo>
                  <a:lnTo>
                    <a:pt x="1" y="4881"/>
                  </a:lnTo>
                  <a:lnTo>
                    <a:pt x="174" y="70132"/>
                  </a:lnTo>
                  <a:lnTo>
                    <a:pt x="191" y="70443"/>
                  </a:lnTo>
                  <a:lnTo>
                    <a:pt x="217" y="70737"/>
                  </a:lnTo>
                  <a:lnTo>
                    <a:pt x="251" y="71013"/>
                  </a:lnTo>
                  <a:lnTo>
                    <a:pt x="303" y="71290"/>
                  </a:lnTo>
                  <a:lnTo>
                    <a:pt x="372" y="71549"/>
                  </a:lnTo>
                  <a:lnTo>
                    <a:pt x="433" y="71799"/>
                  </a:lnTo>
                  <a:lnTo>
                    <a:pt x="580" y="72275"/>
                  </a:lnTo>
                  <a:lnTo>
                    <a:pt x="1012" y="72655"/>
                  </a:lnTo>
                  <a:lnTo>
                    <a:pt x="1392" y="72966"/>
                  </a:lnTo>
                  <a:lnTo>
                    <a:pt x="1729" y="73216"/>
                  </a:lnTo>
                  <a:lnTo>
                    <a:pt x="1875" y="73320"/>
                  </a:lnTo>
                  <a:lnTo>
                    <a:pt x="2014" y="73415"/>
                  </a:lnTo>
                  <a:lnTo>
                    <a:pt x="2152" y="73492"/>
                  </a:lnTo>
                  <a:lnTo>
                    <a:pt x="2273" y="73562"/>
                  </a:lnTo>
                  <a:lnTo>
                    <a:pt x="2394" y="73622"/>
                  </a:lnTo>
                  <a:lnTo>
                    <a:pt x="2497" y="73665"/>
                  </a:lnTo>
                  <a:lnTo>
                    <a:pt x="2601" y="73700"/>
                  </a:lnTo>
                  <a:lnTo>
                    <a:pt x="2705" y="73734"/>
                  </a:lnTo>
                  <a:lnTo>
                    <a:pt x="2800" y="73752"/>
                  </a:lnTo>
                  <a:lnTo>
                    <a:pt x="2895" y="73760"/>
                  </a:lnTo>
                  <a:lnTo>
                    <a:pt x="2981" y="73769"/>
                  </a:lnTo>
                  <a:lnTo>
                    <a:pt x="3067" y="73769"/>
                  </a:lnTo>
                  <a:lnTo>
                    <a:pt x="3154" y="73760"/>
                  </a:lnTo>
                  <a:lnTo>
                    <a:pt x="3240" y="73752"/>
                  </a:lnTo>
                  <a:lnTo>
                    <a:pt x="3413" y="73708"/>
                  </a:lnTo>
                  <a:lnTo>
                    <a:pt x="3586" y="73665"/>
                  </a:lnTo>
                  <a:lnTo>
                    <a:pt x="3784" y="73605"/>
                  </a:lnTo>
                  <a:lnTo>
                    <a:pt x="3992" y="73544"/>
                  </a:lnTo>
                  <a:lnTo>
                    <a:pt x="4234" y="73492"/>
                  </a:lnTo>
                  <a:lnTo>
                    <a:pt x="4501" y="73441"/>
                  </a:lnTo>
                  <a:lnTo>
                    <a:pt x="17985" y="67454"/>
                  </a:lnTo>
                  <a:lnTo>
                    <a:pt x="18184" y="67359"/>
                  </a:lnTo>
                  <a:lnTo>
                    <a:pt x="18374" y="67239"/>
                  </a:lnTo>
                  <a:lnTo>
                    <a:pt x="18504" y="67152"/>
                  </a:lnTo>
                  <a:lnTo>
                    <a:pt x="18633" y="67049"/>
                  </a:lnTo>
                  <a:lnTo>
                    <a:pt x="18754" y="66945"/>
                  </a:lnTo>
                  <a:lnTo>
                    <a:pt x="18875" y="66833"/>
                  </a:lnTo>
                  <a:lnTo>
                    <a:pt x="18996" y="66712"/>
                  </a:lnTo>
                  <a:lnTo>
                    <a:pt x="19108" y="66582"/>
                  </a:lnTo>
                  <a:lnTo>
                    <a:pt x="19229" y="66452"/>
                  </a:lnTo>
                  <a:lnTo>
                    <a:pt x="19341" y="66314"/>
                  </a:lnTo>
                  <a:lnTo>
                    <a:pt x="19445" y="66167"/>
                  </a:lnTo>
                  <a:lnTo>
                    <a:pt x="19549" y="66012"/>
                  </a:lnTo>
                  <a:lnTo>
                    <a:pt x="19652" y="65856"/>
                  </a:lnTo>
                  <a:lnTo>
                    <a:pt x="19756" y="65692"/>
                  </a:lnTo>
                  <a:lnTo>
                    <a:pt x="19851" y="65520"/>
                  </a:lnTo>
                  <a:lnTo>
                    <a:pt x="19946" y="65347"/>
                  </a:lnTo>
                  <a:lnTo>
                    <a:pt x="20033" y="65165"/>
                  </a:lnTo>
                  <a:lnTo>
                    <a:pt x="20119" y="64984"/>
                  </a:lnTo>
                  <a:lnTo>
                    <a:pt x="20197" y="64803"/>
                  </a:lnTo>
                  <a:lnTo>
                    <a:pt x="20274" y="64613"/>
                  </a:lnTo>
                  <a:lnTo>
                    <a:pt x="20421" y="64215"/>
                  </a:lnTo>
                  <a:lnTo>
                    <a:pt x="20482" y="64017"/>
                  </a:lnTo>
                  <a:lnTo>
                    <a:pt x="20542" y="63818"/>
                  </a:lnTo>
                  <a:lnTo>
                    <a:pt x="20603" y="63611"/>
                  </a:lnTo>
                  <a:lnTo>
                    <a:pt x="20646" y="63403"/>
                  </a:lnTo>
                  <a:lnTo>
                    <a:pt x="20698" y="63196"/>
                  </a:lnTo>
                  <a:lnTo>
                    <a:pt x="20732" y="62989"/>
                  </a:lnTo>
                  <a:lnTo>
                    <a:pt x="20767" y="62781"/>
                  </a:lnTo>
                  <a:lnTo>
                    <a:pt x="20801" y="62565"/>
                  </a:lnTo>
                  <a:lnTo>
                    <a:pt x="20819" y="62349"/>
                  </a:lnTo>
                  <a:lnTo>
                    <a:pt x="20836" y="62142"/>
                  </a:lnTo>
                  <a:lnTo>
                    <a:pt x="20853" y="61926"/>
                  </a:lnTo>
                  <a:lnTo>
                    <a:pt x="20853" y="61710"/>
                  </a:lnTo>
                  <a:lnTo>
                    <a:pt x="21233" y="32237"/>
                  </a:lnTo>
                  <a:lnTo>
                    <a:pt x="21285" y="32177"/>
                  </a:lnTo>
                  <a:lnTo>
                    <a:pt x="21320" y="32099"/>
                  </a:lnTo>
                  <a:lnTo>
                    <a:pt x="21345" y="32013"/>
                  </a:lnTo>
                  <a:lnTo>
                    <a:pt x="21354" y="31918"/>
                  </a:lnTo>
                  <a:lnTo>
                    <a:pt x="21458" y="24446"/>
                  </a:lnTo>
                  <a:lnTo>
                    <a:pt x="21449" y="24351"/>
                  </a:lnTo>
                  <a:lnTo>
                    <a:pt x="21423" y="24273"/>
                  </a:lnTo>
                  <a:lnTo>
                    <a:pt x="21389" y="24204"/>
                  </a:lnTo>
                  <a:lnTo>
                    <a:pt x="21345" y="24152"/>
                  </a:lnTo>
                  <a:lnTo>
                    <a:pt x="21363" y="22563"/>
                  </a:lnTo>
                  <a:lnTo>
                    <a:pt x="21406" y="22511"/>
                  </a:lnTo>
                  <a:lnTo>
                    <a:pt x="21449" y="22433"/>
                  </a:lnTo>
                  <a:lnTo>
                    <a:pt x="21466" y="22347"/>
                  </a:lnTo>
                  <a:lnTo>
                    <a:pt x="21484" y="22260"/>
                  </a:lnTo>
                  <a:lnTo>
                    <a:pt x="21579" y="14788"/>
                  </a:lnTo>
                  <a:lnTo>
                    <a:pt x="21570" y="14693"/>
                  </a:lnTo>
                  <a:lnTo>
                    <a:pt x="21544" y="14607"/>
                  </a:lnTo>
                  <a:lnTo>
                    <a:pt x="21510" y="14538"/>
                  </a:lnTo>
                  <a:lnTo>
                    <a:pt x="21466" y="14486"/>
                  </a:lnTo>
                  <a:lnTo>
                    <a:pt x="21579" y="5554"/>
                  </a:lnTo>
                  <a:lnTo>
                    <a:pt x="21579" y="5330"/>
                  </a:lnTo>
                  <a:lnTo>
                    <a:pt x="21570" y="5105"/>
                  </a:lnTo>
                  <a:lnTo>
                    <a:pt x="21561" y="4881"/>
                  </a:lnTo>
                  <a:lnTo>
                    <a:pt x="21536" y="4665"/>
                  </a:lnTo>
                  <a:lnTo>
                    <a:pt x="21510" y="4449"/>
                  </a:lnTo>
                  <a:lnTo>
                    <a:pt x="21475" y="4233"/>
                  </a:lnTo>
                  <a:lnTo>
                    <a:pt x="21432" y="4017"/>
                  </a:lnTo>
                  <a:lnTo>
                    <a:pt x="21380" y="3809"/>
                  </a:lnTo>
                  <a:lnTo>
                    <a:pt x="21328" y="3611"/>
                  </a:lnTo>
                  <a:lnTo>
                    <a:pt x="21259" y="3412"/>
                  </a:lnTo>
                  <a:lnTo>
                    <a:pt x="21199" y="3213"/>
                  </a:lnTo>
                  <a:lnTo>
                    <a:pt x="21121" y="3023"/>
                  </a:lnTo>
                  <a:lnTo>
                    <a:pt x="21035" y="2842"/>
                  </a:lnTo>
                  <a:lnTo>
                    <a:pt x="20948" y="2661"/>
                  </a:lnTo>
                  <a:lnTo>
                    <a:pt x="20862" y="2488"/>
                  </a:lnTo>
                  <a:lnTo>
                    <a:pt x="20758" y="2315"/>
                  </a:lnTo>
                  <a:lnTo>
                    <a:pt x="20654" y="2151"/>
                  </a:lnTo>
                  <a:lnTo>
                    <a:pt x="20559" y="2004"/>
                  </a:lnTo>
                  <a:lnTo>
                    <a:pt x="20456" y="1866"/>
                  </a:lnTo>
                  <a:lnTo>
                    <a:pt x="20361" y="1745"/>
                  </a:lnTo>
                  <a:lnTo>
                    <a:pt x="20266" y="1633"/>
                  </a:lnTo>
                  <a:lnTo>
                    <a:pt x="20162" y="1529"/>
                  </a:lnTo>
                  <a:lnTo>
                    <a:pt x="20067" y="1434"/>
                  </a:lnTo>
                  <a:lnTo>
                    <a:pt x="19963" y="1356"/>
                  </a:lnTo>
                  <a:lnTo>
                    <a:pt x="19860" y="1287"/>
                  </a:lnTo>
                  <a:lnTo>
                    <a:pt x="19747" y="1218"/>
                  </a:lnTo>
                  <a:lnTo>
                    <a:pt x="19635" y="1166"/>
                  </a:lnTo>
                  <a:lnTo>
                    <a:pt x="19523" y="1123"/>
                  </a:lnTo>
                  <a:lnTo>
                    <a:pt x="19393" y="1089"/>
                  </a:lnTo>
                  <a:lnTo>
                    <a:pt x="19272" y="1063"/>
                  </a:lnTo>
                  <a:lnTo>
                    <a:pt x="19134" y="1037"/>
                  </a:lnTo>
                  <a:lnTo>
                    <a:pt x="18987" y="1028"/>
                  </a:lnTo>
                  <a:lnTo>
                    <a:pt x="3024" y="0"/>
                  </a:lnTo>
                  <a:close/>
                </a:path>
              </a:pathLst>
            </a:custGeom>
            <a:solidFill>
              <a:srgbClr val="D0D2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-4213758" y="1264042"/>
              <a:ext cx="853126" cy="2916457"/>
            </a:xfrm>
            <a:custGeom>
              <a:rect b="b" l="l" r="r" t="t"/>
              <a:pathLst>
                <a:path extrusionOk="0" fill="none" h="73769" w="21579">
                  <a:moveTo>
                    <a:pt x="21579" y="5554"/>
                  </a:moveTo>
                  <a:lnTo>
                    <a:pt x="21579" y="5554"/>
                  </a:lnTo>
                  <a:lnTo>
                    <a:pt x="21579" y="5330"/>
                  </a:lnTo>
                  <a:lnTo>
                    <a:pt x="21570" y="5105"/>
                  </a:lnTo>
                  <a:lnTo>
                    <a:pt x="21561" y="4881"/>
                  </a:lnTo>
                  <a:lnTo>
                    <a:pt x="21536" y="4665"/>
                  </a:lnTo>
                  <a:lnTo>
                    <a:pt x="21510" y="4449"/>
                  </a:lnTo>
                  <a:lnTo>
                    <a:pt x="21475" y="4233"/>
                  </a:lnTo>
                  <a:lnTo>
                    <a:pt x="21432" y="4017"/>
                  </a:lnTo>
                  <a:lnTo>
                    <a:pt x="21380" y="3809"/>
                  </a:lnTo>
                  <a:lnTo>
                    <a:pt x="21328" y="3611"/>
                  </a:lnTo>
                  <a:lnTo>
                    <a:pt x="21259" y="3412"/>
                  </a:lnTo>
                  <a:lnTo>
                    <a:pt x="21199" y="3213"/>
                  </a:lnTo>
                  <a:lnTo>
                    <a:pt x="21121" y="3023"/>
                  </a:lnTo>
                  <a:lnTo>
                    <a:pt x="21035" y="2842"/>
                  </a:lnTo>
                  <a:lnTo>
                    <a:pt x="20948" y="2661"/>
                  </a:lnTo>
                  <a:lnTo>
                    <a:pt x="20862" y="2488"/>
                  </a:lnTo>
                  <a:lnTo>
                    <a:pt x="20758" y="2315"/>
                  </a:lnTo>
                  <a:lnTo>
                    <a:pt x="20758" y="2315"/>
                  </a:lnTo>
                  <a:lnTo>
                    <a:pt x="20654" y="2151"/>
                  </a:lnTo>
                  <a:lnTo>
                    <a:pt x="20559" y="2004"/>
                  </a:lnTo>
                  <a:lnTo>
                    <a:pt x="20456" y="1866"/>
                  </a:lnTo>
                  <a:lnTo>
                    <a:pt x="20361" y="1745"/>
                  </a:lnTo>
                  <a:lnTo>
                    <a:pt x="20266" y="1633"/>
                  </a:lnTo>
                  <a:lnTo>
                    <a:pt x="20162" y="1529"/>
                  </a:lnTo>
                  <a:lnTo>
                    <a:pt x="20067" y="1434"/>
                  </a:lnTo>
                  <a:lnTo>
                    <a:pt x="19963" y="1356"/>
                  </a:lnTo>
                  <a:lnTo>
                    <a:pt x="19860" y="1287"/>
                  </a:lnTo>
                  <a:lnTo>
                    <a:pt x="19747" y="1218"/>
                  </a:lnTo>
                  <a:lnTo>
                    <a:pt x="19635" y="1166"/>
                  </a:lnTo>
                  <a:lnTo>
                    <a:pt x="19523" y="1123"/>
                  </a:lnTo>
                  <a:lnTo>
                    <a:pt x="19393" y="1089"/>
                  </a:lnTo>
                  <a:lnTo>
                    <a:pt x="19272" y="1063"/>
                  </a:lnTo>
                  <a:lnTo>
                    <a:pt x="19134" y="1037"/>
                  </a:lnTo>
                  <a:lnTo>
                    <a:pt x="18987" y="1028"/>
                  </a:lnTo>
                  <a:lnTo>
                    <a:pt x="3024" y="0"/>
                  </a:lnTo>
                  <a:lnTo>
                    <a:pt x="3024" y="0"/>
                  </a:lnTo>
                  <a:lnTo>
                    <a:pt x="2679" y="78"/>
                  </a:lnTo>
                  <a:lnTo>
                    <a:pt x="2515" y="121"/>
                  </a:lnTo>
                  <a:lnTo>
                    <a:pt x="2359" y="173"/>
                  </a:lnTo>
                  <a:lnTo>
                    <a:pt x="2212" y="225"/>
                  </a:lnTo>
                  <a:lnTo>
                    <a:pt x="2057" y="285"/>
                  </a:lnTo>
                  <a:lnTo>
                    <a:pt x="1919" y="346"/>
                  </a:lnTo>
                  <a:lnTo>
                    <a:pt x="1780" y="415"/>
                  </a:lnTo>
                  <a:lnTo>
                    <a:pt x="1651" y="484"/>
                  </a:lnTo>
                  <a:lnTo>
                    <a:pt x="1521" y="570"/>
                  </a:lnTo>
                  <a:lnTo>
                    <a:pt x="1400" y="657"/>
                  </a:lnTo>
                  <a:lnTo>
                    <a:pt x="1279" y="752"/>
                  </a:lnTo>
                  <a:lnTo>
                    <a:pt x="1176" y="855"/>
                  </a:lnTo>
                  <a:lnTo>
                    <a:pt x="1063" y="968"/>
                  </a:lnTo>
                  <a:lnTo>
                    <a:pt x="960" y="1089"/>
                  </a:lnTo>
                  <a:lnTo>
                    <a:pt x="865" y="1218"/>
                  </a:lnTo>
                  <a:lnTo>
                    <a:pt x="778" y="1365"/>
                  </a:lnTo>
                  <a:lnTo>
                    <a:pt x="692" y="1512"/>
                  </a:lnTo>
                  <a:lnTo>
                    <a:pt x="606" y="1667"/>
                  </a:lnTo>
                  <a:lnTo>
                    <a:pt x="528" y="1840"/>
                  </a:lnTo>
                  <a:lnTo>
                    <a:pt x="459" y="2021"/>
                  </a:lnTo>
                  <a:lnTo>
                    <a:pt x="390" y="2220"/>
                  </a:lnTo>
                  <a:lnTo>
                    <a:pt x="329" y="2419"/>
                  </a:lnTo>
                  <a:lnTo>
                    <a:pt x="277" y="2643"/>
                  </a:lnTo>
                  <a:lnTo>
                    <a:pt x="226" y="2868"/>
                  </a:lnTo>
                  <a:lnTo>
                    <a:pt x="174" y="3118"/>
                  </a:lnTo>
                  <a:lnTo>
                    <a:pt x="139" y="3378"/>
                  </a:lnTo>
                  <a:lnTo>
                    <a:pt x="96" y="3645"/>
                  </a:lnTo>
                  <a:lnTo>
                    <a:pt x="70" y="3930"/>
                  </a:lnTo>
                  <a:lnTo>
                    <a:pt x="44" y="4233"/>
                  </a:lnTo>
                  <a:lnTo>
                    <a:pt x="18" y="4552"/>
                  </a:lnTo>
                  <a:lnTo>
                    <a:pt x="1" y="4881"/>
                  </a:lnTo>
                  <a:lnTo>
                    <a:pt x="174" y="70132"/>
                  </a:lnTo>
                  <a:lnTo>
                    <a:pt x="174" y="70132"/>
                  </a:lnTo>
                  <a:lnTo>
                    <a:pt x="191" y="70443"/>
                  </a:lnTo>
                  <a:lnTo>
                    <a:pt x="217" y="70737"/>
                  </a:lnTo>
                  <a:lnTo>
                    <a:pt x="251" y="71013"/>
                  </a:lnTo>
                  <a:lnTo>
                    <a:pt x="303" y="71290"/>
                  </a:lnTo>
                  <a:lnTo>
                    <a:pt x="372" y="71549"/>
                  </a:lnTo>
                  <a:lnTo>
                    <a:pt x="433" y="71799"/>
                  </a:lnTo>
                  <a:lnTo>
                    <a:pt x="580" y="72275"/>
                  </a:lnTo>
                  <a:lnTo>
                    <a:pt x="580" y="72275"/>
                  </a:lnTo>
                  <a:lnTo>
                    <a:pt x="1012" y="72655"/>
                  </a:lnTo>
                  <a:lnTo>
                    <a:pt x="1392" y="72966"/>
                  </a:lnTo>
                  <a:lnTo>
                    <a:pt x="1729" y="73216"/>
                  </a:lnTo>
                  <a:lnTo>
                    <a:pt x="1875" y="73320"/>
                  </a:lnTo>
                  <a:lnTo>
                    <a:pt x="2014" y="73415"/>
                  </a:lnTo>
                  <a:lnTo>
                    <a:pt x="2152" y="73492"/>
                  </a:lnTo>
                  <a:lnTo>
                    <a:pt x="2273" y="73562"/>
                  </a:lnTo>
                  <a:lnTo>
                    <a:pt x="2394" y="73622"/>
                  </a:lnTo>
                  <a:lnTo>
                    <a:pt x="2497" y="73665"/>
                  </a:lnTo>
                  <a:lnTo>
                    <a:pt x="2601" y="73700"/>
                  </a:lnTo>
                  <a:lnTo>
                    <a:pt x="2705" y="73734"/>
                  </a:lnTo>
                  <a:lnTo>
                    <a:pt x="2800" y="73752"/>
                  </a:lnTo>
                  <a:lnTo>
                    <a:pt x="2895" y="73760"/>
                  </a:lnTo>
                  <a:lnTo>
                    <a:pt x="2981" y="73769"/>
                  </a:lnTo>
                  <a:lnTo>
                    <a:pt x="3067" y="73769"/>
                  </a:lnTo>
                  <a:lnTo>
                    <a:pt x="3154" y="73760"/>
                  </a:lnTo>
                  <a:lnTo>
                    <a:pt x="3240" y="73752"/>
                  </a:lnTo>
                  <a:lnTo>
                    <a:pt x="3413" y="73708"/>
                  </a:lnTo>
                  <a:lnTo>
                    <a:pt x="3586" y="73665"/>
                  </a:lnTo>
                  <a:lnTo>
                    <a:pt x="3784" y="73605"/>
                  </a:lnTo>
                  <a:lnTo>
                    <a:pt x="3992" y="73544"/>
                  </a:lnTo>
                  <a:lnTo>
                    <a:pt x="4234" y="73492"/>
                  </a:lnTo>
                  <a:lnTo>
                    <a:pt x="4501" y="73441"/>
                  </a:lnTo>
                  <a:lnTo>
                    <a:pt x="17985" y="67454"/>
                  </a:lnTo>
                  <a:lnTo>
                    <a:pt x="17985" y="67454"/>
                  </a:lnTo>
                  <a:lnTo>
                    <a:pt x="18184" y="67359"/>
                  </a:lnTo>
                  <a:lnTo>
                    <a:pt x="18374" y="67239"/>
                  </a:lnTo>
                  <a:lnTo>
                    <a:pt x="18374" y="67239"/>
                  </a:lnTo>
                  <a:lnTo>
                    <a:pt x="18504" y="67152"/>
                  </a:lnTo>
                  <a:lnTo>
                    <a:pt x="18633" y="67049"/>
                  </a:lnTo>
                  <a:lnTo>
                    <a:pt x="18754" y="66945"/>
                  </a:lnTo>
                  <a:lnTo>
                    <a:pt x="18875" y="66833"/>
                  </a:lnTo>
                  <a:lnTo>
                    <a:pt x="18996" y="66712"/>
                  </a:lnTo>
                  <a:lnTo>
                    <a:pt x="19108" y="66582"/>
                  </a:lnTo>
                  <a:lnTo>
                    <a:pt x="19229" y="66452"/>
                  </a:lnTo>
                  <a:lnTo>
                    <a:pt x="19341" y="66314"/>
                  </a:lnTo>
                  <a:lnTo>
                    <a:pt x="19445" y="66167"/>
                  </a:lnTo>
                  <a:lnTo>
                    <a:pt x="19549" y="66012"/>
                  </a:lnTo>
                  <a:lnTo>
                    <a:pt x="19652" y="65856"/>
                  </a:lnTo>
                  <a:lnTo>
                    <a:pt x="19756" y="65692"/>
                  </a:lnTo>
                  <a:lnTo>
                    <a:pt x="19851" y="65520"/>
                  </a:lnTo>
                  <a:lnTo>
                    <a:pt x="19946" y="65347"/>
                  </a:lnTo>
                  <a:lnTo>
                    <a:pt x="20033" y="65165"/>
                  </a:lnTo>
                  <a:lnTo>
                    <a:pt x="20119" y="64984"/>
                  </a:lnTo>
                  <a:lnTo>
                    <a:pt x="20197" y="64803"/>
                  </a:lnTo>
                  <a:lnTo>
                    <a:pt x="20274" y="64613"/>
                  </a:lnTo>
                  <a:lnTo>
                    <a:pt x="20421" y="64215"/>
                  </a:lnTo>
                  <a:lnTo>
                    <a:pt x="20482" y="64017"/>
                  </a:lnTo>
                  <a:lnTo>
                    <a:pt x="20542" y="63818"/>
                  </a:lnTo>
                  <a:lnTo>
                    <a:pt x="20603" y="63611"/>
                  </a:lnTo>
                  <a:lnTo>
                    <a:pt x="20646" y="63403"/>
                  </a:lnTo>
                  <a:lnTo>
                    <a:pt x="20698" y="63196"/>
                  </a:lnTo>
                  <a:lnTo>
                    <a:pt x="20732" y="62989"/>
                  </a:lnTo>
                  <a:lnTo>
                    <a:pt x="20767" y="62781"/>
                  </a:lnTo>
                  <a:lnTo>
                    <a:pt x="20801" y="62565"/>
                  </a:lnTo>
                  <a:lnTo>
                    <a:pt x="20819" y="62349"/>
                  </a:lnTo>
                  <a:lnTo>
                    <a:pt x="20836" y="62142"/>
                  </a:lnTo>
                  <a:lnTo>
                    <a:pt x="20853" y="61926"/>
                  </a:lnTo>
                  <a:lnTo>
                    <a:pt x="20853" y="61710"/>
                  </a:lnTo>
                  <a:lnTo>
                    <a:pt x="21233" y="32237"/>
                  </a:lnTo>
                  <a:lnTo>
                    <a:pt x="21233" y="32237"/>
                  </a:lnTo>
                  <a:lnTo>
                    <a:pt x="21285" y="32177"/>
                  </a:lnTo>
                  <a:lnTo>
                    <a:pt x="21320" y="32099"/>
                  </a:lnTo>
                  <a:lnTo>
                    <a:pt x="21345" y="32013"/>
                  </a:lnTo>
                  <a:lnTo>
                    <a:pt x="21354" y="31918"/>
                  </a:lnTo>
                  <a:lnTo>
                    <a:pt x="21458" y="24446"/>
                  </a:lnTo>
                  <a:lnTo>
                    <a:pt x="21458" y="24446"/>
                  </a:lnTo>
                  <a:lnTo>
                    <a:pt x="21449" y="24351"/>
                  </a:lnTo>
                  <a:lnTo>
                    <a:pt x="21423" y="24273"/>
                  </a:lnTo>
                  <a:lnTo>
                    <a:pt x="21389" y="24204"/>
                  </a:lnTo>
                  <a:lnTo>
                    <a:pt x="21345" y="24152"/>
                  </a:lnTo>
                  <a:lnTo>
                    <a:pt x="21363" y="22563"/>
                  </a:lnTo>
                  <a:lnTo>
                    <a:pt x="21363" y="22563"/>
                  </a:lnTo>
                  <a:lnTo>
                    <a:pt x="21406" y="22511"/>
                  </a:lnTo>
                  <a:lnTo>
                    <a:pt x="21449" y="22433"/>
                  </a:lnTo>
                  <a:lnTo>
                    <a:pt x="21466" y="22347"/>
                  </a:lnTo>
                  <a:lnTo>
                    <a:pt x="21484" y="22260"/>
                  </a:lnTo>
                  <a:lnTo>
                    <a:pt x="21579" y="14788"/>
                  </a:lnTo>
                  <a:lnTo>
                    <a:pt x="21579" y="14788"/>
                  </a:lnTo>
                  <a:lnTo>
                    <a:pt x="21570" y="14693"/>
                  </a:lnTo>
                  <a:lnTo>
                    <a:pt x="21544" y="14607"/>
                  </a:lnTo>
                  <a:lnTo>
                    <a:pt x="21510" y="14538"/>
                  </a:lnTo>
                  <a:lnTo>
                    <a:pt x="21466" y="14486"/>
                  </a:lnTo>
                  <a:lnTo>
                    <a:pt x="21579" y="555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6"/>
            <p:cNvSpPr/>
            <p:nvPr/>
          </p:nvSpPr>
          <p:spPr>
            <a:xfrm>
              <a:off x="-3350076" y="1838090"/>
              <a:ext cx="25302" cy="322092"/>
            </a:xfrm>
            <a:custGeom>
              <a:rect b="b" l="l" r="r" t="t"/>
              <a:pathLst>
                <a:path extrusionOk="0" h="8147" w="640">
                  <a:moveTo>
                    <a:pt x="415" y="1"/>
                  </a:moveTo>
                  <a:lnTo>
                    <a:pt x="329" y="9"/>
                  </a:lnTo>
                  <a:lnTo>
                    <a:pt x="286" y="18"/>
                  </a:lnTo>
                  <a:lnTo>
                    <a:pt x="242" y="35"/>
                  </a:lnTo>
                  <a:lnTo>
                    <a:pt x="199" y="70"/>
                  </a:lnTo>
                  <a:lnTo>
                    <a:pt x="165" y="113"/>
                  </a:lnTo>
                  <a:lnTo>
                    <a:pt x="139" y="173"/>
                  </a:lnTo>
                  <a:lnTo>
                    <a:pt x="121" y="234"/>
                  </a:lnTo>
                  <a:lnTo>
                    <a:pt x="104" y="294"/>
                  </a:lnTo>
                  <a:lnTo>
                    <a:pt x="96" y="372"/>
                  </a:lnTo>
                  <a:lnTo>
                    <a:pt x="0" y="7818"/>
                  </a:lnTo>
                  <a:lnTo>
                    <a:pt x="0" y="7887"/>
                  </a:lnTo>
                  <a:lnTo>
                    <a:pt x="18" y="7948"/>
                  </a:lnTo>
                  <a:lnTo>
                    <a:pt x="35" y="8008"/>
                  </a:lnTo>
                  <a:lnTo>
                    <a:pt x="61" y="8060"/>
                  </a:lnTo>
                  <a:lnTo>
                    <a:pt x="96" y="8094"/>
                  </a:lnTo>
                  <a:lnTo>
                    <a:pt x="139" y="8129"/>
                  </a:lnTo>
                  <a:lnTo>
                    <a:pt x="182" y="8146"/>
                  </a:lnTo>
                  <a:lnTo>
                    <a:pt x="225" y="8146"/>
                  </a:lnTo>
                  <a:lnTo>
                    <a:pt x="303" y="8138"/>
                  </a:lnTo>
                  <a:lnTo>
                    <a:pt x="355" y="8129"/>
                  </a:lnTo>
                  <a:lnTo>
                    <a:pt x="398" y="8103"/>
                  </a:lnTo>
                  <a:lnTo>
                    <a:pt x="432" y="8060"/>
                  </a:lnTo>
                  <a:lnTo>
                    <a:pt x="467" y="8017"/>
                  </a:lnTo>
                  <a:lnTo>
                    <a:pt x="501" y="7965"/>
                  </a:lnTo>
                  <a:lnTo>
                    <a:pt x="519" y="7904"/>
                  </a:lnTo>
                  <a:lnTo>
                    <a:pt x="536" y="7835"/>
                  </a:lnTo>
                  <a:lnTo>
                    <a:pt x="545" y="7766"/>
                  </a:lnTo>
                  <a:lnTo>
                    <a:pt x="640" y="346"/>
                  </a:lnTo>
                  <a:lnTo>
                    <a:pt x="640" y="277"/>
                  </a:lnTo>
                  <a:lnTo>
                    <a:pt x="622" y="208"/>
                  </a:lnTo>
                  <a:lnTo>
                    <a:pt x="605" y="156"/>
                  </a:lnTo>
                  <a:lnTo>
                    <a:pt x="579" y="104"/>
                  </a:lnTo>
                  <a:lnTo>
                    <a:pt x="545" y="61"/>
                  </a:lnTo>
                  <a:lnTo>
                    <a:pt x="501" y="27"/>
                  </a:lnTo>
                  <a:lnTo>
                    <a:pt x="458" y="9"/>
                  </a:lnTo>
                  <a:lnTo>
                    <a:pt x="415" y="1"/>
                  </a:lnTo>
                  <a:close/>
                </a:path>
              </a:pathLst>
            </a:custGeom>
            <a:solidFill>
              <a:srgbClr val="F5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6"/>
            <p:cNvSpPr/>
            <p:nvPr/>
          </p:nvSpPr>
          <p:spPr>
            <a:xfrm>
              <a:off x="-3354860" y="2217863"/>
              <a:ext cx="25302" cy="322408"/>
            </a:xfrm>
            <a:custGeom>
              <a:rect b="b" l="l" r="r" t="t"/>
              <a:pathLst>
                <a:path extrusionOk="0" h="8155" w="640">
                  <a:moveTo>
                    <a:pt x="415" y="0"/>
                  </a:moveTo>
                  <a:lnTo>
                    <a:pt x="329" y="9"/>
                  </a:lnTo>
                  <a:lnTo>
                    <a:pt x="286" y="26"/>
                  </a:lnTo>
                  <a:lnTo>
                    <a:pt x="242" y="52"/>
                  </a:lnTo>
                  <a:lnTo>
                    <a:pt x="208" y="87"/>
                  </a:lnTo>
                  <a:lnTo>
                    <a:pt x="173" y="130"/>
                  </a:lnTo>
                  <a:lnTo>
                    <a:pt x="139" y="190"/>
                  </a:lnTo>
                  <a:lnTo>
                    <a:pt x="121" y="251"/>
                  </a:lnTo>
                  <a:lnTo>
                    <a:pt x="104" y="320"/>
                  </a:lnTo>
                  <a:lnTo>
                    <a:pt x="96" y="389"/>
                  </a:lnTo>
                  <a:lnTo>
                    <a:pt x="1" y="7835"/>
                  </a:lnTo>
                  <a:lnTo>
                    <a:pt x="9" y="7904"/>
                  </a:lnTo>
                  <a:lnTo>
                    <a:pt x="18" y="7973"/>
                  </a:lnTo>
                  <a:lnTo>
                    <a:pt x="44" y="8025"/>
                  </a:lnTo>
                  <a:lnTo>
                    <a:pt x="70" y="8077"/>
                  </a:lnTo>
                  <a:lnTo>
                    <a:pt x="104" y="8111"/>
                  </a:lnTo>
                  <a:lnTo>
                    <a:pt x="139" y="8137"/>
                  </a:lnTo>
                  <a:lnTo>
                    <a:pt x="182" y="8154"/>
                  </a:lnTo>
                  <a:lnTo>
                    <a:pt x="225" y="8154"/>
                  </a:lnTo>
                  <a:lnTo>
                    <a:pt x="303" y="8137"/>
                  </a:lnTo>
                  <a:lnTo>
                    <a:pt x="355" y="8120"/>
                  </a:lnTo>
                  <a:lnTo>
                    <a:pt x="398" y="8094"/>
                  </a:lnTo>
                  <a:lnTo>
                    <a:pt x="432" y="8051"/>
                  </a:lnTo>
                  <a:lnTo>
                    <a:pt x="467" y="8008"/>
                  </a:lnTo>
                  <a:lnTo>
                    <a:pt x="493" y="7947"/>
                  </a:lnTo>
                  <a:lnTo>
                    <a:pt x="519" y="7887"/>
                  </a:lnTo>
                  <a:lnTo>
                    <a:pt x="536" y="7818"/>
                  </a:lnTo>
                  <a:lnTo>
                    <a:pt x="536" y="7748"/>
                  </a:lnTo>
                  <a:lnTo>
                    <a:pt x="640" y="328"/>
                  </a:lnTo>
                  <a:lnTo>
                    <a:pt x="631" y="259"/>
                  </a:lnTo>
                  <a:lnTo>
                    <a:pt x="622" y="190"/>
                  </a:lnTo>
                  <a:lnTo>
                    <a:pt x="605" y="138"/>
                  </a:lnTo>
                  <a:lnTo>
                    <a:pt x="571" y="87"/>
                  </a:lnTo>
                  <a:lnTo>
                    <a:pt x="545" y="52"/>
                  </a:lnTo>
                  <a:lnTo>
                    <a:pt x="502" y="17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5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-4175132" y="1271554"/>
              <a:ext cx="846602" cy="2906929"/>
            </a:xfrm>
            <a:custGeom>
              <a:rect b="b" l="l" r="r" t="t"/>
              <a:pathLst>
                <a:path extrusionOk="0" h="73528" w="21414">
                  <a:moveTo>
                    <a:pt x="2704" y="0"/>
                  </a:moveTo>
                  <a:lnTo>
                    <a:pt x="2557" y="9"/>
                  </a:lnTo>
                  <a:lnTo>
                    <a:pt x="2410" y="35"/>
                  </a:lnTo>
                  <a:lnTo>
                    <a:pt x="2272" y="69"/>
                  </a:lnTo>
                  <a:lnTo>
                    <a:pt x="2134" y="112"/>
                  </a:lnTo>
                  <a:lnTo>
                    <a:pt x="1995" y="173"/>
                  </a:lnTo>
                  <a:lnTo>
                    <a:pt x="1866" y="251"/>
                  </a:lnTo>
                  <a:lnTo>
                    <a:pt x="1736" y="328"/>
                  </a:lnTo>
                  <a:lnTo>
                    <a:pt x="1607" y="423"/>
                  </a:lnTo>
                  <a:lnTo>
                    <a:pt x="1486" y="527"/>
                  </a:lnTo>
                  <a:lnTo>
                    <a:pt x="1365" y="639"/>
                  </a:lnTo>
                  <a:lnTo>
                    <a:pt x="1253" y="760"/>
                  </a:lnTo>
                  <a:lnTo>
                    <a:pt x="1140" y="899"/>
                  </a:lnTo>
                  <a:lnTo>
                    <a:pt x="1028" y="1037"/>
                  </a:lnTo>
                  <a:lnTo>
                    <a:pt x="924" y="1192"/>
                  </a:lnTo>
                  <a:lnTo>
                    <a:pt x="829" y="1348"/>
                  </a:lnTo>
                  <a:lnTo>
                    <a:pt x="734" y="1520"/>
                  </a:lnTo>
                  <a:lnTo>
                    <a:pt x="648" y="1693"/>
                  </a:lnTo>
                  <a:lnTo>
                    <a:pt x="561" y="1883"/>
                  </a:lnTo>
                  <a:lnTo>
                    <a:pt x="484" y="2073"/>
                  </a:lnTo>
                  <a:lnTo>
                    <a:pt x="406" y="2272"/>
                  </a:lnTo>
                  <a:lnTo>
                    <a:pt x="337" y="2479"/>
                  </a:lnTo>
                  <a:lnTo>
                    <a:pt x="276" y="2695"/>
                  </a:lnTo>
                  <a:lnTo>
                    <a:pt x="216" y="2911"/>
                  </a:lnTo>
                  <a:lnTo>
                    <a:pt x="173" y="3136"/>
                  </a:lnTo>
                  <a:lnTo>
                    <a:pt x="121" y="3369"/>
                  </a:lnTo>
                  <a:lnTo>
                    <a:pt x="86" y="3602"/>
                  </a:lnTo>
                  <a:lnTo>
                    <a:pt x="52" y="3844"/>
                  </a:lnTo>
                  <a:lnTo>
                    <a:pt x="35" y="4086"/>
                  </a:lnTo>
                  <a:lnTo>
                    <a:pt x="17" y="4336"/>
                  </a:lnTo>
                  <a:lnTo>
                    <a:pt x="0" y="4596"/>
                  </a:lnTo>
                  <a:lnTo>
                    <a:pt x="0" y="4855"/>
                  </a:lnTo>
                  <a:lnTo>
                    <a:pt x="173" y="69571"/>
                  </a:lnTo>
                  <a:lnTo>
                    <a:pt x="173" y="69830"/>
                  </a:lnTo>
                  <a:lnTo>
                    <a:pt x="190" y="70080"/>
                  </a:lnTo>
                  <a:lnTo>
                    <a:pt x="207" y="70322"/>
                  </a:lnTo>
                  <a:lnTo>
                    <a:pt x="233" y="70556"/>
                  </a:lnTo>
                  <a:lnTo>
                    <a:pt x="259" y="70789"/>
                  </a:lnTo>
                  <a:lnTo>
                    <a:pt x="302" y="71005"/>
                  </a:lnTo>
                  <a:lnTo>
                    <a:pt x="346" y="71221"/>
                  </a:lnTo>
                  <a:lnTo>
                    <a:pt x="389" y="71428"/>
                  </a:lnTo>
                  <a:lnTo>
                    <a:pt x="449" y="71627"/>
                  </a:lnTo>
                  <a:lnTo>
                    <a:pt x="510" y="71817"/>
                  </a:lnTo>
                  <a:lnTo>
                    <a:pt x="570" y="71998"/>
                  </a:lnTo>
                  <a:lnTo>
                    <a:pt x="648" y="72171"/>
                  </a:lnTo>
                  <a:lnTo>
                    <a:pt x="717" y="72335"/>
                  </a:lnTo>
                  <a:lnTo>
                    <a:pt x="803" y="72491"/>
                  </a:lnTo>
                  <a:lnTo>
                    <a:pt x="890" y="72629"/>
                  </a:lnTo>
                  <a:lnTo>
                    <a:pt x="976" y="72767"/>
                  </a:lnTo>
                  <a:lnTo>
                    <a:pt x="1071" y="72888"/>
                  </a:lnTo>
                  <a:lnTo>
                    <a:pt x="1175" y="73009"/>
                  </a:lnTo>
                  <a:lnTo>
                    <a:pt x="1278" y="73112"/>
                  </a:lnTo>
                  <a:lnTo>
                    <a:pt x="1382" y="73199"/>
                  </a:lnTo>
                  <a:lnTo>
                    <a:pt x="1494" y="73285"/>
                  </a:lnTo>
                  <a:lnTo>
                    <a:pt x="1607" y="73354"/>
                  </a:lnTo>
                  <a:lnTo>
                    <a:pt x="1728" y="73415"/>
                  </a:lnTo>
                  <a:lnTo>
                    <a:pt x="1849" y="73458"/>
                  </a:lnTo>
                  <a:lnTo>
                    <a:pt x="1969" y="73493"/>
                  </a:lnTo>
                  <a:lnTo>
                    <a:pt x="2099" y="73518"/>
                  </a:lnTo>
                  <a:lnTo>
                    <a:pt x="2229" y="73527"/>
                  </a:lnTo>
                  <a:lnTo>
                    <a:pt x="2358" y="73527"/>
                  </a:lnTo>
                  <a:lnTo>
                    <a:pt x="2496" y="73510"/>
                  </a:lnTo>
                  <a:lnTo>
                    <a:pt x="2626" y="73484"/>
                  </a:lnTo>
                  <a:lnTo>
                    <a:pt x="2764" y="73441"/>
                  </a:lnTo>
                  <a:lnTo>
                    <a:pt x="2911" y="73389"/>
                  </a:lnTo>
                  <a:lnTo>
                    <a:pt x="17915" y="66798"/>
                  </a:lnTo>
                  <a:lnTo>
                    <a:pt x="18053" y="66738"/>
                  </a:lnTo>
                  <a:lnTo>
                    <a:pt x="18192" y="66660"/>
                  </a:lnTo>
                  <a:lnTo>
                    <a:pt x="18330" y="66573"/>
                  </a:lnTo>
                  <a:lnTo>
                    <a:pt x="18468" y="66470"/>
                  </a:lnTo>
                  <a:lnTo>
                    <a:pt x="18598" y="66366"/>
                  </a:lnTo>
                  <a:lnTo>
                    <a:pt x="18727" y="66254"/>
                  </a:lnTo>
                  <a:lnTo>
                    <a:pt x="18857" y="66133"/>
                  </a:lnTo>
                  <a:lnTo>
                    <a:pt x="18978" y="65995"/>
                  </a:lnTo>
                  <a:lnTo>
                    <a:pt x="19099" y="65856"/>
                  </a:lnTo>
                  <a:lnTo>
                    <a:pt x="19220" y="65710"/>
                  </a:lnTo>
                  <a:lnTo>
                    <a:pt x="19332" y="65554"/>
                  </a:lnTo>
                  <a:lnTo>
                    <a:pt x="19444" y="65399"/>
                  </a:lnTo>
                  <a:lnTo>
                    <a:pt x="19557" y="65226"/>
                  </a:lnTo>
                  <a:lnTo>
                    <a:pt x="19660" y="65053"/>
                  </a:lnTo>
                  <a:lnTo>
                    <a:pt x="19764" y="64880"/>
                  </a:lnTo>
                  <a:lnTo>
                    <a:pt x="19859" y="64690"/>
                  </a:lnTo>
                  <a:lnTo>
                    <a:pt x="19945" y="64500"/>
                  </a:lnTo>
                  <a:lnTo>
                    <a:pt x="20040" y="64310"/>
                  </a:lnTo>
                  <a:lnTo>
                    <a:pt x="20118" y="64112"/>
                  </a:lnTo>
                  <a:lnTo>
                    <a:pt x="20196" y="63904"/>
                  </a:lnTo>
                  <a:lnTo>
                    <a:pt x="20273" y="63706"/>
                  </a:lnTo>
                  <a:lnTo>
                    <a:pt x="20343" y="63490"/>
                  </a:lnTo>
                  <a:lnTo>
                    <a:pt x="20403" y="63282"/>
                  </a:lnTo>
                  <a:lnTo>
                    <a:pt x="20455" y="63066"/>
                  </a:lnTo>
                  <a:lnTo>
                    <a:pt x="20507" y="62850"/>
                  </a:lnTo>
                  <a:lnTo>
                    <a:pt x="20559" y="62626"/>
                  </a:lnTo>
                  <a:lnTo>
                    <a:pt x="20593" y="62410"/>
                  </a:lnTo>
                  <a:lnTo>
                    <a:pt x="20628" y="62185"/>
                  </a:lnTo>
                  <a:lnTo>
                    <a:pt x="20654" y="61961"/>
                  </a:lnTo>
                  <a:lnTo>
                    <a:pt x="20671" y="61736"/>
                  </a:lnTo>
                  <a:lnTo>
                    <a:pt x="20688" y="61512"/>
                  </a:lnTo>
                  <a:lnTo>
                    <a:pt x="20697" y="61287"/>
                  </a:lnTo>
                  <a:lnTo>
                    <a:pt x="21414" y="5511"/>
                  </a:lnTo>
                  <a:lnTo>
                    <a:pt x="21414" y="5287"/>
                  </a:lnTo>
                  <a:lnTo>
                    <a:pt x="21405" y="5071"/>
                  </a:lnTo>
                  <a:lnTo>
                    <a:pt x="21396" y="4846"/>
                  </a:lnTo>
                  <a:lnTo>
                    <a:pt x="21370" y="4630"/>
                  </a:lnTo>
                  <a:lnTo>
                    <a:pt x="21345" y="4423"/>
                  </a:lnTo>
                  <a:lnTo>
                    <a:pt x="21301" y="4216"/>
                  </a:lnTo>
                  <a:lnTo>
                    <a:pt x="21267" y="4008"/>
                  </a:lnTo>
                  <a:lnTo>
                    <a:pt x="21215" y="3810"/>
                  </a:lnTo>
                  <a:lnTo>
                    <a:pt x="21163" y="3611"/>
                  </a:lnTo>
                  <a:lnTo>
                    <a:pt x="21094" y="3421"/>
                  </a:lnTo>
                  <a:lnTo>
                    <a:pt x="21034" y="3239"/>
                  </a:lnTo>
                  <a:lnTo>
                    <a:pt x="20956" y="3058"/>
                  </a:lnTo>
                  <a:lnTo>
                    <a:pt x="20878" y="2885"/>
                  </a:lnTo>
                  <a:lnTo>
                    <a:pt x="20800" y="2712"/>
                  </a:lnTo>
                  <a:lnTo>
                    <a:pt x="20714" y="2548"/>
                  </a:lnTo>
                  <a:lnTo>
                    <a:pt x="20619" y="2393"/>
                  </a:lnTo>
                  <a:lnTo>
                    <a:pt x="20524" y="2246"/>
                  </a:lnTo>
                  <a:lnTo>
                    <a:pt x="20420" y="2099"/>
                  </a:lnTo>
                  <a:lnTo>
                    <a:pt x="20308" y="1961"/>
                  </a:lnTo>
                  <a:lnTo>
                    <a:pt x="20204" y="1840"/>
                  </a:lnTo>
                  <a:lnTo>
                    <a:pt x="20083" y="1719"/>
                  </a:lnTo>
                  <a:lnTo>
                    <a:pt x="19971" y="1607"/>
                  </a:lnTo>
                  <a:lnTo>
                    <a:pt x="19850" y="1503"/>
                  </a:lnTo>
                  <a:lnTo>
                    <a:pt x="19721" y="1408"/>
                  </a:lnTo>
                  <a:lnTo>
                    <a:pt x="19591" y="1322"/>
                  </a:lnTo>
                  <a:lnTo>
                    <a:pt x="19461" y="1244"/>
                  </a:lnTo>
                  <a:lnTo>
                    <a:pt x="19323" y="1175"/>
                  </a:lnTo>
                  <a:lnTo>
                    <a:pt x="19185" y="1123"/>
                  </a:lnTo>
                  <a:lnTo>
                    <a:pt x="19047" y="1071"/>
                  </a:lnTo>
                  <a:lnTo>
                    <a:pt x="18900" y="1037"/>
                  </a:lnTo>
                  <a:lnTo>
                    <a:pt x="18762" y="1011"/>
                  </a:lnTo>
                  <a:lnTo>
                    <a:pt x="18615" y="994"/>
                  </a:lnTo>
                  <a:lnTo>
                    <a:pt x="2851" y="0"/>
                  </a:lnTo>
                  <a:close/>
                </a:path>
              </a:pathLst>
            </a:custGeom>
            <a:solidFill>
              <a:srgbClr val="F5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-4175132" y="1271554"/>
              <a:ext cx="846602" cy="2906929"/>
            </a:xfrm>
            <a:custGeom>
              <a:rect b="b" l="l" r="r" t="t"/>
              <a:pathLst>
                <a:path extrusionOk="0" fill="none" h="73528" w="21414">
                  <a:moveTo>
                    <a:pt x="2911" y="73389"/>
                  </a:moveTo>
                  <a:lnTo>
                    <a:pt x="17915" y="66798"/>
                  </a:lnTo>
                  <a:lnTo>
                    <a:pt x="17915" y="66798"/>
                  </a:lnTo>
                  <a:lnTo>
                    <a:pt x="18053" y="66738"/>
                  </a:lnTo>
                  <a:lnTo>
                    <a:pt x="18192" y="66660"/>
                  </a:lnTo>
                  <a:lnTo>
                    <a:pt x="18330" y="66573"/>
                  </a:lnTo>
                  <a:lnTo>
                    <a:pt x="18468" y="66470"/>
                  </a:lnTo>
                  <a:lnTo>
                    <a:pt x="18598" y="66366"/>
                  </a:lnTo>
                  <a:lnTo>
                    <a:pt x="18727" y="66254"/>
                  </a:lnTo>
                  <a:lnTo>
                    <a:pt x="18857" y="66133"/>
                  </a:lnTo>
                  <a:lnTo>
                    <a:pt x="18978" y="65995"/>
                  </a:lnTo>
                  <a:lnTo>
                    <a:pt x="19099" y="65856"/>
                  </a:lnTo>
                  <a:lnTo>
                    <a:pt x="19220" y="65710"/>
                  </a:lnTo>
                  <a:lnTo>
                    <a:pt x="19332" y="65554"/>
                  </a:lnTo>
                  <a:lnTo>
                    <a:pt x="19444" y="65399"/>
                  </a:lnTo>
                  <a:lnTo>
                    <a:pt x="19557" y="65226"/>
                  </a:lnTo>
                  <a:lnTo>
                    <a:pt x="19660" y="65053"/>
                  </a:lnTo>
                  <a:lnTo>
                    <a:pt x="19764" y="64880"/>
                  </a:lnTo>
                  <a:lnTo>
                    <a:pt x="19859" y="64690"/>
                  </a:lnTo>
                  <a:lnTo>
                    <a:pt x="19945" y="64500"/>
                  </a:lnTo>
                  <a:lnTo>
                    <a:pt x="20040" y="64310"/>
                  </a:lnTo>
                  <a:lnTo>
                    <a:pt x="20118" y="64112"/>
                  </a:lnTo>
                  <a:lnTo>
                    <a:pt x="20196" y="63904"/>
                  </a:lnTo>
                  <a:lnTo>
                    <a:pt x="20273" y="63706"/>
                  </a:lnTo>
                  <a:lnTo>
                    <a:pt x="20343" y="63490"/>
                  </a:lnTo>
                  <a:lnTo>
                    <a:pt x="20403" y="63282"/>
                  </a:lnTo>
                  <a:lnTo>
                    <a:pt x="20455" y="63066"/>
                  </a:lnTo>
                  <a:lnTo>
                    <a:pt x="20507" y="62850"/>
                  </a:lnTo>
                  <a:lnTo>
                    <a:pt x="20559" y="62626"/>
                  </a:lnTo>
                  <a:lnTo>
                    <a:pt x="20593" y="62410"/>
                  </a:lnTo>
                  <a:lnTo>
                    <a:pt x="20628" y="62185"/>
                  </a:lnTo>
                  <a:lnTo>
                    <a:pt x="20654" y="61961"/>
                  </a:lnTo>
                  <a:lnTo>
                    <a:pt x="20671" y="61736"/>
                  </a:lnTo>
                  <a:lnTo>
                    <a:pt x="20688" y="61512"/>
                  </a:lnTo>
                  <a:lnTo>
                    <a:pt x="20697" y="61287"/>
                  </a:lnTo>
                  <a:lnTo>
                    <a:pt x="21414" y="5511"/>
                  </a:lnTo>
                  <a:lnTo>
                    <a:pt x="21414" y="5511"/>
                  </a:lnTo>
                  <a:lnTo>
                    <a:pt x="21414" y="5287"/>
                  </a:lnTo>
                  <a:lnTo>
                    <a:pt x="21405" y="5071"/>
                  </a:lnTo>
                  <a:lnTo>
                    <a:pt x="21396" y="4846"/>
                  </a:lnTo>
                  <a:lnTo>
                    <a:pt x="21370" y="4630"/>
                  </a:lnTo>
                  <a:lnTo>
                    <a:pt x="21345" y="4423"/>
                  </a:lnTo>
                  <a:lnTo>
                    <a:pt x="21301" y="4216"/>
                  </a:lnTo>
                  <a:lnTo>
                    <a:pt x="21267" y="4008"/>
                  </a:lnTo>
                  <a:lnTo>
                    <a:pt x="21215" y="3810"/>
                  </a:lnTo>
                  <a:lnTo>
                    <a:pt x="21163" y="3611"/>
                  </a:lnTo>
                  <a:lnTo>
                    <a:pt x="21094" y="3421"/>
                  </a:lnTo>
                  <a:lnTo>
                    <a:pt x="21034" y="3239"/>
                  </a:lnTo>
                  <a:lnTo>
                    <a:pt x="20956" y="3058"/>
                  </a:lnTo>
                  <a:lnTo>
                    <a:pt x="20878" y="2885"/>
                  </a:lnTo>
                  <a:lnTo>
                    <a:pt x="20800" y="2712"/>
                  </a:lnTo>
                  <a:lnTo>
                    <a:pt x="20714" y="2548"/>
                  </a:lnTo>
                  <a:lnTo>
                    <a:pt x="20619" y="2393"/>
                  </a:lnTo>
                  <a:lnTo>
                    <a:pt x="20524" y="2246"/>
                  </a:lnTo>
                  <a:lnTo>
                    <a:pt x="20420" y="2099"/>
                  </a:lnTo>
                  <a:lnTo>
                    <a:pt x="20308" y="1961"/>
                  </a:lnTo>
                  <a:lnTo>
                    <a:pt x="20204" y="1840"/>
                  </a:lnTo>
                  <a:lnTo>
                    <a:pt x="20083" y="1719"/>
                  </a:lnTo>
                  <a:lnTo>
                    <a:pt x="19971" y="1607"/>
                  </a:lnTo>
                  <a:lnTo>
                    <a:pt x="19850" y="1503"/>
                  </a:lnTo>
                  <a:lnTo>
                    <a:pt x="19721" y="1408"/>
                  </a:lnTo>
                  <a:lnTo>
                    <a:pt x="19591" y="1322"/>
                  </a:lnTo>
                  <a:lnTo>
                    <a:pt x="19461" y="1244"/>
                  </a:lnTo>
                  <a:lnTo>
                    <a:pt x="19323" y="1175"/>
                  </a:lnTo>
                  <a:lnTo>
                    <a:pt x="19185" y="1123"/>
                  </a:lnTo>
                  <a:lnTo>
                    <a:pt x="19047" y="1071"/>
                  </a:lnTo>
                  <a:lnTo>
                    <a:pt x="18900" y="1037"/>
                  </a:lnTo>
                  <a:lnTo>
                    <a:pt x="18762" y="1011"/>
                  </a:lnTo>
                  <a:lnTo>
                    <a:pt x="18615" y="994"/>
                  </a:lnTo>
                  <a:lnTo>
                    <a:pt x="2851" y="0"/>
                  </a:lnTo>
                  <a:lnTo>
                    <a:pt x="2851" y="0"/>
                  </a:lnTo>
                  <a:lnTo>
                    <a:pt x="2704" y="0"/>
                  </a:lnTo>
                  <a:lnTo>
                    <a:pt x="2557" y="9"/>
                  </a:lnTo>
                  <a:lnTo>
                    <a:pt x="2410" y="35"/>
                  </a:lnTo>
                  <a:lnTo>
                    <a:pt x="2272" y="69"/>
                  </a:lnTo>
                  <a:lnTo>
                    <a:pt x="2134" y="112"/>
                  </a:lnTo>
                  <a:lnTo>
                    <a:pt x="1995" y="173"/>
                  </a:lnTo>
                  <a:lnTo>
                    <a:pt x="1866" y="251"/>
                  </a:lnTo>
                  <a:lnTo>
                    <a:pt x="1736" y="328"/>
                  </a:lnTo>
                  <a:lnTo>
                    <a:pt x="1607" y="423"/>
                  </a:lnTo>
                  <a:lnTo>
                    <a:pt x="1486" y="527"/>
                  </a:lnTo>
                  <a:lnTo>
                    <a:pt x="1365" y="639"/>
                  </a:lnTo>
                  <a:lnTo>
                    <a:pt x="1253" y="760"/>
                  </a:lnTo>
                  <a:lnTo>
                    <a:pt x="1140" y="899"/>
                  </a:lnTo>
                  <a:lnTo>
                    <a:pt x="1028" y="1037"/>
                  </a:lnTo>
                  <a:lnTo>
                    <a:pt x="924" y="1192"/>
                  </a:lnTo>
                  <a:lnTo>
                    <a:pt x="829" y="1348"/>
                  </a:lnTo>
                  <a:lnTo>
                    <a:pt x="734" y="1520"/>
                  </a:lnTo>
                  <a:lnTo>
                    <a:pt x="648" y="1693"/>
                  </a:lnTo>
                  <a:lnTo>
                    <a:pt x="561" y="1883"/>
                  </a:lnTo>
                  <a:lnTo>
                    <a:pt x="484" y="2073"/>
                  </a:lnTo>
                  <a:lnTo>
                    <a:pt x="406" y="2272"/>
                  </a:lnTo>
                  <a:lnTo>
                    <a:pt x="337" y="2479"/>
                  </a:lnTo>
                  <a:lnTo>
                    <a:pt x="276" y="2695"/>
                  </a:lnTo>
                  <a:lnTo>
                    <a:pt x="216" y="2911"/>
                  </a:lnTo>
                  <a:lnTo>
                    <a:pt x="173" y="3136"/>
                  </a:lnTo>
                  <a:lnTo>
                    <a:pt x="121" y="3369"/>
                  </a:lnTo>
                  <a:lnTo>
                    <a:pt x="86" y="3602"/>
                  </a:lnTo>
                  <a:lnTo>
                    <a:pt x="52" y="3844"/>
                  </a:lnTo>
                  <a:lnTo>
                    <a:pt x="35" y="4086"/>
                  </a:lnTo>
                  <a:lnTo>
                    <a:pt x="17" y="4336"/>
                  </a:lnTo>
                  <a:lnTo>
                    <a:pt x="0" y="4596"/>
                  </a:lnTo>
                  <a:lnTo>
                    <a:pt x="0" y="4855"/>
                  </a:lnTo>
                  <a:lnTo>
                    <a:pt x="173" y="69571"/>
                  </a:lnTo>
                  <a:lnTo>
                    <a:pt x="173" y="69571"/>
                  </a:lnTo>
                  <a:lnTo>
                    <a:pt x="173" y="69830"/>
                  </a:lnTo>
                  <a:lnTo>
                    <a:pt x="190" y="70080"/>
                  </a:lnTo>
                  <a:lnTo>
                    <a:pt x="207" y="70322"/>
                  </a:lnTo>
                  <a:lnTo>
                    <a:pt x="233" y="70556"/>
                  </a:lnTo>
                  <a:lnTo>
                    <a:pt x="259" y="70789"/>
                  </a:lnTo>
                  <a:lnTo>
                    <a:pt x="302" y="71005"/>
                  </a:lnTo>
                  <a:lnTo>
                    <a:pt x="346" y="71221"/>
                  </a:lnTo>
                  <a:lnTo>
                    <a:pt x="389" y="71428"/>
                  </a:lnTo>
                  <a:lnTo>
                    <a:pt x="449" y="71627"/>
                  </a:lnTo>
                  <a:lnTo>
                    <a:pt x="510" y="71817"/>
                  </a:lnTo>
                  <a:lnTo>
                    <a:pt x="570" y="71998"/>
                  </a:lnTo>
                  <a:lnTo>
                    <a:pt x="648" y="72171"/>
                  </a:lnTo>
                  <a:lnTo>
                    <a:pt x="717" y="72335"/>
                  </a:lnTo>
                  <a:lnTo>
                    <a:pt x="803" y="72491"/>
                  </a:lnTo>
                  <a:lnTo>
                    <a:pt x="890" y="72629"/>
                  </a:lnTo>
                  <a:lnTo>
                    <a:pt x="976" y="72767"/>
                  </a:lnTo>
                  <a:lnTo>
                    <a:pt x="1071" y="72888"/>
                  </a:lnTo>
                  <a:lnTo>
                    <a:pt x="1175" y="73009"/>
                  </a:lnTo>
                  <a:lnTo>
                    <a:pt x="1278" y="73112"/>
                  </a:lnTo>
                  <a:lnTo>
                    <a:pt x="1382" y="73199"/>
                  </a:lnTo>
                  <a:lnTo>
                    <a:pt x="1494" y="73285"/>
                  </a:lnTo>
                  <a:lnTo>
                    <a:pt x="1607" y="73354"/>
                  </a:lnTo>
                  <a:lnTo>
                    <a:pt x="1728" y="73415"/>
                  </a:lnTo>
                  <a:lnTo>
                    <a:pt x="1849" y="73458"/>
                  </a:lnTo>
                  <a:lnTo>
                    <a:pt x="1969" y="73493"/>
                  </a:lnTo>
                  <a:lnTo>
                    <a:pt x="2099" y="73518"/>
                  </a:lnTo>
                  <a:lnTo>
                    <a:pt x="2229" y="73527"/>
                  </a:lnTo>
                  <a:lnTo>
                    <a:pt x="2358" y="73527"/>
                  </a:lnTo>
                  <a:lnTo>
                    <a:pt x="2496" y="73510"/>
                  </a:lnTo>
                  <a:lnTo>
                    <a:pt x="2626" y="73484"/>
                  </a:lnTo>
                  <a:lnTo>
                    <a:pt x="2764" y="73441"/>
                  </a:lnTo>
                  <a:lnTo>
                    <a:pt x="2911" y="7338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-4178888" y="1265070"/>
              <a:ext cx="854114" cy="2920213"/>
            </a:xfrm>
            <a:custGeom>
              <a:rect b="b" l="l" r="r" t="t"/>
              <a:pathLst>
                <a:path extrusionOk="0" h="73864" w="21604">
                  <a:moveTo>
                    <a:pt x="2946" y="328"/>
                  </a:moveTo>
                  <a:lnTo>
                    <a:pt x="18701" y="1304"/>
                  </a:lnTo>
                  <a:lnTo>
                    <a:pt x="18840" y="1322"/>
                  </a:lnTo>
                  <a:lnTo>
                    <a:pt x="18978" y="1348"/>
                  </a:lnTo>
                  <a:lnTo>
                    <a:pt x="19116" y="1373"/>
                  </a:lnTo>
                  <a:lnTo>
                    <a:pt x="19246" y="1425"/>
                  </a:lnTo>
                  <a:lnTo>
                    <a:pt x="19375" y="1477"/>
                  </a:lnTo>
                  <a:lnTo>
                    <a:pt x="19505" y="1538"/>
                  </a:lnTo>
                  <a:lnTo>
                    <a:pt x="19634" y="1607"/>
                  </a:lnTo>
                  <a:lnTo>
                    <a:pt x="19764" y="1693"/>
                  </a:lnTo>
                  <a:lnTo>
                    <a:pt x="19885" y="1779"/>
                  </a:lnTo>
                  <a:lnTo>
                    <a:pt x="19997" y="1883"/>
                  </a:lnTo>
                  <a:lnTo>
                    <a:pt x="20118" y="1995"/>
                  </a:lnTo>
                  <a:lnTo>
                    <a:pt x="20230" y="2108"/>
                  </a:lnTo>
                  <a:lnTo>
                    <a:pt x="20343" y="2237"/>
                  </a:lnTo>
                  <a:lnTo>
                    <a:pt x="20446" y="2367"/>
                  </a:lnTo>
                  <a:lnTo>
                    <a:pt x="20550" y="2514"/>
                  </a:lnTo>
                  <a:lnTo>
                    <a:pt x="20645" y="2661"/>
                  </a:lnTo>
                  <a:lnTo>
                    <a:pt x="20740" y="2825"/>
                  </a:lnTo>
                  <a:lnTo>
                    <a:pt x="20826" y="2980"/>
                  </a:lnTo>
                  <a:lnTo>
                    <a:pt x="20904" y="3153"/>
                  </a:lnTo>
                  <a:lnTo>
                    <a:pt x="20982" y="3326"/>
                  </a:lnTo>
                  <a:lnTo>
                    <a:pt x="21051" y="3498"/>
                  </a:lnTo>
                  <a:lnTo>
                    <a:pt x="21120" y="3680"/>
                  </a:lnTo>
                  <a:lnTo>
                    <a:pt x="21180" y="3870"/>
                  </a:lnTo>
                  <a:lnTo>
                    <a:pt x="21232" y="4060"/>
                  </a:lnTo>
                  <a:lnTo>
                    <a:pt x="21275" y="4250"/>
                  </a:lnTo>
                  <a:lnTo>
                    <a:pt x="21310" y="4449"/>
                  </a:lnTo>
                  <a:lnTo>
                    <a:pt x="21345" y="4647"/>
                  </a:lnTo>
                  <a:lnTo>
                    <a:pt x="21370" y="4846"/>
                  </a:lnTo>
                  <a:lnTo>
                    <a:pt x="21396" y="5053"/>
                  </a:lnTo>
                  <a:lnTo>
                    <a:pt x="21405" y="5252"/>
                  </a:lnTo>
                  <a:lnTo>
                    <a:pt x="21414" y="5459"/>
                  </a:lnTo>
                  <a:lnTo>
                    <a:pt x="21414" y="5675"/>
                  </a:lnTo>
                  <a:lnTo>
                    <a:pt x="20697" y="61486"/>
                  </a:lnTo>
                  <a:lnTo>
                    <a:pt x="20688" y="61701"/>
                  </a:lnTo>
                  <a:lnTo>
                    <a:pt x="20679" y="61926"/>
                  </a:lnTo>
                  <a:lnTo>
                    <a:pt x="20662" y="62142"/>
                  </a:lnTo>
                  <a:lnTo>
                    <a:pt x="20636" y="62358"/>
                  </a:lnTo>
                  <a:lnTo>
                    <a:pt x="20602" y="62565"/>
                  </a:lnTo>
                  <a:lnTo>
                    <a:pt x="20567" y="62781"/>
                  </a:lnTo>
                  <a:lnTo>
                    <a:pt x="20515" y="62997"/>
                  </a:lnTo>
                  <a:lnTo>
                    <a:pt x="20472" y="63205"/>
                  </a:lnTo>
                  <a:lnTo>
                    <a:pt x="20412" y="63412"/>
                  </a:lnTo>
                  <a:lnTo>
                    <a:pt x="20351" y="63619"/>
                  </a:lnTo>
                  <a:lnTo>
                    <a:pt x="20291" y="63818"/>
                  </a:lnTo>
                  <a:lnTo>
                    <a:pt x="20222" y="64025"/>
                  </a:lnTo>
                  <a:lnTo>
                    <a:pt x="20144" y="64215"/>
                  </a:lnTo>
                  <a:lnTo>
                    <a:pt x="20057" y="64405"/>
                  </a:lnTo>
                  <a:lnTo>
                    <a:pt x="19980" y="64595"/>
                  </a:lnTo>
                  <a:lnTo>
                    <a:pt x="19885" y="64777"/>
                  </a:lnTo>
                  <a:lnTo>
                    <a:pt x="19798" y="64958"/>
                  </a:lnTo>
                  <a:lnTo>
                    <a:pt x="19695" y="65131"/>
                  </a:lnTo>
                  <a:lnTo>
                    <a:pt x="19600" y="65304"/>
                  </a:lnTo>
                  <a:lnTo>
                    <a:pt x="19487" y="65459"/>
                  </a:lnTo>
                  <a:lnTo>
                    <a:pt x="19384" y="65615"/>
                  </a:lnTo>
                  <a:lnTo>
                    <a:pt x="19271" y="65770"/>
                  </a:lnTo>
                  <a:lnTo>
                    <a:pt x="19159" y="65908"/>
                  </a:lnTo>
                  <a:lnTo>
                    <a:pt x="19038" y="66046"/>
                  </a:lnTo>
                  <a:lnTo>
                    <a:pt x="18917" y="66167"/>
                  </a:lnTo>
                  <a:lnTo>
                    <a:pt x="18796" y="66288"/>
                  </a:lnTo>
                  <a:lnTo>
                    <a:pt x="18667" y="66401"/>
                  </a:lnTo>
                  <a:lnTo>
                    <a:pt x="18546" y="66504"/>
                  </a:lnTo>
                  <a:lnTo>
                    <a:pt x="18408" y="66599"/>
                  </a:lnTo>
                  <a:lnTo>
                    <a:pt x="18278" y="66677"/>
                  </a:lnTo>
                  <a:lnTo>
                    <a:pt x="18148" y="66755"/>
                  </a:lnTo>
                  <a:lnTo>
                    <a:pt x="18010" y="66815"/>
                  </a:lnTo>
                  <a:lnTo>
                    <a:pt x="3006" y="73389"/>
                  </a:lnTo>
                  <a:lnTo>
                    <a:pt x="2868" y="73441"/>
                  </a:lnTo>
                  <a:lnTo>
                    <a:pt x="2730" y="73484"/>
                  </a:lnTo>
                  <a:lnTo>
                    <a:pt x="2600" y="73510"/>
                  </a:lnTo>
                  <a:lnTo>
                    <a:pt x="2470" y="73518"/>
                  </a:lnTo>
                  <a:lnTo>
                    <a:pt x="2341" y="73527"/>
                  </a:lnTo>
                  <a:lnTo>
                    <a:pt x="2220" y="73510"/>
                  </a:lnTo>
                  <a:lnTo>
                    <a:pt x="2099" y="73492"/>
                  </a:lnTo>
                  <a:lnTo>
                    <a:pt x="1978" y="73458"/>
                  </a:lnTo>
                  <a:lnTo>
                    <a:pt x="1857" y="73406"/>
                  </a:lnTo>
                  <a:lnTo>
                    <a:pt x="1745" y="73354"/>
                  </a:lnTo>
                  <a:lnTo>
                    <a:pt x="1633" y="73285"/>
                  </a:lnTo>
                  <a:lnTo>
                    <a:pt x="1529" y="73207"/>
                  </a:lnTo>
                  <a:lnTo>
                    <a:pt x="1425" y="73112"/>
                  </a:lnTo>
                  <a:lnTo>
                    <a:pt x="1330" y="73017"/>
                  </a:lnTo>
                  <a:lnTo>
                    <a:pt x="1227" y="72905"/>
                  </a:lnTo>
                  <a:lnTo>
                    <a:pt x="1140" y="72784"/>
                  </a:lnTo>
                  <a:lnTo>
                    <a:pt x="1054" y="72655"/>
                  </a:lnTo>
                  <a:lnTo>
                    <a:pt x="967" y="72516"/>
                  </a:lnTo>
                  <a:lnTo>
                    <a:pt x="890" y="72369"/>
                  </a:lnTo>
                  <a:lnTo>
                    <a:pt x="812" y="72205"/>
                  </a:lnTo>
                  <a:lnTo>
                    <a:pt x="743" y="72041"/>
                  </a:lnTo>
                  <a:lnTo>
                    <a:pt x="682" y="71868"/>
                  </a:lnTo>
                  <a:lnTo>
                    <a:pt x="622" y="71687"/>
                  </a:lnTo>
                  <a:lnTo>
                    <a:pt x="570" y="71488"/>
                  </a:lnTo>
                  <a:lnTo>
                    <a:pt x="518" y="71290"/>
                  </a:lnTo>
                  <a:lnTo>
                    <a:pt x="484" y="71082"/>
                  </a:lnTo>
                  <a:lnTo>
                    <a:pt x="441" y="70875"/>
                  </a:lnTo>
                  <a:lnTo>
                    <a:pt x="415" y="70650"/>
                  </a:lnTo>
                  <a:lnTo>
                    <a:pt x="389" y="70426"/>
                  </a:lnTo>
                  <a:lnTo>
                    <a:pt x="371" y="70184"/>
                  </a:lnTo>
                  <a:lnTo>
                    <a:pt x="363" y="69942"/>
                  </a:lnTo>
                  <a:lnTo>
                    <a:pt x="354" y="69700"/>
                  </a:lnTo>
                  <a:lnTo>
                    <a:pt x="190" y="5019"/>
                  </a:lnTo>
                  <a:lnTo>
                    <a:pt x="190" y="4794"/>
                  </a:lnTo>
                  <a:lnTo>
                    <a:pt x="199" y="4570"/>
                  </a:lnTo>
                  <a:lnTo>
                    <a:pt x="216" y="4345"/>
                  </a:lnTo>
                  <a:lnTo>
                    <a:pt x="233" y="4129"/>
                  </a:lnTo>
                  <a:lnTo>
                    <a:pt x="259" y="3913"/>
                  </a:lnTo>
                  <a:lnTo>
                    <a:pt x="294" y="3697"/>
                  </a:lnTo>
                  <a:lnTo>
                    <a:pt x="328" y="3490"/>
                  </a:lnTo>
                  <a:lnTo>
                    <a:pt x="371" y="3291"/>
                  </a:lnTo>
                  <a:lnTo>
                    <a:pt x="415" y="3092"/>
                  </a:lnTo>
                  <a:lnTo>
                    <a:pt x="466" y="2902"/>
                  </a:lnTo>
                  <a:lnTo>
                    <a:pt x="527" y="2712"/>
                  </a:lnTo>
                  <a:lnTo>
                    <a:pt x="587" y="2531"/>
                  </a:lnTo>
                  <a:lnTo>
                    <a:pt x="648" y="2358"/>
                  </a:lnTo>
                  <a:lnTo>
                    <a:pt x="717" y="2185"/>
                  </a:lnTo>
                  <a:lnTo>
                    <a:pt x="795" y="2021"/>
                  </a:lnTo>
                  <a:lnTo>
                    <a:pt x="872" y="1857"/>
                  </a:lnTo>
                  <a:lnTo>
                    <a:pt x="950" y="1710"/>
                  </a:lnTo>
                  <a:lnTo>
                    <a:pt x="1037" y="1564"/>
                  </a:lnTo>
                  <a:lnTo>
                    <a:pt x="1123" y="1425"/>
                  </a:lnTo>
                  <a:lnTo>
                    <a:pt x="1218" y="1287"/>
                  </a:lnTo>
                  <a:lnTo>
                    <a:pt x="1313" y="1166"/>
                  </a:lnTo>
                  <a:lnTo>
                    <a:pt x="1417" y="1054"/>
                  </a:lnTo>
                  <a:lnTo>
                    <a:pt x="1520" y="942"/>
                  </a:lnTo>
                  <a:lnTo>
                    <a:pt x="1624" y="838"/>
                  </a:lnTo>
                  <a:lnTo>
                    <a:pt x="1728" y="752"/>
                  </a:lnTo>
                  <a:lnTo>
                    <a:pt x="1840" y="665"/>
                  </a:lnTo>
                  <a:lnTo>
                    <a:pt x="1952" y="587"/>
                  </a:lnTo>
                  <a:lnTo>
                    <a:pt x="2073" y="527"/>
                  </a:lnTo>
                  <a:lnTo>
                    <a:pt x="2194" y="466"/>
                  </a:lnTo>
                  <a:lnTo>
                    <a:pt x="2315" y="423"/>
                  </a:lnTo>
                  <a:lnTo>
                    <a:pt x="2436" y="380"/>
                  </a:lnTo>
                  <a:lnTo>
                    <a:pt x="2557" y="354"/>
                  </a:lnTo>
                  <a:lnTo>
                    <a:pt x="2652" y="337"/>
                  </a:lnTo>
                  <a:lnTo>
                    <a:pt x="2747" y="328"/>
                  </a:lnTo>
                  <a:close/>
                  <a:moveTo>
                    <a:pt x="2790" y="0"/>
                  </a:moveTo>
                  <a:lnTo>
                    <a:pt x="2643" y="9"/>
                  </a:lnTo>
                  <a:lnTo>
                    <a:pt x="2496" y="35"/>
                  </a:lnTo>
                  <a:lnTo>
                    <a:pt x="2350" y="69"/>
                  </a:lnTo>
                  <a:lnTo>
                    <a:pt x="2203" y="121"/>
                  </a:lnTo>
                  <a:lnTo>
                    <a:pt x="2064" y="181"/>
                  </a:lnTo>
                  <a:lnTo>
                    <a:pt x="1926" y="251"/>
                  </a:lnTo>
                  <a:lnTo>
                    <a:pt x="1797" y="337"/>
                  </a:lnTo>
                  <a:lnTo>
                    <a:pt x="1659" y="432"/>
                  </a:lnTo>
                  <a:lnTo>
                    <a:pt x="1538" y="544"/>
                  </a:lnTo>
                  <a:lnTo>
                    <a:pt x="1408" y="657"/>
                  </a:lnTo>
                  <a:lnTo>
                    <a:pt x="1296" y="786"/>
                  </a:lnTo>
                  <a:lnTo>
                    <a:pt x="1175" y="924"/>
                  </a:lnTo>
                  <a:lnTo>
                    <a:pt x="1062" y="1071"/>
                  </a:lnTo>
                  <a:lnTo>
                    <a:pt x="959" y="1227"/>
                  </a:lnTo>
                  <a:lnTo>
                    <a:pt x="855" y="1399"/>
                  </a:lnTo>
                  <a:lnTo>
                    <a:pt x="760" y="1572"/>
                  </a:lnTo>
                  <a:lnTo>
                    <a:pt x="665" y="1754"/>
                  </a:lnTo>
                  <a:lnTo>
                    <a:pt x="579" y="1944"/>
                  </a:lnTo>
                  <a:lnTo>
                    <a:pt x="501" y="2142"/>
                  </a:lnTo>
                  <a:lnTo>
                    <a:pt x="423" y="2350"/>
                  </a:lnTo>
                  <a:lnTo>
                    <a:pt x="354" y="2566"/>
                  </a:lnTo>
                  <a:lnTo>
                    <a:pt x="285" y="2781"/>
                  </a:lnTo>
                  <a:lnTo>
                    <a:pt x="225" y="3006"/>
                  </a:lnTo>
                  <a:lnTo>
                    <a:pt x="173" y="3239"/>
                  </a:lnTo>
                  <a:lnTo>
                    <a:pt x="130" y="3481"/>
                  </a:lnTo>
                  <a:lnTo>
                    <a:pt x="86" y="3723"/>
                  </a:lnTo>
                  <a:lnTo>
                    <a:pt x="60" y="3974"/>
                  </a:lnTo>
                  <a:lnTo>
                    <a:pt x="35" y="4224"/>
                  </a:lnTo>
                  <a:lnTo>
                    <a:pt x="17" y="4483"/>
                  </a:lnTo>
                  <a:lnTo>
                    <a:pt x="0" y="4751"/>
                  </a:lnTo>
                  <a:lnTo>
                    <a:pt x="0" y="5019"/>
                  </a:lnTo>
                  <a:lnTo>
                    <a:pt x="173" y="69769"/>
                  </a:lnTo>
                  <a:lnTo>
                    <a:pt x="181" y="70037"/>
                  </a:lnTo>
                  <a:lnTo>
                    <a:pt x="190" y="70296"/>
                  </a:lnTo>
                  <a:lnTo>
                    <a:pt x="207" y="70547"/>
                  </a:lnTo>
                  <a:lnTo>
                    <a:pt x="233" y="70789"/>
                  </a:lnTo>
                  <a:lnTo>
                    <a:pt x="268" y="71031"/>
                  </a:lnTo>
                  <a:lnTo>
                    <a:pt x="302" y="71255"/>
                  </a:lnTo>
                  <a:lnTo>
                    <a:pt x="354" y="71480"/>
                  </a:lnTo>
                  <a:lnTo>
                    <a:pt x="406" y="71687"/>
                  </a:lnTo>
                  <a:lnTo>
                    <a:pt x="458" y="71894"/>
                  </a:lnTo>
                  <a:lnTo>
                    <a:pt x="518" y="72093"/>
                  </a:lnTo>
                  <a:lnTo>
                    <a:pt x="587" y="72283"/>
                  </a:lnTo>
                  <a:lnTo>
                    <a:pt x="665" y="72456"/>
                  </a:lnTo>
                  <a:lnTo>
                    <a:pt x="743" y="72629"/>
                  </a:lnTo>
                  <a:lnTo>
                    <a:pt x="829" y="72784"/>
                  </a:lnTo>
                  <a:lnTo>
                    <a:pt x="916" y="72931"/>
                  </a:lnTo>
                  <a:lnTo>
                    <a:pt x="1011" y="73069"/>
                  </a:lnTo>
                  <a:lnTo>
                    <a:pt x="1106" y="73199"/>
                  </a:lnTo>
                  <a:lnTo>
                    <a:pt x="1209" y="73320"/>
                  </a:lnTo>
                  <a:lnTo>
                    <a:pt x="1322" y="73423"/>
                  </a:lnTo>
                  <a:lnTo>
                    <a:pt x="1425" y="73527"/>
                  </a:lnTo>
                  <a:lnTo>
                    <a:pt x="1546" y="73605"/>
                  </a:lnTo>
                  <a:lnTo>
                    <a:pt x="1659" y="73682"/>
                  </a:lnTo>
                  <a:lnTo>
                    <a:pt x="1779" y="73743"/>
                  </a:lnTo>
                  <a:lnTo>
                    <a:pt x="1909" y="73795"/>
                  </a:lnTo>
                  <a:lnTo>
                    <a:pt x="2039" y="73829"/>
                  </a:lnTo>
                  <a:lnTo>
                    <a:pt x="2168" y="73855"/>
                  </a:lnTo>
                  <a:lnTo>
                    <a:pt x="2298" y="73864"/>
                  </a:lnTo>
                  <a:lnTo>
                    <a:pt x="2436" y="73864"/>
                  </a:lnTo>
                  <a:lnTo>
                    <a:pt x="2574" y="73847"/>
                  </a:lnTo>
                  <a:lnTo>
                    <a:pt x="2712" y="73812"/>
                  </a:lnTo>
                  <a:lnTo>
                    <a:pt x="2859" y="73777"/>
                  </a:lnTo>
                  <a:lnTo>
                    <a:pt x="3006" y="73717"/>
                  </a:lnTo>
                  <a:lnTo>
                    <a:pt x="18010" y="67109"/>
                  </a:lnTo>
                  <a:lnTo>
                    <a:pt x="18200" y="67014"/>
                  </a:lnTo>
                  <a:lnTo>
                    <a:pt x="18399" y="66902"/>
                  </a:lnTo>
                  <a:lnTo>
                    <a:pt x="18529" y="66807"/>
                  </a:lnTo>
                  <a:lnTo>
                    <a:pt x="18649" y="66712"/>
                  </a:lnTo>
                  <a:lnTo>
                    <a:pt x="18770" y="66608"/>
                  </a:lnTo>
                  <a:lnTo>
                    <a:pt x="18900" y="66496"/>
                  </a:lnTo>
                  <a:lnTo>
                    <a:pt x="19012" y="66375"/>
                  </a:lnTo>
                  <a:lnTo>
                    <a:pt x="19133" y="66254"/>
                  </a:lnTo>
                  <a:lnTo>
                    <a:pt x="19246" y="66116"/>
                  </a:lnTo>
                  <a:lnTo>
                    <a:pt x="19358" y="65977"/>
                  </a:lnTo>
                  <a:lnTo>
                    <a:pt x="19470" y="65830"/>
                  </a:lnTo>
                  <a:lnTo>
                    <a:pt x="19574" y="65684"/>
                  </a:lnTo>
                  <a:lnTo>
                    <a:pt x="19677" y="65519"/>
                  </a:lnTo>
                  <a:lnTo>
                    <a:pt x="19781" y="65364"/>
                  </a:lnTo>
                  <a:lnTo>
                    <a:pt x="19876" y="65191"/>
                  </a:lnTo>
                  <a:lnTo>
                    <a:pt x="19971" y="65018"/>
                  </a:lnTo>
                  <a:lnTo>
                    <a:pt x="20057" y="64846"/>
                  </a:lnTo>
                  <a:lnTo>
                    <a:pt x="20144" y="64664"/>
                  </a:lnTo>
                  <a:lnTo>
                    <a:pt x="20222" y="64474"/>
                  </a:lnTo>
                  <a:lnTo>
                    <a:pt x="20299" y="64293"/>
                  </a:lnTo>
                  <a:lnTo>
                    <a:pt x="20446" y="63904"/>
                  </a:lnTo>
                  <a:lnTo>
                    <a:pt x="20507" y="63706"/>
                  </a:lnTo>
                  <a:lnTo>
                    <a:pt x="20567" y="63507"/>
                  </a:lnTo>
                  <a:lnTo>
                    <a:pt x="20619" y="63300"/>
                  </a:lnTo>
                  <a:lnTo>
                    <a:pt x="20671" y="63092"/>
                  </a:lnTo>
                  <a:lnTo>
                    <a:pt x="20714" y="62885"/>
                  </a:lnTo>
                  <a:lnTo>
                    <a:pt x="20757" y="62678"/>
                  </a:lnTo>
                  <a:lnTo>
                    <a:pt x="20792" y="62470"/>
                  </a:lnTo>
                  <a:lnTo>
                    <a:pt x="20818" y="62263"/>
                  </a:lnTo>
                  <a:lnTo>
                    <a:pt x="20844" y="62047"/>
                  </a:lnTo>
                  <a:lnTo>
                    <a:pt x="20861" y="61840"/>
                  </a:lnTo>
                  <a:lnTo>
                    <a:pt x="20878" y="61624"/>
                  </a:lnTo>
                  <a:lnTo>
                    <a:pt x="20878" y="61416"/>
                  </a:lnTo>
                  <a:lnTo>
                    <a:pt x="21604" y="5675"/>
                  </a:lnTo>
                  <a:lnTo>
                    <a:pt x="21604" y="5451"/>
                  </a:lnTo>
                  <a:lnTo>
                    <a:pt x="21595" y="5235"/>
                  </a:lnTo>
                  <a:lnTo>
                    <a:pt x="21586" y="5010"/>
                  </a:lnTo>
                  <a:lnTo>
                    <a:pt x="21561" y="4794"/>
                  </a:lnTo>
                  <a:lnTo>
                    <a:pt x="21535" y="4578"/>
                  </a:lnTo>
                  <a:lnTo>
                    <a:pt x="21500" y="4371"/>
                  </a:lnTo>
                  <a:lnTo>
                    <a:pt x="21457" y="4155"/>
                  </a:lnTo>
                  <a:lnTo>
                    <a:pt x="21405" y="3956"/>
                  </a:lnTo>
                  <a:lnTo>
                    <a:pt x="21353" y="3749"/>
                  </a:lnTo>
                  <a:lnTo>
                    <a:pt x="21284" y="3550"/>
                  </a:lnTo>
                  <a:lnTo>
                    <a:pt x="21224" y="3360"/>
                  </a:lnTo>
                  <a:lnTo>
                    <a:pt x="21146" y="3170"/>
                  </a:lnTo>
                  <a:lnTo>
                    <a:pt x="21060" y="2989"/>
                  </a:lnTo>
                  <a:lnTo>
                    <a:pt x="20973" y="2807"/>
                  </a:lnTo>
                  <a:lnTo>
                    <a:pt x="20878" y="2635"/>
                  </a:lnTo>
                  <a:lnTo>
                    <a:pt x="20783" y="2462"/>
                  </a:lnTo>
                  <a:lnTo>
                    <a:pt x="20679" y="2306"/>
                  </a:lnTo>
                  <a:lnTo>
                    <a:pt x="20567" y="2151"/>
                  </a:lnTo>
                  <a:lnTo>
                    <a:pt x="20455" y="2004"/>
                  </a:lnTo>
                  <a:lnTo>
                    <a:pt x="20343" y="1874"/>
                  </a:lnTo>
                  <a:lnTo>
                    <a:pt x="20222" y="1745"/>
                  </a:lnTo>
                  <a:lnTo>
                    <a:pt x="20092" y="1633"/>
                  </a:lnTo>
                  <a:lnTo>
                    <a:pt x="19962" y="1520"/>
                  </a:lnTo>
                  <a:lnTo>
                    <a:pt x="19833" y="1425"/>
                  </a:lnTo>
                  <a:lnTo>
                    <a:pt x="19703" y="1339"/>
                  </a:lnTo>
                  <a:lnTo>
                    <a:pt x="19565" y="1261"/>
                  </a:lnTo>
                  <a:lnTo>
                    <a:pt x="19427" y="1192"/>
                  </a:lnTo>
                  <a:lnTo>
                    <a:pt x="19289" y="1132"/>
                  </a:lnTo>
                  <a:lnTo>
                    <a:pt x="19142" y="1088"/>
                  </a:lnTo>
                  <a:lnTo>
                    <a:pt x="19004" y="1054"/>
                  </a:lnTo>
                  <a:lnTo>
                    <a:pt x="18857" y="1028"/>
                  </a:lnTo>
                  <a:lnTo>
                    <a:pt x="18710" y="1011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CEC7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-4178888" y="1265070"/>
              <a:ext cx="854114" cy="2920213"/>
            </a:xfrm>
            <a:custGeom>
              <a:rect b="b" l="l" r="r" t="t"/>
              <a:pathLst>
                <a:path extrusionOk="0" fill="none" h="73864" w="21604">
                  <a:moveTo>
                    <a:pt x="18010" y="67109"/>
                  </a:moveTo>
                  <a:lnTo>
                    <a:pt x="3006" y="73717"/>
                  </a:lnTo>
                  <a:lnTo>
                    <a:pt x="3006" y="73717"/>
                  </a:lnTo>
                  <a:lnTo>
                    <a:pt x="2859" y="73777"/>
                  </a:lnTo>
                  <a:lnTo>
                    <a:pt x="2712" y="73812"/>
                  </a:lnTo>
                  <a:lnTo>
                    <a:pt x="2574" y="73847"/>
                  </a:lnTo>
                  <a:lnTo>
                    <a:pt x="2436" y="73864"/>
                  </a:lnTo>
                  <a:lnTo>
                    <a:pt x="2298" y="73864"/>
                  </a:lnTo>
                  <a:lnTo>
                    <a:pt x="2168" y="73855"/>
                  </a:lnTo>
                  <a:lnTo>
                    <a:pt x="2039" y="73829"/>
                  </a:lnTo>
                  <a:lnTo>
                    <a:pt x="1909" y="73795"/>
                  </a:lnTo>
                  <a:lnTo>
                    <a:pt x="1779" y="73743"/>
                  </a:lnTo>
                  <a:lnTo>
                    <a:pt x="1659" y="73682"/>
                  </a:lnTo>
                  <a:lnTo>
                    <a:pt x="1546" y="73605"/>
                  </a:lnTo>
                  <a:lnTo>
                    <a:pt x="1425" y="73527"/>
                  </a:lnTo>
                  <a:lnTo>
                    <a:pt x="1322" y="73423"/>
                  </a:lnTo>
                  <a:lnTo>
                    <a:pt x="1209" y="73320"/>
                  </a:lnTo>
                  <a:lnTo>
                    <a:pt x="1106" y="73199"/>
                  </a:lnTo>
                  <a:lnTo>
                    <a:pt x="1011" y="73069"/>
                  </a:lnTo>
                  <a:lnTo>
                    <a:pt x="916" y="72931"/>
                  </a:lnTo>
                  <a:lnTo>
                    <a:pt x="829" y="72784"/>
                  </a:lnTo>
                  <a:lnTo>
                    <a:pt x="743" y="72629"/>
                  </a:lnTo>
                  <a:lnTo>
                    <a:pt x="665" y="72456"/>
                  </a:lnTo>
                  <a:lnTo>
                    <a:pt x="587" y="72283"/>
                  </a:lnTo>
                  <a:lnTo>
                    <a:pt x="518" y="72093"/>
                  </a:lnTo>
                  <a:lnTo>
                    <a:pt x="458" y="71894"/>
                  </a:lnTo>
                  <a:lnTo>
                    <a:pt x="406" y="71687"/>
                  </a:lnTo>
                  <a:lnTo>
                    <a:pt x="354" y="71480"/>
                  </a:lnTo>
                  <a:lnTo>
                    <a:pt x="302" y="71255"/>
                  </a:lnTo>
                  <a:lnTo>
                    <a:pt x="268" y="71031"/>
                  </a:lnTo>
                  <a:lnTo>
                    <a:pt x="233" y="70789"/>
                  </a:lnTo>
                  <a:lnTo>
                    <a:pt x="207" y="70547"/>
                  </a:lnTo>
                  <a:lnTo>
                    <a:pt x="190" y="70296"/>
                  </a:lnTo>
                  <a:lnTo>
                    <a:pt x="181" y="70037"/>
                  </a:lnTo>
                  <a:lnTo>
                    <a:pt x="173" y="69769"/>
                  </a:lnTo>
                  <a:lnTo>
                    <a:pt x="0" y="5019"/>
                  </a:lnTo>
                  <a:lnTo>
                    <a:pt x="0" y="5019"/>
                  </a:lnTo>
                  <a:lnTo>
                    <a:pt x="0" y="4751"/>
                  </a:lnTo>
                  <a:lnTo>
                    <a:pt x="17" y="4483"/>
                  </a:lnTo>
                  <a:lnTo>
                    <a:pt x="35" y="4224"/>
                  </a:lnTo>
                  <a:lnTo>
                    <a:pt x="60" y="3974"/>
                  </a:lnTo>
                  <a:lnTo>
                    <a:pt x="86" y="3723"/>
                  </a:lnTo>
                  <a:lnTo>
                    <a:pt x="130" y="3481"/>
                  </a:lnTo>
                  <a:lnTo>
                    <a:pt x="173" y="3239"/>
                  </a:lnTo>
                  <a:lnTo>
                    <a:pt x="225" y="3006"/>
                  </a:lnTo>
                  <a:lnTo>
                    <a:pt x="285" y="2781"/>
                  </a:lnTo>
                  <a:lnTo>
                    <a:pt x="354" y="2566"/>
                  </a:lnTo>
                  <a:lnTo>
                    <a:pt x="423" y="2350"/>
                  </a:lnTo>
                  <a:lnTo>
                    <a:pt x="501" y="2142"/>
                  </a:lnTo>
                  <a:lnTo>
                    <a:pt x="579" y="1944"/>
                  </a:lnTo>
                  <a:lnTo>
                    <a:pt x="665" y="1754"/>
                  </a:lnTo>
                  <a:lnTo>
                    <a:pt x="760" y="1572"/>
                  </a:lnTo>
                  <a:lnTo>
                    <a:pt x="855" y="1399"/>
                  </a:lnTo>
                  <a:lnTo>
                    <a:pt x="959" y="1227"/>
                  </a:lnTo>
                  <a:lnTo>
                    <a:pt x="1062" y="1071"/>
                  </a:lnTo>
                  <a:lnTo>
                    <a:pt x="1175" y="924"/>
                  </a:lnTo>
                  <a:lnTo>
                    <a:pt x="1296" y="786"/>
                  </a:lnTo>
                  <a:lnTo>
                    <a:pt x="1408" y="657"/>
                  </a:lnTo>
                  <a:lnTo>
                    <a:pt x="1538" y="544"/>
                  </a:lnTo>
                  <a:lnTo>
                    <a:pt x="1659" y="432"/>
                  </a:lnTo>
                  <a:lnTo>
                    <a:pt x="1797" y="337"/>
                  </a:lnTo>
                  <a:lnTo>
                    <a:pt x="1926" y="251"/>
                  </a:lnTo>
                  <a:lnTo>
                    <a:pt x="2064" y="181"/>
                  </a:lnTo>
                  <a:lnTo>
                    <a:pt x="2203" y="121"/>
                  </a:lnTo>
                  <a:lnTo>
                    <a:pt x="2350" y="69"/>
                  </a:lnTo>
                  <a:lnTo>
                    <a:pt x="2496" y="35"/>
                  </a:lnTo>
                  <a:lnTo>
                    <a:pt x="2643" y="9"/>
                  </a:lnTo>
                  <a:lnTo>
                    <a:pt x="2790" y="0"/>
                  </a:lnTo>
                  <a:lnTo>
                    <a:pt x="2946" y="0"/>
                  </a:lnTo>
                  <a:lnTo>
                    <a:pt x="18710" y="1011"/>
                  </a:lnTo>
                  <a:lnTo>
                    <a:pt x="18710" y="1011"/>
                  </a:lnTo>
                  <a:lnTo>
                    <a:pt x="18857" y="1028"/>
                  </a:lnTo>
                  <a:lnTo>
                    <a:pt x="19004" y="1054"/>
                  </a:lnTo>
                  <a:lnTo>
                    <a:pt x="19142" y="1088"/>
                  </a:lnTo>
                  <a:lnTo>
                    <a:pt x="19289" y="1132"/>
                  </a:lnTo>
                  <a:lnTo>
                    <a:pt x="19427" y="1192"/>
                  </a:lnTo>
                  <a:lnTo>
                    <a:pt x="19565" y="1261"/>
                  </a:lnTo>
                  <a:lnTo>
                    <a:pt x="19703" y="1339"/>
                  </a:lnTo>
                  <a:lnTo>
                    <a:pt x="19833" y="1425"/>
                  </a:lnTo>
                  <a:lnTo>
                    <a:pt x="19962" y="1520"/>
                  </a:lnTo>
                  <a:lnTo>
                    <a:pt x="20092" y="1633"/>
                  </a:lnTo>
                  <a:lnTo>
                    <a:pt x="20222" y="1745"/>
                  </a:lnTo>
                  <a:lnTo>
                    <a:pt x="20343" y="1874"/>
                  </a:lnTo>
                  <a:lnTo>
                    <a:pt x="20455" y="2004"/>
                  </a:lnTo>
                  <a:lnTo>
                    <a:pt x="20567" y="2151"/>
                  </a:lnTo>
                  <a:lnTo>
                    <a:pt x="20679" y="2306"/>
                  </a:lnTo>
                  <a:lnTo>
                    <a:pt x="20783" y="2462"/>
                  </a:lnTo>
                  <a:lnTo>
                    <a:pt x="20783" y="2462"/>
                  </a:lnTo>
                  <a:lnTo>
                    <a:pt x="20878" y="2635"/>
                  </a:lnTo>
                  <a:lnTo>
                    <a:pt x="20973" y="2807"/>
                  </a:lnTo>
                  <a:lnTo>
                    <a:pt x="21060" y="2989"/>
                  </a:lnTo>
                  <a:lnTo>
                    <a:pt x="21146" y="3170"/>
                  </a:lnTo>
                  <a:lnTo>
                    <a:pt x="21224" y="3360"/>
                  </a:lnTo>
                  <a:lnTo>
                    <a:pt x="21284" y="3550"/>
                  </a:lnTo>
                  <a:lnTo>
                    <a:pt x="21353" y="3749"/>
                  </a:lnTo>
                  <a:lnTo>
                    <a:pt x="21405" y="3956"/>
                  </a:lnTo>
                  <a:lnTo>
                    <a:pt x="21457" y="4155"/>
                  </a:lnTo>
                  <a:lnTo>
                    <a:pt x="21500" y="4371"/>
                  </a:lnTo>
                  <a:lnTo>
                    <a:pt x="21535" y="4578"/>
                  </a:lnTo>
                  <a:lnTo>
                    <a:pt x="21561" y="4794"/>
                  </a:lnTo>
                  <a:lnTo>
                    <a:pt x="21586" y="5010"/>
                  </a:lnTo>
                  <a:lnTo>
                    <a:pt x="21595" y="5235"/>
                  </a:lnTo>
                  <a:lnTo>
                    <a:pt x="21604" y="5451"/>
                  </a:lnTo>
                  <a:lnTo>
                    <a:pt x="21604" y="5675"/>
                  </a:lnTo>
                  <a:lnTo>
                    <a:pt x="20878" y="61416"/>
                  </a:lnTo>
                  <a:lnTo>
                    <a:pt x="20878" y="61416"/>
                  </a:lnTo>
                  <a:lnTo>
                    <a:pt x="20878" y="61624"/>
                  </a:lnTo>
                  <a:lnTo>
                    <a:pt x="20861" y="61840"/>
                  </a:lnTo>
                  <a:lnTo>
                    <a:pt x="20844" y="62047"/>
                  </a:lnTo>
                  <a:lnTo>
                    <a:pt x="20818" y="62263"/>
                  </a:lnTo>
                  <a:lnTo>
                    <a:pt x="20792" y="62470"/>
                  </a:lnTo>
                  <a:lnTo>
                    <a:pt x="20757" y="62678"/>
                  </a:lnTo>
                  <a:lnTo>
                    <a:pt x="20714" y="62885"/>
                  </a:lnTo>
                  <a:lnTo>
                    <a:pt x="20671" y="63092"/>
                  </a:lnTo>
                  <a:lnTo>
                    <a:pt x="20619" y="63300"/>
                  </a:lnTo>
                  <a:lnTo>
                    <a:pt x="20567" y="63507"/>
                  </a:lnTo>
                  <a:lnTo>
                    <a:pt x="20507" y="63706"/>
                  </a:lnTo>
                  <a:lnTo>
                    <a:pt x="20446" y="63904"/>
                  </a:lnTo>
                  <a:lnTo>
                    <a:pt x="20299" y="64293"/>
                  </a:lnTo>
                  <a:lnTo>
                    <a:pt x="20222" y="64474"/>
                  </a:lnTo>
                  <a:lnTo>
                    <a:pt x="20144" y="64664"/>
                  </a:lnTo>
                  <a:lnTo>
                    <a:pt x="20057" y="64846"/>
                  </a:lnTo>
                  <a:lnTo>
                    <a:pt x="19971" y="65018"/>
                  </a:lnTo>
                  <a:lnTo>
                    <a:pt x="19876" y="65191"/>
                  </a:lnTo>
                  <a:lnTo>
                    <a:pt x="19781" y="65364"/>
                  </a:lnTo>
                  <a:lnTo>
                    <a:pt x="19677" y="65519"/>
                  </a:lnTo>
                  <a:lnTo>
                    <a:pt x="19574" y="65684"/>
                  </a:lnTo>
                  <a:lnTo>
                    <a:pt x="19470" y="65830"/>
                  </a:lnTo>
                  <a:lnTo>
                    <a:pt x="19358" y="65977"/>
                  </a:lnTo>
                  <a:lnTo>
                    <a:pt x="19246" y="66116"/>
                  </a:lnTo>
                  <a:lnTo>
                    <a:pt x="19133" y="66254"/>
                  </a:lnTo>
                  <a:lnTo>
                    <a:pt x="19012" y="66375"/>
                  </a:lnTo>
                  <a:lnTo>
                    <a:pt x="18900" y="66496"/>
                  </a:lnTo>
                  <a:lnTo>
                    <a:pt x="18770" y="66608"/>
                  </a:lnTo>
                  <a:lnTo>
                    <a:pt x="18649" y="66712"/>
                  </a:lnTo>
                  <a:lnTo>
                    <a:pt x="18529" y="66807"/>
                  </a:lnTo>
                  <a:lnTo>
                    <a:pt x="18399" y="66902"/>
                  </a:lnTo>
                  <a:lnTo>
                    <a:pt x="18399" y="66902"/>
                  </a:lnTo>
                  <a:lnTo>
                    <a:pt x="18200" y="67014"/>
                  </a:lnTo>
                  <a:lnTo>
                    <a:pt x="18010" y="67109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-4171376" y="1278037"/>
              <a:ext cx="839091" cy="2894950"/>
            </a:xfrm>
            <a:custGeom>
              <a:rect b="b" l="l" r="r" t="t"/>
              <a:pathLst>
                <a:path extrusionOk="0" fill="none" h="73225" w="21224">
                  <a:moveTo>
                    <a:pt x="0" y="4691"/>
                  </a:moveTo>
                  <a:lnTo>
                    <a:pt x="164" y="69372"/>
                  </a:lnTo>
                  <a:lnTo>
                    <a:pt x="164" y="69372"/>
                  </a:lnTo>
                  <a:lnTo>
                    <a:pt x="173" y="69614"/>
                  </a:lnTo>
                  <a:lnTo>
                    <a:pt x="181" y="69856"/>
                  </a:lnTo>
                  <a:lnTo>
                    <a:pt x="199" y="70098"/>
                  </a:lnTo>
                  <a:lnTo>
                    <a:pt x="225" y="70322"/>
                  </a:lnTo>
                  <a:lnTo>
                    <a:pt x="251" y="70547"/>
                  </a:lnTo>
                  <a:lnTo>
                    <a:pt x="294" y="70754"/>
                  </a:lnTo>
                  <a:lnTo>
                    <a:pt x="328" y="70962"/>
                  </a:lnTo>
                  <a:lnTo>
                    <a:pt x="380" y="71160"/>
                  </a:lnTo>
                  <a:lnTo>
                    <a:pt x="432" y="71359"/>
                  </a:lnTo>
                  <a:lnTo>
                    <a:pt x="492" y="71540"/>
                  </a:lnTo>
                  <a:lnTo>
                    <a:pt x="553" y="71713"/>
                  </a:lnTo>
                  <a:lnTo>
                    <a:pt x="622" y="71877"/>
                  </a:lnTo>
                  <a:lnTo>
                    <a:pt x="700" y="72041"/>
                  </a:lnTo>
                  <a:lnTo>
                    <a:pt x="777" y="72188"/>
                  </a:lnTo>
                  <a:lnTo>
                    <a:pt x="864" y="72327"/>
                  </a:lnTo>
                  <a:lnTo>
                    <a:pt x="950" y="72456"/>
                  </a:lnTo>
                  <a:lnTo>
                    <a:pt x="1037" y="72577"/>
                  </a:lnTo>
                  <a:lnTo>
                    <a:pt x="1140" y="72689"/>
                  </a:lnTo>
                  <a:lnTo>
                    <a:pt x="1235" y="72784"/>
                  </a:lnTo>
                  <a:lnTo>
                    <a:pt x="1339" y="72879"/>
                  </a:lnTo>
                  <a:lnTo>
                    <a:pt x="1443" y="72957"/>
                  </a:lnTo>
                  <a:lnTo>
                    <a:pt x="1555" y="73026"/>
                  </a:lnTo>
                  <a:lnTo>
                    <a:pt x="1667" y="73078"/>
                  </a:lnTo>
                  <a:lnTo>
                    <a:pt x="1788" y="73130"/>
                  </a:lnTo>
                  <a:lnTo>
                    <a:pt x="1909" y="73164"/>
                  </a:lnTo>
                  <a:lnTo>
                    <a:pt x="2030" y="73182"/>
                  </a:lnTo>
                  <a:lnTo>
                    <a:pt x="2151" y="73199"/>
                  </a:lnTo>
                  <a:lnTo>
                    <a:pt x="2280" y="73190"/>
                  </a:lnTo>
                  <a:lnTo>
                    <a:pt x="2410" y="73182"/>
                  </a:lnTo>
                  <a:lnTo>
                    <a:pt x="2540" y="73156"/>
                  </a:lnTo>
                  <a:lnTo>
                    <a:pt x="2678" y="73113"/>
                  </a:lnTo>
                  <a:lnTo>
                    <a:pt x="2816" y="73061"/>
                  </a:lnTo>
                  <a:lnTo>
                    <a:pt x="2816" y="73225"/>
                  </a:lnTo>
                  <a:lnTo>
                    <a:pt x="2816" y="73061"/>
                  </a:lnTo>
                  <a:lnTo>
                    <a:pt x="17820" y="66487"/>
                  </a:lnTo>
                  <a:lnTo>
                    <a:pt x="17820" y="66487"/>
                  </a:lnTo>
                  <a:lnTo>
                    <a:pt x="17958" y="66427"/>
                  </a:lnTo>
                  <a:lnTo>
                    <a:pt x="18088" y="66349"/>
                  </a:lnTo>
                  <a:lnTo>
                    <a:pt x="18218" y="66271"/>
                  </a:lnTo>
                  <a:lnTo>
                    <a:pt x="18356" y="66176"/>
                  </a:lnTo>
                  <a:lnTo>
                    <a:pt x="18477" y="66073"/>
                  </a:lnTo>
                  <a:lnTo>
                    <a:pt x="18606" y="65960"/>
                  </a:lnTo>
                  <a:lnTo>
                    <a:pt x="18727" y="65839"/>
                  </a:lnTo>
                  <a:lnTo>
                    <a:pt x="18848" y="65718"/>
                  </a:lnTo>
                  <a:lnTo>
                    <a:pt x="18969" y="65580"/>
                  </a:lnTo>
                  <a:lnTo>
                    <a:pt x="19081" y="65442"/>
                  </a:lnTo>
                  <a:lnTo>
                    <a:pt x="19194" y="65287"/>
                  </a:lnTo>
                  <a:lnTo>
                    <a:pt x="19297" y="65131"/>
                  </a:lnTo>
                  <a:lnTo>
                    <a:pt x="19410" y="64976"/>
                  </a:lnTo>
                  <a:lnTo>
                    <a:pt x="19505" y="64803"/>
                  </a:lnTo>
                  <a:lnTo>
                    <a:pt x="19608" y="64630"/>
                  </a:lnTo>
                  <a:lnTo>
                    <a:pt x="19695" y="64449"/>
                  </a:lnTo>
                  <a:lnTo>
                    <a:pt x="19790" y="64267"/>
                  </a:lnTo>
                  <a:lnTo>
                    <a:pt x="19867" y="64077"/>
                  </a:lnTo>
                  <a:lnTo>
                    <a:pt x="19954" y="63887"/>
                  </a:lnTo>
                  <a:lnTo>
                    <a:pt x="20032" y="63697"/>
                  </a:lnTo>
                  <a:lnTo>
                    <a:pt x="20101" y="63490"/>
                  </a:lnTo>
                  <a:lnTo>
                    <a:pt x="20161" y="63291"/>
                  </a:lnTo>
                  <a:lnTo>
                    <a:pt x="20222" y="63084"/>
                  </a:lnTo>
                  <a:lnTo>
                    <a:pt x="20282" y="62877"/>
                  </a:lnTo>
                  <a:lnTo>
                    <a:pt x="20325" y="62669"/>
                  </a:lnTo>
                  <a:lnTo>
                    <a:pt x="20377" y="62453"/>
                  </a:lnTo>
                  <a:lnTo>
                    <a:pt x="20412" y="62237"/>
                  </a:lnTo>
                  <a:lnTo>
                    <a:pt x="20446" y="62030"/>
                  </a:lnTo>
                  <a:lnTo>
                    <a:pt x="20472" y="61814"/>
                  </a:lnTo>
                  <a:lnTo>
                    <a:pt x="20489" y="61598"/>
                  </a:lnTo>
                  <a:lnTo>
                    <a:pt x="20498" y="61373"/>
                  </a:lnTo>
                  <a:lnTo>
                    <a:pt x="20507" y="61158"/>
                  </a:lnTo>
                  <a:lnTo>
                    <a:pt x="21224" y="5347"/>
                  </a:lnTo>
                  <a:lnTo>
                    <a:pt x="21224" y="5347"/>
                  </a:lnTo>
                  <a:lnTo>
                    <a:pt x="21224" y="5131"/>
                  </a:lnTo>
                  <a:lnTo>
                    <a:pt x="21215" y="4924"/>
                  </a:lnTo>
                  <a:lnTo>
                    <a:pt x="21206" y="4725"/>
                  </a:lnTo>
                  <a:lnTo>
                    <a:pt x="21180" y="4518"/>
                  </a:lnTo>
                  <a:lnTo>
                    <a:pt x="21155" y="4319"/>
                  </a:lnTo>
                  <a:lnTo>
                    <a:pt x="21120" y="4121"/>
                  </a:lnTo>
                  <a:lnTo>
                    <a:pt x="21085" y="3922"/>
                  </a:lnTo>
                  <a:lnTo>
                    <a:pt x="21042" y="3732"/>
                  </a:lnTo>
                  <a:lnTo>
                    <a:pt x="20990" y="3542"/>
                  </a:lnTo>
                  <a:lnTo>
                    <a:pt x="20930" y="3352"/>
                  </a:lnTo>
                  <a:lnTo>
                    <a:pt x="20861" y="3170"/>
                  </a:lnTo>
                  <a:lnTo>
                    <a:pt x="20792" y="2998"/>
                  </a:lnTo>
                  <a:lnTo>
                    <a:pt x="20714" y="2825"/>
                  </a:lnTo>
                  <a:lnTo>
                    <a:pt x="20636" y="2652"/>
                  </a:lnTo>
                  <a:lnTo>
                    <a:pt x="20550" y="2497"/>
                  </a:lnTo>
                  <a:lnTo>
                    <a:pt x="20455" y="2333"/>
                  </a:lnTo>
                  <a:lnTo>
                    <a:pt x="20455" y="2333"/>
                  </a:lnTo>
                  <a:lnTo>
                    <a:pt x="20360" y="2186"/>
                  </a:lnTo>
                  <a:lnTo>
                    <a:pt x="20256" y="2039"/>
                  </a:lnTo>
                  <a:lnTo>
                    <a:pt x="20153" y="1909"/>
                  </a:lnTo>
                  <a:lnTo>
                    <a:pt x="20040" y="1780"/>
                  </a:lnTo>
                  <a:lnTo>
                    <a:pt x="19928" y="1667"/>
                  </a:lnTo>
                  <a:lnTo>
                    <a:pt x="19807" y="1555"/>
                  </a:lnTo>
                  <a:lnTo>
                    <a:pt x="19695" y="1451"/>
                  </a:lnTo>
                  <a:lnTo>
                    <a:pt x="19574" y="1365"/>
                  </a:lnTo>
                  <a:lnTo>
                    <a:pt x="19444" y="1279"/>
                  </a:lnTo>
                  <a:lnTo>
                    <a:pt x="19315" y="1210"/>
                  </a:lnTo>
                  <a:lnTo>
                    <a:pt x="19185" y="1149"/>
                  </a:lnTo>
                  <a:lnTo>
                    <a:pt x="19056" y="1097"/>
                  </a:lnTo>
                  <a:lnTo>
                    <a:pt x="18926" y="1045"/>
                  </a:lnTo>
                  <a:lnTo>
                    <a:pt x="18788" y="1020"/>
                  </a:lnTo>
                  <a:lnTo>
                    <a:pt x="18650" y="994"/>
                  </a:lnTo>
                  <a:lnTo>
                    <a:pt x="18511" y="976"/>
                  </a:lnTo>
                  <a:lnTo>
                    <a:pt x="2756" y="0"/>
                  </a:lnTo>
                  <a:lnTo>
                    <a:pt x="2756" y="0"/>
                  </a:lnTo>
                  <a:lnTo>
                    <a:pt x="2652" y="0"/>
                  </a:lnTo>
                  <a:lnTo>
                    <a:pt x="2557" y="0"/>
                  </a:lnTo>
                  <a:lnTo>
                    <a:pt x="2462" y="9"/>
                  </a:lnTo>
                  <a:lnTo>
                    <a:pt x="2367" y="26"/>
                  </a:lnTo>
                  <a:lnTo>
                    <a:pt x="2367" y="26"/>
                  </a:lnTo>
                  <a:lnTo>
                    <a:pt x="2246" y="52"/>
                  </a:lnTo>
                  <a:lnTo>
                    <a:pt x="2125" y="95"/>
                  </a:lnTo>
                  <a:lnTo>
                    <a:pt x="2004" y="138"/>
                  </a:lnTo>
                  <a:lnTo>
                    <a:pt x="1883" y="199"/>
                  </a:lnTo>
                  <a:lnTo>
                    <a:pt x="1762" y="259"/>
                  </a:lnTo>
                  <a:lnTo>
                    <a:pt x="1650" y="337"/>
                  </a:lnTo>
                  <a:lnTo>
                    <a:pt x="1538" y="424"/>
                  </a:lnTo>
                  <a:lnTo>
                    <a:pt x="1434" y="510"/>
                  </a:lnTo>
                  <a:lnTo>
                    <a:pt x="1330" y="614"/>
                  </a:lnTo>
                  <a:lnTo>
                    <a:pt x="1227" y="726"/>
                  </a:lnTo>
                  <a:lnTo>
                    <a:pt x="1123" y="838"/>
                  </a:lnTo>
                  <a:lnTo>
                    <a:pt x="1028" y="959"/>
                  </a:lnTo>
                  <a:lnTo>
                    <a:pt x="933" y="1097"/>
                  </a:lnTo>
                  <a:lnTo>
                    <a:pt x="847" y="1236"/>
                  </a:lnTo>
                  <a:lnTo>
                    <a:pt x="760" y="1382"/>
                  </a:lnTo>
                  <a:lnTo>
                    <a:pt x="682" y="1529"/>
                  </a:lnTo>
                  <a:lnTo>
                    <a:pt x="605" y="1693"/>
                  </a:lnTo>
                  <a:lnTo>
                    <a:pt x="527" y="1857"/>
                  </a:lnTo>
                  <a:lnTo>
                    <a:pt x="458" y="2030"/>
                  </a:lnTo>
                  <a:lnTo>
                    <a:pt x="397" y="2203"/>
                  </a:lnTo>
                  <a:lnTo>
                    <a:pt x="337" y="2384"/>
                  </a:lnTo>
                  <a:lnTo>
                    <a:pt x="276" y="2574"/>
                  </a:lnTo>
                  <a:lnTo>
                    <a:pt x="225" y="2764"/>
                  </a:lnTo>
                  <a:lnTo>
                    <a:pt x="181" y="2963"/>
                  </a:lnTo>
                  <a:lnTo>
                    <a:pt x="138" y="3162"/>
                  </a:lnTo>
                  <a:lnTo>
                    <a:pt x="104" y="3369"/>
                  </a:lnTo>
                  <a:lnTo>
                    <a:pt x="69" y="3585"/>
                  </a:lnTo>
                  <a:lnTo>
                    <a:pt x="43" y="3801"/>
                  </a:lnTo>
                  <a:lnTo>
                    <a:pt x="26" y="4017"/>
                  </a:lnTo>
                  <a:lnTo>
                    <a:pt x="9" y="4242"/>
                  </a:lnTo>
                  <a:lnTo>
                    <a:pt x="0" y="4466"/>
                  </a:lnTo>
                  <a:lnTo>
                    <a:pt x="0" y="469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-4163865" y="1298161"/>
              <a:ext cx="824068" cy="2859132"/>
            </a:xfrm>
            <a:custGeom>
              <a:rect b="b" l="l" r="r" t="t"/>
              <a:pathLst>
                <a:path extrusionOk="0" h="72319" w="20844">
                  <a:moveTo>
                    <a:pt x="2643" y="1"/>
                  </a:moveTo>
                  <a:lnTo>
                    <a:pt x="2505" y="10"/>
                  </a:lnTo>
                  <a:lnTo>
                    <a:pt x="2367" y="35"/>
                  </a:lnTo>
                  <a:lnTo>
                    <a:pt x="2229" y="70"/>
                  </a:lnTo>
                  <a:lnTo>
                    <a:pt x="2090" y="113"/>
                  </a:lnTo>
                  <a:lnTo>
                    <a:pt x="1961" y="174"/>
                  </a:lnTo>
                  <a:lnTo>
                    <a:pt x="1831" y="243"/>
                  </a:lnTo>
                  <a:lnTo>
                    <a:pt x="1702" y="321"/>
                  </a:lnTo>
                  <a:lnTo>
                    <a:pt x="1581" y="416"/>
                  </a:lnTo>
                  <a:lnTo>
                    <a:pt x="1460" y="519"/>
                  </a:lnTo>
                  <a:lnTo>
                    <a:pt x="1339" y="631"/>
                  </a:lnTo>
                  <a:lnTo>
                    <a:pt x="1227" y="752"/>
                  </a:lnTo>
                  <a:lnTo>
                    <a:pt x="1114" y="882"/>
                  </a:lnTo>
                  <a:lnTo>
                    <a:pt x="1011" y="1020"/>
                  </a:lnTo>
                  <a:lnTo>
                    <a:pt x="907" y="1167"/>
                  </a:lnTo>
                  <a:lnTo>
                    <a:pt x="812" y="1323"/>
                  </a:lnTo>
                  <a:lnTo>
                    <a:pt x="717" y="1495"/>
                  </a:lnTo>
                  <a:lnTo>
                    <a:pt x="631" y="1668"/>
                  </a:lnTo>
                  <a:lnTo>
                    <a:pt x="553" y="1849"/>
                  </a:lnTo>
                  <a:lnTo>
                    <a:pt x="475" y="2031"/>
                  </a:lnTo>
                  <a:lnTo>
                    <a:pt x="397" y="2230"/>
                  </a:lnTo>
                  <a:lnTo>
                    <a:pt x="337" y="2428"/>
                  </a:lnTo>
                  <a:lnTo>
                    <a:pt x="276" y="2636"/>
                  </a:lnTo>
                  <a:lnTo>
                    <a:pt x="216" y="2851"/>
                  </a:lnTo>
                  <a:lnTo>
                    <a:pt x="164" y="3076"/>
                  </a:lnTo>
                  <a:lnTo>
                    <a:pt x="121" y="3301"/>
                  </a:lnTo>
                  <a:lnTo>
                    <a:pt x="86" y="3534"/>
                  </a:lnTo>
                  <a:lnTo>
                    <a:pt x="61" y="3767"/>
                  </a:lnTo>
                  <a:lnTo>
                    <a:pt x="35" y="4009"/>
                  </a:lnTo>
                  <a:lnTo>
                    <a:pt x="17" y="4251"/>
                  </a:lnTo>
                  <a:lnTo>
                    <a:pt x="9" y="4501"/>
                  </a:lnTo>
                  <a:lnTo>
                    <a:pt x="0" y="4752"/>
                  </a:lnTo>
                  <a:lnTo>
                    <a:pt x="156" y="68449"/>
                  </a:lnTo>
                  <a:lnTo>
                    <a:pt x="164" y="68699"/>
                  </a:lnTo>
                  <a:lnTo>
                    <a:pt x="173" y="68941"/>
                  </a:lnTo>
                  <a:lnTo>
                    <a:pt x="190" y="69183"/>
                  </a:lnTo>
                  <a:lnTo>
                    <a:pt x="216" y="69407"/>
                  </a:lnTo>
                  <a:lnTo>
                    <a:pt x="242" y="69632"/>
                  </a:lnTo>
                  <a:lnTo>
                    <a:pt x="285" y="69848"/>
                  </a:lnTo>
                  <a:lnTo>
                    <a:pt x="328" y="70064"/>
                  </a:lnTo>
                  <a:lnTo>
                    <a:pt x="372" y="70263"/>
                  </a:lnTo>
                  <a:lnTo>
                    <a:pt x="423" y="70461"/>
                  </a:lnTo>
                  <a:lnTo>
                    <a:pt x="484" y="70643"/>
                  </a:lnTo>
                  <a:lnTo>
                    <a:pt x="553" y="70824"/>
                  </a:lnTo>
                  <a:lnTo>
                    <a:pt x="622" y="70988"/>
                  </a:lnTo>
                  <a:lnTo>
                    <a:pt x="700" y="71152"/>
                  </a:lnTo>
                  <a:lnTo>
                    <a:pt x="778" y="71299"/>
                  </a:lnTo>
                  <a:lnTo>
                    <a:pt x="864" y="71437"/>
                  </a:lnTo>
                  <a:lnTo>
                    <a:pt x="950" y="71576"/>
                  </a:lnTo>
                  <a:lnTo>
                    <a:pt x="1045" y="71697"/>
                  </a:lnTo>
                  <a:lnTo>
                    <a:pt x="1140" y="71809"/>
                  </a:lnTo>
                  <a:lnTo>
                    <a:pt x="1244" y="71904"/>
                  </a:lnTo>
                  <a:lnTo>
                    <a:pt x="1348" y="71999"/>
                  </a:lnTo>
                  <a:lnTo>
                    <a:pt x="1451" y="72077"/>
                  </a:lnTo>
                  <a:lnTo>
                    <a:pt x="1564" y="72146"/>
                  </a:lnTo>
                  <a:lnTo>
                    <a:pt x="1684" y="72206"/>
                  </a:lnTo>
                  <a:lnTo>
                    <a:pt x="1797" y="72249"/>
                  </a:lnTo>
                  <a:lnTo>
                    <a:pt x="1918" y="72284"/>
                  </a:lnTo>
                  <a:lnTo>
                    <a:pt x="2047" y="72310"/>
                  </a:lnTo>
                  <a:lnTo>
                    <a:pt x="2168" y="72319"/>
                  </a:lnTo>
                  <a:lnTo>
                    <a:pt x="2298" y="72319"/>
                  </a:lnTo>
                  <a:lnTo>
                    <a:pt x="2427" y="72301"/>
                  </a:lnTo>
                  <a:lnTo>
                    <a:pt x="2566" y="72275"/>
                  </a:lnTo>
                  <a:lnTo>
                    <a:pt x="2704" y="72241"/>
                  </a:lnTo>
                  <a:lnTo>
                    <a:pt x="2842" y="72180"/>
                  </a:lnTo>
                  <a:lnTo>
                    <a:pt x="17414" y="65831"/>
                  </a:lnTo>
                  <a:lnTo>
                    <a:pt x="17553" y="65762"/>
                  </a:lnTo>
                  <a:lnTo>
                    <a:pt x="17691" y="65693"/>
                  </a:lnTo>
                  <a:lnTo>
                    <a:pt x="17820" y="65607"/>
                  </a:lnTo>
                  <a:lnTo>
                    <a:pt x="17959" y="65512"/>
                  </a:lnTo>
                  <a:lnTo>
                    <a:pt x="18088" y="65408"/>
                  </a:lnTo>
                  <a:lnTo>
                    <a:pt x="18218" y="65296"/>
                  </a:lnTo>
                  <a:lnTo>
                    <a:pt x="18339" y="65175"/>
                  </a:lnTo>
                  <a:lnTo>
                    <a:pt x="18460" y="65045"/>
                  </a:lnTo>
                  <a:lnTo>
                    <a:pt x="18580" y="64907"/>
                  </a:lnTo>
                  <a:lnTo>
                    <a:pt x="18693" y="64769"/>
                  </a:lnTo>
                  <a:lnTo>
                    <a:pt x="18805" y="64613"/>
                  </a:lnTo>
                  <a:lnTo>
                    <a:pt x="18917" y="64458"/>
                  </a:lnTo>
                  <a:lnTo>
                    <a:pt x="19021" y="64294"/>
                  </a:lnTo>
                  <a:lnTo>
                    <a:pt x="19125" y="64121"/>
                  </a:lnTo>
                  <a:lnTo>
                    <a:pt x="19228" y="63948"/>
                  </a:lnTo>
                  <a:lnTo>
                    <a:pt x="19323" y="63767"/>
                  </a:lnTo>
                  <a:lnTo>
                    <a:pt x="19410" y="63585"/>
                  </a:lnTo>
                  <a:lnTo>
                    <a:pt x="19496" y="63395"/>
                  </a:lnTo>
                  <a:lnTo>
                    <a:pt x="19574" y="63197"/>
                  </a:lnTo>
                  <a:lnTo>
                    <a:pt x="19652" y="62998"/>
                  </a:lnTo>
                  <a:lnTo>
                    <a:pt x="19729" y="62799"/>
                  </a:lnTo>
                  <a:lnTo>
                    <a:pt x="19790" y="62592"/>
                  </a:lnTo>
                  <a:lnTo>
                    <a:pt x="19850" y="62385"/>
                  </a:lnTo>
                  <a:lnTo>
                    <a:pt x="19911" y="62169"/>
                  </a:lnTo>
                  <a:lnTo>
                    <a:pt x="19963" y="61962"/>
                  </a:lnTo>
                  <a:lnTo>
                    <a:pt x="20006" y="61746"/>
                  </a:lnTo>
                  <a:lnTo>
                    <a:pt x="20040" y="61530"/>
                  </a:lnTo>
                  <a:lnTo>
                    <a:pt x="20075" y="61305"/>
                  </a:lnTo>
                  <a:lnTo>
                    <a:pt x="20101" y="61089"/>
                  </a:lnTo>
                  <a:lnTo>
                    <a:pt x="20118" y="60873"/>
                  </a:lnTo>
                  <a:lnTo>
                    <a:pt x="20135" y="60649"/>
                  </a:lnTo>
                  <a:lnTo>
                    <a:pt x="20144" y="60433"/>
                  </a:lnTo>
                  <a:lnTo>
                    <a:pt x="20844" y="5322"/>
                  </a:lnTo>
                  <a:lnTo>
                    <a:pt x="20844" y="5097"/>
                  </a:lnTo>
                  <a:lnTo>
                    <a:pt x="20835" y="4881"/>
                  </a:lnTo>
                  <a:lnTo>
                    <a:pt x="20818" y="4665"/>
                  </a:lnTo>
                  <a:lnTo>
                    <a:pt x="20792" y="4458"/>
                  </a:lnTo>
                  <a:lnTo>
                    <a:pt x="20766" y="4251"/>
                  </a:lnTo>
                  <a:lnTo>
                    <a:pt x="20731" y="4044"/>
                  </a:lnTo>
                  <a:lnTo>
                    <a:pt x="20688" y="3845"/>
                  </a:lnTo>
                  <a:lnTo>
                    <a:pt x="20645" y="3646"/>
                  </a:lnTo>
                  <a:lnTo>
                    <a:pt x="20584" y="3456"/>
                  </a:lnTo>
                  <a:lnTo>
                    <a:pt x="20524" y="3275"/>
                  </a:lnTo>
                  <a:lnTo>
                    <a:pt x="20464" y="3085"/>
                  </a:lnTo>
                  <a:lnTo>
                    <a:pt x="20394" y="2912"/>
                  </a:lnTo>
                  <a:lnTo>
                    <a:pt x="20317" y="2739"/>
                  </a:lnTo>
                  <a:lnTo>
                    <a:pt x="20239" y="2575"/>
                  </a:lnTo>
                  <a:lnTo>
                    <a:pt x="20153" y="2411"/>
                  </a:lnTo>
                  <a:lnTo>
                    <a:pt x="20058" y="2264"/>
                  </a:lnTo>
                  <a:lnTo>
                    <a:pt x="19963" y="2117"/>
                  </a:lnTo>
                  <a:lnTo>
                    <a:pt x="19859" y="1979"/>
                  </a:lnTo>
                  <a:lnTo>
                    <a:pt x="19755" y="1841"/>
                  </a:lnTo>
                  <a:lnTo>
                    <a:pt x="19652" y="1720"/>
                  </a:lnTo>
                  <a:lnTo>
                    <a:pt x="19539" y="1599"/>
                  </a:lnTo>
                  <a:lnTo>
                    <a:pt x="19418" y="1487"/>
                  </a:lnTo>
                  <a:lnTo>
                    <a:pt x="19306" y="1392"/>
                  </a:lnTo>
                  <a:lnTo>
                    <a:pt x="19176" y="1297"/>
                  </a:lnTo>
                  <a:lnTo>
                    <a:pt x="19056" y="1210"/>
                  </a:lnTo>
                  <a:lnTo>
                    <a:pt x="18926" y="1141"/>
                  </a:lnTo>
                  <a:lnTo>
                    <a:pt x="18796" y="1072"/>
                  </a:lnTo>
                  <a:lnTo>
                    <a:pt x="18658" y="1020"/>
                  </a:lnTo>
                  <a:lnTo>
                    <a:pt x="18520" y="968"/>
                  </a:lnTo>
                  <a:lnTo>
                    <a:pt x="18382" y="934"/>
                  </a:lnTo>
                  <a:lnTo>
                    <a:pt x="18235" y="908"/>
                  </a:lnTo>
                  <a:lnTo>
                    <a:pt x="18097" y="899"/>
                  </a:lnTo>
                  <a:lnTo>
                    <a:pt x="2790" y="1"/>
                  </a:lnTo>
                  <a:close/>
                </a:path>
              </a:pathLst>
            </a:custGeom>
            <a:solidFill>
              <a:srgbClr val="FB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-4163865" y="1298161"/>
              <a:ext cx="824068" cy="2859132"/>
            </a:xfrm>
            <a:custGeom>
              <a:rect b="b" l="l" r="r" t="t"/>
              <a:pathLst>
                <a:path extrusionOk="0" fill="none" h="72319" w="20844">
                  <a:moveTo>
                    <a:pt x="2842" y="72180"/>
                  </a:moveTo>
                  <a:lnTo>
                    <a:pt x="17414" y="65831"/>
                  </a:lnTo>
                  <a:lnTo>
                    <a:pt x="17414" y="65831"/>
                  </a:lnTo>
                  <a:lnTo>
                    <a:pt x="17553" y="65762"/>
                  </a:lnTo>
                  <a:lnTo>
                    <a:pt x="17691" y="65693"/>
                  </a:lnTo>
                  <a:lnTo>
                    <a:pt x="17820" y="65607"/>
                  </a:lnTo>
                  <a:lnTo>
                    <a:pt x="17959" y="65512"/>
                  </a:lnTo>
                  <a:lnTo>
                    <a:pt x="18088" y="65408"/>
                  </a:lnTo>
                  <a:lnTo>
                    <a:pt x="18218" y="65296"/>
                  </a:lnTo>
                  <a:lnTo>
                    <a:pt x="18339" y="65175"/>
                  </a:lnTo>
                  <a:lnTo>
                    <a:pt x="18460" y="65045"/>
                  </a:lnTo>
                  <a:lnTo>
                    <a:pt x="18580" y="64907"/>
                  </a:lnTo>
                  <a:lnTo>
                    <a:pt x="18693" y="64769"/>
                  </a:lnTo>
                  <a:lnTo>
                    <a:pt x="18805" y="64613"/>
                  </a:lnTo>
                  <a:lnTo>
                    <a:pt x="18917" y="64458"/>
                  </a:lnTo>
                  <a:lnTo>
                    <a:pt x="19021" y="64294"/>
                  </a:lnTo>
                  <a:lnTo>
                    <a:pt x="19125" y="64121"/>
                  </a:lnTo>
                  <a:lnTo>
                    <a:pt x="19228" y="63948"/>
                  </a:lnTo>
                  <a:lnTo>
                    <a:pt x="19323" y="63767"/>
                  </a:lnTo>
                  <a:lnTo>
                    <a:pt x="19410" y="63585"/>
                  </a:lnTo>
                  <a:lnTo>
                    <a:pt x="19496" y="63395"/>
                  </a:lnTo>
                  <a:lnTo>
                    <a:pt x="19574" y="63197"/>
                  </a:lnTo>
                  <a:lnTo>
                    <a:pt x="19652" y="62998"/>
                  </a:lnTo>
                  <a:lnTo>
                    <a:pt x="19729" y="62799"/>
                  </a:lnTo>
                  <a:lnTo>
                    <a:pt x="19790" y="62592"/>
                  </a:lnTo>
                  <a:lnTo>
                    <a:pt x="19850" y="62385"/>
                  </a:lnTo>
                  <a:lnTo>
                    <a:pt x="19911" y="62169"/>
                  </a:lnTo>
                  <a:lnTo>
                    <a:pt x="19963" y="61962"/>
                  </a:lnTo>
                  <a:lnTo>
                    <a:pt x="20006" y="61746"/>
                  </a:lnTo>
                  <a:lnTo>
                    <a:pt x="20040" y="61530"/>
                  </a:lnTo>
                  <a:lnTo>
                    <a:pt x="20075" y="61305"/>
                  </a:lnTo>
                  <a:lnTo>
                    <a:pt x="20101" y="61089"/>
                  </a:lnTo>
                  <a:lnTo>
                    <a:pt x="20118" y="60873"/>
                  </a:lnTo>
                  <a:lnTo>
                    <a:pt x="20135" y="60649"/>
                  </a:lnTo>
                  <a:lnTo>
                    <a:pt x="20144" y="60433"/>
                  </a:lnTo>
                  <a:lnTo>
                    <a:pt x="20844" y="5322"/>
                  </a:lnTo>
                  <a:lnTo>
                    <a:pt x="20844" y="5322"/>
                  </a:lnTo>
                  <a:lnTo>
                    <a:pt x="20844" y="5097"/>
                  </a:lnTo>
                  <a:lnTo>
                    <a:pt x="20835" y="4881"/>
                  </a:lnTo>
                  <a:lnTo>
                    <a:pt x="20818" y="4665"/>
                  </a:lnTo>
                  <a:lnTo>
                    <a:pt x="20792" y="4458"/>
                  </a:lnTo>
                  <a:lnTo>
                    <a:pt x="20766" y="4251"/>
                  </a:lnTo>
                  <a:lnTo>
                    <a:pt x="20731" y="4044"/>
                  </a:lnTo>
                  <a:lnTo>
                    <a:pt x="20688" y="3845"/>
                  </a:lnTo>
                  <a:lnTo>
                    <a:pt x="20645" y="3646"/>
                  </a:lnTo>
                  <a:lnTo>
                    <a:pt x="20584" y="3456"/>
                  </a:lnTo>
                  <a:lnTo>
                    <a:pt x="20524" y="3275"/>
                  </a:lnTo>
                  <a:lnTo>
                    <a:pt x="20464" y="3085"/>
                  </a:lnTo>
                  <a:lnTo>
                    <a:pt x="20394" y="2912"/>
                  </a:lnTo>
                  <a:lnTo>
                    <a:pt x="20317" y="2739"/>
                  </a:lnTo>
                  <a:lnTo>
                    <a:pt x="20239" y="2575"/>
                  </a:lnTo>
                  <a:lnTo>
                    <a:pt x="20153" y="2411"/>
                  </a:lnTo>
                  <a:lnTo>
                    <a:pt x="20058" y="2264"/>
                  </a:lnTo>
                  <a:lnTo>
                    <a:pt x="19963" y="2117"/>
                  </a:lnTo>
                  <a:lnTo>
                    <a:pt x="19859" y="1979"/>
                  </a:lnTo>
                  <a:lnTo>
                    <a:pt x="19755" y="1841"/>
                  </a:lnTo>
                  <a:lnTo>
                    <a:pt x="19652" y="1720"/>
                  </a:lnTo>
                  <a:lnTo>
                    <a:pt x="19539" y="1599"/>
                  </a:lnTo>
                  <a:lnTo>
                    <a:pt x="19418" y="1487"/>
                  </a:lnTo>
                  <a:lnTo>
                    <a:pt x="19306" y="1392"/>
                  </a:lnTo>
                  <a:lnTo>
                    <a:pt x="19176" y="1297"/>
                  </a:lnTo>
                  <a:lnTo>
                    <a:pt x="19056" y="1210"/>
                  </a:lnTo>
                  <a:lnTo>
                    <a:pt x="18926" y="1141"/>
                  </a:lnTo>
                  <a:lnTo>
                    <a:pt x="18796" y="1072"/>
                  </a:lnTo>
                  <a:lnTo>
                    <a:pt x="18658" y="1020"/>
                  </a:lnTo>
                  <a:lnTo>
                    <a:pt x="18520" y="968"/>
                  </a:lnTo>
                  <a:lnTo>
                    <a:pt x="18382" y="934"/>
                  </a:lnTo>
                  <a:lnTo>
                    <a:pt x="18235" y="908"/>
                  </a:lnTo>
                  <a:lnTo>
                    <a:pt x="18097" y="899"/>
                  </a:lnTo>
                  <a:lnTo>
                    <a:pt x="2790" y="1"/>
                  </a:lnTo>
                  <a:lnTo>
                    <a:pt x="2790" y="1"/>
                  </a:lnTo>
                  <a:lnTo>
                    <a:pt x="2643" y="1"/>
                  </a:lnTo>
                  <a:lnTo>
                    <a:pt x="2505" y="10"/>
                  </a:lnTo>
                  <a:lnTo>
                    <a:pt x="2367" y="35"/>
                  </a:lnTo>
                  <a:lnTo>
                    <a:pt x="2229" y="70"/>
                  </a:lnTo>
                  <a:lnTo>
                    <a:pt x="2090" y="113"/>
                  </a:lnTo>
                  <a:lnTo>
                    <a:pt x="1961" y="174"/>
                  </a:lnTo>
                  <a:lnTo>
                    <a:pt x="1831" y="243"/>
                  </a:lnTo>
                  <a:lnTo>
                    <a:pt x="1702" y="321"/>
                  </a:lnTo>
                  <a:lnTo>
                    <a:pt x="1581" y="416"/>
                  </a:lnTo>
                  <a:lnTo>
                    <a:pt x="1460" y="519"/>
                  </a:lnTo>
                  <a:lnTo>
                    <a:pt x="1339" y="631"/>
                  </a:lnTo>
                  <a:lnTo>
                    <a:pt x="1227" y="752"/>
                  </a:lnTo>
                  <a:lnTo>
                    <a:pt x="1114" y="882"/>
                  </a:lnTo>
                  <a:lnTo>
                    <a:pt x="1011" y="1020"/>
                  </a:lnTo>
                  <a:lnTo>
                    <a:pt x="907" y="1167"/>
                  </a:lnTo>
                  <a:lnTo>
                    <a:pt x="812" y="1323"/>
                  </a:lnTo>
                  <a:lnTo>
                    <a:pt x="717" y="1495"/>
                  </a:lnTo>
                  <a:lnTo>
                    <a:pt x="631" y="1668"/>
                  </a:lnTo>
                  <a:lnTo>
                    <a:pt x="553" y="1849"/>
                  </a:lnTo>
                  <a:lnTo>
                    <a:pt x="475" y="2031"/>
                  </a:lnTo>
                  <a:lnTo>
                    <a:pt x="397" y="2230"/>
                  </a:lnTo>
                  <a:lnTo>
                    <a:pt x="337" y="2428"/>
                  </a:lnTo>
                  <a:lnTo>
                    <a:pt x="276" y="2636"/>
                  </a:lnTo>
                  <a:lnTo>
                    <a:pt x="216" y="2851"/>
                  </a:lnTo>
                  <a:lnTo>
                    <a:pt x="164" y="3076"/>
                  </a:lnTo>
                  <a:lnTo>
                    <a:pt x="121" y="3301"/>
                  </a:lnTo>
                  <a:lnTo>
                    <a:pt x="86" y="3534"/>
                  </a:lnTo>
                  <a:lnTo>
                    <a:pt x="61" y="3767"/>
                  </a:lnTo>
                  <a:lnTo>
                    <a:pt x="35" y="4009"/>
                  </a:lnTo>
                  <a:lnTo>
                    <a:pt x="17" y="4251"/>
                  </a:lnTo>
                  <a:lnTo>
                    <a:pt x="9" y="4501"/>
                  </a:lnTo>
                  <a:lnTo>
                    <a:pt x="0" y="4752"/>
                  </a:lnTo>
                  <a:lnTo>
                    <a:pt x="156" y="68449"/>
                  </a:lnTo>
                  <a:lnTo>
                    <a:pt x="156" y="68449"/>
                  </a:lnTo>
                  <a:lnTo>
                    <a:pt x="164" y="68699"/>
                  </a:lnTo>
                  <a:lnTo>
                    <a:pt x="173" y="68941"/>
                  </a:lnTo>
                  <a:lnTo>
                    <a:pt x="190" y="69183"/>
                  </a:lnTo>
                  <a:lnTo>
                    <a:pt x="216" y="69407"/>
                  </a:lnTo>
                  <a:lnTo>
                    <a:pt x="242" y="69632"/>
                  </a:lnTo>
                  <a:lnTo>
                    <a:pt x="285" y="69848"/>
                  </a:lnTo>
                  <a:lnTo>
                    <a:pt x="328" y="70064"/>
                  </a:lnTo>
                  <a:lnTo>
                    <a:pt x="372" y="70263"/>
                  </a:lnTo>
                  <a:lnTo>
                    <a:pt x="423" y="70461"/>
                  </a:lnTo>
                  <a:lnTo>
                    <a:pt x="484" y="70643"/>
                  </a:lnTo>
                  <a:lnTo>
                    <a:pt x="553" y="70824"/>
                  </a:lnTo>
                  <a:lnTo>
                    <a:pt x="622" y="70988"/>
                  </a:lnTo>
                  <a:lnTo>
                    <a:pt x="700" y="71152"/>
                  </a:lnTo>
                  <a:lnTo>
                    <a:pt x="778" y="71299"/>
                  </a:lnTo>
                  <a:lnTo>
                    <a:pt x="864" y="71437"/>
                  </a:lnTo>
                  <a:lnTo>
                    <a:pt x="950" y="71576"/>
                  </a:lnTo>
                  <a:lnTo>
                    <a:pt x="1045" y="71697"/>
                  </a:lnTo>
                  <a:lnTo>
                    <a:pt x="1140" y="71809"/>
                  </a:lnTo>
                  <a:lnTo>
                    <a:pt x="1244" y="71904"/>
                  </a:lnTo>
                  <a:lnTo>
                    <a:pt x="1348" y="71999"/>
                  </a:lnTo>
                  <a:lnTo>
                    <a:pt x="1451" y="72077"/>
                  </a:lnTo>
                  <a:lnTo>
                    <a:pt x="1564" y="72146"/>
                  </a:lnTo>
                  <a:lnTo>
                    <a:pt x="1684" y="72206"/>
                  </a:lnTo>
                  <a:lnTo>
                    <a:pt x="1797" y="72249"/>
                  </a:lnTo>
                  <a:lnTo>
                    <a:pt x="1918" y="72284"/>
                  </a:lnTo>
                  <a:lnTo>
                    <a:pt x="2047" y="72310"/>
                  </a:lnTo>
                  <a:lnTo>
                    <a:pt x="2168" y="72319"/>
                  </a:lnTo>
                  <a:lnTo>
                    <a:pt x="2298" y="72319"/>
                  </a:lnTo>
                  <a:lnTo>
                    <a:pt x="2427" y="72301"/>
                  </a:lnTo>
                  <a:lnTo>
                    <a:pt x="2566" y="72275"/>
                  </a:lnTo>
                  <a:lnTo>
                    <a:pt x="2704" y="72241"/>
                  </a:lnTo>
                  <a:lnTo>
                    <a:pt x="2842" y="7218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-4141330" y="1325163"/>
              <a:ext cx="778642" cy="2789787"/>
            </a:xfrm>
            <a:custGeom>
              <a:rect b="b" l="l" r="r" t="t"/>
              <a:pathLst>
                <a:path extrusionOk="0" h="70565" w="19695">
                  <a:moveTo>
                    <a:pt x="2548" y="0"/>
                  </a:moveTo>
                  <a:lnTo>
                    <a:pt x="2410" y="9"/>
                  </a:lnTo>
                  <a:lnTo>
                    <a:pt x="2272" y="35"/>
                  </a:lnTo>
                  <a:lnTo>
                    <a:pt x="2142" y="69"/>
                  </a:lnTo>
                  <a:lnTo>
                    <a:pt x="2013" y="113"/>
                  </a:lnTo>
                  <a:lnTo>
                    <a:pt x="1883" y="173"/>
                  </a:lnTo>
                  <a:lnTo>
                    <a:pt x="1762" y="234"/>
                  </a:lnTo>
                  <a:lnTo>
                    <a:pt x="1641" y="311"/>
                  </a:lnTo>
                  <a:lnTo>
                    <a:pt x="1520" y="398"/>
                  </a:lnTo>
                  <a:lnTo>
                    <a:pt x="1400" y="501"/>
                  </a:lnTo>
                  <a:lnTo>
                    <a:pt x="1287" y="605"/>
                  </a:lnTo>
                  <a:lnTo>
                    <a:pt x="1184" y="726"/>
                  </a:lnTo>
                  <a:lnTo>
                    <a:pt x="1080" y="847"/>
                  </a:lnTo>
                  <a:lnTo>
                    <a:pt x="976" y="985"/>
                  </a:lnTo>
                  <a:lnTo>
                    <a:pt x="881" y="1123"/>
                  </a:lnTo>
                  <a:lnTo>
                    <a:pt x="786" y="1279"/>
                  </a:lnTo>
                  <a:lnTo>
                    <a:pt x="691" y="1434"/>
                  </a:lnTo>
                  <a:lnTo>
                    <a:pt x="613" y="1607"/>
                  </a:lnTo>
                  <a:lnTo>
                    <a:pt x="536" y="1780"/>
                  </a:lnTo>
                  <a:lnTo>
                    <a:pt x="458" y="1961"/>
                  </a:lnTo>
                  <a:lnTo>
                    <a:pt x="389" y="2143"/>
                  </a:lnTo>
                  <a:lnTo>
                    <a:pt x="320" y="2341"/>
                  </a:lnTo>
                  <a:lnTo>
                    <a:pt x="268" y="2540"/>
                  </a:lnTo>
                  <a:lnTo>
                    <a:pt x="208" y="2747"/>
                  </a:lnTo>
                  <a:lnTo>
                    <a:pt x="164" y="2955"/>
                  </a:lnTo>
                  <a:lnTo>
                    <a:pt x="121" y="3170"/>
                  </a:lnTo>
                  <a:lnTo>
                    <a:pt x="87" y="3395"/>
                  </a:lnTo>
                  <a:lnTo>
                    <a:pt x="52" y="3620"/>
                  </a:lnTo>
                  <a:lnTo>
                    <a:pt x="35" y="3853"/>
                  </a:lnTo>
                  <a:lnTo>
                    <a:pt x="17" y="4086"/>
                  </a:lnTo>
                  <a:lnTo>
                    <a:pt x="9" y="4319"/>
                  </a:lnTo>
                  <a:lnTo>
                    <a:pt x="0" y="4561"/>
                  </a:lnTo>
                  <a:lnTo>
                    <a:pt x="138" y="66841"/>
                  </a:lnTo>
                  <a:lnTo>
                    <a:pt x="138" y="67083"/>
                  </a:lnTo>
                  <a:lnTo>
                    <a:pt x="147" y="67316"/>
                  </a:lnTo>
                  <a:lnTo>
                    <a:pt x="164" y="67550"/>
                  </a:lnTo>
                  <a:lnTo>
                    <a:pt x="190" y="67766"/>
                  </a:lnTo>
                  <a:lnTo>
                    <a:pt x="216" y="67982"/>
                  </a:lnTo>
                  <a:lnTo>
                    <a:pt x="251" y="68189"/>
                  </a:lnTo>
                  <a:lnTo>
                    <a:pt x="294" y="68388"/>
                  </a:lnTo>
                  <a:lnTo>
                    <a:pt x="337" y="68586"/>
                  </a:lnTo>
                  <a:lnTo>
                    <a:pt x="389" y="68768"/>
                  </a:lnTo>
                  <a:lnTo>
                    <a:pt x="449" y="68949"/>
                  </a:lnTo>
                  <a:lnTo>
                    <a:pt x="510" y="69122"/>
                  </a:lnTo>
                  <a:lnTo>
                    <a:pt x="579" y="69277"/>
                  </a:lnTo>
                  <a:lnTo>
                    <a:pt x="648" y="69433"/>
                  </a:lnTo>
                  <a:lnTo>
                    <a:pt x="726" y="69580"/>
                  </a:lnTo>
                  <a:lnTo>
                    <a:pt x="804" y="69718"/>
                  </a:lnTo>
                  <a:lnTo>
                    <a:pt x="890" y="69839"/>
                  </a:lnTo>
                  <a:lnTo>
                    <a:pt x="985" y="69960"/>
                  </a:lnTo>
                  <a:lnTo>
                    <a:pt x="1080" y="70063"/>
                  </a:lnTo>
                  <a:lnTo>
                    <a:pt x="1175" y="70167"/>
                  </a:lnTo>
                  <a:lnTo>
                    <a:pt x="1270" y="70253"/>
                  </a:lnTo>
                  <a:lnTo>
                    <a:pt x="1382" y="70331"/>
                  </a:lnTo>
                  <a:lnTo>
                    <a:pt x="1486" y="70392"/>
                  </a:lnTo>
                  <a:lnTo>
                    <a:pt x="1598" y="70452"/>
                  </a:lnTo>
                  <a:lnTo>
                    <a:pt x="1711" y="70495"/>
                  </a:lnTo>
                  <a:lnTo>
                    <a:pt x="1831" y="70530"/>
                  </a:lnTo>
                  <a:lnTo>
                    <a:pt x="1944" y="70556"/>
                  </a:lnTo>
                  <a:lnTo>
                    <a:pt x="2065" y="70564"/>
                  </a:lnTo>
                  <a:lnTo>
                    <a:pt x="2194" y="70564"/>
                  </a:lnTo>
                  <a:lnTo>
                    <a:pt x="2324" y="70547"/>
                  </a:lnTo>
                  <a:lnTo>
                    <a:pt x="2445" y="70521"/>
                  </a:lnTo>
                  <a:lnTo>
                    <a:pt x="2574" y="70487"/>
                  </a:lnTo>
                  <a:lnTo>
                    <a:pt x="2713" y="70435"/>
                  </a:lnTo>
                  <a:lnTo>
                    <a:pt x="16412" y="64552"/>
                  </a:lnTo>
                  <a:lnTo>
                    <a:pt x="16542" y="64492"/>
                  </a:lnTo>
                  <a:lnTo>
                    <a:pt x="16672" y="64414"/>
                  </a:lnTo>
                  <a:lnTo>
                    <a:pt x="16801" y="64336"/>
                  </a:lnTo>
                  <a:lnTo>
                    <a:pt x="16931" y="64250"/>
                  </a:lnTo>
                  <a:lnTo>
                    <a:pt x="17052" y="64146"/>
                  </a:lnTo>
                  <a:lnTo>
                    <a:pt x="17181" y="64043"/>
                  </a:lnTo>
                  <a:lnTo>
                    <a:pt x="17302" y="63922"/>
                  </a:lnTo>
                  <a:lnTo>
                    <a:pt x="17414" y="63801"/>
                  </a:lnTo>
                  <a:lnTo>
                    <a:pt x="17527" y="63671"/>
                  </a:lnTo>
                  <a:lnTo>
                    <a:pt x="17639" y="63533"/>
                  </a:lnTo>
                  <a:lnTo>
                    <a:pt x="17751" y="63386"/>
                  </a:lnTo>
                  <a:lnTo>
                    <a:pt x="17855" y="63239"/>
                  </a:lnTo>
                  <a:lnTo>
                    <a:pt x="17959" y="63084"/>
                  </a:lnTo>
                  <a:lnTo>
                    <a:pt x="18054" y="62920"/>
                  </a:lnTo>
                  <a:lnTo>
                    <a:pt x="18149" y="62747"/>
                  </a:lnTo>
                  <a:lnTo>
                    <a:pt x="18244" y="62574"/>
                  </a:lnTo>
                  <a:lnTo>
                    <a:pt x="18330" y="62393"/>
                  </a:lnTo>
                  <a:lnTo>
                    <a:pt x="18416" y="62211"/>
                  </a:lnTo>
                  <a:lnTo>
                    <a:pt x="18494" y="62021"/>
                  </a:lnTo>
                  <a:lnTo>
                    <a:pt x="18563" y="61831"/>
                  </a:lnTo>
                  <a:lnTo>
                    <a:pt x="18632" y="61641"/>
                  </a:lnTo>
                  <a:lnTo>
                    <a:pt x="18693" y="61443"/>
                  </a:lnTo>
                  <a:lnTo>
                    <a:pt x="18753" y="61244"/>
                  </a:lnTo>
                  <a:lnTo>
                    <a:pt x="18805" y="61037"/>
                  </a:lnTo>
                  <a:lnTo>
                    <a:pt x="18857" y="60829"/>
                  </a:lnTo>
                  <a:lnTo>
                    <a:pt x="18900" y="60622"/>
                  </a:lnTo>
                  <a:lnTo>
                    <a:pt x="18935" y="60415"/>
                  </a:lnTo>
                  <a:lnTo>
                    <a:pt x="18969" y="60207"/>
                  </a:lnTo>
                  <a:lnTo>
                    <a:pt x="18995" y="59991"/>
                  </a:lnTo>
                  <a:lnTo>
                    <a:pt x="19012" y="59784"/>
                  </a:lnTo>
                  <a:lnTo>
                    <a:pt x="19021" y="59568"/>
                  </a:lnTo>
                  <a:lnTo>
                    <a:pt x="19030" y="59352"/>
                  </a:lnTo>
                  <a:lnTo>
                    <a:pt x="19695" y="5036"/>
                  </a:lnTo>
                  <a:lnTo>
                    <a:pt x="19695" y="4829"/>
                  </a:lnTo>
                  <a:lnTo>
                    <a:pt x="19686" y="4613"/>
                  </a:lnTo>
                  <a:lnTo>
                    <a:pt x="19669" y="4414"/>
                  </a:lnTo>
                  <a:lnTo>
                    <a:pt x="19652" y="4207"/>
                  </a:lnTo>
                  <a:lnTo>
                    <a:pt x="19626" y="4008"/>
                  </a:lnTo>
                  <a:lnTo>
                    <a:pt x="19591" y="3810"/>
                  </a:lnTo>
                  <a:lnTo>
                    <a:pt x="19548" y="3620"/>
                  </a:lnTo>
                  <a:lnTo>
                    <a:pt x="19505" y="3430"/>
                  </a:lnTo>
                  <a:lnTo>
                    <a:pt x="19453" y="3240"/>
                  </a:lnTo>
                  <a:lnTo>
                    <a:pt x="19393" y="3058"/>
                  </a:lnTo>
                  <a:lnTo>
                    <a:pt x="19332" y="2885"/>
                  </a:lnTo>
                  <a:lnTo>
                    <a:pt x="19263" y="2713"/>
                  </a:lnTo>
                  <a:lnTo>
                    <a:pt x="19194" y="2549"/>
                  </a:lnTo>
                  <a:lnTo>
                    <a:pt x="19116" y="2393"/>
                  </a:lnTo>
                  <a:lnTo>
                    <a:pt x="19030" y="2238"/>
                  </a:lnTo>
                  <a:lnTo>
                    <a:pt x="18943" y="2091"/>
                  </a:lnTo>
                  <a:lnTo>
                    <a:pt x="18848" y="1944"/>
                  </a:lnTo>
                  <a:lnTo>
                    <a:pt x="18753" y="1814"/>
                  </a:lnTo>
                  <a:lnTo>
                    <a:pt x="18650" y="1685"/>
                  </a:lnTo>
                  <a:lnTo>
                    <a:pt x="18546" y="1564"/>
                  </a:lnTo>
                  <a:lnTo>
                    <a:pt x="18442" y="1452"/>
                  </a:lnTo>
                  <a:lnTo>
                    <a:pt x="18330" y="1348"/>
                  </a:lnTo>
                  <a:lnTo>
                    <a:pt x="18218" y="1253"/>
                  </a:lnTo>
                  <a:lnTo>
                    <a:pt x="18097" y="1158"/>
                  </a:lnTo>
                  <a:lnTo>
                    <a:pt x="17976" y="1080"/>
                  </a:lnTo>
                  <a:lnTo>
                    <a:pt x="17855" y="1011"/>
                  </a:lnTo>
                  <a:lnTo>
                    <a:pt x="17725" y="951"/>
                  </a:lnTo>
                  <a:lnTo>
                    <a:pt x="17596" y="890"/>
                  </a:lnTo>
                  <a:lnTo>
                    <a:pt x="17466" y="847"/>
                  </a:lnTo>
                  <a:lnTo>
                    <a:pt x="17328" y="821"/>
                  </a:lnTo>
                  <a:lnTo>
                    <a:pt x="17190" y="795"/>
                  </a:lnTo>
                  <a:lnTo>
                    <a:pt x="17052" y="778"/>
                  </a:lnTo>
                  <a:lnTo>
                    <a:pt x="26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-4141330" y="1325163"/>
              <a:ext cx="778642" cy="2789787"/>
            </a:xfrm>
            <a:custGeom>
              <a:rect b="b" l="l" r="r" t="t"/>
              <a:pathLst>
                <a:path extrusionOk="0" fill="none" h="70565" w="19695">
                  <a:moveTo>
                    <a:pt x="2713" y="70435"/>
                  </a:moveTo>
                  <a:lnTo>
                    <a:pt x="16412" y="64552"/>
                  </a:lnTo>
                  <a:lnTo>
                    <a:pt x="16412" y="64552"/>
                  </a:lnTo>
                  <a:lnTo>
                    <a:pt x="16542" y="64492"/>
                  </a:lnTo>
                  <a:lnTo>
                    <a:pt x="16672" y="64414"/>
                  </a:lnTo>
                  <a:lnTo>
                    <a:pt x="16801" y="64336"/>
                  </a:lnTo>
                  <a:lnTo>
                    <a:pt x="16931" y="64250"/>
                  </a:lnTo>
                  <a:lnTo>
                    <a:pt x="17052" y="64146"/>
                  </a:lnTo>
                  <a:lnTo>
                    <a:pt x="17181" y="64043"/>
                  </a:lnTo>
                  <a:lnTo>
                    <a:pt x="17302" y="63922"/>
                  </a:lnTo>
                  <a:lnTo>
                    <a:pt x="17414" y="63801"/>
                  </a:lnTo>
                  <a:lnTo>
                    <a:pt x="17527" y="63671"/>
                  </a:lnTo>
                  <a:lnTo>
                    <a:pt x="17639" y="63533"/>
                  </a:lnTo>
                  <a:lnTo>
                    <a:pt x="17751" y="63386"/>
                  </a:lnTo>
                  <a:lnTo>
                    <a:pt x="17855" y="63239"/>
                  </a:lnTo>
                  <a:lnTo>
                    <a:pt x="17959" y="63084"/>
                  </a:lnTo>
                  <a:lnTo>
                    <a:pt x="18054" y="62920"/>
                  </a:lnTo>
                  <a:lnTo>
                    <a:pt x="18149" y="62747"/>
                  </a:lnTo>
                  <a:lnTo>
                    <a:pt x="18244" y="62574"/>
                  </a:lnTo>
                  <a:lnTo>
                    <a:pt x="18330" y="62393"/>
                  </a:lnTo>
                  <a:lnTo>
                    <a:pt x="18416" y="62211"/>
                  </a:lnTo>
                  <a:lnTo>
                    <a:pt x="18494" y="62021"/>
                  </a:lnTo>
                  <a:lnTo>
                    <a:pt x="18563" y="61831"/>
                  </a:lnTo>
                  <a:lnTo>
                    <a:pt x="18632" y="61641"/>
                  </a:lnTo>
                  <a:lnTo>
                    <a:pt x="18693" y="61443"/>
                  </a:lnTo>
                  <a:lnTo>
                    <a:pt x="18753" y="61244"/>
                  </a:lnTo>
                  <a:lnTo>
                    <a:pt x="18805" y="61037"/>
                  </a:lnTo>
                  <a:lnTo>
                    <a:pt x="18857" y="60829"/>
                  </a:lnTo>
                  <a:lnTo>
                    <a:pt x="18900" y="60622"/>
                  </a:lnTo>
                  <a:lnTo>
                    <a:pt x="18935" y="60415"/>
                  </a:lnTo>
                  <a:lnTo>
                    <a:pt x="18969" y="60207"/>
                  </a:lnTo>
                  <a:lnTo>
                    <a:pt x="18995" y="59991"/>
                  </a:lnTo>
                  <a:lnTo>
                    <a:pt x="19012" y="59784"/>
                  </a:lnTo>
                  <a:lnTo>
                    <a:pt x="19021" y="59568"/>
                  </a:lnTo>
                  <a:lnTo>
                    <a:pt x="19030" y="59352"/>
                  </a:lnTo>
                  <a:lnTo>
                    <a:pt x="19695" y="5036"/>
                  </a:lnTo>
                  <a:lnTo>
                    <a:pt x="19695" y="5036"/>
                  </a:lnTo>
                  <a:lnTo>
                    <a:pt x="19695" y="4829"/>
                  </a:lnTo>
                  <a:lnTo>
                    <a:pt x="19686" y="4613"/>
                  </a:lnTo>
                  <a:lnTo>
                    <a:pt x="19669" y="4414"/>
                  </a:lnTo>
                  <a:lnTo>
                    <a:pt x="19652" y="4207"/>
                  </a:lnTo>
                  <a:lnTo>
                    <a:pt x="19626" y="4008"/>
                  </a:lnTo>
                  <a:lnTo>
                    <a:pt x="19591" y="3810"/>
                  </a:lnTo>
                  <a:lnTo>
                    <a:pt x="19548" y="3620"/>
                  </a:lnTo>
                  <a:lnTo>
                    <a:pt x="19505" y="3430"/>
                  </a:lnTo>
                  <a:lnTo>
                    <a:pt x="19453" y="3240"/>
                  </a:lnTo>
                  <a:lnTo>
                    <a:pt x="19393" y="3058"/>
                  </a:lnTo>
                  <a:lnTo>
                    <a:pt x="19332" y="2885"/>
                  </a:lnTo>
                  <a:lnTo>
                    <a:pt x="19263" y="2713"/>
                  </a:lnTo>
                  <a:lnTo>
                    <a:pt x="19194" y="2549"/>
                  </a:lnTo>
                  <a:lnTo>
                    <a:pt x="19116" y="2393"/>
                  </a:lnTo>
                  <a:lnTo>
                    <a:pt x="19030" y="2238"/>
                  </a:lnTo>
                  <a:lnTo>
                    <a:pt x="18943" y="2091"/>
                  </a:lnTo>
                  <a:lnTo>
                    <a:pt x="18848" y="1944"/>
                  </a:lnTo>
                  <a:lnTo>
                    <a:pt x="18753" y="1814"/>
                  </a:lnTo>
                  <a:lnTo>
                    <a:pt x="18650" y="1685"/>
                  </a:lnTo>
                  <a:lnTo>
                    <a:pt x="18546" y="1564"/>
                  </a:lnTo>
                  <a:lnTo>
                    <a:pt x="18442" y="1452"/>
                  </a:lnTo>
                  <a:lnTo>
                    <a:pt x="18330" y="1348"/>
                  </a:lnTo>
                  <a:lnTo>
                    <a:pt x="18218" y="1253"/>
                  </a:lnTo>
                  <a:lnTo>
                    <a:pt x="18097" y="1158"/>
                  </a:lnTo>
                  <a:lnTo>
                    <a:pt x="17976" y="1080"/>
                  </a:lnTo>
                  <a:lnTo>
                    <a:pt x="17855" y="1011"/>
                  </a:lnTo>
                  <a:lnTo>
                    <a:pt x="17725" y="951"/>
                  </a:lnTo>
                  <a:lnTo>
                    <a:pt x="17596" y="890"/>
                  </a:lnTo>
                  <a:lnTo>
                    <a:pt x="17466" y="847"/>
                  </a:lnTo>
                  <a:lnTo>
                    <a:pt x="17328" y="821"/>
                  </a:lnTo>
                  <a:lnTo>
                    <a:pt x="17190" y="795"/>
                  </a:lnTo>
                  <a:lnTo>
                    <a:pt x="17052" y="778"/>
                  </a:lnTo>
                  <a:lnTo>
                    <a:pt x="2687" y="0"/>
                  </a:lnTo>
                  <a:lnTo>
                    <a:pt x="2687" y="0"/>
                  </a:lnTo>
                  <a:lnTo>
                    <a:pt x="2548" y="0"/>
                  </a:lnTo>
                  <a:lnTo>
                    <a:pt x="2410" y="9"/>
                  </a:lnTo>
                  <a:lnTo>
                    <a:pt x="2272" y="35"/>
                  </a:lnTo>
                  <a:lnTo>
                    <a:pt x="2142" y="69"/>
                  </a:lnTo>
                  <a:lnTo>
                    <a:pt x="2013" y="113"/>
                  </a:lnTo>
                  <a:lnTo>
                    <a:pt x="1883" y="173"/>
                  </a:lnTo>
                  <a:lnTo>
                    <a:pt x="1762" y="234"/>
                  </a:lnTo>
                  <a:lnTo>
                    <a:pt x="1641" y="311"/>
                  </a:lnTo>
                  <a:lnTo>
                    <a:pt x="1520" y="398"/>
                  </a:lnTo>
                  <a:lnTo>
                    <a:pt x="1400" y="501"/>
                  </a:lnTo>
                  <a:lnTo>
                    <a:pt x="1287" y="605"/>
                  </a:lnTo>
                  <a:lnTo>
                    <a:pt x="1184" y="726"/>
                  </a:lnTo>
                  <a:lnTo>
                    <a:pt x="1080" y="847"/>
                  </a:lnTo>
                  <a:lnTo>
                    <a:pt x="976" y="985"/>
                  </a:lnTo>
                  <a:lnTo>
                    <a:pt x="881" y="1123"/>
                  </a:lnTo>
                  <a:lnTo>
                    <a:pt x="786" y="1279"/>
                  </a:lnTo>
                  <a:lnTo>
                    <a:pt x="691" y="1434"/>
                  </a:lnTo>
                  <a:lnTo>
                    <a:pt x="613" y="1607"/>
                  </a:lnTo>
                  <a:lnTo>
                    <a:pt x="536" y="1780"/>
                  </a:lnTo>
                  <a:lnTo>
                    <a:pt x="458" y="1961"/>
                  </a:lnTo>
                  <a:lnTo>
                    <a:pt x="389" y="2143"/>
                  </a:lnTo>
                  <a:lnTo>
                    <a:pt x="320" y="2341"/>
                  </a:lnTo>
                  <a:lnTo>
                    <a:pt x="268" y="2540"/>
                  </a:lnTo>
                  <a:lnTo>
                    <a:pt x="208" y="2747"/>
                  </a:lnTo>
                  <a:lnTo>
                    <a:pt x="164" y="2955"/>
                  </a:lnTo>
                  <a:lnTo>
                    <a:pt x="121" y="3170"/>
                  </a:lnTo>
                  <a:lnTo>
                    <a:pt x="87" y="3395"/>
                  </a:lnTo>
                  <a:lnTo>
                    <a:pt x="52" y="3620"/>
                  </a:lnTo>
                  <a:lnTo>
                    <a:pt x="35" y="3853"/>
                  </a:lnTo>
                  <a:lnTo>
                    <a:pt x="17" y="4086"/>
                  </a:lnTo>
                  <a:lnTo>
                    <a:pt x="9" y="4319"/>
                  </a:lnTo>
                  <a:lnTo>
                    <a:pt x="0" y="4561"/>
                  </a:lnTo>
                  <a:lnTo>
                    <a:pt x="138" y="66841"/>
                  </a:lnTo>
                  <a:lnTo>
                    <a:pt x="138" y="66841"/>
                  </a:lnTo>
                  <a:lnTo>
                    <a:pt x="138" y="67083"/>
                  </a:lnTo>
                  <a:lnTo>
                    <a:pt x="147" y="67316"/>
                  </a:lnTo>
                  <a:lnTo>
                    <a:pt x="164" y="67550"/>
                  </a:lnTo>
                  <a:lnTo>
                    <a:pt x="190" y="67766"/>
                  </a:lnTo>
                  <a:lnTo>
                    <a:pt x="216" y="67982"/>
                  </a:lnTo>
                  <a:lnTo>
                    <a:pt x="251" y="68189"/>
                  </a:lnTo>
                  <a:lnTo>
                    <a:pt x="294" y="68388"/>
                  </a:lnTo>
                  <a:lnTo>
                    <a:pt x="337" y="68586"/>
                  </a:lnTo>
                  <a:lnTo>
                    <a:pt x="389" y="68768"/>
                  </a:lnTo>
                  <a:lnTo>
                    <a:pt x="449" y="68949"/>
                  </a:lnTo>
                  <a:lnTo>
                    <a:pt x="510" y="69122"/>
                  </a:lnTo>
                  <a:lnTo>
                    <a:pt x="579" y="69277"/>
                  </a:lnTo>
                  <a:lnTo>
                    <a:pt x="648" y="69433"/>
                  </a:lnTo>
                  <a:lnTo>
                    <a:pt x="726" y="69580"/>
                  </a:lnTo>
                  <a:lnTo>
                    <a:pt x="804" y="69718"/>
                  </a:lnTo>
                  <a:lnTo>
                    <a:pt x="890" y="69839"/>
                  </a:lnTo>
                  <a:lnTo>
                    <a:pt x="985" y="69960"/>
                  </a:lnTo>
                  <a:lnTo>
                    <a:pt x="1080" y="70063"/>
                  </a:lnTo>
                  <a:lnTo>
                    <a:pt x="1175" y="70167"/>
                  </a:lnTo>
                  <a:lnTo>
                    <a:pt x="1270" y="70253"/>
                  </a:lnTo>
                  <a:lnTo>
                    <a:pt x="1382" y="70331"/>
                  </a:lnTo>
                  <a:lnTo>
                    <a:pt x="1486" y="70392"/>
                  </a:lnTo>
                  <a:lnTo>
                    <a:pt x="1598" y="70452"/>
                  </a:lnTo>
                  <a:lnTo>
                    <a:pt x="1711" y="70495"/>
                  </a:lnTo>
                  <a:lnTo>
                    <a:pt x="1831" y="70530"/>
                  </a:lnTo>
                  <a:lnTo>
                    <a:pt x="1944" y="70556"/>
                  </a:lnTo>
                  <a:lnTo>
                    <a:pt x="2065" y="70564"/>
                  </a:lnTo>
                  <a:lnTo>
                    <a:pt x="2194" y="70564"/>
                  </a:lnTo>
                  <a:lnTo>
                    <a:pt x="2324" y="70547"/>
                  </a:lnTo>
                  <a:lnTo>
                    <a:pt x="2445" y="70521"/>
                  </a:lnTo>
                  <a:lnTo>
                    <a:pt x="2574" y="70487"/>
                  </a:lnTo>
                  <a:lnTo>
                    <a:pt x="2713" y="70435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-3934048" y="3828401"/>
              <a:ext cx="328575" cy="151656"/>
            </a:xfrm>
            <a:custGeom>
              <a:rect b="b" l="l" r="r" t="t"/>
              <a:pathLst>
                <a:path extrusionOk="0" h="3836" w="8311">
                  <a:moveTo>
                    <a:pt x="8198" y="0"/>
                  </a:moveTo>
                  <a:lnTo>
                    <a:pt x="8163" y="9"/>
                  </a:lnTo>
                  <a:lnTo>
                    <a:pt x="156" y="3291"/>
                  </a:lnTo>
                  <a:lnTo>
                    <a:pt x="121" y="3308"/>
                  </a:lnTo>
                  <a:lnTo>
                    <a:pt x="95" y="3343"/>
                  </a:lnTo>
                  <a:lnTo>
                    <a:pt x="70" y="3378"/>
                  </a:lnTo>
                  <a:lnTo>
                    <a:pt x="44" y="3412"/>
                  </a:lnTo>
                  <a:lnTo>
                    <a:pt x="26" y="3464"/>
                  </a:lnTo>
                  <a:lnTo>
                    <a:pt x="18" y="3516"/>
                  </a:lnTo>
                  <a:lnTo>
                    <a:pt x="9" y="3568"/>
                  </a:lnTo>
                  <a:lnTo>
                    <a:pt x="0" y="3619"/>
                  </a:lnTo>
                  <a:lnTo>
                    <a:pt x="0" y="3680"/>
                  </a:lnTo>
                  <a:lnTo>
                    <a:pt x="18" y="3723"/>
                  </a:lnTo>
                  <a:lnTo>
                    <a:pt x="26" y="3758"/>
                  </a:lnTo>
                  <a:lnTo>
                    <a:pt x="44" y="3792"/>
                  </a:lnTo>
                  <a:lnTo>
                    <a:pt x="70" y="3818"/>
                  </a:lnTo>
                  <a:lnTo>
                    <a:pt x="95" y="3835"/>
                  </a:lnTo>
                  <a:lnTo>
                    <a:pt x="121" y="3835"/>
                  </a:lnTo>
                  <a:lnTo>
                    <a:pt x="156" y="3827"/>
                  </a:lnTo>
                  <a:lnTo>
                    <a:pt x="8163" y="518"/>
                  </a:lnTo>
                  <a:lnTo>
                    <a:pt x="8189" y="501"/>
                  </a:lnTo>
                  <a:lnTo>
                    <a:pt x="8215" y="467"/>
                  </a:lnTo>
                  <a:lnTo>
                    <a:pt x="8241" y="441"/>
                  </a:lnTo>
                  <a:lnTo>
                    <a:pt x="8267" y="397"/>
                  </a:lnTo>
                  <a:lnTo>
                    <a:pt x="8284" y="354"/>
                  </a:lnTo>
                  <a:lnTo>
                    <a:pt x="8302" y="302"/>
                  </a:lnTo>
                  <a:lnTo>
                    <a:pt x="8310" y="251"/>
                  </a:lnTo>
                  <a:lnTo>
                    <a:pt x="8310" y="199"/>
                  </a:lnTo>
                  <a:lnTo>
                    <a:pt x="8310" y="147"/>
                  </a:lnTo>
                  <a:lnTo>
                    <a:pt x="8302" y="104"/>
                  </a:lnTo>
                  <a:lnTo>
                    <a:pt x="8284" y="69"/>
                  </a:lnTo>
                  <a:lnTo>
                    <a:pt x="8267" y="43"/>
                  </a:lnTo>
                  <a:lnTo>
                    <a:pt x="8250" y="17"/>
                  </a:lnTo>
                  <a:lnTo>
                    <a:pt x="8224" y="9"/>
                  </a:lnTo>
                  <a:lnTo>
                    <a:pt x="8198" y="0"/>
                  </a:lnTo>
                  <a:close/>
                </a:path>
              </a:pathLst>
            </a:custGeom>
            <a:solidFill>
              <a:srgbClr val="F5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-3934048" y="3828401"/>
              <a:ext cx="328575" cy="151656"/>
            </a:xfrm>
            <a:custGeom>
              <a:rect b="b" l="l" r="r" t="t"/>
              <a:pathLst>
                <a:path extrusionOk="0" fill="none" h="3836" w="8311">
                  <a:moveTo>
                    <a:pt x="156" y="3827"/>
                  </a:moveTo>
                  <a:lnTo>
                    <a:pt x="8163" y="518"/>
                  </a:lnTo>
                  <a:lnTo>
                    <a:pt x="8163" y="518"/>
                  </a:lnTo>
                  <a:lnTo>
                    <a:pt x="8189" y="501"/>
                  </a:lnTo>
                  <a:lnTo>
                    <a:pt x="8215" y="467"/>
                  </a:lnTo>
                  <a:lnTo>
                    <a:pt x="8241" y="441"/>
                  </a:lnTo>
                  <a:lnTo>
                    <a:pt x="8267" y="397"/>
                  </a:lnTo>
                  <a:lnTo>
                    <a:pt x="8284" y="354"/>
                  </a:lnTo>
                  <a:lnTo>
                    <a:pt x="8302" y="302"/>
                  </a:lnTo>
                  <a:lnTo>
                    <a:pt x="8310" y="251"/>
                  </a:lnTo>
                  <a:lnTo>
                    <a:pt x="8310" y="199"/>
                  </a:lnTo>
                  <a:lnTo>
                    <a:pt x="8310" y="199"/>
                  </a:lnTo>
                  <a:lnTo>
                    <a:pt x="8310" y="147"/>
                  </a:lnTo>
                  <a:lnTo>
                    <a:pt x="8302" y="104"/>
                  </a:lnTo>
                  <a:lnTo>
                    <a:pt x="8284" y="69"/>
                  </a:lnTo>
                  <a:lnTo>
                    <a:pt x="8267" y="43"/>
                  </a:lnTo>
                  <a:lnTo>
                    <a:pt x="8250" y="17"/>
                  </a:lnTo>
                  <a:lnTo>
                    <a:pt x="8224" y="9"/>
                  </a:lnTo>
                  <a:lnTo>
                    <a:pt x="8198" y="0"/>
                  </a:lnTo>
                  <a:lnTo>
                    <a:pt x="8163" y="9"/>
                  </a:lnTo>
                  <a:lnTo>
                    <a:pt x="156" y="3291"/>
                  </a:lnTo>
                  <a:lnTo>
                    <a:pt x="156" y="3291"/>
                  </a:lnTo>
                  <a:lnTo>
                    <a:pt x="121" y="3308"/>
                  </a:lnTo>
                  <a:lnTo>
                    <a:pt x="95" y="3343"/>
                  </a:lnTo>
                  <a:lnTo>
                    <a:pt x="70" y="3378"/>
                  </a:lnTo>
                  <a:lnTo>
                    <a:pt x="44" y="3412"/>
                  </a:lnTo>
                  <a:lnTo>
                    <a:pt x="26" y="3464"/>
                  </a:lnTo>
                  <a:lnTo>
                    <a:pt x="18" y="3516"/>
                  </a:lnTo>
                  <a:lnTo>
                    <a:pt x="9" y="3568"/>
                  </a:lnTo>
                  <a:lnTo>
                    <a:pt x="0" y="3619"/>
                  </a:lnTo>
                  <a:lnTo>
                    <a:pt x="0" y="3619"/>
                  </a:lnTo>
                  <a:lnTo>
                    <a:pt x="0" y="3680"/>
                  </a:lnTo>
                  <a:lnTo>
                    <a:pt x="18" y="3723"/>
                  </a:lnTo>
                  <a:lnTo>
                    <a:pt x="26" y="3758"/>
                  </a:lnTo>
                  <a:lnTo>
                    <a:pt x="44" y="3792"/>
                  </a:lnTo>
                  <a:lnTo>
                    <a:pt x="70" y="3818"/>
                  </a:lnTo>
                  <a:lnTo>
                    <a:pt x="95" y="3835"/>
                  </a:lnTo>
                  <a:lnTo>
                    <a:pt x="121" y="3835"/>
                  </a:lnTo>
                  <a:lnTo>
                    <a:pt x="156" y="3827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6"/>
            <p:cNvSpPr/>
            <p:nvPr/>
          </p:nvSpPr>
          <p:spPr>
            <a:xfrm>
              <a:off x="-3989713" y="1314568"/>
              <a:ext cx="474736" cy="135605"/>
            </a:xfrm>
            <a:custGeom>
              <a:rect b="b" l="l" r="r" t="t"/>
              <a:pathLst>
                <a:path extrusionOk="0" h="3430" w="12008">
                  <a:moveTo>
                    <a:pt x="0" y="1"/>
                  </a:moveTo>
                  <a:lnTo>
                    <a:pt x="363" y="1927"/>
                  </a:lnTo>
                  <a:lnTo>
                    <a:pt x="389" y="2048"/>
                  </a:lnTo>
                  <a:lnTo>
                    <a:pt x="424" y="2169"/>
                  </a:lnTo>
                  <a:lnTo>
                    <a:pt x="458" y="2281"/>
                  </a:lnTo>
                  <a:lnTo>
                    <a:pt x="501" y="2393"/>
                  </a:lnTo>
                  <a:lnTo>
                    <a:pt x="545" y="2488"/>
                  </a:lnTo>
                  <a:lnTo>
                    <a:pt x="596" y="2583"/>
                  </a:lnTo>
                  <a:lnTo>
                    <a:pt x="648" y="2670"/>
                  </a:lnTo>
                  <a:lnTo>
                    <a:pt x="709" y="2756"/>
                  </a:lnTo>
                  <a:lnTo>
                    <a:pt x="769" y="2825"/>
                  </a:lnTo>
                  <a:lnTo>
                    <a:pt x="830" y="2886"/>
                  </a:lnTo>
                  <a:lnTo>
                    <a:pt x="899" y="2946"/>
                  </a:lnTo>
                  <a:lnTo>
                    <a:pt x="968" y="2989"/>
                  </a:lnTo>
                  <a:lnTo>
                    <a:pt x="1037" y="3032"/>
                  </a:lnTo>
                  <a:lnTo>
                    <a:pt x="1115" y="3058"/>
                  </a:lnTo>
                  <a:lnTo>
                    <a:pt x="1193" y="3076"/>
                  </a:lnTo>
                  <a:lnTo>
                    <a:pt x="1270" y="3084"/>
                  </a:lnTo>
                  <a:lnTo>
                    <a:pt x="10781" y="3430"/>
                  </a:lnTo>
                  <a:lnTo>
                    <a:pt x="10858" y="3430"/>
                  </a:lnTo>
                  <a:lnTo>
                    <a:pt x="10936" y="3413"/>
                  </a:lnTo>
                  <a:lnTo>
                    <a:pt x="11014" y="3395"/>
                  </a:lnTo>
                  <a:lnTo>
                    <a:pt x="11092" y="3361"/>
                  </a:lnTo>
                  <a:lnTo>
                    <a:pt x="11161" y="3318"/>
                  </a:lnTo>
                  <a:lnTo>
                    <a:pt x="11230" y="3266"/>
                  </a:lnTo>
                  <a:lnTo>
                    <a:pt x="11299" y="3205"/>
                  </a:lnTo>
                  <a:lnTo>
                    <a:pt x="11359" y="3145"/>
                  </a:lnTo>
                  <a:lnTo>
                    <a:pt x="11420" y="3067"/>
                  </a:lnTo>
                  <a:lnTo>
                    <a:pt x="11480" y="2981"/>
                  </a:lnTo>
                  <a:lnTo>
                    <a:pt x="11532" y="2894"/>
                  </a:lnTo>
                  <a:lnTo>
                    <a:pt x="11575" y="2799"/>
                  </a:lnTo>
                  <a:lnTo>
                    <a:pt x="11619" y="2696"/>
                  </a:lnTo>
                  <a:lnTo>
                    <a:pt x="11653" y="2583"/>
                  </a:lnTo>
                  <a:lnTo>
                    <a:pt x="11688" y="2471"/>
                  </a:lnTo>
                  <a:lnTo>
                    <a:pt x="11705" y="2350"/>
                  </a:lnTo>
                  <a:lnTo>
                    <a:pt x="12007" y="6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-3775592" y="1341886"/>
              <a:ext cx="46137" cy="74168"/>
            </a:xfrm>
            <a:custGeom>
              <a:rect b="b" l="l" r="r" t="t"/>
              <a:pathLst>
                <a:path extrusionOk="0" h="1876" w="1167">
                  <a:moveTo>
                    <a:pt x="527" y="1"/>
                  </a:moveTo>
                  <a:lnTo>
                    <a:pt x="476" y="9"/>
                  </a:lnTo>
                  <a:lnTo>
                    <a:pt x="415" y="35"/>
                  </a:lnTo>
                  <a:lnTo>
                    <a:pt x="363" y="61"/>
                  </a:lnTo>
                  <a:lnTo>
                    <a:pt x="311" y="96"/>
                  </a:lnTo>
                  <a:lnTo>
                    <a:pt x="260" y="139"/>
                  </a:lnTo>
                  <a:lnTo>
                    <a:pt x="216" y="191"/>
                  </a:lnTo>
                  <a:lnTo>
                    <a:pt x="173" y="251"/>
                  </a:lnTo>
                  <a:lnTo>
                    <a:pt x="139" y="320"/>
                  </a:lnTo>
                  <a:lnTo>
                    <a:pt x="104" y="389"/>
                  </a:lnTo>
                  <a:lnTo>
                    <a:pt x="70" y="467"/>
                  </a:lnTo>
                  <a:lnTo>
                    <a:pt x="52" y="545"/>
                  </a:lnTo>
                  <a:lnTo>
                    <a:pt x="26" y="631"/>
                  </a:lnTo>
                  <a:lnTo>
                    <a:pt x="18" y="718"/>
                  </a:lnTo>
                  <a:lnTo>
                    <a:pt x="1" y="813"/>
                  </a:lnTo>
                  <a:lnTo>
                    <a:pt x="1" y="908"/>
                  </a:lnTo>
                  <a:lnTo>
                    <a:pt x="1" y="1003"/>
                  </a:lnTo>
                  <a:lnTo>
                    <a:pt x="9" y="1098"/>
                  </a:lnTo>
                  <a:lnTo>
                    <a:pt x="26" y="1193"/>
                  </a:lnTo>
                  <a:lnTo>
                    <a:pt x="44" y="1279"/>
                  </a:lnTo>
                  <a:lnTo>
                    <a:pt x="70" y="1357"/>
                  </a:lnTo>
                  <a:lnTo>
                    <a:pt x="96" y="1434"/>
                  </a:lnTo>
                  <a:lnTo>
                    <a:pt x="130" y="1512"/>
                  </a:lnTo>
                  <a:lnTo>
                    <a:pt x="173" y="1581"/>
                  </a:lnTo>
                  <a:lnTo>
                    <a:pt x="208" y="1642"/>
                  </a:lnTo>
                  <a:lnTo>
                    <a:pt x="260" y="1694"/>
                  </a:lnTo>
                  <a:lnTo>
                    <a:pt x="303" y="1745"/>
                  </a:lnTo>
                  <a:lnTo>
                    <a:pt x="355" y="1789"/>
                  </a:lnTo>
                  <a:lnTo>
                    <a:pt x="406" y="1823"/>
                  </a:lnTo>
                  <a:lnTo>
                    <a:pt x="467" y="1849"/>
                  </a:lnTo>
                  <a:lnTo>
                    <a:pt x="519" y="1866"/>
                  </a:lnTo>
                  <a:lnTo>
                    <a:pt x="579" y="1875"/>
                  </a:lnTo>
                  <a:lnTo>
                    <a:pt x="640" y="1866"/>
                  </a:lnTo>
                  <a:lnTo>
                    <a:pt x="700" y="1858"/>
                  </a:lnTo>
                  <a:lnTo>
                    <a:pt x="752" y="1840"/>
                  </a:lnTo>
                  <a:lnTo>
                    <a:pt x="812" y="1806"/>
                  </a:lnTo>
                  <a:lnTo>
                    <a:pt x="864" y="1771"/>
                  </a:lnTo>
                  <a:lnTo>
                    <a:pt x="908" y="1728"/>
                  </a:lnTo>
                  <a:lnTo>
                    <a:pt x="951" y="1676"/>
                  </a:lnTo>
                  <a:lnTo>
                    <a:pt x="994" y="1616"/>
                  </a:lnTo>
                  <a:lnTo>
                    <a:pt x="1037" y="1555"/>
                  </a:lnTo>
                  <a:lnTo>
                    <a:pt x="1072" y="1478"/>
                  </a:lnTo>
                  <a:lnTo>
                    <a:pt x="1098" y="1409"/>
                  </a:lnTo>
                  <a:lnTo>
                    <a:pt x="1123" y="1322"/>
                  </a:lnTo>
                  <a:lnTo>
                    <a:pt x="1141" y="1236"/>
                  </a:lnTo>
                  <a:lnTo>
                    <a:pt x="1158" y="1149"/>
                  </a:lnTo>
                  <a:lnTo>
                    <a:pt x="1167" y="1054"/>
                  </a:lnTo>
                  <a:lnTo>
                    <a:pt x="1167" y="959"/>
                  </a:lnTo>
                  <a:lnTo>
                    <a:pt x="1167" y="864"/>
                  </a:lnTo>
                  <a:lnTo>
                    <a:pt x="1158" y="778"/>
                  </a:lnTo>
                  <a:lnTo>
                    <a:pt x="1141" y="683"/>
                  </a:lnTo>
                  <a:lnTo>
                    <a:pt x="1123" y="597"/>
                  </a:lnTo>
                  <a:lnTo>
                    <a:pt x="1098" y="519"/>
                  </a:lnTo>
                  <a:lnTo>
                    <a:pt x="1072" y="432"/>
                  </a:lnTo>
                  <a:lnTo>
                    <a:pt x="1037" y="363"/>
                  </a:lnTo>
                  <a:lnTo>
                    <a:pt x="1003" y="294"/>
                  </a:lnTo>
                  <a:lnTo>
                    <a:pt x="959" y="234"/>
                  </a:lnTo>
                  <a:lnTo>
                    <a:pt x="916" y="173"/>
                  </a:lnTo>
                  <a:lnTo>
                    <a:pt x="864" y="130"/>
                  </a:lnTo>
                  <a:lnTo>
                    <a:pt x="821" y="87"/>
                  </a:lnTo>
                  <a:lnTo>
                    <a:pt x="761" y="52"/>
                  </a:lnTo>
                  <a:lnTo>
                    <a:pt x="709" y="26"/>
                  </a:lnTo>
                  <a:lnTo>
                    <a:pt x="648" y="9"/>
                  </a:lnTo>
                  <a:lnTo>
                    <a:pt x="588" y="1"/>
                  </a:lnTo>
                  <a:close/>
                </a:path>
              </a:pathLst>
            </a:custGeom>
            <a:solidFill>
              <a:srgbClr val="F5EF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-3768752" y="1350782"/>
              <a:ext cx="33842" cy="54321"/>
            </a:xfrm>
            <a:custGeom>
              <a:rect b="b" l="l" r="r" t="t"/>
              <a:pathLst>
                <a:path extrusionOk="0" h="1374" w="856">
                  <a:moveTo>
                    <a:pt x="389" y="0"/>
                  </a:moveTo>
                  <a:lnTo>
                    <a:pt x="346" y="9"/>
                  </a:lnTo>
                  <a:lnTo>
                    <a:pt x="303" y="26"/>
                  </a:lnTo>
                  <a:lnTo>
                    <a:pt x="259" y="43"/>
                  </a:lnTo>
                  <a:lnTo>
                    <a:pt x="225" y="69"/>
                  </a:lnTo>
                  <a:lnTo>
                    <a:pt x="190" y="104"/>
                  </a:lnTo>
                  <a:lnTo>
                    <a:pt x="121" y="190"/>
                  </a:lnTo>
                  <a:lnTo>
                    <a:pt x="69" y="285"/>
                  </a:lnTo>
                  <a:lnTo>
                    <a:pt x="35" y="398"/>
                  </a:lnTo>
                  <a:lnTo>
                    <a:pt x="9" y="527"/>
                  </a:lnTo>
                  <a:lnTo>
                    <a:pt x="0" y="665"/>
                  </a:lnTo>
                  <a:lnTo>
                    <a:pt x="9" y="804"/>
                  </a:lnTo>
                  <a:lnTo>
                    <a:pt x="26" y="933"/>
                  </a:lnTo>
                  <a:lnTo>
                    <a:pt x="69" y="1054"/>
                  </a:lnTo>
                  <a:lnTo>
                    <a:pt x="121" y="1158"/>
                  </a:lnTo>
                  <a:lnTo>
                    <a:pt x="182" y="1244"/>
                  </a:lnTo>
                  <a:lnTo>
                    <a:pt x="216" y="1279"/>
                  </a:lnTo>
                  <a:lnTo>
                    <a:pt x="259" y="1313"/>
                  </a:lnTo>
                  <a:lnTo>
                    <a:pt x="294" y="1339"/>
                  </a:lnTo>
                  <a:lnTo>
                    <a:pt x="337" y="1356"/>
                  </a:lnTo>
                  <a:lnTo>
                    <a:pt x="380" y="1365"/>
                  </a:lnTo>
                  <a:lnTo>
                    <a:pt x="424" y="1374"/>
                  </a:lnTo>
                  <a:lnTo>
                    <a:pt x="467" y="1374"/>
                  </a:lnTo>
                  <a:lnTo>
                    <a:pt x="510" y="1365"/>
                  </a:lnTo>
                  <a:lnTo>
                    <a:pt x="553" y="1348"/>
                  </a:lnTo>
                  <a:lnTo>
                    <a:pt x="588" y="1330"/>
                  </a:lnTo>
                  <a:lnTo>
                    <a:pt x="631" y="1305"/>
                  </a:lnTo>
                  <a:lnTo>
                    <a:pt x="665" y="1270"/>
                  </a:lnTo>
                  <a:lnTo>
                    <a:pt x="726" y="1184"/>
                  </a:lnTo>
                  <a:lnTo>
                    <a:pt x="778" y="1089"/>
                  </a:lnTo>
                  <a:lnTo>
                    <a:pt x="821" y="976"/>
                  </a:lnTo>
                  <a:lnTo>
                    <a:pt x="847" y="847"/>
                  </a:lnTo>
                  <a:lnTo>
                    <a:pt x="855" y="708"/>
                  </a:lnTo>
                  <a:lnTo>
                    <a:pt x="847" y="570"/>
                  </a:lnTo>
                  <a:lnTo>
                    <a:pt x="821" y="441"/>
                  </a:lnTo>
                  <a:lnTo>
                    <a:pt x="786" y="320"/>
                  </a:lnTo>
                  <a:lnTo>
                    <a:pt x="735" y="216"/>
                  </a:lnTo>
                  <a:lnTo>
                    <a:pt x="665" y="130"/>
                  </a:lnTo>
                  <a:lnTo>
                    <a:pt x="631" y="95"/>
                  </a:lnTo>
                  <a:lnTo>
                    <a:pt x="596" y="61"/>
                  </a:lnTo>
                  <a:lnTo>
                    <a:pt x="553" y="35"/>
                  </a:lnTo>
                  <a:lnTo>
                    <a:pt x="519" y="17"/>
                  </a:lnTo>
                  <a:lnTo>
                    <a:pt x="475" y="9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C9B9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-4077481" y="1552608"/>
              <a:ext cx="652328" cy="2379651"/>
            </a:xfrm>
            <a:custGeom>
              <a:rect b="b" l="l" r="r" t="t"/>
              <a:pathLst>
                <a:path extrusionOk="0" h="60191" w="16500">
                  <a:moveTo>
                    <a:pt x="0" y="0"/>
                  </a:moveTo>
                  <a:lnTo>
                    <a:pt x="61" y="60190"/>
                  </a:lnTo>
                  <a:lnTo>
                    <a:pt x="15912" y="53945"/>
                  </a:lnTo>
                  <a:lnTo>
                    <a:pt x="16499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6"/>
            <p:cNvSpPr/>
            <p:nvPr/>
          </p:nvSpPr>
          <p:spPr>
            <a:xfrm>
              <a:off x="-4077481" y="1552608"/>
              <a:ext cx="652328" cy="2379651"/>
            </a:xfrm>
            <a:custGeom>
              <a:rect b="b" l="l" r="r" t="t"/>
              <a:pathLst>
                <a:path extrusionOk="0" fill="none" h="60191" w="16500">
                  <a:moveTo>
                    <a:pt x="61" y="60190"/>
                  </a:moveTo>
                  <a:lnTo>
                    <a:pt x="15912" y="53945"/>
                  </a:lnTo>
                  <a:lnTo>
                    <a:pt x="16499" y="277"/>
                  </a:lnTo>
                  <a:lnTo>
                    <a:pt x="0" y="0"/>
                  </a:lnTo>
                  <a:lnTo>
                    <a:pt x="61" y="6019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6"/>
            <p:cNvSpPr/>
            <p:nvPr/>
          </p:nvSpPr>
          <p:spPr>
            <a:xfrm>
              <a:off x="-4023199" y="3129659"/>
              <a:ext cx="528702" cy="336759"/>
            </a:xfrm>
            <a:custGeom>
              <a:rect b="b" l="l" r="r" t="t"/>
              <a:pathLst>
                <a:path extrusionOk="0" h="8518" w="13373">
                  <a:moveTo>
                    <a:pt x="12181" y="1"/>
                  </a:moveTo>
                  <a:lnTo>
                    <a:pt x="12111" y="9"/>
                  </a:lnTo>
                  <a:lnTo>
                    <a:pt x="12042" y="27"/>
                  </a:lnTo>
                  <a:lnTo>
                    <a:pt x="1366" y="2903"/>
                  </a:lnTo>
                  <a:lnTo>
                    <a:pt x="1297" y="2920"/>
                  </a:lnTo>
                  <a:lnTo>
                    <a:pt x="1228" y="2946"/>
                  </a:lnTo>
                  <a:lnTo>
                    <a:pt x="1158" y="2981"/>
                  </a:lnTo>
                  <a:lnTo>
                    <a:pt x="1089" y="3024"/>
                  </a:lnTo>
                  <a:lnTo>
                    <a:pt x="960" y="3119"/>
                  </a:lnTo>
                  <a:lnTo>
                    <a:pt x="839" y="3231"/>
                  </a:lnTo>
                  <a:lnTo>
                    <a:pt x="718" y="3361"/>
                  </a:lnTo>
                  <a:lnTo>
                    <a:pt x="606" y="3516"/>
                  </a:lnTo>
                  <a:lnTo>
                    <a:pt x="502" y="3680"/>
                  </a:lnTo>
                  <a:lnTo>
                    <a:pt x="407" y="3862"/>
                  </a:lnTo>
                  <a:lnTo>
                    <a:pt x="321" y="4061"/>
                  </a:lnTo>
                  <a:lnTo>
                    <a:pt x="234" y="4268"/>
                  </a:lnTo>
                  <a:lnTo>
                    <a:pt x="165" y="4484"/>
                  </a:lnTo>
                  <a:lnTo>
                    <a:pt x="113" y="4708"/>
                  </a:lnTo>
                  <a:lnTo>
                    <a:pt x="61" y="4942"/>
                  </a:lnTo>
                  <a:lnTo>
                    <a:pt x="27" y="5183"/>
                  </a:lnTo>
                  <a:lnTo>
                    <a:pt x="10" y="5425"/>
                  </a:lnTo>
                  <a:lnTo>
                    <a:pt x="1" y="5667"/>
                  </a:lnTo>
                  <a:lnTo>
                    <a:pt x="1" y="6496"/>
                  </a:lnTo>
                  <a:lnTo>
                    <a:pt x="10" y="6738"/>
                  </a:lnTo>
                  <a:lnTo>
                    <a:pt x="27" y="6972"/>
                  </a:lnTo>
                  <a:lnTo>
                    <a:pt x="61" y="7188"/>
                  </a:lnTo>
                  <a:lnTo>
                    <a:pt x="105" y="7395"/>
                  </a:lnTo>
                  <a:lnTo>
                    <a:pt x="156" y="7594"/>
                  </a:lnTo>
                  <a:lnTo>
                    <a:pt x="226" y="7766"/>
                  </a:lnTo>
                  <a:lnTo>
                    <a:pt x="303" y="7930"/>
                  </a:lnTo>
                  <a:lnTo>
                    <a:pt x="390" y="8069"/>
                  </a:lnTo>
                  <a:lnTo>
                    <a:pt x="485" y="8198"/>
                  </a:lnTo>
                  <a:lnTo>
                    <a:pt x="588" y="8302"/>
                  </a:lnTo>
                  <a:lnTo>
                    <a:pt x="649" y="8354"/>
                  </a:lnTo>
                  <a:lnTo>
                    <a:pt x="701" y="8388"/>
                  </a:lnTo>
                  <a:lnTo>
                    <a:pt x="761" y="8423"/>
                  </a:lnTo>
                  <a:lnTo>
                    <a:pt x="822" y="8457"/>
                  </a:lnTo>
                  <a:lnTo>
                    <a:pt x="882" y="8483"/>
                  </a:lnTo>
                  <a:lnTo>
                    <a:pt x="942" y="8500"/>
                  </a:lnTo>
                  <a:lnTo>
                    <a:pt x="1012" y="8509"/>
                  </a:lnTo>
                  <a:lnTo>
                    <a:pt x="1072" y="8518"/>
                  </a:lnTo>
                  <a:lnTo>
                    <a:pt x="1210" y="8518"/>
                  </a:lnTo>
                  <a:lnTo>
                    <a:pt x="1279" y="8500"/>
                  </a:lnTo>
                  <a:lnTo>
                    <a:pt x="1348" y="8483"/>
                  </a:lnTo>
                  <a:lnTo>
                    <a:pt x="11973" y="5201"/>
                  </a:lnTo>
                  <a:lnTo>
                    <a:pt x="12042" y="5175"/>
                  </a:lnTo>
                  <a:lnTo>
                    <a:pt x="12111" y="5149"/>
                  </a:lnTo>
                  <a:lnTo>
                    <a:pt x="12250" y="5071"/>
                  </a:lnTo>
                  <a:lnTo>
                    <a:pt x="12379" y="4976"/>
                  </a:lnTo>
                  <a:lnTo>
                    <a:pt x="12509" y="4864"/>
                  </a:lnTo>
                  <a:lnTo>
                    <a:pt x="12621" y="4734"/>
                  </a:lnTo>
                  <a:lnTo>
                    <a:pt x="12733" y="4596"/>
                  </a:lnTo>
                  <a:lnTo>
                    <a:pt x="12846" y="4432"/>
                  </a:lnTo>
                  <a:lnTo>
                    <a:pt x="12941" y="4268"/>
                  </a:lnTo>
                  <a:lnTo>
                    <a:pt x="13027" y="4078"/>
                  </a:lnTo>
                  <a:lnTo>
                    <a:pt x="13113" y="3888"/>
                  </a:lnTo>
                  <a:lnTo>
                    <a:pt x="13183" y="3689"/>
                  </a:lnTo>
                  <a:lnTo>
                    <a:pt x="13243" y="3482"/>
                  </a:lnTo>
                  <a:lnTo>
                    <a:pt x="13286" y="3266"/>
                  </a:lnTo>
                  <a:lnTo>
                    <a:pt x="13329" y="3041"/>
                  </a:lnTo>
                  <a:lnTo>
                    <a:pt x="13347" y="2825"/>
                  </a:lnTo>
                  <a:lnTo>
                    <a:pt x="13355" y="2601"/>
                  </a:lnTo>
                  <a:lnTo>
                    <a:pt x="13373" y="1849"/>
                  </a:lnTo>
                  <a:lnTo>
                    <a:pt x="13364" y="1625"/>
                  </a:lnTo>
                  <a:lnTo>
                    <a:pt x="13347" y="1417"/>
                  </a:lnTo>
                  <a:lnTo>
                    <a:pt x="13312" y="1219"/>
                  </a:lnTo>
                  <a:lnTo>
                    <a:pt x="13269" y="1029"/>
                  </a:lnTo>
                  <a:lnTo>
                    <a:pt x="13217" y="856"/>
                  </a:lnTo>
                  <a:lnTo>
                    <a:pt x="13148" y="692"/>
                  </a:lnTo>
                  <a:lnTo>
                    <a:pt x="13079" y="545"/>
                  </a:lnTo>
                  <a:lnTo>
                    <a:pt x="12993" y="415"/>
                  </a:lnTo>
                  <a:lnTo>
                    <a:pt x="12898" y="294"/>
                  </a:lnTo>
                  <a:lnTo>
                    <a:pt x="12794" y="199"/>
                  </a:lnTo>
                  <a:lnTo>
                    <a:pt x="12682" y="122"/>
                  </a:lnTo>
                  <a:lnTo>
                    <a:pt x="12561" y="61"/>
                  </a:lnTo>
                  <a:lnTo>
                    <a:pt x="12500" y="35"/>
                  </a:lnTo>
                  <a:lnTo>
                    <a:pt x="12440" y="18"/>
                  </a:lnTo>
                  <a:lnTo>
                    <a:pt x="12379" y="9"/>
                  </a:lnTo>
                  <a:lnTo>
                    <a:pt x="123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6"/>
            <p:cNvSpPr/>
            <p:nvPr/>
          </p:nvSpPr>
          <p:spPr>
            <a:xfrm>
              <a:off x="-3995881" y="3303139"/>
              <a:ext cx="50605" cy="125721"/>
            </a:xfrm>
            <a:custGeom>
              <a:rect b="b" l="l" r="r" t="t"/>
              <a:pathLst>
                <a:path extrusionOk="0" h="3180" w="1280">
                  <a:moveTo>
                    <a:pt x="1279" y="1"/>
                  </a:moveTo>
                  <a:lnTo>
                    <a:pt x="1" y="364"/>
                  </a:lnTo>
                  <a:lnTo>
                    <a:pt x="1" y="821"/>
                  </a:lnTo>
                  <a:lnTo>
                    <a:pt x="476" y="683"/>
                  </a:lnTo>
                  <a:lnTo>
                    <a:pt x="467" y="3180"/>
                  </a:lnTo>
                  <a:lnTo>
                    <a:pt x="796" y="3076"/>
                  </a:lnTo>
                  <a:lnTo>
                    <a:pt x="804" y="588"/>
                  </a:lnTo>
                  <a:lnTo>
                    <a:pt x="1279" y="459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6"/>
            <p:cNvSpPr/>
            <p:nvPr/>
          </p:nvSpPr>
          <p:spPr>
            <a:xfrm>
              <a:off x="-3938159" y="3293255"/>
              <a:ext cx="52661" cy="123665"/>
            </a:xfrm>
            <a:custGeom>
              <a:rect b="b" l="l" r="r" t="t"/>
              <a:pathLst>
                <a:path extrusionOk="0" h="3128" w="1332">
                  <a:moveTo>
                    <a:pt x="761" y="467"/>
                  </a:moveTo>
                  <a:lnTo>
                    <a:pt x="804" y="493"/>
                  </a:lnTo>
                  <a:lnTo>
                    <a:pt x="847" y="536"/>
                  </a:lnTo>
                  <a:lnTo>
                    <a:pt x="873" y="588"/>
                  </a:lnTo>
                  <a:lnTo>
                    <a:pt x="899" y="657"/>
                  </a:lnTo>
                  <a:lnTo>
                    <a:pt x="908" y="735"/>
                  </a:lnTo>
                  <a:lnTo>
                    <a:pt x="916" y="830"/>
                  </a:lnTo>
                  <a:lnTo>
                    <a:pt x="908" y="925"/>
                  </a:lnTo>
                  <a:lnTo>
                    <a:pt x="891" y="1011"/>
                  </a:lnTo>
                  <a:lnTo>
                    <a:pt x="873" y="1089"/>
                  </a:lnTo>
                  <a:lnTo>
                    <a:pt x="839" y="1158"/>
                  </a:lnTo>
                  <a:lnTo>
                    <a:pt x="804" y="1218"/>
                  </a:lnTo>
                  <a:lnTo>
                    <a:pt x="752" y="1261"/>
                  </a:lnTo>
                  <a:lnTo>
                    <a:pt x="700" y="1296"/>
                  </a:lnTo>
                  <a:lnTo>
                    <a:pt x="631" y="1322"/>
                  </a:lnTo>
                  <a:lnTo>
                    <a:pt x="338" y="1408"/>
                  </a:lnTo>
                  <a:lnTo>
                    <a:pt x="346" y="562"/>
                  </a:lnTo>
                  <a:lnTo>
                    <a:pt x="640" y="475"/>
                  </a:lnTo>
                  <a:lnTo>
                    <a:pt x="700" y="467"/>
                  </a:lnTo>
                  <a:close/>
                  <a:moveTo>
                    <a:pt x="778" y="0"/>
                  </a:moveTo>
                  <a:lnTo>
                    <a:pt x="709" y="9"/>
                  </a:lnTo>
                  <a:lnTo>
                    <a:pt x="640" y="26"/>
                  </a:lnTo>
                  <a:lnTo>
                    <a:pt x="9" y="199"/>
                  </a:lnTo>
                  <a:lnTo>
                    <a:pt x="1" y="3127"/>
                  </a:lnTo>
                  <a:lnTo>
                    <a:pt x="1" y="3127"/>
                  </a:lnTo>
                  <a:lnTo>
                    <a:pt x="338" y="3024"/>
                  </a:lnTo>
                  <a:lnTo>
                    <a:pt x="338" y="1857"/>
                  </a:lnTo>
                  <a:lnTo>
                    <a:pt x="657" y="1762"/>
                  </a:lnTo>
                  <a:lnTo>
                    <a:pt x="718" y="1754"/>
                  </a:lnTo>
                  <a:lnTo>
                    <a:pt x="770" y="1762"/>
                  </a:lnTo>
                  <a:lnTo>
                    <a:pt x="813" y="1788"/>
                  </a:lnTo>
                  <a:lnTo>
                    <a:pt x="847" y="1832"/>
                  </a:lnTo>
                  <a:lnTo>
                    <a:pt x="882" y="1883"/>
                  </a:lnTo>
                  <a:lnTo>
                    <a:pt x="899" y="1961"/>
                  </a:lnTo>
                  <a:lnTo>
                    <a:pt x="916" y="2048"/>
                  </a:lnTo>
                  <a:lnTo>
                    <a:pt x="916" y="2151"/>
                  </a:lnTo>
                  <a:lnTo>
                    <a:pt x="916" y="2350"/>
                  </a:lnTo>
                  <a:lnTo>
                    <a:pt x="916" y="2488"/>
                  </a:lnTo>
                  <a:lnTo>
                    <a:pt x="925" y="2635"/>
                  </a:lnTo>
                  <a:lnTo>
                    <a:pt x="934" y="2695"/>
                  </a:lnTo>
                  <a:lnTo>
                    <a:pt x="951" y="2756"/>
                  </a:lnTo>
                  <a:lnTo>
                    <a:pt x="968" y="2799"/>
                  </a:lnTo>
                  <a:lnTo>
                    <a:pt x="986" y="2825"/>
                  </a:lnTo>
                  <a:lnTo>
                    <a:pt x="1331" y="2721"/>
                  </a:lnTo>
                  <a:lnTo>
                    <a:pt x="1331" y="2678"/>
                  </a:lnTo>
                  <a:lnTo>
                    <a:pt x="1314" y="2652"/>
                  </a:lnTo>
                  <a:lnTo>
                    <a:pt x="1297" y="2609"/>
                  </a:lnTo>
                  <a:lnTo>
                    <a:pt x="1279" y="2566"/>
                  </a:lnTo>
                  <a:lnTo>
                    <a:pt x="1271" y="2505"/>
                  </a:lnTo>
                  <a:lnTo>
                    <a:pt x="1253" y="2376"/>
                  </a:lnTo>
                  <a:lnTo>
                    <a:pt x="1253" y="2255"/>
                  </a:lnTo>
                  <a:lnTo>
                    <a:pt x="1253" y="2048"/>
                  </a:lnTo>
                  <a:lnTo>
                    <a:pt x="1245" y="1918"/>
                  </a:lnTo>
                  <a:lnTo>
                    <a:pt x="1236" y="1806"/>
                  </a:lnTo>
                  <a:lnTo>
                    <a:pt x="1219" y="1711"/>
                  </a:lnTo>
                  <a:lnTo>
                    <a:pt x="1193" y="1624"/>
                  </a:lnTo>
                  <a:lnTo>
                    <a:pt x="1150" y="1555"/>
                  </a:lnTo>
                  <a:lnTo>
                    <a:pt x="1106" y="1495"/>
                  </a:lnTo>
                  <a:lnTo>
                    <a:pt x="1046" y="1460"/>
                  </a:lnTo>
                  <a:lnTo>
                    <a:pt x="977" y="1434"/>
                  </a:lnTo>
                  <a:lnTo>
                    <a:pt x="1037" y="1365"/>
                  </a:lnTo>
                  <a:lnTo>
                    <a:pt x="1089" y="1287"/>
                  </a:lnTo>
                  <a:lnTo>
                    <a:pt x="1141" y="1201"/>
                  </a:lnTo>
                  <a:lnTo>
                    <a:pt x="1176" y="1115"/>
                  </a:lnTo>
                  <a:lnTo>
                    <a:pt x="1210" y="1020"/>
                  </a:lnTo>
                  <a:lnTo>
                    <a:pt x="1227" y="925"/>
                  </a:lnTo>
                  <a:lnTo>
                    <a:pt x="1245" y="821"/>
                  </a:lnTo>
                  <a:lnTo>
                    <a:pt x="1245" y="709"/>
                  </a:lnTo>
                  <a:lnTo>
                    <a:pt x="1245" y="614"/>
                  </a:lnTo>
                  <a:lnTo>
                    <a:pt x="1236" y="519"/>
                  </a:lnTo>
                  <a:lnTo>
                    <a:pt x="1227" y="441"/>
                  </a:lnTo>
                  <a:lnTo>
                    <a:pt x="1210" y="363"/>
                  </a:lnTo>
                  <a:lnTo>
                    <a:pt x="1184" y="294"/>
                  </a:lnTo>
                  <a:lnTo>
                    <a:pt x="1158" y="225"/>
                  </a:lnTo>
                  <a:lnTo>
                    <a:pt x="1124" y="173"/>
                  </a:lnTo>
                  <a:lnTo>
                    <a:pt x="1089" y="121"/>
                  </a:lnTo>
                  <a:lnTo>
                    <a:pt x="1046" y="87"/>
                  </a:lnTo>
                  <a:lnTo>
                    <a:pt x="1003" y="52"/>
                  </a:lnTo>
                  <a:lnTo>
                    <a:pt x="951" y="26"/>
                  </a:lnTo>
                  <a:lnTo>
                    <a:pt x="899" y="9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6"/>
            <p:cNvSpPr/>
            <p:nvPr/>
          </p:nvSpPr>
          <p:spPr>
            <a:xfrm>
              <a:off x="-3882494" y="3275148"/>
              <a:ext cx="59144" cy="125010"/>
            </a:xfrm>
            <a:custGeom>
              <a:rect b="b" l="l" r="r" t="t"/>
              <a:pathLst>
                <a:path extrusionOk="0" h="3162" w="1496">
                  <a:moveTo>
                    <a:pt x="761" y="726"/>
                  </a:moveTo>
                  <a:lnTo>
                    <a:pt x="968" y="1797"/>
                  </a:lnTo>
                  <a:lnTo>
                    <a:pt x="545" y="1918"/>
                  </a:lnTo>
                  <a:lnTo>
                    <a:pt x="761" y="726"/>
                  </a:lnTo>
                  <a:close/>
                  <a:moveTo>
                    <a:pt x="934" y="0"/>
                  </a:moveTo>
                  <a:lnTo>
                    <a:pt x="597" y="104"/>
                  </a:lnTo>
                  <a:lnTo>
                    <a:pt x="1" y="3162"/>
                  </a:lnTo>
                  <a:lnTo>
                    <a:pt x="338" y="3058"/>
                  </a:lnTo>
                  <a:lnTo>
                    <a:pt x="459" y="2402"/>
                  </a:lnTo>
                  <a:lnTo>
                    <a:pt x="1046" y="2220"/>
                  </a:lnTo>
                  <a:lnTo>
                    <a:pt x="1158" y="2808"/>
                  </a:lnTo>
                  <a:lnTo>
                    <a:pt x="1495" y="2704"/>
                  </a:lnTo>
                  <a:lnTo>
                    <a:pt x="9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6"/>
            <p:cNvSpPr/>
            <p:nvPr/>
          </p:nvSpPr>
          <p:spPr>
            <a:xfrm>
              <a:off x="-3817261" y="3252257"/>
              <a:ext cx="54361" cy="128093"/>
            </a:xfrm>
            <a:custGeom>
              <a:rect b="b" l="l" r="r" t="t"/>
              <a:pathLst>
                <a:path extrusionOk="0" h="3240" w="1375">
                  <a:moveTo>
                    <a:pt x="1374" y="1"/>
                  </a:moveTo>
                  <a:lnTo>
                    <a:pt x="1037" y="87"/>
                  </a:lnTo>
                  <a:lnTo>
                    <a:pt x="1020" y="2031"/>
                  </a:lnTo>
                  <a:lnTo>
                    <a:pt x="1011" y="2031"/>
                  </a:lnTo>
                  <a:lnTo>
                    <a:pt x="355" y="286"/>
                  </a:lnTo>
                  <a:lnTo>
                    <a:pt x="18" y="381"/>
                  </a:lnTo>
                  <a:lnTo>
                    <a:pt x="1" y="3240"/>
                  </a:lnTo>
                  <a:lnTo>
                    <a:pt x="338" y="3136"/>
                  </a:lnTo>
                  <a:lnTo>
                    <a:pt x="346" y="1193"/>
                  </a:lnTo>
                  <a:lnTo>
                    <a:pt x="355" y="1184"/>
                  </a:lnTo>
                  <a:lnTo>
                    <a:pt x="1020" y="2929"/>
                  </a:lnTo>
                  <a:lnTo>
                    <a:pt x="1348" y="2834"/>
                  </a:lnTo>
                  <a:lnTo>
                    <a:pt x="1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6"/>
            <p:cNvSpPr/>
            <p:nvPr/>
          </p:nvSpPr>
          <p:spPr>
            <a:xfrm>
              <a:off x="-3753412" y="3239290"/>
              <a:ext cx="51277" cy="116510"/>
            </a:xfrm>
            <a:custGeom>
              <a:rect b="b" l="l" r="r" t="t"/>
              <a:pathLst>
                <a:path extrusionOk="0" h="2947" w="1297">
                  <a:moveTo>
                    <a:pt x="813" y="0"/>
                  </a:moveTo>
                  <a:lnTo>
                    <a:pt x="752" y="9"/>
                  </a:lnTo>
                  <a:lnTo>
                    <a:pt x="683" y="26"/>
                  </a:lnTo>
                  <a:lnTo>
                    <a:pt x="614" y="44"/>
                  </a:lnTo>
                  <a:lnTo>
                    <a:pt x="554" y="78"/>
                  </a:lnTo>
                  <a:lnTo>
                    <a:pt x="493" y="104"/>
                  </a:lnTo>
                  <a:lnTo>
                    <a:pt x="433" y="147"/>
                  </a:lnTo>
                  <a:lnTo>
                    <a:pt x="381" y="191"/>
                  </a:lnTo>
                  <a:lnTo>
                    <a:pt x="329" y="251"/>
                  </a:lnTo>
                  <a:lnTo>
                    <a:pt x="277" y="303"/>
                  </a:lnTo>
                  <a:lnTo>
                    <a:pt x="234" y="372"/>
                  </a:lnTo>
                  <a:lnTo>
                    <a:pt x="191" y="441"/>
                  </a:lnTo>
                  <a:lnTo>
                    <a:pt x="156" y="510"/>
                  </a:lnTo>
                  <a:lnTo>
                    <a:pt x="131" y="579"/>
                  </a:lnTo>
                  <a:lnTo>
                    <a:pt x="105" y="657"/>
                  </a:lnTo>
                  <a:lnTo>
                    <a:pt x="79" y="735"/>
                  </a:lnTo>
                  <a:lnTo>
                    <a:pt x="70" y="821"/>
                  </a:lnTo>
                  <a:lnTo>
                    <a:pt x="61" y="899"/>
                  </a:lnTo>
                  <a:lnTo>
                    <a:pt x="53" y="985"/>
                  </a:lnTo>
                  <a:lnTo>
                    <a:pt x="61" y="1149"/>
                  </a:lnTo>
                  <a:lnTo>
                    <a:pt x="79" y="1218"/>
                  </a:lnTo>
                  <a:lnTo>
                    <a:pt x="87" y="1288"/>
                  </a:lnTo>
                  <a:lnTo>
                    <a:pt x="113" y="1348"/>
                  </a:lnTo>
                  <a:lnTo>
                    <a:pt x="139" y="1400"/>
                  </a:lnTo>
                  <a:lnTo>
                    <a:pt x="165" y="1452"/>
                  </a:lnTo>
                  <a:lnTo>
                    <a:pt x="200" y="1495"/>
                  </a:lnTo>
                  <a:lnTo>
                    <a:pt x="243" y="1529"/>
                  </a:lnTo>
                  <a:lnTo>
                    <a:pt x="286" y="1564"/>
                  </a:lnTo>
                  <a:lnTo>
                    <a:pt x="390" y="1624"/>
                  </a:lnTo>
                  <a:lnTo>
                    <a:pt x="511" y="1668"/>
                  </a:lnTo>
                  <a:lnTo>
                    <a:pt x="649" y="1702"/>
                  </a:lnTo>
                  <a:lnTo>
                    <a:pt x="735" y="1728"/>
                  </a:lnTo>
                  <a:lnTo>
                    <a:pt x="796" y="1754"/>
                  </a:lnTo>
                  <a:lnTo>
                    <a:pt x="848" y="1780"/>
                  </a:lnTo>
                  <a:lnTo>
                    <a:pt x="891" y="1823"/>
                  </a:lnTo>
                  <a:lnTo>
                    <a:pt x="917" y="1866"/>
                  </a:lnTo>
                  <a:lnTo>
                    <a:pt x="943" y="1918"/>
                  </a:lnTo>
                  <a:lnTo>
                    <a:pt x="951" y="1987"/>
                  </a:lnTo>
                  <a:lnTo>
                    <a:pt x="960" y="2056"/>
                  </a:lnTo>
                  <a:lnTo>
                    <a:pt x="951" y="2134"/>
                  </a:lnTo>
                  <a:lnTo>
                    <a:pt x="934" y="2212"/>
                  </a:lnTo>
                  <a:lnTo>
                    <a:pt x="917" y="2272"/>
                  </a:lnTo>
                  <a:lnTo>
                    <a:pt x="882" y="2333"/>
                  </a:lnTo>
                  <a:lnTo>
                    <a:pt x="839" y="2385"/>
                  </a:lnTo>
                  <a:lnTo>
                    <a:pt x="796" y="2428"/>
                  </a:lnTo>
                  <a:lnTo>
                    <a:pt x="735" y="2462"/>
                  </a:lnTo>
                  <a:lnTo>
                    <a:pt x="675" y="2488"/>
                  </a:lnTo>
                  <a:lnTo>
                    <a:pt x="597" y="2506"/>
                  </a:lnTo>
                  <a:lnTo>
                    <a:pt x="528" y="2506"/>
                  </a:lnTo>
                  <a:lnTo>
                    <a:pt x="467" y="2488"/>
                  </a:lnTo>
                  <a:lnTo>
                    <a:pt x="416" y="2454"/>
                  </a:lnTo>
                  <a:lnTo>
                    <a:pt x="398" y="2428"/>
                  </a:lnTo>
                  <a:lnTo>
                    <a:pt x="381" y="2393"/>
                  </a:lnTo>
                  <a:lnTo>
                    <a:pt x="355" y="2324"/>
                  </a:lnTo>
                  <a:lnTo>
                    <a:pt x="338" y="2220"/>
                  </a:lnTo>
                  <a:lnTo>
                    <a:pt x="329" y="2108"/>
                  </a:lnTo>
                  <a:lnTo>
                    <a:pt x="1" y="2203"/>
                  </a:lnTo>
                  <a:lnTo>
                    <a:pt x="1" y="2220"/>
                  </a:lnTo>
                  <a:lnTo>
                    <a:pt x="1" y="2324"/>
                  </a:lnTo>
                  <a:lnTo>
                    <a:pt x="10" y="2419"/>
                  </a:lnTo>
                  <a:lnTo>
                    <a:pt x="27" y="2506"/>
                  </a:lnTo>
                  <a:lnTo>
                    <a:pt x="44" y="2583"/>
                  </a:lnTo>
                  <a:lnTo>
                    <a:pt x="70" y="2661"/>
                  </a:lnTo>
                  <a:lnTo>
                    <a:pt x="105" y="2721"/>
                  </a:lnTo>
                  <a:lnTo>
                    <a:pt x="148" y="2773"/>
                  </a:lnTo>
                  <a:lnTo>
                    <a:pt x="191" y="2825"/>
                  </a:lnTo>
                  <a:lnTo>
                    <a:pt x="243" y="2868"/>
                  </a:lnTo>
                  <a:lnTo>
                    <a:pt x="303" y="2894"/>
                  </a:lnTo>
                  <a:lnTo>
                    <a:pt x="355" y="2920"/>
                  </a:lnTo>
                  <a:lnTo>
                    <a:pt x="416" y="2937"/>
                  </a:lnTo>
                  <a:lnTo>
                    <a:pt x="476" y="2946"/>
                  </a:lnTo>
                  <a:lnTo>
                    <a:pt x="537" y="2946"/>
                  </a:lnTo>
                  <a:lnTo>
                    <a:pt x="606" y="2937"/>
                  </a:lnTo>
                  <a:lnTo>
                    <a:pt x="666" y="2920"/>
                  </a:lnTo>
                  <a:lnTo>
                    <a:pt x="735" y="2894"/>
                  </a:lnTo>
                  <a:lnTo>
                    <a:pt x="804" y="2868"/>
                  </a:lnTo>
                  <a:lnTo>
                    <a:pt x="865" y="2834"/>
                  </a:lnTo>
                  <a:lnTo>
                    <a:pt x="917" y="2791"/>
                  </a:lnTo>
                  <a:lnTo>
                    <a:pt x="977" y="2747"/>
                  </a:lnTo>
                  <a:lnTo>
                    <a:pt x="1029" y="2696"/>
                  </a:lnTo>
                  <a:lnTo>
                    <a:pt x="1072" y="2635"/>
                  </a:lnTo>
                  <a:lnTo>
                    <a:pt x="1115" y="2575"/>
                  </a:lnTo>
                  <a:lnTo>
                    <a:pt x="1158" y="2506"/>
                  </a:lnTo>
                  <a:lnTo>
                    <a:pt x="1193" y="2436"/>
                  </a:lnTo>
                  <a:lnTo>
                    <a:pt x="1219" y="2367"/>
                  </a:lnTo>
                  <a:lnTo>
                    <a:pt x="1245" y="2290"/>
                  </a:lnTo>
                  <a:lnTo>
                    <a:pt x="1262" y="2212"/>
                  </a:lnTo>
                  <a:lnTo>
                    <a:pt x="1279" y="2134"/>
                  </a:lnTo>
                  <a:lnTo>
                    <a:pt x="1288" y="2048"/>
                  </a:lnTo>
                  <a:lnTo>
                    <a:pt x="1288" y="1953"/>
                  </a:lnTo>
                  <a:lnTo>
                    <a:pt x="1288" y="1797"/>
                  </a:lnTo>
                  <a:lnTo>
                    <a:pt x="1271" y="1719"/>
                  </a:lnTo>
                  <a:lnTo>
                    <a:pt x="1262" y="1659"/>
                  </a:lnTo>
                  <a:lnTo>
                    <a:pt x="1236" y="1599"/>
                  </a:lnTo>
                  <a:lnTo>
                    <a:pt x="1219" y="1538"/>
                  </a:lnTo>
                  <a:lnTo>
                    <a:pt x="1184" y="1486"/>
                  </a:lnTo>
                  <a:lnTo>
                    <a:pt x="1150" y="1443"/>
                  </a:lnTo>
                  <a:lnTo>
                    <a:pt x="1115" y="1400"/>
                  </a:lnTo>
                  <a:lnTo>
                    <a:pt x="1072" y="1365"/>
                  </a:lnTo>
                  <a:lnTo>
                    <a:pt x="1029" y="1331"/>
                  </a:lnTo>
                  <a:lnTo>
                    <a:pt x="977" y="1305"/>
                  </a:lnTo>
                  <a:lnTo>
                    <a:pt x="865" y="1253"/>
                  </a:lnTo>
                  <a:lnTo>
                    <a:pt x="735" y="1218"/>
                  </a:lnTo>
                  <a:lnTo>
                    <a:pt x="649" y="1201"/>
                  </a:lnTo>
                  <a:lnTo>
                    <a:pt x="571" y="1167"/>
                  </a:lnTo>
                  <a:lnTo>
                    <a:pt x="511" y="1141"/>
                  </a:lnTo>
                  <a:lnTo>
                    <a:pt x="467" y="1106"/>
                  </a:lnTo>
                  <a:lnTo>
                    <a:pt x="433" y="1063"/>
                  </a:lnTo>
                  <a:lnTo>
                    <a:pt x="407" y="1020"/>
                  </a:lnTo>
                  <a:lnTo>
                    <a:pt x="398" y="959"/>
                  </a:lnTo>
                  <a:lnTo>
                    <a:pt x="390" y="890"/>
                  </a:lnTo>
                  <a:lnTo>
                    <a:pt x="398" y="821"/>
                  </a:lnTo>
                  <a:lnTo>
                    <a:pt x="407" y="743"/>
                  </a:lnTo>
                  <a:lnTo>
                    <a:pt x="433" y="674"/>
                  </a:lnTo>
                  <a:lnTo>
                    <a:pt x="467" y="614"/>
                  </a:lnTo>
                  <a:lnTo>
                    <a:pt x="511" y="562"/>
                  </a:lnTo>
                  <a:lnTo>
                    <a:pt x="554" y="510"/>
                  </a:lnTo>
                  <a:lnTo>
                    <a:pt x="614" y="476"/>
                  </a:lnTo>
                  <a:lnTo>
                    <a:pt x="675" y="458"/>
                  </a:lnTo>
                  <a:lnTo>
                    <a:pt x="744" y="441"/>
                  </a:lnTo>
                  <a:lnTo>
                    <a:pt x="796" y="450"/>
                  </a:lnTo>
                  <a:lnTo>
                    <a:pt x="848" y="476"/>
                  </a:lnTo>
                  <a:lnTo>
                    <a:pt x="891" y="510"/>
                  </a:lnTo>
                  <a:lnTo>
                    <a:pt x="925" y="571"/>
                  </a:lnTo>
                  <a:lnTo>
                    <a:pt x="951" y="640"/>
                  </a:lnTo>
                  <a:lnTo>
                    <a:pt x="960" y="717"/>
                  </a:lnTo>
                  <a:lnTo>
                    <a:pt x="968" y="804"/>
                  </a:lnTo>
                  <a:lnTo>
                    <a:pt x="1288" y="717"/>
                  </a:lnTo>
                  <a:lnTo>
                    <a:pt x="1297" y="700"/>
                  </a:lnTo>
                  <a:lnTo>
                    <a:pt x="1297" y="614"/>
                  </a:lnTo>
                  <a:lnTo>
                    <a:pt x="1288" y="527"/>
                  </a:lnTo>
                  <a:lnTo>
                    <a:pt x="1279" y="450"/>
                  </a:lnTo>
                  <a:lnTo>
                    <a:pt x="1262" y="381"/>
                  </a:lnTo>
                  <a:lnTo>
                    <a:pt x="1236" y="311"/>
                  </a:lnTo>
                  <a:lnTo>
                    <a:pt x="1210" y="251"/>
                  </a:lnTo>
                  <a:lnTo>
                    <a:pt x="1176" y="199"/>
                  </a:lnTo>
                  <a:lnTo>
                    <a:pt x="1133" y="147"/>
                  </a:lnTo>
                  <a:lnTo>
                    <a:pt x="1089" y="96"/>
                  </a:lnTo>
                  <a:lnTo>
                    <a:pt x="1038" y="61"/>
                  </a:lnTo>
                  <a:lnTo>
                    <a:pt x="986" y="35"/>
                  </a:lnTo>
                  <a:lnTo>
                    <a:pt x="934" y="18"/>
                  </a:lnTo>
                  <a:lnTo>
                    <a:pt x="8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6"/>
            <p:cNvSpPr/>
            <p:nvPr/>
          </p:nvSpPr>
          <p:spPr>
            <a:xfrm>
              <a:off x="-3692608" y="3219127"/>
              <a:ext cx="46809" cy="123665"/>
            </a:xfrm>
            <a:custGeom>
              <a:rect b="b" l="l" r="r" t="t"/>
              <a:pathLst>
                <a:path extrusionOk="0" h="3128" w="1184">
                  <a:moveTo>
                    <a:pt x="1184" y="1"/>
                  </a:moveTo>
                  <a:lnTo>
                    <a:pt x="26" y="329"/>
                  </a:lnTo>
                  <a:lnTo>
                    <a:pt x="1" y="3128"/>
                  </a:lnTo>
                  <a:lnTo>
                    <a:pt x="337" y="3024"/>
                  </a:lnTo>
                  <a:lnTo>
                    <a:pt x="346" y="1867"/>
                  </a:lnTo>
                  <a:lnTo>
                    <a:pt x="1046" y="1659"/>
                  </a:lnTo>
                  <a:lnTo>
                    <a:pt x="1054" y="1227"/>
                  </a:lnTo>
                  <a:lnTo>
                    <a:pt x="355" y="1435"/>
                  </a:lnTo>
                  <a:lnTo>
                    <a:pt x="355" y="666"/>
                  </a:lnTo>
                  <a:lnTo>
                    <a:pt x="1175" y="433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6"/>
            <p:cNvSpPr/>
            <p:nvPr/>
          </p:nvSpPr>
          <p:spPr>
            <a:xfrm>
              <a:off x="-3638998" y="3204104"/>
              <a:ext cx="46493" cy="122321"/>
            </a:xfrm>
            <a:custGeom>
              <a:rect b="b" l="l" r="r" t="t"/>
              <a:pathLst>
                <a:path extrusionOk="0" h="3094" w="1176">
                  <a:moveTo>
                    <a:pt x="1175" y="1"/>
                  </a:moveTo>
                  <a:lnTo>
                    <a:pt x="27" y="329"/>
                  </a:lnTo>
                  <a:lnTo>
                    <a:pt x="1" y="3093"/>
                  </a:lnTo>
                  <a:lnTo>
                    <a:pt x="1150" y="2748"/>
                  </a:lnTo>
                  <a:lnTo>
                    <a:pt x="1150" y="2324"/>
                  </a:lnTo>
                  <a:lnTo>
                    <a:pt x="338" y="2566"/>
                  </a:lnTo>
                  <a:lnTo>
                    <a:pt x="338" y="2566"/>
                  </a:lnTo>
                  <a:lnTo>
                    <a:pt x="346" y="1780"/>
                  </a:lnTo>
                  <a:lnTo>
                    <a:pt x="1037" y="1582"/>
                  </a:lnTo>
                  <a:lnTo>
                    <a:pt x="1046" y="1150"/>
                  </a:lnTo>
                  <a:lnTo>
                    <a:pt x="355" y="1357"/>
                  </a:lnTo>
                  <a:lnTo>
                    <a:pt x="355" y="1357"/>
                  </a:lnTo>
                  <a:lnTo>
                    <a:pt x="364" y="657"/>
                  </a:lnTo>
                  <a:lnTo>
                    <a:pt x="1167" y="433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6"/>
            <p:cNvSpPr/>
            <p:nvPr/>
          </p:nvSpPr>
          <p:spPr>
            <a:xfrm>
              <a:off x="-3585705" y="3193864"/>
              <a:ext cx="52977" cy="116510"/>
            </a:xfrm>
            <a:custGeom>
              <a:rect b="b" l="l" r="r" t="t"/>
              <a:pathLst>
                <a:path extrusionOk="0" h="2947" w="1340">
                  <a:moveTo>
                    <a:pt x="778" y="441"/>
                  </a:moveTo>
                  <a:lnTo>
                    <a:pt x="830" y="467"/>
                  </a:lnTo>
                  <a:lnTo>
                    <a:pt x="864" y="502"/>
                  </a:lnTo>
                  <a:lnTo>
                    <a:pt x="890" y="553"/>
                  </a:lnTo>
                  <a:lnTo>
                    <a:pt x="916" y="614"/>
                  </a:lnTo>
                  <a:lnTo>
                    <a:pt x="925" y="692"/>
                  </a:lnTo>
                  <a:lnTo>
                    <a:pt x="933" y="778"/>
                  </a:lnTo>
                  <a:lnTo>
                    <a:pt x="925" y="873"/>
                  </a:lnTo>
                  <a:lnTo>
                    <a:pt x="907" y="951"/>
                  </a:lnTo>
                  <a:lnTo>
                    <a:pt x="890" y="1029"/>
                  </a:lnTo>
                  <a:lnTo>
                    <a:pt x="855" y="1089"/>
                  </a:lnTo>
                  <a:lnTo>
                    <a:pt x="821" y="1141"/>
                  </a:lnTo>
                  <a:lnTo>
                    <a:pt x="769" y="1184"/>
                  </a:lnTo>
                  <a:lnTo>
                    <a:pt x="709" y="1219"/>
                  </a:lnTo>
                  <a:lnTo>
                    <a:pt x="648" y="1245"/>
                  </a:lnTo>
                  <a:lnTo>
                    <a:pt x="354" y="1331"/>
                  </a:lnTo>
                  <a:lnTo>
                    <a:pt x="363" y="536"/>
                  </a:lnTo>
                  <a:lnTo>
                    <a:pt x="657" y="450"/>
                  </a:lnTo>
                  <a:lnTo>
                    <a:pt x="726" y="441"/>
                  </a:lnTo>
                  <a:close/>
                  <a:moveTo>
                    <a:pt x="804" y="1"/>
                  </a:moveTo>
                  <a:lnTo>
                    <a:pt x="734" y="9"/>
                  </a:lnTo>
                  <a:lnTo>
                    <a:pt x="665" y="27"/>
                  </a:lnTo>
                  <a:lnTo>
                    <a:pt x="35" y="208"/>
                  </a:lnTo>
                  <a:lnTo>
                    <a:pt x="0" y="2946"/>
                  </a:lnTo>
                  <a:lnTo>
                    <a:pt x="337" y="2851"/>
                  </a:lnTo>
                  <a:lnTo>
                    <a:pt x="354" y="1754"/>
                  </a:lnTo>
                  <a:lnTo>
                    <a:pt x="665" y="1659"/>
                  </a:lnTo>
                  <a:lnTo>
                    <a:pt x="726" y="1650"/>
                  </a:lnTo>
                  <a:lnTo>
                    <a:pt x="778" y="1659"/>
                  </a:lnTo>
                  <a:lnTo>
                    <a:pt x="821" y="1676"/>
                  </a:lnTo>
                  <a:lnTo>
                    <a:pt x="864" y="1720"/>
                  </a:lnTo>
                  <a:lnTo>
                    <a:pt x="890" y="1771"/>
                  </a:lnTo>
                  <a:lnTo>
                    <a:pt x="907" y="1841"/>
                  </a:lnTo>
                  <a:lnTo>
                    <a:pt x="925" y="1918"/>
                  </a:lnTo>
                  <a:lnTo>
                    <a:pt x="925" y="2013"/>
                  </a:lnTo>
                  <a:lnTo>
                    <a:pt x="925" y="2203"/>
                  </a:lnTo>
                  <a:lnTo>
                    <a:pt x="925" y="2333"/>
                  </a:lnTo>
                  <a:lnTo>
                    <a:pt x="933" y="2471"/>
                  </a:lnTo>
                  <a:lnTo>
                    <a:pt x="942" y="2532"/>
                  </a:lnTo>
                  <a:lnTo>
                    <a:pt x="950" y="2583"/>
                  </a:lnTo>
                  <a:lnTo>
                    <a:pt x="968" y="2618"/>
                  </a:lnTo>
                  <a:lnTo>
                    <a:pt x="994" y="2653"/>
                  </a:lnTo>
                  <a:lnTo>
                    <a:pt x="1339" y="2549"/>
                  </a:lnTo>
                  <a:lnTo>
                    <a:pt x="1339" y="2506"/>
                  </a:lnTo>
                  <a:lnTo>
                    <a:pt x="1313" y="2480"/>
                  </a:lnTo>
                  <a:lnTo>
                    <a:pt x="1296" y="2445"/>
                  </a:lnTo>
                  <a:lnTo>
                    <a:pt x="1287" y="2393"/>
                  </a:lnTo>
                  <a:lnTo>
                    <a:pt x="1270" y="2342"/>
                  </a:lnTo>
                  <a:lnTo>
                    <a:pt x="1261" y="2229"/>
                  </a:lnTo>
                  <a:lnTo>
                    <a:pt x="1261" y="2108"/>
                  </a:lnTo>
                  <a:lnTo>
                    <a:pt x="1261" y="1910"/>
                  </a:lnTo>
                  <a:lnTo>
                    <a:pt x="1261" y="1797"/>
                  </a:lnTo>
                  <a:lnTo>
                    <a:pt x="1244" y="1694"/>
                  </a:lnTo>
                  <a:lnTo>
                    <a:pt x="1227" y="1599"/>
                  </a:lnTo>
                  <a:lnTo>
                    <a:pt x="1201" y="1521"/>
                  </a:lnTo>
                  <a:lnTo>
                    <a:pt x="1166" y="1452"/>
                  </a:lnTo>
                  <a:lnTo>
                    <a:pt x="1115" y="1400"/>
                  </a:lnTo>
                  <a:lnTo>
                    <a:pt x="1063" y="1365"/>
                  </a:lnTo>
                  <a:lnTo>
                    <a:pt x="994" y="1340"/>
                  </a:lnTo>
                  <a:lnTo>
                    <a:pt x="1054" y="1279"/>
                  </a:lnTo>
                  <a:lnTo>
                    <a:pt x="1106" y="1201"/>
                  </a:lnTo>
                  <a:lnTo>
                    <a:pt x="1158" y="1124"/>
                  </a:lnTo>
                  <a:lnTo>
                    <a:pt x="1192" y="1037"/>
                  </a:lnTo>
                  <a:lnTo>
                    <a:pt x="1227" y="951"/>
                  </a:lnTo>
                  <a:lnTo>
                    <a:pt x="1244" y="856"/>
                  </a:lnTo>
                  <a:lnTo>
                    <a:pt x="1261" y="761"/>
                  </a:lnTo>
                  <a:lnTo>
                    <a:pt x="1261" y="657"/>
                  </a:lnTo>
                  <a:lnTo>
                    <a:pt x="1261" y="571"/>
                  </a:lnTo>
                  <a:lnTo>
                    <a:pt x="1253" y="484"/>
                  </a:lnTo>
                  <a:lnTo>
                    <a:pt x="1244" y="407"/>
                  </a:lnTo>
                  <a:lnTo>
                    <a:pt x="1227" y="329"/>
                  </a:lnTo>
                  <a:lnTo>
                    <a:pt x="1210" y="268"/>
                  </a:lnTo>
                  <a:lnTo>
                    <a:pt x="1175" y="208"/>
                  </a:lnTo>
                  <a:lnTo>
                    <a:pt x="1149" y="156"/>
                  </a:lnTo>
                  <a:lnTo>
                    <a:pt x="1106" y="113"/>
                  </a:lnTo>
                  <a:lnTo>
                    <a:pt x="1071" y="78"/>
                  </a:lnTo>
                  <a:lnTo>
                    <a:pt x="1020" y="44"/>
                  </a:lnTo>
                  <a:lnTo>
                    <a:pt x="976" y="27"/>
                  </a:lnTo>
                  <a:lnTo>
                    <a:pt x="916" y="9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-3633186" y="2176194"/>
              <a:ext cx="367517" cy="335375"/>
            </a:xfrm>
            <a:custGeom>
              <a:rect b="b" l="l" r="r" t="t"/>
              <a:pathLst>
                <a:path extrusionOk="0" h="8483" w="9296">
                  <a:moveTo>
                    <a:pt x="7585" y="0"/>
                  </a:moveTo>
                  <a:lnTo>
                    <a:pt x="7412" y="9"/>
                  </a:lnTo>
                  <a:lnTo>
                    <a:pt x="7231" y="18"/>
                  </a:lnTo>
                  <a:lnTo>
                    <a:pt x="7041" y="43"/>
                  </a:lnTo>
                  <a:lnTo>
                    <a:pt x="6842" y="78"/>
                  </a:lnTo>
                  <a:lnTo>
                    <a:pt x="6643" y="121"/>
                  </a:lnTo>
                  <a:lnTo>
                    <a:pt x="6445" y="173"/>
                  </a:lnTo>
                  <a:lnTo>
                    <a:pt x="6237" y="234"/>
                  </a:lnTo>
                  <a:lnTo>
                    <a:pt x="6021" y="303"/>
                  </a:lnTo>
                  <a:lnTo>
                    <a:pt x="5805" y="380"/>
                  </a:lnTo>
                  <a:lnTo>
                    <a:pt x="5589" y="467"/>
                  </a:lnTo>
                  <a:lnTo>
                    <a:pt x="5365" y="570"/>
                  </a:lnTo>
                  <a:lnTo>
                    <a:pt x="5149" y="674"/>
                  </a:lnTo>
                  <a:lnTo>
                    <a:pt x="4924" y="786"/>
                  </a:lnTo>
                  <a:lnTo>
                    <a:pt x="4700" y="907"/>
                  </a:lnTo>
                  <a:lnTo>
                    <a:pt x="4466" y="1045"/>
                  </a:lnTo>
                  <a:lnTo>
                    <a:pt x="4242" y="1184"/>
                  </a:lnTo>
                  <a:lnTo>
                    <a:pt x="4017" y="1331"/>
                  </a:lnTo>
                  <a:lnTo>
                    <a:pt x="3784" y="1486"/>
                  </a:lnTo>
                  <a:lnTo>
                    <a:pt x="3559" y="1650"/>
                  </a:lnTo>
                  <a:lnTo>
                    <a:pt x="3335" y="1823"/>
                  </a:lnTo>
                  <a:lnTo>
                    <a:pt x="3110" y="2004"/>
                  </a:lnTo>
                  <a:lnTo>
                    <a:pt x="2886" y="2194"/>
                  </a:lnTo>
                  <a:lnTo>
                    <a:pt x="2661" y="2384"/>
                  </a:lnTo>
                  <a:lnTo>
                    <a:pt x="2454" y="2583"/>
                  </a:lnTo>
                  <a:lnTo>
                    <a:pt x="2246" y="2782"/>
                  </a:lnTo>
                  <a:lnTo>
                    <a:pt x="2056" y="2980"/>
                  </a:lnTo>
                  <a:lnTo>
                    <a:pt x="1866" y="3188"/>
                  </a:lnTo>
                  <a:lnTo>
                    <a:pt x="1685" y="3386"/>
                  </a:lnTo>
                  <a:lnTo>
                    <a:pt x="1512" y="3594"/>
                  </a:lnTo>
                  <a:lnTo>
                    <a:pt x="1348" y="3801"/>
                  </a:lnTo>
                  <a:lnTo>
                    <a:pt x="1193" y="4008"/>
                  </a:lnTo>
                  <a:lnTo>
                    <a:pt x="1046" y="4207"/>
                  </a:lnTo>
                  <a:lnTo>
                    <a:pt x="908" y="4414"/>
                  </a:lnTo>
                  <a:lnTo>
                    <a:pt x="778" y="4622"/>
                  </a:lnTo>
                  <a:lnTo>
                    <a:pt x="657" y="4820"/>
                  </a:lnTo>
                  <a:lnTo>
                    <a:pt x="553" y="5019"/>
                  </a:lnTo>
                  <a:lnTo>
                    <a:pt x="450" y="5218"/>
                  </a:lnTo>
                  <a:lnTo>
                    <a:pt x="355" y="5416"/>
                  </a:lnTo>
                  <a:lnTo>
                    <a:pt x="277" y="5615"/>
                  </a:lnTo>
                  <a:lnTo>
                    <a:pt x="208" y="5805"/>
                  </a:lnTo>
                  <a:lnTo>
                    <a:pt x="147" y="5986"/>
                  </a:lnTo>
                  <a:lnTo>
                    <a:pt x="96" y="6176"/>
                  </a:lnTo>
                  <a:lnTo>
                    <a:pt x="52" y="6358"/>
                  </a:lnTo>
                  <a:lnTo>
                    <a:pt x="26" y="6531"/>
                  </a:lnTo>
                  <a:lnTo>
                    <a:pt x="9" y="6703"/>
                  </a:lnTo>
                  <a:lnTo>
                    <a:pt x="1" y="6868"/>
                  </a:lnTo>
                  <a:lnTo>
                    <a:pt x="1" y="7023"/>
                  </a:lnTo>
                  <a:lnTo>
                    <a:pt x="18" y="7178"/>
                  </a:lnTo>
                  <a:lnTo>
                    <a:pt x="44" y="7325"/>
                  </a:lnTo>
                  <a:lnTo>
                    <a:pt x="78" y="7464"/>
                  </a:lnTo>
                  <a:lnTo>
                    <a:pt x="130" y="7602"/>
                  </a:lnTo>
                  <a:lnTo>
                    <a:pt x="191" y="7723"/>
                  </a:lnTo>
                  <a:lnTo>
                    <a:pt x="260" y="7844"/>
                  </a:lnTo>
                  <a:lnTo>
                    <a:pt x="346" y="7956"/>
                  </a:lnTo>
                  <a:lnTo>
                    <a:pt x="441" y="8051"/>
                  </a:lnTo>
                  <a:lnTo>
                    <a:pt x="553" y="8146"/>
                  </a:lnTo>
                  <a:lnTo>
                    <a:pt x="666" y="8224"/>
                  </a:lnTo>
                  <a:lnTo>
                    <a:pt x="787" y="8293"/>
                  </a:lnTo>
                  <a:lnTo>
                    <a:pt x="925" y="8353"/>
                  </a:lnTo>
                  <a:lnTo>
                    <a:pt x="1063" y="8396"/>
                  </a:lnTo>
                  <a:lnTo>
                    <a:pt x="1210" y="8431"/>
                  </a:lnTo>
                  <a:lnTo>
                    <a:pt x="1374" y="8457"/>
                  </a:lnTo>
                  <a:lnTo>
                    <a:pt x="1538" y="8474"/>
                  </a:lnTo>
                  <a:lnTo>
                    <a:pt x="1702" y="8483"/>
                  </a:lnTo>
                  <a:lnTo>
                    <a:pt x="1884" y="8483"/>
                  </a:lnTo>
                  <a:lnTo>
                    <a:pt x="2065" y="8466"/>
                  </a:lnTo>
                  <a:lnTo>
                    <a:pt x="2255" y="8440"/>
                  </a:lnTo>
                  <a:lnTo>
                    <a:pt x="2454" y="8414"/>
                  </a:lnTo>
                  <a:lnTo>
                    <a:pt x="2652" y="8371"/>
                  </a:lnTo>
                  <a:lnTo>
                    <a:pt x="2851" y="8319"/>
                  </a:lnTo>
                  <a:lnTo>
                    <a:pt x="3058" y="8258"/>
                  </a:lnTo>
                  <a:lnTo>
                    <a:pt x="3274" y="8189"/>
                  </a:lnTo>
                  <a:lnTo>
                    <a:pt x="3490" y="8103"/>
                  </a:lnTo>
                  <a:lnTo>
                    <a:pt x="3706" y="8016"/>
                  </a:lnTo>
                  <a:lnTo>
                    <a:pt x="3922" y="7921"/>
                  </a:lnTo>
                  <a:lnTo>
                    <a:pt x="4147" y="7818"/>
                  </a:lnTo>
                  <a:lnTo>
                    <a:pt x="4371" y="7697"/>
                  </a:lnTo>
                  <a:lnTo>
                    <a:pt x="4596" y="7576"/>
                  </a:lnTo>
                  <a:lnTo>
                    <a:pt x="4829" y="7446"/>
                  </a:lnTo>
                  <a:lnTo>
                    <a:pt x="5054" y="7308"/>
                  </a:lnTo>
                  <a:lnTo>
                    <a:pt x="5278" y="7153"/>
                  </a:lnTo>
                  <a:lnTo>
                    <a:pt x="5512" y="6997"/>
                  </a:lnTo>
                  <a:lnTo>
                    <a:pt x="5736" y="6833"/>
                  </a:lnTo>
                  <a:lnTo>
                    <a:pt x="5961" y="6660"/>
                  </a:lnTo>
                  <a:lnTo>
                    <a:pt x="6185" y="6479"/>
                  </a:lnTo>
                  <a:lnTo>
                    <a:pt x="6410" y="6297"/>
                  </a:lnTo>
                  <a:lnTo>
                    <a:pt x="6635" y="6099"/>
                  </a:lnTo>
                  <a:lnTo>
                    <a:pt x="6842" y="5900"/>
                  </a:lnTo>
                  <a:lnTo>
                    <a:pt x="7049" y="5701"/>
                  </a:lnTo>
                  <a:lnTo>
                    <a:pt x="7239" y="5503"/>
                  </a:lnTo>
                  <a:lnTo>
                    <a:pt x="7429" y="5304"/>
                  </a:lnTo>
                  <a:lnTo>
                    <a:pt x="7611" y="5097"/>
                  </a:lnTo>
                  <a:lnTo>
                    <a:pt x="7783" y="4889"/>
                  </a:lnTo>
                  <a:lnTo>
                    <a:pt x="7948" y="4691"/>
                  </a:lnTo>
                  <a:lnTo>
                    <a:pt x="8103" y="4483"/>
                  </a:lnTo>
                  <a:lnTo>
                    <a:pt x="8250" y="4276"/>
                  </a:lnTo>
                  <a:lnTo>
                    <a:pt x="8388" y="4069"/>
                  </a:lnTo>
                  <a:lnTo>
                    <a:pt x="8518" y="3870"/>
                  </a:lnTo>
                  <a:lnTo>
                    <a:pt x="8630" y="3663"/>
                  </a:lnTo>
                  <a:lnTo>
                    <a:pt x="8742" y="3464"/>
                  </a:lnTo>
                  <a:lnTo>
                    <a:pt x="8846" y="3265"/>
                  </a:lnTo>
                  <a:lnTo>
                    <a:pt x="8932" y="3067"/>
                  </a:lnTo>
                  <a:lnTo>
                    <a:pt x="9019" y="2877"/>
                  </a:lnTo>
                  <a:lnTo>
                    <a:pt x="9088" y="2687"/>
                  </a:lnTo>
                  <a:lnTo>
                    <a:pt x="9148" y="2497"/>
                  </a:lnTo>
                  <a:lnTo>
                    <a:pt x="9200" y="2315"/>
                  </a:lnTo>
                  <a:lnTo>
                    <a:pt x="9243" y="2134"/>
                  </a:lnTo>
                  <a:lnTo>
                    <a:pt x="9269" y="1961"/>
                  </a:lnTo>
                  <a:lnTo>
                    <a:pt x="9286" y="1788"/>
                  </a:lnTo>
                  <a:lnTo>
                    <a:pt x="9295" y="1624"/>
                  </a:lnTo>
                  <a:lnTo>
                    <a:pt x="9295" y="1460"/>
                  </a:lnTo>
                  <a:lnTo>
                    <a:pt x="9278" y="1313"/>
                  </a:lnTo>
                  <a:lnTo>
                    <a:pt x="9252" y="1158"/>
                  </a:lnTo>
                  <a:lnTo>
                    <a:pt x="9217" y="1020"/>
                  </a:lnTo>
                  <a:lnTo>
                    <a:pt x="9166" y="890"/>
                  </a:lnTo>
                  <a:lnTo>
                    <a:pt x="9105" y="760"/>
                  </a:lnTo>
                  <a:lnTo>
                    <a:pt x="9036" y="640"/>
                  </a:lnTo>
                  <a:lnTo>
                    <a:pt x="8950" y="536"/>
                  </a:lnTo>
                  <a:lnTo>
                    <a:pt x="8855" y="432"/>
                  </a:lnTo>
                  <a:lnTo>
                    <a:pt x="8742" y="346"/>
                  </a:lnTo>
                  <a:lnTo>
                    <a:pt x="8630" y="259"/>
                  </a:lnTo>
                  <a:lnTo>
                    <a:pt x="8509" y="199"/>
                  </a:lnTo>
                  <a:lnTo>
                    <a:pt x="8371" y="139"/>
                  </a:lnTo>
                  <a:lnTo>
                    <a:pt x="8233" y="87"/>
                  </a:lnTo>
                  <a:lnTo>
                    <a:pt x="8077" y="52"/>
                  </a:lnTo>
                  <a:lnTo>
                    <a:pt x="7922" y="26"/>
                  </a:lnTo>
                  <a:lnTo>
                    <a:pt x="7758" y="9"/>
                  </a:lnTo>
                  <a:lnTo>
                    <a:pt x="758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-3640698" y="2166982"/>
              <a:ext cx="361350" cy="330947"/>
            </a:xfrm>
            <a:custGeom>
              <a:rect b="b" l="l" r="r" t="t"/>
              <a:pathLst>
                <a:path extrusionOk="0" h="8371" w="9140">
                  <a:moveTo>
                    <a:pt x="8483" y="0"/>
                  </a:moveTo>
                  <a:lnTo>
                    <a:pt x="1" y="7567"/>
                  </a:lnTo>
                  <a:lnTo>
                    <a:pt x="761" y="8370"/>
                  </a:lnTo>
                  <a:lnTo>
                    <a:pt x="5650" y="6807"/>
                  </a:lnTo>
                  <a:lnTo>
                    <a:pt x="9140" y="769"/>
                  </a:lnTo>
                  <a:lnTo>
                    <a:pt x="848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-3654338" y="2151603"/>
              <a:ext cx="367478" cy="335375"/>
            </a:xfrm>
            <a:custGeom>
              <a:rect b="b" l="l" r="r" t="t"/>
              <a:pathLst>
                <a:path extrusionOk="0" h="8483" w="9295">
                  <a:moveTo>
                    <a:pt x="7593" y="0"/>
                  </a:moveTo>
                  <a:lnTo>
                    <a:pt x="7411" y="9"/>
                  </a:lnTo>
                  <a:lnTo>
                    <a:pt x="7230" y="18"/>
                  </a:lnTo>
                  <a:lnTo>
                    <a:pt x="7040" y="44"/>
                  </a:lnTo>
                  <a:lnTo>
                    <a:pt x="6841" y="78"/>
                  </a:lnTo>
                  <a:lnTo>
                    <a:pt x="6643" y="121"/>
                  </a:lnTo>
                  <a:lnTo>
                    <a:pt x="6444" y="173"/>
                  </a:lnTo>
                  <a:lnTo>
                    <a:pt x="6237" y="234"/>
                  </a:lnTo>
                  <a:lnTo>
                    <a:pt x="6021" y="303"/>
                  </a:lnTo>
                  <a:lnTo>
                    <a:pt x="5805" y="380"/>
                  </a:lnTo>
                  <a:lnTo>
                    <a:pt x="5589" y="467"/>
                  </a:lnTo>
                  <a:lnTo>
                    <a:pt x="5373" y="570"/>
                  </a:lnTo>
                  <a:lnTo>
                    <a:pt x="5148" y="674"/>
                  </a:lnTo>
                  <a:lnTo>
                    <a:pt x="4924" y="786"/>
                  </a:lnTo>
                  <a:lnTo>
                    <a:pt x="4699" y="907"/>
                  </a:lnTo>
                  <a:lnTo>
                    <a:pt x="4466" y="1046"/>
                  </a:lnTo>
                  <a:lnTo>
                    <a:pt x="4241" y="1184"/>
                  </a:lnTo>
                  <a:lnTo>
                    <a:pt x="4017" y="1331"/>
                  </a:lnTo>
                  <a:lnTo>
                    <a:pt x="3783" y="1486"/>
                  </a:lnTo>
                  <a:lnTo>
                    <a:pt x="3559" y="1650"/>
                  </a:lnTo>
                  <a:lnTo>
                    <a:pt x="3334" y="1823"/>
                  </a:lnTo>
                  <a:lnTo>
                    <a:pt x="3110" y="2004"/>
                  </a:lnTo>
                  <a:lnTo>
                    <a:pt x="2885" y="2194"/>
                  </a:lnTo>
                  <a:lnTo>
                    <a:pt x="2661" y="2384"/>
                  </a:lnTo>
                  <a:lnTo>
                    <a:pt x="2453" y="2583"/>
                  </a:lnTo>
                  <a:lnTo>
                    <a:pt x="2246" y="2782"/>
                  </a:lnTo>
                  <a:lnTo>
                    <a:pt x="2056" y="2980"/>
                  </a:lnTo>
                  <a:lnTo>
                    <a:pt x="1866" y="3188"/>
                  </a:lnTo>
                  <a:lnTo>
                    <a:pt x="1684" y="3386"/>
                  </a:lnTo>
                  <a:lnTo>
                    <a:pt x="1512" y="3594"/>
                  </a:lnTo>
                  <a:lnTo>
                    <a:pt x="1348" y="3801"/>
                  </a:lnTo>
                  <a:lnTo>
                    <a:pt x="1192" y="4008"/>
                  </a:lnTo>
                  <a:lnTo>
                    <a:pt x="1045" y="4207"/>
                  </a:lnTo>
                  <a:lnTo>
                    <a:pt x="907" y="4414"/>
                  </a:lnTo>
                  <a:lnTo>
                    <a:pt x="777" y="4622"/>
                  </a:lnTo>
                  <a:lnTo>
                    <a:pt x="665" y="4820"/>
                  </a:lnTo>
                  <a:lnTo>
                    <a:pt x="553" y="5019"/>
                  </a:lnTo>
                  <a:lnTo>
                    <a:pt x="449" y="5218"/>
                  </a:lnTo>
                  <a:lnTo>
                    <a:pt x="363" y="5416"/>
                  </a:lnTo>
                  <a:lnTo>
                    <a:pt x="276" y="5615"/>
                  </a:lnTo>
                  <a:lnTo>
                    <a:pt x="207" y="5805"/>
                  </a:lnTo>
                  <a:lnTo>
                    <a:pt x="147" y="5995"/>
                  </a:lnTo>
                  <a:lnTo>
                    <a:pt x="95" y="6177"/>
                  </a:lnTo>
                  <a:lnTo>
                    <a:pt x="52" y="6358"/>
                  </a:lnTo>
                  <a:lnTo>
                    <a:pt x="26" y="6531"/>
                  </a:lnTo>
                  <a:lnTo>
                    <a:pt x="9" y="6703"/>
                  </a:lnTo>
                  <a:lnTo>
                    <a:pt x="0" y="6868"/>
                  </a:lnTo>
                  <a:lnTo>
                    <a:pt x="0" y="7023"/>
                  </a:lnTo>
                  <a:lnTo>
                    <a:pt x="17" y="7179"/>
                  </a:lnTo>
                  <a:lnTo>
                    <a:pt x="43" y="7325"/>
                  </a:lnTo>
                  <a:lnTo>
                    <a:pt x="78" y="7464"/>
                  </a:lnTo>
                  <a:lnTo>
                    <a:pt x="130" y="7602"/>
                  </a:lnTo>
                  <a:lnTo>
                    <a:pt x="190" y="7723"/>
                  </a:lnTo>
                  <a:lnTo>
                    <a:pt x="259" y="7844"/>
                  </a:lnTo>
                  <a:lnTo>
                    <a:pt x="346" y="7956"/>
                  </a:lnTo>
                  <a:lnTo>
                    <a:pt x="441" y="8051"/>
                  </a:lnTo>
                  <a:lnTo>
                    <a:pt x="553" y="8146"/>
                  </a:lnTo>
                  <a:lnTo>
                    <a:pt x="665" y="8224"/>
                  </a:lnTo>
                  <a:lnTo>
                    <a:pt x="786" y="8293"/>
                  </a:lnTo>
                  <a:lnTo>
                    <a:pt x="924" y="8353"/>
                  </a:lnTo>
                  <a:lnTo>
                    <a:pt x="1062" y="8397"/>
                  </a:lnTo>
                  <a:lnTo>
                    <a:pt x="1218" y="8431"/>
                  </a:lnTo>
                  <a:lnTo>
                    <a:pt x="1373" y="8457"/>
                  </a:lnTo>
                  <a:lnTo>
                    <a:pt x="1538" y="8474"/>
                  </a:lnTo>
                  <a:lnTo>
                    <a:pt x="1710" y="8483"/>
                  </a:lnTo>
                  <a:lnTo>
                    <a:pt x="1883" y="8483"/>
                  </a:lnTo>
                  <a:lnTo>
                    <a:pt x="2064" y="8466"/>
                  </a:lnTo>
                  <a:lnTo>
                    <a:pt x="2255" y="8440"/>
                  </a:lnTo>
                  <a:lnTo>
                    <a:pt x="2453" y="8414"/>
                  </a:lnTo>
                  <a:lnTo>
                    <a:pt x="2652" y="8371"/>
                  </a:lnTo>
                  <a:lnTo>
                    <a:pt x="2851" y="8319"/>
                  </a:lnTo>
                  <a:lnTo>
                    <a:pt x="3058" y="8258"/>
                  </a:lnTo>
                  <a:lnTo>
                    <a:pt x="3274" y="8189"/>
                  </a:lnTo>
                  <a:lnTo>
                    <a:pt x="3490" y="8103"/>
                  </a:lnTo>
                  <a:lnTo>
                    <a:pt x="3706" y="8016"/>
                  </a:lnTo>
                  <a:lnTo>
                    <a:pt x="3930" y="7921"/>
                  </a:lnTo>
                  <a:lnTo>
                    <a:pt x="4146" y="7818"/>
                  </a:lnTo>
                  <a:lnTo>
                    <a:pt x="4371" y="7697"/>
                  </a:lnTo>
                  <a:lnTo>
                    <a:pt x="4595" y="7576"/>
                  </a:lnTo>
                  <a:lnTo>
                    <a:pt x="4829" y="7446"/>
                  </a:lnTo>
                  <a:lnTo>
                    <a:pt x="5053" y="7308"/>
                  </a:lnTo>
                  <a:lnTo>
                    <a:pt x="5278" y="7153"/>
                  </a:lnTo>
                  <a:lnTo>
                    <a:pt x="5511" y="6997"/>
                  </a:lnTo>
                  <a:lnTo>
                    <a:pt x="5736" y="6833"/>
                  </a:lnTo>
                  <a:lnTo>
                    <a:pt x="5960" y="6660"/>
                  </a:lnTo>
                  <a:lnTo>
                    <a:pt x="6185" y="6479"/>
                  </a:lnTo>
                  <a:lnTo>
                    <a:pt x="6409" y="6297"/>
                  </a:lnTo>
                  <a:lnTo>
                    <a:pt x="6634" y="6099"/>
                  </a:lnTo>
                  <a:lnTo>
                    <a:pt x="6841" y="5900"/>
                  </a:lnTo>
                  <a:lnTo>
                    <a:pt x="7049" y="5701"/>
                  </a:lnTo>
                  <a:lnTo>
                    <a:pt x="7239" y="5503"/>
                  </a:lnTo>
                  <a:lnTo>
                    <a:pt x="7429" y="5304"/>
                  </a:lnTo>
                  <a:lnTo>
                    <a:pt x="7610" y="5097"/>
                  </a:lnTo>
                  <a:lnTo>
                    <a:pt x="7783" y="4889"/>
                  </a:lnTo>
                  <a:lnTo>
                    <a:pt x="7947" y="4691"/>
                  </a:lnTo>
                  <a:lnTo>
                    <a:pt x="8102" y="4483"/>
                  </a:lnTo>
                  <a:lnTo>
                    <a:pt x="8249" y="4276"/>
                  </a:lnTo>
                  <a:lnTo>
                    <a:pt x="8388" y="4069"/>
                  </a:lnTo>
                  <a:lnTo>
                    <a:pt x="8517" y="3870"/>
                  </a:lnTo>
                  <a:lnTo>
                    <a:pt x="8638" y="3663"/>
                  </a:lnTo>
                  <a:lnTo>
                    <a:pt x="8742" y="3464"/>
                  </a:lnTo>
                  <a:lnTo>
                    <a:pt x="8845" y="3266"/>
                  </a:lnTo>
                  <a:lnTo>
                    <a:pt x="8940" y="3067"/>
                  </a:lnTo>
                  <a:lnTo>
                    <a:pt x="9018" y="2877"/>
                  </a:lnTo>
                  <a:lnTo>
                    <a:pt x="9087" y="2687"/>
                  </a:lnTo>
                  <a:lnTo>
                    <a:pt x="9148" y="2497"/>
                  </a:lnTo>
                  <a:lnTo>
                    <a:pt x="9200" y="2315"/>
                  </a:lnTo>
                  <a:lnTo>
                    <a:pt x="9243" y="2134"/>
                  </a:lnTo>
                  <a:lnTo>
                    <a:pt x="9269" y="1961"/>
                  </a:lnTo>
                  <a:lnTo>
                    <a:pt x="9286" y="1788"/>
                  </a:lnTo>
                  <a:lnTo>
                    <a:pt x="9295" y="1624"/>
                  </a:lnTo>
                  <a:lnTo>
                    <a:pt x="9295" y="1460"/>
                  </a:lnTo>
                  <a:lnTo>
                    <a:pt x="9277" y="1313"/>
                  </a:lnTo>
                  <a:lnTo>
                    <a:pt x="9251" y="1166"/>
                  </a:lnTo>
                  <a:lnTo>
                    <a:pt x="9217" y="1020"/>
                  </a:lnTo>
                  <a:lnTo>
                    <a:pt x="9165" y="890"/>
                  </a:lnTo>
                  <a:lnTo>
                    <a:pt x="9104" y="761"/>
                  </a:lnTo>
                  <a:lnTo>
                    <a:pt x="9035" y="640"/>
                  </a:lnTo>
                  <a:lnTo>
                    <a:pt x="8949" y="536"/>
                  </a:lnTo>
                  <a:lnTo>
                    <a:pt x="8854" y="432"/>
                  </a:lnTo>
                  <a:lnTo>
                    <a:pt x="8742" y="346"/>
                  </a:lnTo>
                  <a:lnTo>
                    <a:pt x="8629" y="268"/>
                  </a:lnTo>
                  <a:lnTo>
                    <a:pt x="8508" y="199"/>
                  </a:lnTo>
                  <a:lnTo>
                    <a:pt x="8370" y="139"/>
                  </a:lnTo>
                  <a:lnTo>
                    <a:pt x="8232" y="87"/>
                  </a:lnTo>
                  <a:lnTo>
                    <a:pt x="8085" y="52"/>
                  </a:lnTo>
                  <a:lnTo>
                    <a:pt x="7921" y="26"/>
                  </a:lnTo>
                  <a:lnTo>
                    <a:pt x="7757" y="9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-3632159" y="2170026"/>
              <a:ext cx="323792" cy="292361"/>
            </a:xfrm>
            <a:custGeom>
              <a:rect b="b" l="l" r="r" t="t"/>
              <a:pathLst>
                <a:path extrusionOk="0" h="7395" w="8190">
                  <a:moveTo>
                    <a:pt x="6807" y="1"/>
                  </a:moveTo>
                  <a:lnTo>
                    <a:pt x="6652" y="9"/>
                  </a:lnTo>
                  <a:lnTo>
                    <a:pt x="6496" y="35"/>
                  </a:lnTo>
                  <a:lnTo>
                    <a:pt x="6332" y="61"/>
                  </a:lnTo>
                  <a:lnTo>
                    <a:pt x="6168" y="96"/>
                  </a:lnTo>
                  <a:lnTo>
                    <a:pt x="5995" y="139"/>
                  </a:lnTo>
                  <a:lnTo>
                    <a:pt x="5823" y="191"/>
                  </a:lnTo>
                  <a:lnTo>
                    <a:pt x="5641" y="251"/>
                  </a:lnTo>
                  <a:lnTo>
                    <a:pt x="5460" y="320"/>
                  </a:lnTo>
                  <a:lnTo>
                    <a:pt x="5270" y="398"/>
                  </a:lnTo>
                  <a:lnTo>
                    <a:pt x="5080" y="485"/>
                  </a:lnTo>
                  <a:lnTo>
                    <a:pt x="4890" y="580"/>
                  </a:lnTo>
                  <a:lnTo>
                    <a:pt x="4691" y="675"/>
                  </a:lnTo>
                  <a:lnTo>
                    <a:pt x="4492" y="787"/>
                  </a:lnTo>
                  <a:lnTo>
                    <a:pt x="4294" y="899"/>
                  </a:lnTo>
                  <a:lnTo>
                    <a:pt x="4095" y="1020"/>
                  </a:lnTo>
                  <a:lnTo>
                    <a:pt x="3896" y="1150"/>
                  </a:lnTo>
                  <a:lnTo>
                    <a:pt x="3698" y="1288"/>
                  </a:lnTo>
                  <a:lnTo>
                    <a:pt x="3490" y="1426"/>
                  </a:lnTo>
                  <a:lnTo>
                    <a:pt x="3292" y="1573"/>
                  </a:lnTo>
                  <a:lnTo>
                    <a:pt x="3093" y="1728"/>
                  </a:lnTo>
                  <a:lnTo>
                    <a:pt x="2886" y="1893"/>
                  </a:lnTo>
                  <a:lnTo>
                    <a:pt x="2687" y="2065"/>
                  </a:lnTo>
                  <a:lnTo>
                    <a:pt x="2497" y="2238"/>
                  </a:lnTo>
                  <a:lnTo>
                    <a:pt x="2307" y="2411"/>
                  </a:lnTo>
                  <a:lnTo>
                    <a:pt x="2117" y="2584"/>
                  </a:lnTo>
                  <a:lnTo>
                    <a:pt x="1944" y="2765"/>
                  </a:lnTo>
                  <a:lnTo>
                    <a:pt x="1771" y="2938"/>
                  </a:lnTo>
                  <a:lnTo>
                    <a:pt x="1607" y="3119"/>
                  </a:lnTo>
                  <a:lnTo>
                    <a:pt x="1452" y="3301"/>
                  </a:lnTo>
                  <a:lnTo>
                    <a:pt x="1305" y="3482"/>
                  </a:lnTo>
                  <a:lnTo>
                    <a:pt x="1158" y="3663"/>
                  </a:lnTo>
                  <a:lnTo>
                    <a:pt x="1028" y="3836"/>
                  </a:lnTo>
                  <a:lnTo>
                    <a:pt x="899" y="4017"/>
                  </a:lnTo>
                  <a:lnTo>
                    <a:pt x="778" y="4199"/>
                  </a:lnTo>
                  <a:lnTo>
                    <a:pt x="666" y="4372"/>
                  </a:lnTo>
                  <a:lnTo>
                    <a:pt x="562" y="4544"/>
                  </a:lnTo>
                  <a:lnTo>
                    <a:pt x="467" y="4717"/>
                  </a:lnTo>
                  <a:lnTo>
                    <a:pt x="381" y="4890"/>
                  </a:lnTo>
                  <a:lnTo>
                    <a:pt x="303" y="5054"/>
                  </a:lnTo>
                  <a:lnTo>
                    <a:pt x="234" y="5218"/>
                  </a:lnTo>
                  <a:lnTo>
                    <a:pt x="173" y="5374"/>
                  </a:lnTo>
                  <a:lnTo>
                    <a:pt x="121" y="5529"/>
                  </a:lnTo>
                  <a:lnTo>
                    <a:pt x="78" y="5685"/>
                  </a:lnTo>
                  <a:lnTo>
                    <a:pt x="44" y="5831"/>
                  </a:lnTo>
                  <a:lnTo>
                    <a:pt x="18" y="5978"/>
                  </a:lnTo>
                  <a:lnTo>
                    <a:pt x="9" y="6117"/>
                  </a:lnTo>
                  <a:lnTo>
                    <a:pt x="0" y="6255"/>
                  </a:lnTo>
                  <a:lnTo>
                    <a:pt x="9" y="6376"/>
                  </a:lnTo>
                  <a:lnTo>
                    <a:pt x="18" y="6505"/>
                  </a:lnTo>
                  <a:lnTo>
                    <a:pt x="44" y="6618"/>
                  </a:lnTo>
                  <a:lnTo>
                    <a:pt x="78" y="6730"/>
                  </a:lnTo>
                  <a:lnTo>
                    <a:pt x="130" y="6833"/>
                  </a:lnTo>
                  <a:lnTo>
                    <a:pt x="182" y="6929"/>
                  </a:lnTo>
                  <a:lnTo>
                    <a:pt x="251" y="7015"/>
                  </a:lnTo>
                  <a:lnTo>
                    <a:pt x="329" y="7093"/>
                  </a:lnTo>
                  <a:lnTo>
                    <a:pt x="415" y="7162"/>
                  </a:lnTo>
                  <a:lnTo>
                    <a:pt x="510" y="7222"/>
                  </a:lnTo>
                  <a:lnTo>
                    <a:pt x="614" y="7274"/>
                  </a:lnTo>
                  <a:lnTo>
                    <a:pt x="726" y="7317"/>
                  </a:lnTo>
                  <a:lnTo>
                    <a:pt x="847" y="7352"/>
                  </a:lnTo>
                  <a:lnTo>
                    <a:pt x="968" y="7378"/>
                  </a:lnTo>
                  <a:lnTo>
                    <a:pt x="1106" y="7386"/>
                  </a:lnTo>
                  <a:lnTo>
                    <a:pt x="1244" y="7395"/>
                  </a:lnTo>
                  <a:lnTo>
                    <a:pt x="1391" y="7395"/>
                  </a:lnTo>
                  <a:lnTo>
                    <a:pt x="1538" y="7386"/>
                  </a:lnTo>
                  <a:lnTo>
                    <a:pt x="1694" y="7360"/>
                  </a:lnTo>
                  <a:lnTo>
                    <a:pt x="1858" y="7334"/>
                  </a:lnTo>
                  <a:lnTo>
                    <a:pt x="2022" y="7300"/>
                  </a:lnTo>
                  <a:lnTo>
                    <a:pt x="2195" y="7248"/>
                  </a:lnTo>
                  <a:lnTo>
                    <a:pt x="2376" y="7196"/>
                  </a:lnTo>
                  <a:lnTo>
                    <a:pt x="2557" y="7136"/>
                  </a:lnTo>
                  <a:lnTo>
                    <a:pt x="2739" y="7067"/>
                  </a:lnTo>
                  <a:lnTo>
                    <a:pt x="2929" y="6989"/>
                  </a:lnTo>
                  <a:lnTo>
                    <a:pt x="3119" y="6911"/>
                  </a:lnTo>
                  <a:lnTo>
                    <a:pt x="3309" y="6816"/>
                  </a:lnTo>
                  <a:lnTo>
                    <a:pt x="3499" y="6713"/>
                  </a:lnTo>
                  <a:lnTo>
                    <a:pt x="3698" y="6609"/>
                  </a:lnTo>
                  <a:lnTo>
                    <a:pt x="3896" y="6497"/>
                  </a:lnTo>
                  <a:lnTo>
                    <a:pt x="4095" y="6376"/>
                  </a:lnTo>
                  <a:lnTo>
                    <a:pt x="4302" y="6246"/>
                  </a:lnTo>
                  <a:lnTo>
                    <a:pt x="4501" y="6108"/>
                  </a:lnTo>
                  <a:lnTo>
                    <a:pt x="4700" y="5970"/>
                  </a:lnTo>
                  <a:lnTo>
                    <a:pt x="4907" y="5823"/>
                  </a:lnTo>
                  <a:lnTo>
                    <a:pt x="5106" y="5667"/>
                  </a:lnTo>
                  <a:lnTo>
                    <a:pt x="5304" y="5503"/>
                  </a:lnTo>
                  <a:lnTo>
                    <a:pt x="5503" y="5330"/>
                  </a:lnTo>
                  <a:lnTo>
                    <a:pt x="5702" y="5158"/>
                  </a:lnTo>
                  <a:lnTo>
                    <a:pt x="5892" y="4985"/>
                  </a:lnTo>
                  <a:lnTo>
                    <a:pt x="6073" y="4812"/>
                  </a:lnTo>
                  <a:lnTo>
                    <a:pt x="6254" y="4631"/>
                  </a:lnTo>
                  <a:lnTo>
                    <a:pt x="6419" y="4449"/>
                  </a:lnTo>
                  <a:lnTo>
                    <a:pt x="6583" y="4277"/>
                  </a:lnTo>
                  <a:lnTo>
                    <a:pt x="6738" y="4095"/>
                  </a:lnTo>
                  <a:lnTo>
                    <a:pt x="6894" y="3914"/>
                  </a:lnTo>
                  <a:lnTo>
                    <a:pt x="7032" y="3732"/>
                  </a:lnTo>
                  <a:lnTo>
                    <a:pt x="7170" y="3551"/>
                  </a:lnTo>
                  <a:lnTo>
                    <a:pt x="7291" y="3378"/>
                  </a:lnTo>
                  <a:lnTo>
                    <a:pt x="7412" y="3197"/>
                  </a:lnTo>
                  <a:lnTo>
                    <a:pt x="7524" y="3024"/>
                  </a:lnTo>
                  <a:lnTo>
                    <a:pt x="7628" y="2851"/>
                  </a:lnTo>
                  <a:lnTo>
                    <a:pt x="7723" y="2679"/>
                  </a:lnTo>
                  <a:lnTo>
                    <a:pt x="7809" y="2506"/>
                  </a:lnTo>
                  <a:lnTo>
                    <a:pt x="7887" y="2342"/>
                  </a:lnTo>
                  <a:lnTo>
                    <a:pt x="7956" y="2178"/>
                  </a:lnTo>
                  <a:lnTo>
                    <a:pt x="8017" y="2013"/>
                  </a:lnTo>
                  <a:lnTo>
                    <a:pt x="8068" y="1858"/>
                  </a:lnTo>
                  <a:lnTo>
                    <a:pt x="8112" y="1711"/>
                  </a:lnTo>
                  <a:lnTo>
                    <a:pt x="8146" y="1556"/>
                  </a:lnTo>
                  <a:lnTo>
                    <a:pt x="8172" y="1417"/>
                  </a:lnTo>
                  <a:lnTo>
                    <a:pt x="8189" y="1279"/>
                  </a:lnTo>
                  <a:lnTo>
                    <a:pt x="8189" y="1141"/>
                  </a:lnTo>
                  <a:lnTo>
                    <a:pt x="8189" y="1011"/>
                  </a:lnTo>
                  <a:lnTo>
                    <a:pt x="8172" y="891"/>
                  </a:lnTo>
                  <a:lnTo>
                    <a:pt x="8146" y="778"/>
                  </a:lnTo>
                  <a:lnTo>
                    <a:pt x="8112" y="666"/>
                  </a:lnTo>
                  <a:lnTo>
                    <a:pt x="8068" y="562"/>
                  </a:lnTo>
                  <a:lnTo>
                    <a:pt x="8008" y="467"/>
                  </a:lnTo>
                  <a:lnTo>
                    <a:pt x="7939" y="381"/>
                  </a:lnTo>
                  <a:lnTo>
                    <a:pt x="7861" y="303"/>
                  </a:lnTo>
                  <a:lnTo>
                    <a:pt x="7775" y="225"/>
                  </a:lnTo>
                  <a:lnTo>
                    <a:pt x="7680" y="165"/>
                  </a:lnTo>
                  <a:lnTo>
                    <a:pt x="7585" y="113"/>
                  </a:lnTo>
                  <a:lnTo>
                    <a:pt x="7472" y="79"/>
                  </a:lnTo>
                  <a:lnTo>
                    <a:pt x="7351" y="44"/>
                  </a:lnTo>
                  <a:lnTo>
                    <a:pt x="7222" y="18"/>
                  </a:lnTo>
                  <a:lnTo>
                    <a:pt x="7092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-3620219" y="2180266"/>
              <a:ext cx="323792" cy="292717"/>
            </a:xfrm>
            <a:custGeom>
              <a:rect b="b" l="l" r="r" t="t"/>
              <a:pathLst>
                <a:path extrusionOk="0" h="7404" w="8190">
                  <a:moveTo>
                    <a:pt x="6954" y="1"/>
                  </a:moveTo>
                  <a:lnTo>
                    <a:pt x="6808" y="10"/>
                  </a:lnTo>
                  <a:lnTo>
                    <a:pt x="6652" y="18"/>
                  </a:lnTo>
                  <a:lnTo>
                    <a:pt x="6497" y="36"/>
                  </a:lnTo>
                  <a:lnTo>
                    <a:pt x="6332" y="70"/>
                  </a:lnTo>
                  <a:lnTo>
                    <a:pt x="6168" y="105"/>
                  </a:lnTo>
                  <a:lnTo>
                    <a:pt x="5996" y="148"/>
                  </a:lnTo>
                  <a:lnTo>
                    <a:pt x="5814" y="200"/>
                  </a:lnTo>
                  <a:lnTo>
                    <a:pt x="5641" y="260"/>
                  </a:lnTo>
                  <a:lnTo>
                    <a:pt x="5451" y="329"/>
                  </a:lnTo>
                  <a:lnTo>
                    <a:pt x="5270" y="407"/>
                  </a:lnTo>
                  <a:lnTo>
                    <a:pt x="5080" y="493"/>
                  </a:lnTo>
                  <a:lnTo>
                    <a:pt x="4881" y="580"/>
                  </a:lnTo>
                  <a:lnTo>
                    <a:pt x="4691" y="683"/>
                  </a:lnTo>
                  <a:lnTo>
                    <a:pt x="4493" y="787"/>
                  </a:lnTo>
                  <a:lnTo>
                    <a:pt x="4294" y="908"/>
                  </a:lnTo>
                  <a:lnTo>
                    <a:pt x="4095" y="1029"/>
                  </a:lnTo>
                  <a:lnTo>
                    <a:pt x="3897" y="1150"/>
                  </a:lnTo>
                  <a:lnTo>
                    <a:pt x="3689" y="1288"/>
                  </a:lnTo>
                  <a:lnTo>
                    <a:pt x="3491" y="1435"/>
                  </a:lnTo>
                  <a:lnTo>
                    <a:pt x="3292" y="1582"/>
                  </a:lnTo>
                  <a:lnTo>
                    <a:pt x="3085" y="1737"/>
                  </a:lnTo>
                  <a:lnTo>
                    <a:pt x="2886" y="1901"/>
                  </a:lnTo>
                  <a:lnTo>
                    <a:pt x="2687" y="2065"/>
                  </a:lnTo>
                  <a:lnTo>
                    <a:pt x="2489" y="2238"/>
                  </a:lnTo>
                  <a:lnTo>
                    <a:pt x="2299" y="2411"/>
                  </a:lnTo>
                  <a:lnTo>
                    <a:pt x="2117" y="2592"/>
                  </a:lnTo>
                  <a:lnTo>
                    <a:pt x="1944" y="2765"/>
                  </a:lnTo>
                  <a:lnTo>
                    <a:pt x="1772" y="2947"/>
                  </a:lnTo>
                  <a:lnTo>
                    <a:pt x="1607" y="3128"/>
                  </a:lnTo>
                  <a:lnTo>
                    <a:pt x="1452" y="3309"/>
                  </a:lnTo>
                  <a:lnTo>
                    <a:pt x="1297" y="3491"/>
                  </a:lnTo>
                  <a:lnTo>
                    <a:pt x="1158" y="3663"/>
                  </a:lnTo>
                  <a:lnTo>
                    <a:pt x="1020" y="3845"/>
                  </a:lnTo>
                  <a:lnTo>
                    <a:pt x="899" y="4026"/>
                  </a:lnTo>
                  <a:lnTo>
                    <a:pt x="778" y="4199"/>
                  </a:lnTo>
                  <a:lnTo>
                    <a:pt x="666" y="4380"/>
                  </a:lnTo>
                  <a:lnTo>
                    <a:pt x="562" y="4553"/>
                  </a:lnTo>
                  <a:lnTo>
                    <a:pt x="467" y="4726"/>
                  </a:lnTo>
                  <a:lnTo>
                    <a:pt x="381" y="4890"/>
                  </a:lnTo>
                  <a:lnTo>
                    <a:pt x="303" y="5063"/>
                  </a:lnTo>
                  <a:lnTo>
                    <a:pt x="234" y="5218"/>
                  </a:lnTo>
                  <a:lnTo>
                    <a:pt x="174" y="5382"/>
                  </a:lnTo>
                  <a:lnTo>
                    <a:pt x="122" y="5538"/>
                  </a:lnTo>
                  <a:lnTo>
                    <a:pt x="79" y="5693"/>
                  </a:lnTo>
                  <a:lnTo>
                    <a:pt x="44" y="5840"/>
                  </a:lnTo>
                  <a:lnTo>
                    <a:pt x="18" y="5987"/>
                  </a:lnTo>
                  <a:lnTo>
                    <a:pt x="1" y="6125"/>
                  </a:lnTo>
                  <a:lnTo>
                    <a:pt x="1" y="6255"/>
                  </a:lnTo>
                  <a:lnTo>
                    <a:pt x="1" y="6384"/>
                  </a:lnTo>
                  <a:lnTo>
                    <a:pt x="18" y="6505"/>
                  </a:lnTo>
                  <a:lnTo>
                    <a:pt x="44" y="6626"/>
                  </a:lnTo>
                  <a:lnTo>
                    <a:pt x="79" y="6730"/>
                  </a:lnTo>
                  <a:lnTo>
                    <a:pt x="122" y="6834"/>
                  </a:lnTo>
                  <a:lnTo>
                    <a:pt x="182" y="6929"/>
                  </a:lnTo>
                  <a:lnTo>
                    <a:pt x="251" y="7024"/>
                  </a:lnTo>
                  <a:lnTo>
                    <a:pt x="329" y="7101"/>
                  </a:lnTo>
                  <a:lnTo>
                    <a:pt x="415" y="7171"/>
                  </a:lnTo>
                  <a:lnTo>
                    <a:pt x="510" y="7231"/>
                  </a:lnTo>
                  <a:lnTo>
                    <a:pt x="614" y="7283"/>
                  </a:lnTo>
                  <a:lnTo>
                    <a:pt x="726" y="7326"/>
                  </a:lnTo>
                  <a:lnTo>
                    <a:pt x="839" y="7361"/>
                  </a:lnTo>
                  <a:lnTo>
                    <a:pt x="968" y="7378"/>
                  </a:lnTo>
                  <a:lnTo>
                    <a:pt x="1098" y="7395"/>
                  </a:lnTo>
                  <a:lnTo>
                    <a:pt x="1236" y="7404"/>
                  </a:lnTo>
                  <a:lnTo>
                    <a:pt x="1383" y="7404"/>
                  </a:lnTo>
                  <a:lnTo>
                    <a:pt x="1538" y="7386"/>
                  </a:lnTo>
                  <a:lnTo>
                    <a:pt x="1694" y="7369"/>
                  </a:lnTo>
                  <a:lnTo>
                    <a:pt x="1858" y="7343"/>
                  </a:lnTo>
                  <a:lnTo>
                    <a:pt x="2022" y="7300"/>
                  </a:lnTo>
                  <a:lnTo>
                    <a:pt x="2195" y="7257"/>
                  </a:lnTo>
                  <a:lnTo>
                    <a:pt x="2368" y="7205"/>
                  </a:lnTo>
                  <a:lnTo>
                    <a:pt x="2549" y="7145"/>
                  </a:lnTo>
                  <a:lnTo>
                    <a:pt x="2739" y="7075"/>
                  </a:lnTo>
                  <a:lnTo>
                    <a:pt x="2920" y="6998"/>
                  </a:lnTo>
                  <a:lnTo>
                    <a:pt x="3111" y="6911"/>
                  </a:lnTo>
                  <a:lnTo>
                    <a:pt x="3301" y="6825"/>
                  </a:lnTo>
                  <a:lnTo>
                    <a:pt x="3499" y="6721"/>
                  </a:lnTo>
                  <a:lnTo>
                    <a:pt x="3698" y="6618"/>
                  </a:lnTo>
                  <a:lnTo>
                    <a:pt x="3897" y="6505"/>
                  </a:lnTo>
                  <a:lnTo>
                    <a:pt x="4095" y="6376"/>
                  </a:lnTo>
                  <a:lnTo>
                    <a:pt x="4294" y="6255"/>
                  </a:lnTo>
                  <a:lnTo>
                    <a:pt x="4501" y="6117"/>
                  </a:lnTo>
                  <a:lnTo>
                    <a:pt x="4700" y="5970"/>
                  </a:lnTo>
                  <a:lnTo>
                    <a:pt x="4899" y="5823"/>
                  </a:lnTo>
                  <a:lnTo>
                    <a:pt x="5106" y="5667"/>
                  </a:lnTo>
                  <a:lnTo>
                    <a:pt x="5305" y="5503"/>
                  </a:lnTo>
                  <a:lnTo>
                    <a:pt x="5503" y="5339"/>
                  </a:lnTo>
                  <a:lnTo>
                    <a:pt x="5702" y="5166"/>
                  </a:lnTo>
                  <a:lnTo>
                    <a:pt x="5892" y="4994"/>
                  </a:lnTo>
                  <a:lnTo>
                    <a:pt x="6073" y="4812"/>
                  </a:lnTo>
                  <a:lnTo>
                    <a:pt x="6246" y="4640"/>
                  </a:lnTo>
                  <a:lnTo>
                    <a:pt x="6419" y="4458"/>
                  </a:lnTo>
                  <a:lnTo>
                    <a:pt x="6583" y="4277"/>
                  </a:lnTo>
                  <a:lnTo>
                    <a:pt x="6738" y="4095"/>
                  </a:lnTo>
                  <a:lnTo>
                    <a:pt x="6885" y="3923"/>
                  </a:lnTo>
                  <a:lnTo>
                    <a:pt x="7032" y="3741"/>
                  </a:lnTo>
                  <a:lnTo>
                    <a:pt x="7162" y="3560"/>
                  </a:lnTo>
                  <a:lnTo>
                    <a:pt x="7291" y="3378"/>
                  </a:lnTo>
                  <a:lnTo>
                    <a:pt x="7412" y="3206"/>
                  </a:lnTo>
                  <a:lnTo>
                    <a:pt x="7525" y="3033"/>
                  </a:lnTo>
                  <a:lnTo>
                    <a:pt x="7628" y="2851"/>
                  </a:lnTo>
                  <a:lnTo>
                    <a:pt x="7723" y="2687"/>
                  </a:lnTo>
                  <a:lnTo>
                    <a:pt x="7810" y="2515"/>
                  </a:lnTo>
                  <a:lnTo>
                    <a:pt x="7887" y="2350"/>
                  </a:lnTo>
                  <a:lnTo>
                    <a:pt x="7956" y="2186"/>
                  </a:lnTo>
                  <a:lnTo>
                    <a:pt x="8017" y="2022"/>
                  </a:lnTo>
                  <a:lnTo>
                    <a:pt x="8069" y="1867"/>
                  </a:lnTo>
                  <a:lnTo>
                    <a:pt x="8112" y="1711"/>
                  </a:lnTo>
                  <a:lnTo>
                    <a:pt x="8146" y="1564"/>
                  </a:lnTo>
                  <a:lnTo>
                    <a:pt x="8172" y="1418"/>
                  </a:lnTo>
                  <a:lnTo>
                    <a:pt x="8190" y="1279"/>
                  </a:lnTo>
                  <a:lnTo>
                    <a:pt x="8190" y="1150"/>
                  </a:lnTo>
                  <a:lnTo>
                    <a:pt x="8190" y="1020"/>
                  </a:lnTo>
                  <a:lnTo>
                    <a:pt x="8172" y="899"/>
                  </a:lnTo>
                  <a:lnTo>
                    <a:pt x="8146" y="778"/>
                  </a:lnTo>
                  <a:lnTo>
                    <a:pt x="8112" y="675"/>
                  </a:lnTo>
                  <a:lnTo>
                    <a:pt x="8060" y="571"/>
                  </a:lnTo>
                  <a:lnTo>
                    <a:pt x="8008" y="476"/>
                  </a:lnTo>
                  <a:lnTo>
                    <a:pt x="7939" y="390"/>
                  </a:lnTo>
                  <a:lnTo>
                    <a:pt x="7861" y="303"/>
                  </a:lnTo>
                  <a:lnTo>
                    <a:pt x="7775" y="234"/>
                  </a:lnTo>
                  <a:lnTo>
                    <a:pt x="7680" y="174"/>
                  </a:lnTo>
                  <a:lnTo>
                    <a:pt x="7576" y="122"/>
                  </a:lnTo>
                  <a:lnTo>
                    <a:pt x="7464" y="79"/>
                  </a:lnTo>
                  <a:lnTo>
                    <a:pt x="7352" y="44"/>
                  </a:lnTo>
                  <a:lnTo>
                    <a:pt x="7222" y="27"/>
                  </a:lnTo>
                  <a:lnTo>
                    <a:pt x="7093" y="10"/>
                  </a:lnTo>
                  <a:lnTo>
                    <a:pt x="695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-3593217" y="2214780"/>
              <a:ext cx="246936" cy="185142"/>
            </a:xfrm>
            <a:custGeom>
              <a:rect b="b" l="l" r="r" t="t"/>
              <a:pathLst>
                <a:path extrusionOk="0" h="4683" w="6246">
                  <a:moveTo>
                    <a:pt x="4717" y="475"/>
                  </a:moveTo>
                  <a:lnTo>
                    <a:pt x="4794" y="484"/>
                  </a:lnTo>
                  <a:lnTo>
                    <a:pt x="4863" y="501"/>
                  </a:lnTo>
                  <a:lnTo>
                    <a:pt x="4933" y="519"/>
                  </a:lnTo>
                  <a:lnTo>
                    <a:pt x="5002" y="553"/>
                  </a:lnTo>
                  <a:lnTo>
                    <a:pt x="5062" y="588"/>
                  </a:lnTo>
                  <a:lnTo>
                    <a:pt x="5114" y="640"/>
                  </a:lnTo>
                  <a:lnTo>
                    <a:pt x="5166" y="691"/>
                  </a:lnTo>
                  <a:lnTo>
                    <a:pt x="5169" y="696"/>
                  </a:lnTo>
                  <a:lnTo>
                    <a:pt x="3301" y="2080"/>
                  </a:lnTo>
                  <a:lnTo>
                    <a:pt x="3301" y="2080"/>
                  </a:lnTo>
                  <a:lnTo>
                    <a:pt x="3300" y="2065"/>
                  </a:lnTo>
                  <a:lnTo>
                    <a:pt x="3300" y="1961"/>
                  </a:lnTo>
                  <a:lnTo>
                    <a:pt x="3309" y="1858"/>
                  </a:lnTo>
                  <a:lnTo>
                    <a:pt x="3317" y="1763"/>
                  </a:lnTo>
                  <a:lnTo>
                    <a:pt x="3334" y="1668"/>
                  </a:lnTo>
                  <a:lnTo>
                    <a:pt x="3360" y="1581"/>
                  </a:lnTo>
                  <a:lnTo>
                    <a:pt x="3386" y="1495"/>
                  </a:lnTo>
                  <a:lnTo>
                    <a:pt x="3430" y="1408"/>
                  </a:lnTo>
                  <a:lnTo>
                    <a:pt x="3464" y="1331"/>
                  </a:lnTo>
                  <a:lnTo>
                    <a:pt x="3516" y="1253"/>
                  </a:lnTo>
                  <a:lnTo>
                    <a:pt x="3568" y="1175"/>
                  </a:lnTo>
                  <a:lnTo>
                    <a:pt x="3620" y="1097"/>
                  </a:lnTo>
                  <a:lnTo>
                    <a:pt x="3680" y="1028"/>
                  </a:lnTo>
                  <a:lnTo>
                    <a:pt x="3749" y="959"/>
                  </a:lnTo>
                  <a:lnTo>
                    <a:pt x="3896" y="830"/>
                  </a:lnTo>
                  <a:lnTo>
                    <a:pt x="4000" y="752"/>
                  </a:lnTo>
                  <a:lnTo>
                    <a:pt x="4095" y="683"/>
                  </a:lnTo>
                  <a:lnTo>
                    <a:pt x="4190" y="631"/>
                  </a:lnTo>
                  <a:lnTo>
                    <a:pt x="4285" y="579"/>
                  </a:lnTo>
                  <a:lnTo>
                    <a:pt x="4371" y="545"/>
                  </a:lnTo>
                  <a:lnTo>
                    <a:pt x="4466" y="510"/>
                  </a:lnTo>
                  <a:lnTo>
                    <a:pt x="4552" y="493"/>
                  </a:lnTo>
                  <a:lnTo>
                    <a:pt x="4630" y="484"/>
                  </a:lnTo>
                  <a:lnTo>
                    <a:pt x="4717" y="475"/>
                  </a:lnTo>
                  <a:close/>
                  <a:moveTo>
                    <a:pt x="2631" y="2835"/>
                  </a:moveTo>
                  <a:lnTo>
                    <a:pt x="2635" y="2920"/>
                  </a:lnTo>
                  <a:lnTo>
                    <a:pt x="2618" y="3101"/>
                  </a:lnTo>
                  <a:lnTo>
                    <a:pt x="2609" y="3179"/>
                  </a:lnTo>
                  <a:lnTo>
                    <a:pt x="2592" y="3266"/>
                  </a:lnTo>
                  <a:lnTo>
                    <a:pt x="2574" y="3335"/>
                  </a:lnTo>
                  <a:lnTo>
                    <a:pt x="2548" y="3412"/>
                  </a:lnTo>
                  <a:lnTo>
                    <a:pt x="2514" y="3482"/>
                  </a:lnTo>
                  <a:lnTo>
                    <a:pt x="2479" y="3551"/>
                  </a:lnTo>
                  <a:lnTo>
                    <a:pt x="2436" y="3620"/>
                  </a:lnTo>
                  <a:lnTo>
                    <a:pt x="2384" y="3689"/>
                  </a:lnTo>
                  <a:lnTo>
                    <a:pt x="2332" y="3749"/>
                  </a:lnTo>
                  <a:lnTo>
                    <a:pt x="2272" y="3818"/>
                  </a:lnTo>
                  <a:lnTo>
                    <a:pt x="2125" y="3948"/>
                  </a:lnTo>
                  <a:lnTo>
                    <a:pt x="1978" y="4052"/>
                  </a:lnTo>
                  <a:lnTo>
                    <a:pt x="1901" y="4103"/>
                  </a:lnTo>
                  <a:lnTo>
                    <a:pt x="1814" y="4147"/>
                  </a:lnTo>
                  <a:lnTo>
                    <a:pt x="1728" y="4181"/>
                  </a:lnTo>
                  <a:lnTo>
                    <a:pt x="1650" y="4216"/>
                  </a:lnTo>
                  <a:lnTo>
                    <a:pt x="1564" y="4242"/>
                  </a:lnTo>
                  <a:lnTo>
                    <a:pt x="1477" y="4259"/>
                  </a:lnTo>
                  <a:lnTo>
                    <a:pt x="1400" y="4268"/>
                  </a:lnTo>
                  <a:lnTo>
                    <a:pt x="1322" y="4276"/>
                  </a:lnTo>
                  <a:lnTo>
                    <a:pt x="1244" y="4268"/>
                  </a:lnTo>
                  <a:lnTo>
                    <a:pt x="1166" y="4250"/>
                  </a:lnTo>
                  <a:lnTo>
                    <a:pt x="1097" y="4224"/>
                  </a:lnTo>
                  <a:lnTo>
                    <a:pt x="1037" y="4190"/>
                  </a:lnTo>
                  <a:lnTo>
                    <a:pt x="976" y="4138"/>
                  </a:lnTo>
                  <a:lnTo>
                    <a:pt x="930" y="4091"/>
                  </a:lnTo>
                  <a:lnTo>
                    <a:pt x="930" y="4091"/>
                  </a:lnTo>
                  <a:lnTo>
                    <a:pt x="2631" y="2835"/>
                  </a:lnTo>
                  <a:close/>
                  <a:moveTo>
                    <a:pt x="6107" y="0"/>
                  </a:moveTo>
                  <a:lnTo>
                    <a:pt x="5427" y="505"/>
                  </a:lnTo>
                  <a:lnTo>
                    <a:pt x="5427" y="505"/>
                  </a:lnTo>
                  <a:lnTo>
                    <a:pt x="5425" y="501"/>
                  </a:lnTo>
                  <a:lnTo>
                    <a:pt x="5347" y="415"/>
                  </a:lnTo>
                  <a:lnTo>
                    <a:pt x="5252" y="346"/>
                  </a:lnTo>
                  <a:lnTo>
                    <a:pt x="5157" y="285"/>
                  </a:lnTo>
                  <a:lnTo>
                    <a:pt x="5045" y="234"/>
                  </a:lnTo>
                  <a:lnTo>
                    <a:pt x="4933" y="190"/>
                  </a:lnTo>
                  <a:lnTo>
                    <a:pt x="4812" y="173"/>
                  </a:lnTo>
                  <a:lnTo>
                    <a:pt x="4682" y="156"/>
                  </a:lnTo>
                  <a:lnTo>
                    <a:pt x="4544" y="156"/>
                  </a:lnTo>
                  <a:lnTo>
                    <a:pt x="4406" y="173"/>
                  </a:lnTo>
                  <a:lnTo>
                    <a:pt x="4259" y="199"/>
                  </a:lnTo>
                  <a:lnTo>
                    <a:pt x="4112" y="242"/>
                  </a:lnTo>
                  <a:lnTo>
                    <a:pt x="3956" y="303"/>
                  </a:lnTo>
                  <a:lnTo>
                    <a:pt x="3810" y="372"/>
                  </a:lnTo>
                  <a:lnTo>
                    <a:pt x="3654" y="458"/>
                  </a:lnTo>
                  <a:lnTo>
                    <a:pt x="3499" y="562"/>
                  </a:lnTo>
                  <a:lnTo>
                    <a:pt x="3343" y="674"/>
                  </a:lnTo>
                  <a:lnTo>
                    <a:pt x="3214" y="795"/>
                  </a:lnTo>
                  <a:lnTo>
                    <a:pt x="3101" y="907"/>
                  </a:lnTo>
                  <a:lnTo>
                    <a:pt x="2998" y="1020"/>
                  </a:lnTo>
                  <a:lnTo>
                    <a:pt x="2903" y="1141"/>
                  </a:lnTo>
                  <a:lnTo>
                    <a:pt x="2833" y="1262"/>
                  </a:lnTo>
                  <a:lnTo>
                    <a:pt x="2764" y="1382"/>
                  </a:lnTo>
                  <a:lnTo>
                    <a:pt x="2713" y="1503"/>
                  </a:lnTo>
                  <a:lnTo>
                    <a:pt x="2669" y="1633"/>
                  </a:lnTo>
                  <a:lnTo>
                    <a:pt x="2635" y="1763"/>
                  </a:lnTo>
                  <a:lnTo>
                    <a:pt x="2618" y="1892"/>
                  </a:lnTo>
                  <a:lnTo>
                    <a:pt x="2600" y="2022"/>
                  </a:lnTo>
                  <a:lnTo>
                    <a:pt x="2592" y="2160"/>
                  </a:lnTo>
                  <a:lnTo>
                    <a:pt x="2592" y="2298"/>
                  </a:lnTo>
                  <a:lnTo>
                    <a:pt x="2600" y="2436"/>
                  </a:lnTo>
                  <a:lnTo>
                    <a:pt x="2614" y="2590"/>
                  </a:lnTo>
                  <a:lnTo>
                    <a:pt x="827" y="3914"/>
                  </a:lnTo>
                  <a:lnTo>
                    <a:pt x="827" y="3914"/>
                  </a:lnTo>
                  <a:lnTo>
                    <a:pt x="804" y="3844"/>
                  </a:lnTo>
                  <a:lnTo>
                    <a:pt x="795" y="3758"/>
                  </a:lnTo>
                  <a:lnTo>
                    <a:pt x="786" y="3672"/>
                  </a:lnTo>
                  <a:lnTo>
                    <a:pt x="795" y="3594"/>
                  </a:lnTo>
                  <a:lnTo>
                    <a:pt x="821" y="3507"/>
                  </a:lnTo>
                  <a:lnTo>
                    <a:pt x="847" y="3421"/>
                  </a:lnTo>
                  <a:lnTo>
                    <a:pt x="881" y="3326"/>
                  </a:lnTo>
                  <a:lnTo>
                    <a:pt x="924" y="3240"/>
                  </a:lnTo>
                  <a:lnTo>
                    <a:pt x="976" y="3153"/>
                  </a:lnTo>
                  <a:lnTo>
                    <a:pt x="1037" y="3058"/>
                  </a:lnTo>
                  <a:lnTo>
                    <a:pt x="1166" y="2885"/>
                  </a:lnTo>
                  <a:lnTo>
                    <a:pt x="1313" y="2713"/>
                  </a:lnTo>
                  <a:lnTo>
                    <a:pt x="1149" y="2618"/>
                  </a:lnTo>
                  <a:lnTo>
                    <a:pt x="268" y="3482"/>
                  </a:lnTo>
                  <a:lnTo>
                    <a:pt x="328" y="3646"/>
                  </a:lnTo>
                  <a:lnTo>
                    <a:pt x="389" y="3818"/>
                  </a:lnTo>
                  <a:lnTo>
                    <a:pt x="432" y="3905"/>
                  </a:lnTo>
                  <a:lnTo>
                    <a:pt x="493" y="4008"/>
                  </a:lnTo>
                  <a:lnTo>
                    <a:pt x="553" y="4112"/>
                  </a:lnTo>
                  <a:lnTo>
                    <a:pt x="555" y="4115"/>
                  </a:lnTo>
                  <a:lnTo>
                    <a:pt x="555" y="4115"/>
                  </a:lnTo>
                  <a:lnTo>
                    <a:pt x="0" y="4527"/>
                  </a:lnTo>
                  <a:lnTo>
                    <a:pt x="130" y="4682"/>
                  </a:lnTo>
                  <a:lnTo>
                    <a:pt x="686" y="4271"/>
                  </a:lnTo>
                  <a:lnTo>
                    <a:pt x="734" y="4319"/>
                  </a:lnTo>
                  <a:lnTo>
                    <a:pt x="829" y="4406"/>
                  </a:lnTo>
                  <a:lnTo>
                    <a:pt x="933" y="4475"/>
                  </a:lnTo>
                  <a:lnTo>
                    <a:pt x="1045" y="4527"/>
                  </a:lnTo>
                  <a:lnTo>
                    <a:pt x="1166" y="4561"/>
                  </a:lnTo>
                  <a:lnTo>
                    <a:pt x="1279" y="4587"/>
                  </a:lnTo>
                  <a:lnTo>
                    <a:pt x="1408" y="4596"/>
                  </a:lnTo>
                  <a:lnTo>
                    <a:pt x="1529" y="4596"/>
                  </a:lnTo>
                  <a:lnTo>
                    <a:pt x="1659" y="4579"/>
                  </a:lnTo>
                  <a:lnTo>
                    <a:pt x="1788" y="4544"/>
                  </a:lnTo>
                  <a:lnTo>
                    <a:pt x="1926" y="4501"/>
                  </a:lnTo>
                  <a:lnTo>
                    <a:pt x="2056" y="4449"/>
                  </a:lnTo>
                  <a:lnTo>
                    <a:pt x="2186" y="4389"/>
                  </a:lnTo>
                  <a:lnTo>
                    <a:pt x="2315" y="4311"/>
                  </a:lnTo>
                  <a:lnTo>
                    <a:pt x="2445" y="4224"/>
                  </a:lnTo>
                  <a:lnTo>
                    <a:pt x="2566" y="4129"/>
                  </a:lnTo>
                  <a:lnTo>
                    <a:pt x="2687" y="4026"/>
                  </a:lnTo>
                  <a:lnTo>
                    <a:pt x="2790" y="3922"/>
                  </a:lnTo>
                  <a:lnTo>
                    <a:pt x="2894" y="3818"/>
                  </a:lnTo>
                  <a:lnTo>
                    <a:pt x="2972" y="3715"/>
                  </a:lnTo>
                  <a:lnTo>
                    <a:pt x="3049" y="3611"/>
                  </a:lnTo>
                  <a:lnTo>
                    <a:pt x="3110" y="3499"/>
                  </a:lnTo>
                  <a:lnTo>
                    <a:pt x="3170" y="3386"/>
                  </a:lnTo>
                  <a:lnTo>
                    <a:pt x="3214" y="3266"/>
                  </a:lnTo>
                  <a:lnTo>
                    <a:pt x="3248" y="3153"/>
                  </a:lnTo>
                  <a:lnTo>
                    <a:pt x="3283" y="3024"/>
                  </a:lnTo>
                  <a:lnTo>
                    <a:pt x="3300" y="2894"/>
                  </a:lnTo>
                  <a:lnTo>
                    <a:pt x="3309" y="2765"/>
                  </a:lnTo>
                  <a:lnTo>
                    <a:pt x="3317" y="2626"/>
                  </a:lnTo>
                  <a:lnTo>
                    <a:pt x="3317" y="2480"/>
                  </a:lnTo>
                  <a:lnTo>
                    <a:pt x="3313" y="2331"/>
                  </a:lnTo>
                  <a:lnTo>
                    <a:pt x="3313" y="2331"/>
                  </a:lnTo>
                  <a:lnTo>
                    <a:pt x="5275" y="882"/>
                  </a:lnTo>
                  <a:lnTo>
                    <a:pt x="5275" y="882"/>
                  </a:lnTo>
                  <a:lnTo>
                    <a:pt x="5295" y="951"/>
                  </a:lnTo>
                  <a:lnTo>
                    <a:pt x="5313" y="1046"/>
                  </a:lnTo>
                  <a:lnTo>
                    <a:pt x="5313" y="1149"/>
                  </a:lnTo>
                  <a:lnTo>
                    <a:pt x="5304" y="1253"/>
                  </a:lnTo>
                  <a:lnTo>
                    <a:pt x="5278" y="1357"/>
                  </a:lnTo>
                  <a:lnTo>
                    <a:pt x="5252" y="1460"/>
                  </a:lnTo>
                  <a:lnTo>
                    <a:pt x="5209" y="1564"/>
                  </a:lnTo>
                  <a:lnTo>
                    <a:pt x="5157" y="1676"/>
                  </a:lnTo>
                  <a:lnTo>
                    <a:pt x="5097" y="1788"/>
                  </a:lnTo>
                  <a:lnTo>
                    <a:pt x="5028" y="1892"/>
                  </a:lnTo>
                  <a:lnTo>
                    <a:pt x="4958" y="2004"/>
                  </a:lnTo>
                  <a:lnTo>
                    <a:pt x="4881" y="2117"/>
                  </a:lnTo>
                  <a:lnTo>
                    <a:pt x="4699" y="2333"/>
                  </a:lnTo>
                  <a:lnTo>
                    <a:pt x="4881" y="2428"/>
                  </a:lnTo>
                  <a:lnTo>
                    <a:pt x="5408" y="1883"/>
                  </a:lnTo>
                  <a:lnTo>
                    <a:pt x="5805" y="1477"/>
                  </a:lnTo>
                  <a:lnTo>
                    <a:pt x="5762" y="1262"/>
                  </a:lnTo>
                  <a:lnTo>
                    <a:pt x="5736" y="1141"/>
                  </a:lnTo>
                  <a:lnTo>
                    <a:pt x="5701" y="1011"/>
                  </a:lnTo>
                  <a:lnTo>
                    <a:pt x="5649" y="881"/>
                  </a:lnTo>
                  <a:lnTo>
                    <a:pt x="5589" y="752"/>
                  </a:lnTo>
                  <a:lnTo>
                    <a:pt x="5546" y="681"/>
                  </a:lnTo>
                  <a:lnTo>
                    <a:pt x="5546" y="681"/>
                  </a:lnTo>
                  <a:lnTo>
                    <a:pt x="6246" y="165"/>
                  </a:lnTo>
                  <a:lnTo>
                    <a:pt x="610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-3484298" y="3442500"/>
              <a:ext cx="73812" cy="63216"/>
            </a:xfrm>
            <a:custGeom>
              <a:rect b="b" l="l" r="r" t="t"/>
              <a:pathLst>
                <a:path extrusionOk="0" h="1599" w="1867">
                  <a:moveTo>
                    <a:pt x="225" y="0"/>
                  </a:moveTo>
                  <a:lnTo>
                    <a:pt x="174" y="9"/>
                  </a:lnTo>
                  <a:lnTo>
                    <a:pt x="130" y="26"/>
                  </a:lnTo>
                  <a:lnTo>
                    <a:pt x="78" y="61"/>
                  </a:lnTo>
                  <a:lnTo>
                    <a:pt x="35" y="104"/>
                  </a:lnTo>
                  <a:lnTo>
                    <a:pt x="9" y="164"/>
                  </a:lnTo>
                  <a:lnTo>
                    <a:pt x="1" y="233"/>
                  </a:lnTo>
                  <a:lnTo>
                    <a:pt x="1" y="302"/>
                  </a:lnTo>
                  <a:lnTo>
                    <a:pt x="9" y="372"/>
                  </a:lnTo>
                  <a:lnTo>
                    <a:pt x="27" y="441"/>
                  </a:lnTo>
                  <a:lnTo>
                    <a:pt x="70" y="587"/>
                  </a:lnTo>
                  <a:lnTo>
                    <a:pt x="113" y="708"/>
                  </a:lnTo>
                  <a:lnTo>
                    <a:pt x="148" y="847"/>
                  </a:lnTo>
                  <a:lnTo>
                    <a:pt x="191" y="1002"/>
                  </a:lnTo>
                  <a:lnTo>
                    <a:pt x="234" y="1158"/>
                  </a:lnTo>
                  <a:lnTo>
                    <a:pt x="286" y="1296"/>
                  </a:lnTo>
                  <a:lnTo>
                    <a:pt x="312" y="1365"/>
                  </a:lnTo>
                  <a:lnTo>
                    <a:pt x="355" y="1425"/>
                  </a:lnTo>
                  <a:lnTo>
                    <a:pt x="398" y="1477"/>
                  </a:lnTo>
                  <a:lnTo>
                    <a:pt x="441" y="1520"/>
                  </a:lnTo>
                  <a:lnTo>
                    <a:pt x="493" y="1555"/>
                  </a:lnTo>
                  <a:lnTo>
                    <a:pt x="554" y="1581"/>
                  </a:lnTo>
                  <a:lnTo>
                    <a:pt x="614" y="1598"/>
                  </a:lnTo>
                  <a:lnTo>
                    <a:pt x="752" y="1598"/>
                  </a:lnTo>
                  <a:lnTo>
                    <a:pt x="830" y="1581"/>
                  </a:lnTo>
                  <a:lnTo>
                    <a:pt x="985" y="1546"/>
                  </a:lnTo>
                  <a:lnTo>
                    <a:pt x="1150" y="1486"/>
                  </a:lnTo>
                  <a:lnTo>
                    <a:pt x="1469" y="1365"/>
                  </a:lnTo>
                  <a:lnTo>
                    <a:pt x="1616" y="1304"/>
                  </a:lnTo>
                  <a:lnTo>
                    <a:pt x="1737" y="1270"/>
                  </a:lnTo>
                  <a:lnTo>
                    <a:pt x="1797" y="1253"/>
                  </a:lnTo>
                  <a:lnTo>
                    <a:pt x="1815" y="1235"/>
                  </a:lnTo>
                  <a:lnTo>
                    <a:pt x="1841" y="1218"/>
                  </a:lnTo>
                  <a:lnTo>
                    <a:pt x="1858" y="1192"/>
                  </a:lnTo>
                  <a:lnTo>
                    <a:pt x="1867" y="1166"/>
                  </a:lnTo>
                  <a:lnTo>
                    <a:pt x="1858" y="1132"/>
                  </a:lnTo>
                  <a:lnTo>
                    <a:pt x="1849" y="1097"/>
                  </a:lnTo>
                  <a:lnTo>
                    <a:pt x="1815" y="1037"/>
                  </a:lnTo>
                  <a:lnTo>
                    <a:pt x="1772" y="985"/>
                  </a:lnTo>
                  <a:lnTo>
                    <a:pt x="1651" y="855"/>
                  </a:lnTo>
                  <a:lnTo>
                    <a:pt x="1521" y="734"/>
                  </a:lnTo>
                  <a:lnTo>
                    <a:pt x="1391" y="622"/>
                  </a:lnTo>
                  <a:lnTo>
                    <a:pt x="1253" y="518"/>
                  </a:lnTo>
                  <a:lnTo>
                    <a:pt x="1115" y="415"/>
                  </a:lnTo>
                  <a:lnTo>
                    <a:pt x="968" y="311"/>
                  </a:lnTo>
                  <a:lnTo>
                    <a:pt x="821" y="216"/>
                  </a:lnTo>
                  <a:lnTo>
                    <a:pt x="666" y="130"/>
                  </a:lnTo>
                  <a:lnTo>
                    <a:pt x="579" y="86"/>
                  </a:lnTo>
                  <a:lnTo>
                    <a:pt x="484" y="43"/>
                  </a:lnTo>
                  <a:lnTo>
                    <a:pt x="381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-3693635" y="3384423"/>
              <a:ext cx="1000987" cy="724360"/>
            </a:xfrm>
            <a:custGeom>
              <a:rect b="b" l="l" r="r" t="t"/>
              <a:pathLst>
                <a:path extrusionOk="0" h="18322" w="25319">
                  <a:moveTo>
                    <a:pt x="6289" y="1"/>
                  </a:moveTo>
                  <a:lnTo>
                    <a:pt x="6229" y="9"/>
                  </a:lnTo>
                  <a:lnTo>
                    <a:pt x="6168" y="27"/>
                  </a:lnTo>
                  <a:lnTo>
                    <a:pt x="6116" y="44"/>
                  </a:lnTo>
                  <a:lnTo>
                    <a:pt x="6065" y="78"/>
                  </a:lnTo>
                  <a:lnTo>
                    <a:pt x="6030" y="113"/>
                  </a:lnTo>
                  <a:lnTo>
                    <a:pt x="6004" y="147"/>
                  </a:lnTo>
                  <a:lnTo>
                    <a:pt x="5978" y="182"/>
                  </a:lnTo>
                  <a:lnTo>
                    <a:pt x="5961" y="225"/>
                  </a:lnTo>
                  <a:lnTo>
                    <a:pt x="5935" y="312"/>
                  </a:lnTo>
                  <a:lnTo>
                    <a:pt x="5926" y="407"/>
                  </a:lnTo>
                  <a:lnTo>
                    <a:pt x="5926" y="502"/>
                  </a:lnTo>
                  <a:lnTo>
                    <a:pt x="5944" y="605"/>
                  </a:lnTo>
                  <a:lnTo>
                    <a:pt x="5961" y="700"/>
                  </a:lnTo>
                  <a:lnTo>
                    <a:pt x="5987" y="795"/>
                  </a:lnTo>
                  <a:lnTo>
                    <a:pt x="6505" y="2601"/>
                  </a:lnTo>
                  <a:lnTo>
                    <a:pt x="6177" y="2791"/>
                  </a:lnTo>
                  <a:lnTo>
                    <a:pt x="5849" y="2998"/>
                  </a:lnTo>
                  <a:lnTo>
                    <a:pt x="5520" y="3197"/>
                  </a:lnTo>
                  <a:lnTo>
                    <a:pt x="5209" y="3413"/>
                  </a:lnTo>
                  <a:lnTo>
                    <a:pt x="4812" y="3680"/>
                  </a:lnTo>
                  <a:lnTo>
                    <a:pt x="4415" y="3948"/>
                  </a:lnTo>
                  <a:lnTo>
                    <a:pt x="4207" y="4069"/>
                  </a:lnTo>
                  <a:lnTo>
                    <a:pt x="4000" y="4199"/>
                  </a:lnTo>
                  <a:lnTo>
                    <a:pt x="3793" y="4311"/>
                  </a:lnTo>
                  <a:lnTo>
                    <a:pt x="3585" y="4415"/>
                  </a:lnTo>
                  <a:lnTo>
                    <a:pt x="3369" y="4510"/>
                  </a:lnTo>
                  <a:lnTo>
                    <a:pt x="3154" y="4596"/>
                  </a:lnTo>
                  <a:lnTo>
                    <a:pt x="2938" y="4665"/>
                  </a:lnTo>
                  <a:lnTo>
                    <a:pt x="2713" y="4717"/>
                  </a:lnTo>
                  <a:lnTo>
                    <a:pt x="2497" y="4760"/>
                  </a:lnTo>
                  <a:lnTo>
                    <a:pt x="2272" y="4777"/>
                  </a:lnTo>
                  <a:lnTo>
                    <a:pt x="2152" y="4777"/>
                  </a:lnTo>
                  <a:lnTo>
                    <a:pt x="2039" y="4769"/>
                  </a:lnTo>
                  <a:lnTo>
                    <a:pt x="1927" y="4760"/>
                  </a:lnTo>
                  <a:lnTo>
                    <a:pt x="1815" y="4743"/>
                  </a:lnTo>
                  <a:lnTo>
                    <a:pt x="1504" y="4691"/>
                  </a:lnTo>
                  <a:lnTo>
                    <a:pt x="1348" y="4665"/>
                  </a:lnTo>
                  <a:lnTo>
                    <a:pt x="1201" y="4657"/>
                  </a:lnTo>
                  <a:lnTo>
                    <a:pt x="1054" y="4657"/>
                  </a:lnTo>
                  <a:lnTo>
                    <a:pt x="985" y="4665"/>
                  </a:lnTo>
                  <a:lnTo>
                    <a:pt x="916" y="4682"/>
                  </a:lnTo>
                  <a:lnTo>
                    <a:pt x="847" y="4708"/>
                  </a:lnTo>
                  <a:lnTo>
                    <a:pt x="787" y="4743"/>
                  </a:lnTo>
                  <a:lnTo>
                    <a:pt x="735" y="4777"/>
                  </a:lnTo>
                  <a:lnTo>
                    <a:pt x="674" y="4829"/>
                  </a:lnTo>
                  <a:lnTo>
                    <a:pt x="640" y="4872"/>
                  </a:lnTo>
                  <a:lnTo>
                    <a:pt x="614" y="4916"/>
                  </a:lnTo>
                  <a:lnTo>
                    <a:pt x="562" y="5019"/>
                  </a:lnTo>
                  <a:lnTo>
                    <a:pt x="528" y="5123"/>
                  </a:lnTo>
                  <a:lnTo>
                    <a:pt x="493" y="5235"/>
                  </a:lnTo>
                  <a:lnTo>
                    <a:pt x="363" y="5771"/>
                  </a:lnTo>
                  <a:lnTo>
                    <a:pt x="251" y="6306"/>
                  </a:lnTo>
                  <a:lnTo>
                    <a:pt x="165" y="6851"/>
                  </a:lnTo>
                  <a:lnTo>
                    <a:pt x="96" y="7395"/>
                  </a:lnTo>
                  <a:lnTo>
                    <a:pt x="44" y="7939"/>
                  </a:lnTo>
                  <a:lnTo>
                    <a:pt x="9" y="8492"/>
                  </a:lnTo>
                  <a:lnTo>
                    <a:pt x="1" y="9045"/>
                  </a:lnTo>
                  <a:lnTo>
                    <a:pt x="18" y="9589"/>
                  </a:lnTo>
                  <a:lnTo>
                    <a:pt x="27" y="9736"/>
                  </a:lnTo>
                  <a:lnTo>
                    <a:pt x="35" y="9805"/>
                  </a:lnTo>
                  <a:lnTo>
                    <a:pt x="44" y="9874"/>
                  </a:lnTo>
                  <a:lnTo>
                    <a:pt x="70" y="9943"/>
                  </a:lnTo>
                  <a:lnTo>
                    <a:pt x="96" y="10012"/>
                  </a:lnTo>
                  <a:lnTo>
                    <a:pt x="130" y="10073"/>
                  </a:lnTo>
                  <a:lnTo>
                    <a:pt x="173" y="10124"/>
                  </a:lnTo>
                  <a:lnTo>
                    <a:pt x="217" y="10159"/>
                  </a:lnTo>
                  <a:lnTo>
                    <a:pt x="268" y="10194"/>
                  </a:lnTo>
                  <a:lnTo>
                    <a:pt x="363" y="10245"/>
                  </a:lnTo>
                  <a:lnTo>
                    <a:pt x="476" y="10280"/>
                  </a:lnTo>
                  <a:lnTo>
                    <a:pt x="588" y="10314"/>
                  </a:lnTo>
                  <a:lnTo>
                    <a:pt x="700" y="10349"/>
                  </a:lnTo>
                  <a:lnTo>
                    <a:pt x="804" y="10392"/>
                  </a:lnTo>
                  <a:lnTo>
                    <a:pt x="1011" y="10487"/>
                  </a:lnTo>
                  <a:lnTo>
                    <a:pt x="1210" y="10591"/>
                  </a:lnTo>
                  <a:lnTo>
                    <a:pt x="1409" y="10720"/>
                  </a:lnTo>
                  <a:lnTo>
                    <a:pt x="1590" y="10850"/>
                  </a:lnTo>
                  <a:lnTo>
                    <a:pt x="1771" y="10997"/>
                  </a:lnTo>
                  <a:lnTo>
                    <a:pt x="1944" y="11152"/>
                  </a:lnTo>
                  <a:lnTo>
                    <a:pt x="2117" y="11308"/>
                  </a:lnTo>
                  <a:lnTo>
                    <a:pt x="2462" y="11636"/>
                  </a:lnTo>
                  <a:lnTo>
                    <a:pt x="2808" y="11964"/>
                  </a:lnTo>
                  <a:lnTo>
                    <a:pt x="2981" y="12120"/>
                  </a:lnTo>
                  <a:lnTo>
                    <a:pt x="3162" y="12275"/>
                  </a:lnTo>
                  <a:lnTo>
                    <a:pt x="3352" y="12413"/>
                  </a:lnTo>
                  <a:lnTo>
                    <a:pt x="3542" y="12552"/>
                  </a:lnTo>
                  <a:lnTo>
                    <a:pt x="3689" y="12647"/>
                  </a:lnTo>
                  <a:lnTo>
                    <a:pt x="3836" y="12733"/>
                  </a:lnTo>
                  <a:lnTo>
                    <a:pt x="3991" y="12811"/>
                  </a:lnTo>
                  <a:lnTo>
                    <a:pt x="4138" y="12889"/>
                  </a:lnTo>
                  <a:lnTo>
                    <a:pt x="4458" y="13027"/>
                  </a:lnTo>
                  <a:lnTo>
                    <a:pt x="4777" y="13156"/>
                  </a:lnTo>
                  <a:lnTo>
                    <a:pt x="5434" y="13390"/>
                  </a:lnTo>
                  <a:lnTo>
                    <a:pt x="5762" y="13511"/>
                  </a:lnTo>
                  <a:lnTo>
                    <a:pt x="6082" y="13631"/>
                  </a:lnTo>
                  <a:lnTo>
                    <a:pt x="6410" y="13770"/>
                  </a:lnTo>
                  <a:lnTo>
                    <a:pt x="6566" y="13847"/>
                  </a:lnTo>
                  <a:lnTo>
                    <a:pt x="6721" y="13934"/>
                  </a:lnTo>
                  <a:lnTo>
                    <a:pt x="6877" y="14020"/>
                  </a:lnTo>
                  <a:lnTo>
                    <a:pt x="7023" y="14115"/>
                  </a:lnTo>
                  <a:lnTo>
                    <a:pt x="7162" y="14210"/>
                  </a:lnTo>
                  <a:lnTo>
                    <a:pt x="7300" y="14323"/>
                  </a:lnTo>
                  <a:lnTo>
                    <a:pt x="7438" y="14426"/>
                  </a:lnTo>
                  <a:lnTo>
                    <a:pt x="7559" y="14547"/>
                  </a:lnTo>
                  <a:lnTo>
                    <a:pt x="7680" y="14668"/>
                  </a:lnTo>
                  <a:lnTo>
                    <a:pt x="7792" y="14798"/>
                  </a:lnTo>
                  <a:lnTo>
                    <a:pt x="7887" y="14936"/>
                  </a:lnTo>
                  <a:lnTo>
                    <a:pt x="7982" y="15083"/>
                  </a:lnTo>
                  <a:lnTo>
                    <a:pt x="8060" y="15229"/>
                  </a:lnTo>
                  <a:lnTo>
                    <a:pt x="8129" y="15394"/>
                  </a:lnTo>
                  <a:lnTo>
                    <a:pt x="8172" y="15532"/>
                  </a:lnTo>
                  <a:lnTo>
                    <a:pt x="8215" y="15679"/>
                  </a:lnTo>
                  <a:lnTo>
                    <a:pt x="8250" y="15826"/>
                  </a:lnTo>
                  <a:lnTo>
                    <a:pt x="8276" y="15981"/>
                  </a:lnTo>
                  <a:lnTo>
                    <a:pt x="8319" y="16283"/>
                  </a:lnTo>
                  <a:lnTo>
                    <a:pt x="8354" y="16586"/>
                  </a:lnTo>
                  <a:lnTo>
                    <a:pt x="8405" y="16888"/>
                  </a:lnTo>
                  <a:lnTo>
                    <a:pt x="8440" y="17035"/>
                  </a:lnTo>
                  <a:lnTo>
                    <a:pt x="8475" y="17182"/>
                  </a:lnTo>
                  <a:lnTo>
                    <a:pt x="8518" y="17320"/>
                  </a:lnTo>
                  <a:lnTo>
                    <a:pt x="8578" y="17458"/>
                  </a:lnTo>
                  <a:lnTo>
                    <a:pt x="8639" y="17588"/>
                  </a:lnTo>
                  <a:lnTo>
                    <a:pt x="8725" y="17717"/>
                  </a:lnTo>
                  <a:lnTo>
                    <a:pt x="8777" y="17795"/>
                  </a:lnTo>
                  <a:lnTo>
                    <a:pt x="8846" y="17864"/>
                  </a:lnTo>
                  <a:lnTo>
                    <a:pt x="8906" y="17933"/>
                  </a:lnTo>
                  <a:lnTo>
                    <a:pt x="8984" y="17994"/>
                  </a:lnTo>
                  <a:lnTo>
                    <a:pt x="9053" y="18045"/>
                  </a:lnTo>
                  <a:lnTo>
                    <a:pt x="9140" y="18097"/>
                  </a:lnTo>
                  <a:lnTo>
                    <a:pt x="9217" y="18149"/>
                  </a:lnTo>
                  <a:lnTo>
                    <a:pt x="9304" y="18184"/>
                  </a:lnTo>
                  <a:lnTo>
                    <a:pt x="9390" y="18218"/>
                  </a:lnTo>
                  <a:lnTo>
                    <a:pt x="9477" y="18253"/>
                  </a:lnTo>
                  <a:lnTo>
                    <a:pt x="9572" y="18279"/>
                  </a:lnTo>
                  <a:lnTo>
                    <a:pt x="9667" y="18296"/>
                  </a:lnTo>
                  <a:lnTo>
                    <a:pt x="9857" y="18322"/>
                  </a:lnTo>
                  <a:lnTo>
                    <a:pt x="10047" y="18322"/>
                  </a:lnTo>
                  <a:lnTo>
                    <a:pt x="10245" y="18313"/>
                  </a:lnTo>
                  <a:lnTo>
                    <a:pt x="10435" y="18279"/>
                  </a:lnTo>
                  <a:lnTo>
                    <a:pt x="10625" y="18227"/>
                  </a:lnTo>
                  <a:lnTo>
                    <a:pt x="10807" y="18158"/>
                  </a:lnTo>
                  <a:lnTo>
                    <a:pt x="10988" y="18063"/>
                  </a:lnTo>
                  <a:lnTo>
                    <a:pt x="11066" y="18011"/>
                  </a:lnTo>
                  <a:lnTo>
                    <a:pt x="11152" y="17959"/>
                  </a:lnTo>
                  <a:lnTo>
                    <a:pt x="11230" y="17899"/>
                  </a:lnTo>
                  <a:lnTo>
                    <a:pt x="11299" y="17838"/>
                  </a:lnTo>
                  <a:lnTo>
                    <a:pt x="11377" y="17769"/>
                  </a:lnTo>
                  <a:lnTo>
                    <a:pt x="11437" y="17700"/>
                  </a:lnTo>
                  <a:lnTo>
                    <a:pt x="11541" y="17570"/>
                  </a:lnTo>
                  <a:lnTo>
                    <a:pt x="11636" y="17441"/>
                  </a:lnTo>
                  <a:lnTo>
                    <a:pt x="11817" y="17182"/>
                  </a:lnTo>
                  <a:lnTo>
                    <a:pt x="11904" y="17052"/>
                  </a:lnTo>
                  <a:lnTo>
                    <a:pt x="12007" y="16931"/>
                  </a:lnTo>
                  <a:lnTo>
                    <a:pt x="12111" y="16810"/>
                  </a:lnTo>
                  <a:lnTo>
                    <a:pt x="12223" y="16707"/>
                  </a:lnTo>
                  <a:lnTo>
                    <a:pt x="12362" y="16612"/>
                  </a:lnTo>
                  <a:lnTo>
                    <a:pt x="12508" y="16534"/>
                  </a:lnTo>
                  <a:lnTo>
                    <a:pt x="12664" y="16465"/>
                  </a:lnTo>
                  <a:lnTo>
                    <a:pt x="12819" y="16413"/>
                  </a:lnTo>
                  <a:lnTo>
                    <a:pt x="12984" y="16370"/>
                  </a:lnTo>
                  <a:lnTo>
                    <a:pt x="13148" y="16335"/>
                  </a:lnTo>
                  <a:lnTo>
                    <a:pt x="13320" y="16309"/>
                  </a:lnTo>
                  <a:lnTo>
                    <a:pt x="13485" y="16292"/>
                  </a:lnTo>
                  <a:lnTo>
                    <a:pt x="14003" y="16232"/>
                  </a:lnTo>
                  <a:lnTo>
                    <a:pt x="14521" y="16197"/>
                  </a:lnTo>
                  <a:lnTo>
                    <a:pt x="15039" y="16171"/>
                  </a:lnTo>
                  <a:lnTo>
                    <a:pt x="15566" y="16171"/>
                  </a:lnTo>
                  <a:lnTo>
                    <a:pt x="16085" y="16180"/>
                  </a:lnTo>
                  <a:lnTo>
                    <a:pt x="16603" y="16214"/>
                  </a:lnTo>
                  <a:lnTo>
                    <a:pt x="17121" y="16266"/>
                  </a:lnTo>
                  <a:lnTo>
                    <a:pt x="17639" y="16327"/>
                  </a:lnTo>
                  <a:lnTo>
                    <a:pt x="17890" y="16370"/>
                  </a:lnTo>
                  <a:lnTo>
                    <a:pt x="18011" y="16396"/>
                  </a:lnTo>
                  <a:lnTo>
                    <a:pt x="18140" y="16430"/>
                  </a:lnTo>
                  <a:lnTo>
                    <a:pt x="18253" y="16482"/>
                  </a:lnTo>
                  <a:lnTo>
                    <a:pt x="18365" y="16534"/>
                  </a:lnTo>
                  <a:lnTo>
                    <a:pt x="18469" y="16603"/>
                  </a:lnTo>
                  <a:lnTo>
                    <a:pt x="18564" y="16681"/>
                  </a:lnTo>
                  <a:lnTo>
                    <a:pt x="18624" y="16750"/>
                  </a:lnTo>
                  <a:lnTo>
                    <a:pt x="18685" y="16819"/>
                  </a:lnTo>
                  <a:lnTo>
                    <a:pt x="18788" y="16974"/>
                  </a:lnTo>
                  <a:lnTo>
                    <a:pt x="18892" y="17130"/>
                  </a:lnTo>
                  <a:lnTo>
                    <a:pt x="18952" y="17208"/>
                  </a:lnTo>
                  <a:lnTo>
                    <a:pt x="19013" y="17277"/>
                  </a:lnTo>
                  <a:lnTo>
                    <a:pt x="19073" y="17337"/>
                  </a:lnTo>
                  <a:lnTo>
                    <a:pt x="19142" y="17389"/>
                  </a:lnTo>
                  <a:lnTo>
                    <a:pt x="19220" y="17441"/>
                  </a:lnTo>
                  <a:lnTo>
                    <a:pt x="19289" y="17475"/>
                  </a:lnTo>
                  <a:lnTo>
                    <a:pt x="19376" y="17519"/>
                  </a:lnTo>
                  <a:lnTo>
                    <a:pt x="19453" y="17544"/>
                  </a:lnTo>
                  <a:lnTo>
                    <a:pt x="19626" y="17596"/>
                  </a:lnTo>
                  <a:lnTo>
                    <a:pt x="19808" y="17622"/>
                  </a:lnTo>
                  <a:lnTo>
                    <a:pt x="19989" y="17648"/>
                  </a:lnTo>
                  <a:lnTo>
                    <a:pt x="20170" y="17657"/>
                  </a:lnTo>
                  <a:lnTo>
                    <a:pt x="20352" y="17665"/>
                  </a:lnTo>
                  <a:lnTo>
                    <a:pt x="20576" y="17657"/>
                  </a:lnTo>
                  <a:lnTo>
                    <a:pt x="20801" y="17648"/>
                  </a:lnTo>
                  <a:lnTo>
                    <a:pt x="20913" y="17631"/>
                  </a:lnTo>
                  <a:lnTo>
                    <a:pt x="21026" y="17614"/>
                  </a:lnTo>
                  <a:lnTo>
                    <a:pt x="21138" y="17588"/>
                  </a:lnTo>
                  <a:lnTo>
                    <a:pt x="21242" y="17562"/>
                  </a:lnTo>
                  <a:lnTo>
                    <a:pt x="21345" y="17527"/>
                  </a:lnTo>
                  <a:lnTo>
                    <a:pt x="21440" y="17484"/>
                  </a:lnTo>
                  <a:lnTo>
                    <a:pt x="21527" y="17432"/>
                  </a:lnTo>
                  <a:lnTo>
                    <a:pt x="21613" y="17372"/>
                  </a:lnTo>
                  <a:lnTo>
                    <a:pt x="21682" y="17303"/>
                  </a:lnTo>
                  <a:lnTo>
                    <a:pt x="21751" y="17225"/>
                  </a:lnTo>
                  <a:lnTo>
                    <a:pt x="21803" y="17139"/>
                  </a:lnTo>
                  <a:lnTo>
                    <a:pt x="21846" y="17043"/>
                  </a:lnTo>
                  <a:lnTo>
                    <a:pt x="21872" y="16957"/>
                  </a:lnTo>
                  <a:lnTo>
                    <a:pt x="21881" y="16879"/>
                  </a:lnTo>
                  <a:lnTo>
                    <a:pt x="21889" y="16784"/>
                  </a:lnTo>
                  <a:lnTo>
                    <a:pt x="21889" y="16698"/>
                  </a:lnTo>
                  <a:lnTo>
                    <a:pt x="21872" y="16525"/>
                  </a:lnTo>
                  <a:lnTo>
                    <a:pt x="21846" y="16344"/>
                  </a:lnTo>
                  <a:lnTo>
                    <a:pt x="21820" y="16162"/>
                  </a:lnTo>
                  <a:lnTo>
                    <a:pt x="21803" y="15990"/>
                  </a:lnTo>
                  <a:lnTo>
                    <a:pt x="21794" y="15903"/>
                  </a:lnTo>
                  <a:lnTo>
                    <a:pt x="21803" y="15817"/>
                  </a:lnTo>
                  <a:lnTo>
                    <a:pt x="21820" y="15731"/>
                  </a:lnTo>
                  <a:lnTo>
                    <a:pt x="21846" y="15644"/>
                  </a:lnTo>
                  <a:lnTo>
                    <a:pt x="21881" y="15558"/>
                  </a:lnTo>
                  <a:lnTo>
                    <a:pt x="21924" y="15471"/>
                  </a:lnTo>
                  <a:lnTo>
                    <a:pt x="21976" y="15402"/>
                  </a:lnTo>
                  <a:lnTo>
                    <a:pt x="22036" y="15325"/>
                  </a:lnTo>
                  <a:lnTo>
                    <a:pt x="22174" y="15195"/>
                  </a:lnTo>
                  <a:lnTo>
                    <a:pt x="22321" y="15065"/>
                  </a:lnTo>
                  <a:lnTo>
                    <a:pt x="22572" y="14832"/>
                  </a:lnTo>
                  <a:lnTo>
                    <a:pt x="22814" y="14590"/>
                  </a:lnTo>
                  <a:lnTo>
                    <a:pt x="23047" y="14340"/>
                  </a:lnTo>
                  <a:lnTo>
                    <a:pt x="23271" y="14081"/>
                  </a:lnTo>
                  <a:lnTo>
                    <a:pt x="23487" y="13813"/>
                  </a:lnTo>
                  <a:lnTo>
                    <a:pt x="23695" y="13545"/>
                  </a:lnTo>
                  <a:lnTo>
                    <a:pt x="23893" y="13260"/>
                  </a:lnTo>
                  <a:lnTo>
                    <a:pt x="24075" y="12975"/>
                  </a:lnTo>
                  <a:lnTo>
                    <a:pt x="24256" y="12681"/>
                  </a:lnTo>
                  <a:lnTo>
                    <a:pt x="24412" y="12379"/>
                  </a:lnTo>
                  <a:lnTo>
                    <a:pt x="24567" y="12068"/>
                  </a:lnTo>
                  <a:lnTo>
                    <a:pt x="24705" y="11757"/>
                  </a:lnTo>
                  <a:lnTo>
                    <a:pt x="24835" y="11437"/>
                  </a:lnTo>
                  <a:lnTo>
                    <a:pt x="24947" y="11118"/>
                  </a:lnTo>
                  <a:lnTo>
                    <a:pt x="25042" y="10790"/>
                  </a:lnTo>
                  <a:lnTo>
                    <a:pt x="25129" y="10461"/>
                  </a:lnTo>
                  <a:lnTo>
                    <a:pt x="25198" y="10124"/>
                  </a:lnTo>
                  <a:lnTo>
                    <a:pt x="25250" y="9788"/>
                  </a:lnTo>
                  <a:lnTo>
                    <a:pt x="25293" y="9442"/>
                  </a:lnTo>
                  <a:lnTo>
                    <a:pt x="25310" y="9105"/>
                  </a:lnTo>
                  <a:lnTo>
                    <a:pt x="25319" y="8760"/>
                  </a:lnTo>
                  <a:lnTo>
                    <a:pt x="25310" y="8414"/>
                  </a:lnTo>
                  <a:lnTo>
                    <a:pt x="25293" y="8077"/>
                  </a:lnTo>
                  <a:lnTo>
                    <a:pt x="25250" y="7732"/>
                  </a:lnTo>
                  <a:lnTo>
                    <a:pt x="25198" y="7395"/>
                  </a:lnTo>
                  <a:lnTo>
                    <a:pt x="25129" y="7067"/>
                  </a:lnTo>
                  <a:lnTo>
                    <a:pt x="25042" y="6730"/>
                  </a:lnTo>
                  <a:lnTo>
                    <a:pt x="24939" y="6410"/>
                  </a:lnTo>
                  <a:lnTo>
                    <a:pt x="24818" y="6090"/>
                  </a:lnTo>
                  <a:lnTo>
                    <a:pt x="24679" y="5771"/>
                  </a:lnTo>
                  <a:lnTo>
                    <a:pt x="24533" y="5469"/>
                  </a:lnTo>
                  <a:lnTo>
                    <a:pt x="24360" y="5166"/>
                  </a:lnTo>
                  <a:lnTo>
                    <a:pt x="24178" y="4872"/>
                  </a:lnTo>
                  <a:lnTo>
                    <a:pt x="23980" y="4587"/>
                  </a:lnTo>
                  <a:lnTo>
                    <a:pt x="23764" y="4311"/>
                  </a:lnTo>
                  <a:lnTo>
                    <a:pt x="23531" y="4043"/>
                  </a:lnTo>
                  <a:lnTo>
                    <a:pt x="23289" y="3784"/>
                  </a:lnTo>
                  <a:lnTo>
                    <a:pt x="23038" y="3534"/>
                  </a:lnTo>
                  <a:lnTo>
                    <a:pt x="22779" y="3300"/>
                  </a:lnTo>
                  <a:lnTo>
                    <a:pt x="22503" y="3067"/>
                  </a:lnTo>
                  <a:lnTo>
                    <a:pt x="22226" y="2851"/>
                  </a:lnTo>
                  <a:lnTo>
                    <a:pt x="21933" y="2644"/>
                  </a:lnTo>
                  <a:lnTo>
                    <a:pt x="21639" y="2445"/>
                  </a:lnTo>
                  <a:lnTo>
                    <a:pt x="21337" y="2264"/>
                  </a:lnTo>
                  <a:lnTo>
                    <a:pt x="21026" y="2091"/>
                  </a:lnTo>
                  <a:lnTo>
                    <a:pt x="20715" y="1927"/>
                  </a:lnTo>
                  <a:lnTo>
                    <a:pt x="20395" y="1780"/>
                  </a:lnTo>
                  <a:lnTo>
                    <a:pt x="20075" y="1642"/>
                  </a:lnTo>
                  <a:lnTo>
                    <a:pt x="19082" y="1236"/>
                  </a:lnTo>
                  <a:lnTo>
                    <a:pt x="18745" y="1106"/>
                  </a:lnTo>
                  <a:lnTo>
                    <a:pt x="18443" y="994"/>
                  </a:lnTo>
                  <a:lnTo>
                    <a:pt x="18296" y="951"/>
                  </a:lnTo>
                  <a:lnTo>
                    <a:pt x="18140" y="916"/>
                  </a:lnTo>
                  <a:lnTo>
                    <a:pt x="17778" y="839"/>
                  </a:lnTo>
                  <a:lnTo>
                    <a:pt x="17329" y="761"/>
                  </a:lnTo>
                  <a:lnTo>
                    <a:pt x="16724" y="666"/>
                  </a:lnTo>
                  <a:lnTo>
                    <a:pt x="16525" y="640"/>
                  </a:lnTo>
                  <a:lnTo>
                    <a:pt x="16292" y="623"/>
                  </a:lnTo>
                  <a:lnTo>
                    <a:pt x="15756" y="597"/>
                  </a:lnTo>
                  <a:lnTo>
                    <a:pt x="15160" y="579"/>
                  </a:lnTo>
                  <a:lnTo>
                    <a:pt x="14513" y="579"/>
                  </a:lnTo>
                  <a:lnTo>
                    <a:pt x="13865" y="588"/>
                  </a:lnTo>
                  <a:lnTo>
                    <a:pt x="13225" y="605"/>
                  </a:lnTo>
                  <a:lnTo>
                    <a:pt x="12629" y="631"/>
                  </a:lnTo>
                  <a:lnTo>
                    <a:pt x="12111" y="666"/>
                  </a:lnTo>
                  <a:lnTo>
                    <a:pt x="11748" y="709"/>
                  </a:lnTo>
                  <a:lnTo>
                    <a:pt x="11394" y="761"/>
                  </a:lnTo>
                  <a:lnTo>
                    <a:pt x="11031" y="821"/>
                  </a:lnTo>
                  <a:lnTo>
                    <a:pt x="10677" y="908"/>
                  </a:lnTo>
                  <a:lnTo>
                    <a:pt x="10332" y="994"/>
                  </a:lnTo>
                  <a:lnTo>
                    <a:pt x="9978" y="1098"/>
                  </a:lnTo>
                  <a:lnTo>
                    <a:pt x="9632" y="1210"/>
                  </a:lnTo>
                  <a:lnTo>
                    <a:pt x="9287" y="1322"/>
                  </a:lnTo>
                  <a:lnTo>
                    <a:pt x="8976" y="1089"/>
                  </a:lnTo>
                  <a:lnTo>
                    <a:pt x="8656" y="873"/>
                  </a:lnTo>
                  <a:lnTo>
                    <a:pt x="8492" y="769"/>
                  </a:lnTo>
                  <a:lnTo>
                    <a:pt x="8319" y="666"/>
                  </a:lnTo>
                  <a:lnTo>
                    <a:pt x="8155" y="571"/>
                  </a:lnTo>
                  <a:lnTo>
                    <a:pt x="7982" y="484"/>
                  </a:lnTo>
                  <a:lnTo>
                    <a:pt x="7809" y="407"/>
                  </a:lnTo>
                  <a:lnTo>
                    <a:pt x="7637" y="329"/>
                  </a:lnTo>
                  <a:lnTo>
                    <a:pt x="7464" y="260"/>
                  </a:lnTo>
                  <a:lnTo>
                    <a:pt x="7282" y="191"/>
                  </a:lnTo>
                  <a:lnTo>
                    <a:pt x="7101" y="139"/>
                  </a:lnTo>
                  <a:lnTo>
                    <a:pt x="6911" y="87"/>
                  </a:lnTo>
                  <a:lnTo>
                    <a:pt x="6730" y="44"/>
                  </a:lnTo>
                  <a:lnTo>
                    <a:pt x="6531" y="18"/>
                  </a:lnTo>
                  <a:lnTo>
                    <a:pt x="64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-3693635" y="3384423"/>
              <a:ext cx="1000987" cy="724360"/>
            </a:xfrm>
            <a:custGeom>
              <a:rect b="b" l="l" r="r" t="t"/>
              <a:pathLst>
                <a:path extrusionOk="0" fill="none" h="18322" w="25319">
                  <a:moveTo>
                    <a:pt x="24360" y="5166"/>
                  </a:moveTo>
                  <a:lnTo>
                    <a:pt x="24360" y="5166"/>
                  </a:lnTo>
                  <a:lnTo>
                    <a:pt x="24178" y="4872"/>
                  </a:lnTo>
                  <a:lnTo>
                    <a:pt x="23980" y="4587"/>
                  </a:lnTo>
                  <a:lnTo>
                    <a:pt x="23764" y="4311"/>
                  </a:lnTo>
                  <a:lnTo>
                    <a:pt x="23531" y="4043"/>
                  </a:lnTo>
                  <a:lnTo>
                    <a:pt x="23289" y="3784"/>
                  </a:lnTo>
                  <a:lnTo>
                    <a:pt x="23038" y="3534"/>
                  </a:lnTo>
                  <a:lnTo>
                    <a:pt x="22779" y="3300"/>
                  </a:lnTo>
                  <a:lnTo>
                    <a:pt x="22503" y="3067"/>
                  </a:lnTo>
                  <a:lnTo>
                    <a:pt x="22226" y="2851"/>
                  </a:lnTo>
                  <a:lnTo>
                    <a:pt x="21933" y="2644"/>
                  </a:lnTo>
                  <a:lnTo>
                    <a:pt x="21639" y="2445"/>
                  </a:lnTo>
                  <a:lnTo>
                    <a:pt x="21337" y="2264"/>
                  </a:lnTo>
                  <a:lnTo>
                    <a:pt x="21026" y="2091"/>
                  </a:lnTo>
                  <a:lnTo>
                    <a:pt x="20715" y="1927"/>
                  </a:lnTo>
                  <a:lnTo>
                    <a:pt x="20395" y="1780"/>
                  </a:lnTo>
                  <a:lnTo>
                    <a:pt x="20075" y="1642"/>
                  </a:lnTo>
                  <a:lnTo>
                    <a:pt x="20075" y="1642"/>
                  </a:lnTo>
                  <a:lnTo>
                    <a:pt x="19082" y="1236"/>
                  </a:lnTo>
                  <a:lnTo>
                    <a:pt x="18745" y="1106"/>
                  </a:lnTo>
                  <a:lnTo>
                    <a:pt x="18443" y="994"/>
                  </a:lnTo>
                  <a:lnTo>
                    <a:pt x="18296" y="951"/>
                  </a:lnTo>
                  <a:lnTo>
                    <a:pt x="18140" y="916"/>
                  </a:lnTo>
                  <a:lnTo>
                    <a:pt x="17778" y="839"/>
                  </a:lnTo>
                  <a:lnTo>
                    <a:pt x="17329" y="761"/>
                  </a:lnTo>
                  <a:lnTo>
                    <a:pt x="16724" y="666"/>
                  </a:lnTo>
                  <a:lnTo>
                    <a:pt x="16724" y="666"/>
                  </a:lnTo>
                  <a:lnTo>
                    <a:pt x="16525" y="640"/>
                  </a:lnTo>
                  <a:lnTo>
                    <a:pt x="16292" y="623"/>
                  </a:lnTo>
                  <a:lnTo>
                    <a:pt x="15756" y="597"/>
                  </a:lnTo>
                  <a:lnTo>
                    <a:pt x="15160" y="579"/>
                  </a:lnTo>
                  <a:lnTo>
                    <a:pt x="14513" y="579"/>
                  </a:lnTo>
                  <a:lnTo>
                    <a:pt x="13865" y="588"/>
                  </a:lnTo>
                  <a:lnTo>
                    <a:pt x="13225" y="605"/>
                  </a:lnTo>
                  <a:lnTo>
                    <a:pt x="12629" y="631"/>
                  </a:lnTo>
                  <a:lnTo>
                    <a:pt x="12111" y="666"/>
                  </a:lnTo>
                  <a:lnTo>
                    <a:pt x="12111" y="666"/>
                  </a:lnTo>
                  <a:lnTo>
                    <a:pt x="11748" y="709"/>
                  </a:lnTo>
                  <a:lnTo>
                    <a:pt x="11394" y="761"/>
                  </a:lnTo>
                  <a:lnTo>
                    <a:pt x="11031" y="821"/>
                  </a:lnTo>
                  <a:lnTo>
                    <a:pt x="10677" y="908"/>
                  </a:lnTo>
                  <a:lnTo>
                    <a:pt x="10332" y="994"/>
                  </a:lnTo>
                  <a:lnTo>
                    <a:pt x="9978" y="1098"/>
                  </a:lnTo>
                  <a:lnTo>
                    <a:pt x="9632" y="1210"/>
                  </a:lnTo>
                  <a:lnTo>
                    <a:pt x="9287" y="1322"/>
                  </a:lnTo>
                  <a:lnTo>
                    <a:pt x="9287" y="1322"/>
                  </a:lnTo>
                  <a:lnTo>
                    <a:pt x="8976" y="1089"/>
                  </a:lnTo>
                  <a:lnTo>
                    <a:pt x="8656" y="873"/>
                  </a:lnTo>
                  <a:lnTo>
                    <a:pt x="8492" y="769"/>
                  </a:lnTo>
                  <a:lnTo>
                    <a:pt x="8319" y="666"/>
                  </a:lnTo>
                  <a:lnTo>
                    <a:pt x="8155" y="571"/>
                  </a:lnTo>
                  <a:lnTo>
                    <a:pt x="7982" y="484"/>
                  </a:lnTo>
                  <a:lnTo>
                    <a:pt x="7809" y="407"/>
                  </a:lnTo>
                  <a:lnTo>
                    <a:pt x="7637" y="329"/>
                  </a:lnTo>
                  <a:lnTo>
                    <a:pt x="7464" y="260"/>
                  </a:lnTo>
                  <a:lnTo>
                    <a:pt x="7282" y="191"/>
                  </a:lnTo>
                  <a:lnTo>
                    <a:pt x="7101" y="139"/>
                  </a:lnTo>
                  <a:lnTo>
                    <a:pt x="6911" y="87"/>
                  </a:lnTo>
                  <a:lnTo>
                    <a:pt x="6730" y="44"/>
                  </a:lnTo>
                  <a:lnTo>
                    <a:pt x="6531" y="18"/>
                  </a:lnTo>
                  <a:lnTo>
                    <a:pt x="6531" y="18"/>
                  </a:lnTo>
                  <a:lnTo>
                    <a:pt x="6410" y="1"/>
                  </a:lnTo>
                  <a:lnTo>
                    <a:pt x="6289" y="1"/>
                  </a:lnTo>
                  <a:lnTo>
                    <a:pt x="6229" y="9"/>
                  </a:lnTo>
                  <a:lnTo>
                    <a:pt x="6168" y="27"/>
                  </a:lnTo>
                  <a:lnTo>
                    <a:pt x="6116" y="44"/>
                  </a:lnTo>
                  <a:lnTo>
                    <a:pt x="6065" y="78"/>
                  </a:lnTo>
                  <a:lnTo>
                    <a:pt x="6065" y="78"/>
                  </a:lnTo>
                  <a:lnTo>
                    <a:pt x="6030" y="113"/>
                  </a:lnTo>
                  <a:lnTo>
                    <a:pt x="6004" y="147"/>
                  </a:lnTo>
                  <a:lnTo>
                    <a:pt x="5978" y="182"/>
                  </a:lnTo>
                  <a:lnTo>
                    <a:pt x="5961" y="225"/>
                  </a:lnTo>
                  <a:lnTo>
                    <a:pt x="5935" y="312"/>
                  </a:lnTo>
                  <a:lnTo>
                    <a:pt x="5926" y="407"/>
                  </a:lnTo>
                  <a:lnTo>
                    <a:pt x="5926" y="502"/>
                  </a:lnTo>
                  <a:lnTo>
                    <a:pt x="5944" y="605"/>
                  </a:lnTo>
                  <a:lnTo>
                    <a:pt x="5961" y="700"/>
                  </a:lnTo>
                  <a:lnTo>
                    <a:pt x="5987" y="795"/>
                  </a:lnTo>
                  <a:lnTo>
                    <a:pt x="5987" y="795"/>
                  </a:lnTo>
                  <a:lnTo>
                    <a:pt x="6505" y="2601"/>
                  </a:lnTo>
                  <a:lnTo>
                    <a:pt x="6505" y="2601"/>
                  </a:lnTo>
                  <a:lnTo>
                    <a:pt x="6177" y="2791"/>
                  </a:lnTo>
                  <a:lnTo>
                    <a:pt x="5849" y="2998"/>
                  </a:lnTo>
                  <a:lnTo>
                    <a:pt x="5520" y="3197"/>
                  </a:lnTo>
                  <a:lnTo>
                    <a:pt x="5209" y="3413"/>
                  </a:lnTo>
                  <a:lnTo>
                    <a:pt x="5209" y="3413"/>
                  </a:lnTo>
                  <a:lnTo>
                    <a:pt x="4812" y="3680"/>
                  </a:lnTo>
                  <a:lnTo>
                    <a:pt x="4415" y="3948"/>
                  </a:lnTo>
                  <a:lnTo>
                    <a:pt x="4207" y="4069"/>
                  </a:lnTo>
                  <a:lnTo>
                    <a:pt x="4000" y="4199"/>
                  </a:lnTo>
                  <a:lnTo>
                    <a:pt x="3793" y="4311"/>
                  </a:lnTo>
                  <a:lnTo>
                    <a:pt x="3585" y="4415"/>
                  </a:lnTo>
                  <a:lnTo>
                    <a:pt x="3369" y="4510"/>
                  </a:lnTo>
                  <a:lnTo>
                    <a:pt x="3154" y="4596"/>
                  </a:lnTo>
                  <a:lnTo>
                    <a:pt x="2938" y="4665"/>
                  </a:lnTo>
                  <a:lnTo>
                    <a:pt x="2713" y="4717"/>
                  </a:lnTo>
                  <a:lnTo>
                    <a:pt x="2497" y="4760"/>
                  </a:lnTo>
                  <a:lnTo>
                    <a:pt x="2272" y="4777"/>
                  </a:lnTo>
                  <a:lnTo>
                    <a:pt x="2152" y="4777"/>
                  </a:lnTo>
                  <a:lnTo>
                    <a:pt x="2039" y="4769"/>
                  </a:lnTo>
                  <a:lnTo>
                    <a:pt x="1927" y="4760"/>
                  </a:lnTo>
                  <a:lnTo>
                    <a:pt x="1815" y="4743"/>
                  </a:lnTo>
                  <a:lnTo>
                    <a:pt x="1815" y="4743"/>
                  </a:lnTo>
                  <a:lnTo>
                    <a:pt x="1504" y="4691"/>
                  </a:lnTo>
                  <a:lnTo>
                    <a:pt x="1348" y="4665"/>
                  </a:lnTo>
                  <a:lnTo>
                    <a:pt x="1201" y="4657"/>
                  </a:lnTo>
                  <a:lnTo>
                    <a:pt x="1124" y="4657"/>
                  </a:lnTo>
                  <a:lnTo>
                    <a:pt x="1054" y="4657"/>
                  </a:lnTo>
                  <a:lnTo>
                    <a:pt x="985" y="4665"/>
                  </a:lnTo>
                  <a:lnTo>
                    <a:pt x="916" y="4682"/>
                  </a:lnTo>
                  <a:lnTo>
                    <a:pt x="847" y="4708"/>
                  </a:lnTo>
                  <a:lnTo>
                    <a:pt x="787" y="4743"/>
                  </a:lnTo>
                  <a:lnTo>
                    <a:pt x="735" y="4777"/>
                  </a:lnTo>
                  <a:lnTo>
                    <a:pt x="674" y="4829"/>
                  </a:lnTo>
                  <a:lnTo>
                    <a:pt x="674" y="4829"/>
                  </a:lnTo>
                  <a:lnTo>
                    <a:pt x="640" y="4872"/>
                  </a:lnTo>
                  <a:lnTo>
                    <a:pt x="614" y="4916"/>
                  </a:lnTo>
                  <a:lnTo>
                    <a:pt x="562" y="5019"/>
                  </a:lnTo>
                  <a:lnTo>
                    <a:pt x="528" y="5123"/>
                  </a:lnTo>
                  <a:lnTo>
                    <a:pt x="493" y="5235"/>
                  </a:lnTo>
                  <a:lnTo>
                    <a:pt x="493" y="5235"/>
                  </a:lnTo>
                  <a:lnTo>
                    <a:pt x="363" y="5771"/>
                  </a:lnTo>
                  <a:lnTo>
                    <a:pt x="251" y="6306"/>
                  </a:lnTo>
                  <a:lnTo>
                    <a:pt x="165" y="6851"/>
                  </a:lnTo>
                  <a:lnTo>
                    <a:pt x="96" y="7395"/>
                  </a:lnTo>
                  <a:lnTo>
                    <a:pt x="44" y="7939"/>
                  </a:lnTo>
                  <a:lnTo>
                    <a:pt x="9" y="8492"/>
                  </a:lnTo>
                  <a:lnTo>
                    <a:pt x="1" y="9045"/>
                  </a:lnTo>
                  <a:lnTo>
                    <a:pt x="18" y="9589"/>
                  </a:lnTo>
                  <a:lnTo>
                    <a:pt x="18" y="9589"/>
                  </a:lnTo>
                  <a:lnTo>
                    <a:pt x="27" y="9736"/>
                  </a:lnTo>
                  <a:lnTo>
                    <a:pt x="35" y="9805"/>
                  </a:lnTo>
                  <a:lnTo>
                    <a:pt x="44" y="9874"/>
                  </a:lnTo>
                  <a:lnTo>
                    <a:pt x="70" y="9943"/>
                  </a:lnTo>
                  <a:lnTo>
                    <a:pt x="96" y="10012"/>
                  </a:lnTo>
                  <a:lnTo>
                    <a:pt x="130" y="10073"/>
                  </a:lnTo>
                  <a:lnTo>
                    <a:pt x="173" y="10124"/>
                  </a:lnTo>
                  <a:lnTo>
                    <a:pt x="173" y="10124"/>
                  </a:lnTo>
                  <a:lnTo>
                    <a:pt x="217" y="10159"/>
                  </a:lnTo>
                  <a:lnTo>
                    <a:pt x="268" y="10194"/>
                  </a:lnTo>
                  <a:lnTo>
                    <a:pt x="363" y="10245"/>
                  </a:lnTo>
                  <a:lnTo>
                    <a:pt x="476" y="10280"/>
                  </a:lnTo>
                  <a:lnTo>
                    <a:pt x="588" y="10314"/>
                  </a:lnTo>
                  <a:lnTo>
                    <a:pt x="588" y="10314"/>
                  </a:lnTo>
                  <a:lnTo>
                    <a:pt x="700" y="10349"/>
                  </a:lnTo>
                  <a:lnTo>
                    <a:pt x="804" y="10392"/>
                  </a:lnTo>
                  <a:lnTo>
                    <a:pt x="1011" y="10487"/>
                  </a:lnTo>
                  <a:lnTo>
                    <a:pt x="1210" y="10591"/>
                  </a:lnTo>
                  <a:lnTo>
                    <a:pt x="1409" y="10720"/>
                  </a:lnTo>
                  <a:lnTo>
                    <a:pt x="1590" y="10850"/>
                  </a:lnTo>
                  <a:lnTo>
                    <a:pt x="1771" y="10997"/>
                  </a:lnTo>
                  <a:lnTo>
                    <a:pt x="1944" y="11152"/>
                  </a:lnTo>
                  <a:lnTo>
                    <a:pt x="2117" y="11308"/>
                  </a:lnTo>
                  <a:lnTo>
                    <a:pt x="2462" y="11636"/>
                  </a:lnTo>
                  <a:lnTo>
                    <a:pt x="2808" y="11964"/>
                  </a:lnTo>
                  <a:lnTo>
                    <a:pt x="2981" y="12120"/>
                  </a:lnTo>
                  <a:lnTo>
                    <a:pt x="3162" y="12275"/>
                  </a:lnTo>
                  <a:lnTo>
                    <a:pt x="3352" y="12413"/>
                  </a:lnTo>
                  <a:lnTo>
                    <a:pt x="3542" y="12552"/>
                  </a:lnTo>
                  <a:lnTo>
                    <a:pt x="3542" y="12552"/>
                  </a:lnTo>
                  <a:lnTo>
                    <a:pt x="3689" y="12647"/>
                  </a:lnTo>
                  <a:lnTo>
                    <a:pt x="3836" y="12733"/>
                  </a:lnTo>
                  <a:lnTo>
                    <a:pt x="3991" y="12811"/>
                  </a:lnTo>
                  <a:lnTo>
                    <a:pt x="4138" y="12889"/>
                  </a:lnTo>
                  <a:lnTo>
                    <a:pt x="4458" y="13027"/>
                  </a:lnTo>
                  <a:lnTo>
                    <a:pt x="4777" y="13156"/>
                  </a:lnTo>
                  <a:lnTo>
                    <a:pt x="5434" y="13390"/>
                  </a:lnTo>
                  <a:lnTo>
                    <a:pt x="5762" y="13511"/>
                  </a:lnTo>
                  <a:lnTo>
                    <a:pt x="6082" y="13631"/>
                  </a:lnTo>
                  <a:lnTo>
                    <a:pt x="6082" y="13631"/>
                  </a:lnTo>
                  <a:lnTo>
                    <a:pt x="6410" y="13770"/>
                  </a:lnTo>
                  <a:lnTo>
                    <a:pt x="6566" y="13847"/>
                  </a:lnTo>
                  <a:lnTo>
                    <a:pt x="6721" y="13934"/>
                  </a:lnTo>
                  <a:lnTo>
                    <a:pt x="6877" y="14020"/>
                  </a:lnTo>
                  <a:lnTo>
                    <a:pt x="7023" y="14115"/>
                  </a:lnTo>
                  <a:lnTo>
                    <a:pt x="7162" y="14210"/>
                  </a:lnTo>
                  <a:lnTo>
                    <a:pt x="7300" y="14323"/>
                  </a:lnTo>
                  <a:lnTo>
                    <a:pt x="7438" y="14426"/>
                  </a:lnTo>
                  <a:lnTo>
                    <a:pt x="7559" y="14547"/>
                  </a:lnTo>
                  <a:lnTo>
                    <a:pt x="7680" y="14668"/>
                  </a:lnTo>
                  <a:lnTo>
                    <a:pt x="7792" y="14798"/>
                  </a:lnTo>
                  <a:lnTo>
                    <a:pt x="7887" y="14936"/>
                  </a:lnTo>
                  <a:lnTo>
                    <a:pt x="7982" y="15083"/>
                  </a:lnTo>
                  <a:lnTo>
                    <a:pt x="8060" y="15229"/>
                  </a:lnTo>
                  <a:lnTo>
                    <a:pt x="8129" y="15394"/>
                  </a:lnTo>
                  <a:lnTo>
                    <a:pt x="8129" y="15394"/>
                  </a:lnTo>
                  <a:lnTo>
                    <a:pt x="8172" y="15532"/>
                  </a:lnTo>
                  <a:lnTo>
                    <a:pt x="8215" y="15679"/>
                  </a:lnTo>
                  <a:lnTo>
                    <a:pt x="8250" y="15826"/>
                  </a:lnTo>
                  <a:lnTo>
                    <a:pt x="8276" y="15981"/>
                  </a:lnTo>
                  <a:lnTo>
                    <a:pt x="8319" y="16283"/>
                  </a:lnTo>
                  <a:lnTo>
                    <a:pt x="8354" y="16586"/>
                  </a:lnTo>
                  <a:lnTo>
                    <a:pt x="8405" y="16888"/>
                  </a:lnTo>
                  <a:lnTo>
                    <a:pt x="8440" y="17035"/>
                  </a:lnTo>
                  <a:lnTo>
                    <a:pt x="8475" y="17182"/>
                  </a:lnTo>
                  <a:lnTo>
                    <a:pt x="8518" y="17320"/>
                  </a:lnTo>
                  <a:lnTo>
                    <a:pt x="8578" y="17458"/>
                  </a:lnTo>
                  <a:lnTo>
                    <a:pt x="8639" y="17588"/>
                  </a:lnTo>
                  <a:lnTo>
                    <a:pt x="8725" y="17717"/>
                  </a:lnTo>
                  <a:lnTo>
                    <a:pt x="8725" y="17717"/>
                  </a:lnTo>
                  <a:lnTo>
                    <a:pt x="8777" y="17795"/>
                  </a:lnTo>
                  <a:lnTo>
                    <a:pt x="8846" y="17864"/>
                  </a:lnTo>
                  <a:lnTo>
                    <a:pt x="8906" y="17933"/>
                  </a:lnTo>
                  <a:lnTo>
                    <a:pt x="8984" y="17994"/>
                  </a:lnTo>
                  <a:lnTo>
                    <a:pt x="9053" y="18045"/>
                  </a:lnTo>
                  <a:lnTo>
                    <a:pt x="9140" y="18097"/>
                  </a:lnTo>
                  <a:lnTo>
                    <a:pt x="9217" y="18149"/>
                  </a:lnTo>
                  <a:lnTo>
                    <a:pt x="9304" y="18184"/>
                  </a:lnTo>
                  <a:lnTo>
                    <a:pt x="9390" y="18218"/>
                  </a:lnTo>
                  <a:lnTo>
                    <a:pt x="9477" y="18253"/>
                  </a:lnTo>
                  <a:lnTo>
                    <a:pt x="9572" y="18279"/>
                  </a:lnTo>
                  <a:lnTo>
                    <a:pt x="9667" y="18296"/>
                  </a:lnTo>
                  <a:lnTo>
                    <a:pt x="9857" y="18322"/>
                  </a:lnTo>
                  <a:lnTo>
                    <a:pt x="10047" y="18322"/>
                  </a:lnTo>
                  <a:lnTo>
                    <a:pt x="10245" y="18313"/>
                  </a:lnTo>
                  <a:lnTo>
                    <a:pt x="10435" y="18279"/>
                  </a:lnTo>
                  <a:lnTo>
                    <a:pt x="10625" y="18227"/>
                  </a:lnTo>
                  <a:lnTo>
                    <a:pt x="10807" y="18158"/>
                  </a:lnTo>
                  <a:lnTo>
                    <a:pt x="10988" y="18063"/>
                  </a:lnTo>
                  <a:lnTo>
                    <a:pt x="11066" y="18011"/>
                  </a:lnTo>
                  <a:lnTo>
                    <a:pt x="11152" y="17959"/>
                  </a:lnTo>
                  <a:lnTo>
                    <a:pt x="11230" y="17899"/>
                  </a:lnTo>
                  <a:lnTo>
                    <a:pt x="11299" y="17838"/>
                  </a:lnTo>
                  <a:lnTo>
                    <a:pt x="11377" y="17769"/>
                  </a:lnTo>
                  <a:lnTo>
                    <a:pt x="11437" y="17700"/>
                  </a:lnTo>
                  <a:lnTo>
                    <a:pt x="11437" y="17700"/>
                  </a:lnTo>
                  <a:lnTo>
                    <a:pt x="11541" y="17570"/>
                  </a:lnTo>
                  <a:lnTo>
                    <a:pt x="11636" y="17441"/>
                  </a:lnTo>
                  <a:lnTo>
                    <a:pt x="11817" y="17182"/>
                  </a:lnTo>
                  <a:lnTo>
                    <a:pt x="11904" y="17052"/>
                  </a:lnTo>
                  <a:lnTo>
                    <a:pt x="12007" y="16931"/>
                  </a:lnTo>
                  <a:lnTo>
                    <a:pt x="12111" y="16810"/>
                  </a:lnTo>
                  <a:lnTo>
                    <a:pt x="12223" y="16707"/>
                  </a:lnTo>
                  <a:lnTo>
                    <a:pt x="12223" y="16707"/>
                  </a:lnTo>
                  <a:lnTo>
                    <a:pt x="12362" y="16612"/>
                  </a:lnTo>
                  <a:lnTo>
                    <a:pt x="12508" y="16534"/>
                  </a:lnTo>
                  <a:lnTo>
                    <a:pt x="12664" y="16465"/>
                  </a:lnTo>
                  <a:lnTo>
                    <a:pt x="12819" y="16413"/>
                  </a:lnTo>
                  <a:lnTo>
                    <a:pt x="12984" y="16370"/>
                  </a:lnTo>
                  <a:lnTo>
                    <a:pt x="13148" y="16335"/>
                  </a:lnTo>
                  <a:lnTo>
                    <a:pt x="13320" y="16309"/>
                  </a:lnTo>
                  <a:lnTo>
                    <a:pt x="13485" y="16292"/>
                  </a:lnTo>
                  <a:lnTo>
                    <a:pt x="13485" y="16292"/>
                  </a:lnTo>
                  <a:lnTo>
                    <a:pt x="14003" y="16232"/>
                  </a:lnTo>
                  <a:lnTo>
                    <a:pt x="14521" y="16197"/>
                  </a:lnTo>
                  <a:lnTo>
                    <a:pt x="15039" y="16171"/>
                  </a:lnTo>
                  <a:lnTo>
                    <a:pt x="15566" y="16171"/>
                  </a:lnTo>
                  <a:lnTo>
                    <a:pt x="16085" y="16180"/>
                  </a:lnTo>
                  <a:lnTo>
                    <a:pt x="16603" y="16214"/>
                  </a:lnTo>
                  <a:lnTo>
                    <a:pt x="17121" y="16266"/>
                  </a:lnTo>
                  <a:lnTo>
                    <a:pt x="17639" y="16327"/>
                  </a:lnTo>
                  <a:lnTo>
                    <a:pt x="17639" y="16327"/>
                  </a:lnTo>
                  <a:lnTo>
                    <a:pt x="17890" y="16370"/>
                  </a:lnTo>
                  <a:lnTo>
                    <a:pt x="18011" y="16396"/>
                  </a:lnTo>
                  <a:lnTo>
                    <a:pt x="18140" y="16430"/>
                  </a:lnTo>
                  <a:lnTo>
                    <a:pt x="18253" y="16482"/>
                  </a:lnTo>
                  <a:lnTo>
                    <a:pt x="18365" y="16534"/>
                  </a:lnTo>
                  <a:lnTo>
                    <a:pt x="18469" y="16603"/>
                  </a:lnTo>
                  <a:lnTo>
                    <a:pt x="18564" y="16681"/>
                  </a:lnTo>
                  <a:lnTo>
                    <a:pt x="18564" y="16681"/>
                  </a:lnTo>
                  <a:lnTo>
                    <a:pt x="18624" y="16750"/>
                  </a:lnTo>
                  <a:lnTo>
                    <a:pt x="18685" y="16819"/>
                  </a:lnTo>
                  <a:lnTo>
                    <a:pt x="18788" y="16974"/>
                  </a:lnTo>
                  <a:lnTo>
                    <a:pt x="18892" y="17130"/>
                  </a:lnTo>
                  <a:lnTo>
                    <a:pt x="18952" y="17208"/>
                  </a:lnTo>
                  <a:lnTo>
                    <a:pt x="19013" y="17277"/>
                  </a:lnTo>
                  <a:lnTo>
                    <a:pt x="19013" y="17277"/>
                  </a:lnTo>
                  <a:lnTo>
                    <a:pt x="19073" y="17337"/>
                  </a:lnTo>
                  <a:lnTo>
                    <a:pt x="19142" y="17389"/>
                  </a:lnTo>
                  <a:lnTo>
                    <a:pt x="19220" y="17441"/>
                  </a:lnTo>
                  <a:lnTo>
                    <a:pt x="19289" y="17475"/>
                  </a:lnTo>
                  <a:lnTo>
                    <a:pt x="19376" y="17519"/>
                  </a:lnTo>
                  <a:lnTo>
                    <a:pt x="19453" y="17544"/>
                  </a:lnTo>
                  <a:lnTo>
                    <a:pt x="19626" y="17596"/>
                  </a:lnTo>
                  <a:lnTo>
                    <a:pt x="19808" y="17622"/>
                  </a:lnTo>
                  <a:lnTo>
                    <a:pt x="19989" y="17648"/>
                  </a:lnTo>
                  <a:lnTo>
                    <a:pt x="20170" y="17657"/>
                  </a:lnTo>
                  <a:lnTo>
                    <a:pt x="20352" y="17665"/>
                  </a:lnTo>
                  <a:lnTo>
                    <a:pt x="20352" y="17665"/>
                  </a:lnTo>
                  <a:lnTo>
                    <a:pt x="20576" y="17657"/>
                  </a:lnTo>
                  <a:lnTo>
                    <a:pt x="20801" y="17648"/>
                  </a:lnTo>
                  <a:lnTo>
                    <a:pt x="20913" y="17631"/>
                  </a:lnTo>
                  <a:lnTo>
                    <a:pt x="21026" y="17614"/>
                  </a:lnTo>
                  <a:lnTo>
                    <a:pt x="21138" y="17588"/>
                  </a:lnTo>
                  <a:lnTo>
                    <a:pt x="21242" y="17562"/>
                  </a:lnTo>
                  <a:lnTo>
                    <a:pt x="21345" y="17527"/>
                  </a:lnTo>
                  <a:lnTo>
                    <a:pt x="21440" y="17484"/>
                  </a:lnTo>
                  <a:lnTo>
                    <a:pt x="21527" y="17432"/>
                  </a:lnTo>
                  <a:lnTo>
                    <a:pt x="21613" y="17372"/>
                  </a:lnTo>
                  <a:lnTo>
                    <a:pt x="21682" y="17303"/>
                  </a:lnTo>
                  <a:lnTo>
                    <a:pt x="21751" y="17225"/>
                  </a:lnTo>
                  <a:lnTo>
                    <a:pt x="21803" y="17139"/>
                  </a:lnTo>
                  <a:lnTo>
                    <a:pt x="21846" y="17043"/>
                  </a:lnTo>
                  <a:lnTo>
                    <a:pt x="21846" y="17043"/>
                  </a:lnTo>
                  <a:lnTo>
                    <a:pt x="21872" y="16957"/>
                  </a:lnTo>
                  <a:lnTo>
                    <a:pt x="21881" y="16879"/>
                  </a:lnTo>
                  <a:lnTo>
                    <a:pt x="21889" y="16784"/>
                  </a:lnTo>
                  <a:lnTo>
                    <a:pt x="21889" y="16698"/>
                  </a:lnTo>
                  <a:lnTo>
                    <a:pt x="21872" y="16525"/>
                  </a:lnTo>
                  <a:lnTo>
                    <a:pt x="21846" y="16344"/>
                  </a:lnTo>
                  <a:lnTo>
                    <a:pt x="21820" y="16162"/>
                  </a:lnTo>
                  <a:lnTo>
                    <a:pt x="21803" y="15990"/>
                  </a:lnTo>
                  <a:lnTo>
                    <a:pt x="21794" y="15903"/>
                  </a:lnTo>
                  <a:lnTo>
                    <a:pt x="21803" y="15817"/>
                  </a:lnTo>
                  <a:lnTo>
                    <a:pt x="21820" y="15731"/>
                  </a:lnTo>
                  <a:lnTo>
                    <a:pt x="21846" y="15644"/>
                  </a:lnTo>
                  <a:lnTo>
                    <a:pt x="21846" y="15644"/>
                  </a:lnTo>
                  <a:lnTo>
                    <a:pt x="21881" y="15558"/>
                  </a:lnTo>
                  <a:lnTo>
                    <a:pt x="21924" y="15471"/>
                  </a:lnTo>
                  <a:lnTo>
                    <a:pt x="21976" y="15402"/>
                  </a:lnTo>
                  <a:lnTo>
                    <a:pt x="22036" y="15325"/>
                  </a:lnTo>
                  <a:lnTo>
                    <a:pt x="22174" y="15195"/>
                  </a:lnTo>
                  <a:lnTo>
                    <a:pt x="22321" y="15065"/>
                  </a:lnTo>
                  <a:lnTo>
                    <a:pt x="22321" y="15065"/>
                  </a:lnTo>
                  <a:lnTo>
                    <a:pt x="22572" y="14832"/>
                  </a:lnTo>
                  <a:lnTo>
                    <a:pt x="22814" y="14590"/>
                  </a:lnTo>
                  <a:lnTo>
                    <a:pt x="23047" y="14340"/>
                  </a:lnTo>
                  <a:lnTo>
                    <a:pt x="23271" y="14081"/>
                  </a:lnTo>
                  <a:lnTo>
                    <a:pt x="23487" y="13813"/>
                  </a:lnTo>
                  <a:lnTo>
                    <a:pt x="23695" y="13545"/>
                  </a:lnTo>
                  <a:lnTo>
                    <a:pt x="23893" y="13260"/>
                  </a:lnTo>
                  <a:lnTo>
                    <a:pt x="24075" y="12975"/>
                  </a:lnTo>
                  <a:lnTo>
                    <a:pt x="24256" y="12681"/>
                  </a:lnTo>
                  <a:lnTo>
                    <a:pt x="24412" y="12379"/>
                  </a:lnTo>
                  <a:lnTo>
                    <a:pt x="24567" y="12068"/>
                  </a:lnTo>
                  <a:lnTo>
                    <a:pt x="24705" y="11757"/>
                  </a:lnTo>
                  <a:lnTo>
                    <a:pt x="24835" y="11437"/>
                  </a:lnTo>
                  <a:lnTo>
                    <a:pt x="24947" y="11118"/>
                  </a:lnTo>
                  <a:lnTo>
                    <a:pt x="25042" y="10790"/>
                  </a:lnTo>
                  <a:lnTo>
                    <a:pt x="25129" y="10461"/>
                  </a:lnTo>
                  <a:lnTo>
                    <a:pt x="25129" y="10461"/>
                  </a:lnTo>
                  <a:lnTo>
                    <a:pt x="25198" y="10124"/>
                  </a:lnTo>
                  <a:lnTo>
                    <a:pt x="25250" y="9788"/>
                  </a:lnTo>
                  <a:lnTo>
                    <a:pt x="25293" y="9442"/>
                  </a:lnTo>
                  <a:lnTo>
                    <a:pt x="25310" y="9105"/>
                  </a:lnTo>
                  <a:lnTo>
                    <a:pt x="25319" y="8760"/>
                  </a:lnTo>
                  <a:lnTo>
                    <a:pt x="25310" y="8414"/>
                  </a:lnTo>
                  <a:lnTo>
                    <a:pt x="25293" y="8077"/>
                  </a:lnTo>
                  <a:lnTo>
                    <a:pt x="25250" y="7732"/>
                  </a:lnTo>
                  <a:lnTo>
                    <a:pt x="25198" y="7395"/>
                  </a:lnTo>
                  <a:lnTo>
                    <a:pt x="25129" y="7067"/>
                  </a:lnTo>
                  <a:lnTo>
                    <a:pt x="25042" y="6730"/>
                  </a:lnTo>
                  <a:lnTo>
                    <a:pt x="24939" y="6410"/>
                  </a:lnTo>
                  <a:lnTo>
                    <a:pt x="24818" y="6090"/>
                  </a:lnTo>
                  <a:lnTo>
                    <a:pt x="24679" y="5771"/>
                  </a:lnTo>
                  <a:lnTo>
                    <a:pt x="24533" y="5469"/>
                  </a:lnTo>
                  <a:lnTo>
                    <a:pt x="24360" y="516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-3264720" y="3430204"/>
              <a:ext cx="279750" cy="12651"/>
            </a:xfrm>
            <a:custGeom>
              <a:rect b="b" l="l" r="r" t="t"/>
              <a:pathLst>
                <a:path extrusionOk="0" h="320" w="7076">
                  <a:moveTo>
                    <a:pt x="131" y="0"/>
                  </a:moveTo>
                  <a:lnTo>
                    <a:pt x="96" y="9"/>
                  </a:lnTo>
                  <a:lnTo>
                    <a:pt x="70" y="26"/>
                  </a:lnTo>
                  <a:lnTo>
                    <a:pt x="44" y="43"/>
                  </a:lnTo>
                  <a:lnTo>
                    <a:pt x="27" y="69"/>
                  </a:lnTo>
                  <a:lnTo>
                    <a:pt x="10" y="95"/>
                  </a:lnTo>
                  <a:lnTo>
                    <a:pt x="1" y="130"/>
                  </a:lnTo>
                  <a:lnTo>
                    <a:pt x="1" y="164"/>
                  </a:lnTo>
                  <a:lnTo>
                    <a:pt x="1" y="190"/>
                  </a:lnTo>
                  <a:lnTo>
                    <a:pt x="10" y="225"/>
                  </a:lnTo>
                  <a:lnTo>
                    <a:pt x="27" y="251"/>
                  </a:lnTo>
                  <a:lnTo>
                    <a:pt x="44" y="277"/>
                  </a:lnTo>
                  <a:lnTo>
                    <a:pt x="70" y="294"/>
                  </a:lnTo>
                  <a:lnTo>
                    <a:pt x="96" y="311"/>
                  </a:lnTo>
                  <a:lnTo>
                    <a:pt x="131" y="320"/>
                  </a:lnTo>
                  <a:lnTo>
                    <a:pt x="6946" y="320"/>
                  </a:lnTo>
                  <a:lnTo>
                    <a:pt x="6981" y="311"/>
                  </a:lnTo>
                  <a:lnTo>
                    <a:pt x="7006" y="294"/>
                  </a:lnTo>
                  <a:lnTo>
                    <a:pt x="7032" y="277"/>
                  </a:lnTo>
                  <a:lnTo>
                    <a:pt x="7050" y="251"/>
                  </a:lnTo>
                  <a:lnTo>
                    <a:pt x="7067" y="225"/>
                  </a:lnTo>
                  <a:lnTo>
                    <a:pt x="7076" y="190"/>
                  </a:lnTo>
                  <a:lnTo>
                    <a:pt x="7076" y="164"/>
                  </a:lnTo>
                  <a:lnTo>
                    <a:pt x="7076" y="130"/>
                  </a:lnTo>
                  <a:lnTo>
                    <a:pt x="7067" y="95"/>
                  </a:lnTo>
                  <a:lnTo>
                    <a:pt x="7050" y="69"/>
                  </a:lnTo>
                  <a:lnTo>
                    <a:pt x="7032" y="43"/>
                  </a:lnTo>
                  <a:lnTo>
                    <a:pt x="7006" y="26"/>
                  </a:lnTo>
                  <a:lnTo>
                    <a:pt x="6981" y="9"/>
                  </a:lnTo>
                  <a:lnTo>
                    <a:pt x="6946" y="0"/>
                  </a:lnTo>
                  <a:close/>
                </a:path>
              </a:pathLst>
            </a:custGeom>
            <a:solidFill>
              <a:srgbClr val="FF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-3687152" y="3784319"/>
              <a:ext cx="395" cy="395"/>
            </a:xfrm>
            <a:custGeom>
              <a:rect b="b" l="l" r="r" t="t"/>
              <a:pathLst>
                <a:path extrusionOk="0" h="10" w="10">
                  <a:moveTo>
                    <a:pt x="9" y="9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close/>
                  <a:moveTo>
                    <a:pt x="9" y="9"/>
                  </a:move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9"/>
                  </a:lnTo>
                  <a:close/>
                  <a:moveTo>
                    <a:pt x="9" y="1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close/>
                  <a:moveTo>
                    <a:pt x="9" y="1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F29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-3686796" y="3784675"/>
              <a:ext cx="40" cy="40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-3686796" y="3784675"/>
              <a:ext cx="40" cy="40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-3686796" y="3784319"/>
              <a:ext cx="40" cy="40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-3686796" y="3784319"/>
              <a:ext cx="40" cy="40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-3687152" y="3784319"/>
              <a:ext cx="40" cy="40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-3687152" y="3784319"/>
              <a:ext cx="40" cy="40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-3692963" y="3551102"/>
              <a:ext cx="1000315" cy="557681"/>
            </a:xfrm>
            <a:custGeom>
              <a:rect b="b" l="l" r="r" t="t"/>
              <a:pathLst>
                <a:path extrusionOk="0" h="14106" w="25302">
                  <a:moveTo>
                    <a:pt x="23652" y="0"/>
                  </a:moveTo>
                  <a:lnTo>
                    <a:pt x="23591" y="242"/>
                  </a:lnTo>
                  <a:lnTo>
                    <a:pt x="23522" y="484"/>
                  </a:lnTo>
                  <a:lnTo>
                    <a:pt x="23436" y="726"/>
                  </a:lnTo>
                  <a:lnTo>
                    <a:pt x="23349" y="959"/>
                  </a:lnTo>
                  <a:lnTo>
                    <a:pt x="23479" y="1149"/>
                  </a:lnTo>
                  <a:lnTo>
                    <a:pt x="23591" y="1348"/>
                  </a:lnTo>
                  <a:lnTo>
                    <a:pt x="23704" y="1555"/>
                  </a:lnTo>
                  <a:lnTo>
                    <a:pt x="23799" y="1771"/>
                  </a:lnTo>
                  <a:lnTo>
                    <a:pt x="23894" y="1995"/>
                  </a:lnTo>
                  <a:lnTo>
                    <a:pt x="23963" y="2229"/>
                  </a:lnTo>
                  <a:lnTo>
                    <a:pt x="24032" y="2470"/>
                  </a:lnTo>
                  <a:lnTo>
                    <a:pt x="24084" y="2721"/>
                  </a:lnTo>
                  <a:lnTo>
                    <a:pt x="24127" y="3006"/>
                  </a:lnTo>
                  <a:lnTo>
                    <a:pt x="24153" y="3300"/>
                  </a:lnTo>
                  <a:lnTo>
                    <a:pt x="24179" y="3593"/>
                  </a:lnTo>
                  <a:lnTo>
                    <a:pt x="24187" y="3887"/>
                  </a:lnTo>
                  <a:lnTo>
                    <a:pt x="24187" y="4181"/>
                  </a:lnTo>
                  <a:lnTo>
                    <a:pt x="24179" y="4483"/>
                  </a:lnTo>
                  <a:lnTo>
                    <a:pt x="24153" y="5071"/>
                  </a:lnTo>
                  <a:lnTo>
                    <a:pt x="24118" y="5649"/>
                  </a:lnTo>
                  <a:lnTo>
                    <a:pt x="24092" y="5943"/>
                  </a:lnTo>
                  <a:lnTo>
                    <a:pt x="24066" y="6228"/>
                  </a:lnTo>
                  <a:lnTo>
                    <a:pt x="24023" y="6513"/>
                  </a:lnTo>
                  <a:lnTo>
                    <a:pt x="23980" y="6798"/>
                  </a:lnTo>
                  <a:lnTo>
                    <a:pt x="23920" y="7083"/>
                  </a:lnTo>
                  <a:lnTo>
                    <a:pt x="23842" y="7360"/>
                  </a:lnTo>
                  <a:lnTo>
                    <a:pt x="23755" y="7636"/>
                  </a:lnTo>
                  <a:lnTo>
                    <a:pt x="23652" y="7912"/>
                  </a:lnTo>
                  <a:lnTo>
                    <a:pt x="23531" y="8172"/>
                  </a:lnTo>
                  <a:lnTo>
                    <a:pt x="23462" y="8301"/>
                  </a:lnTo>
                  <a:lnTo>
                    <a:pt x="23384" y="8422"/>
                  </a:lnTo>
                  <a:lnTo>
                    <a:pt x="23306" y="8552"/>
                  </a:lnTo>
                  <a:lnTo>
                    <a:pt x="23229" y="8664"/>
                  </a:lnTo>
                  <a:lnTo>
                    <a:pt x="23142" y="8785"/>
                  </a:lnTo>
                  <a:lnTo>
                    <a:pt x="23047" y="8897"/>
                  </a:lnTo>
                  <a:lnTo>
                    <a:pt x="22952" y="9001"/>
                  </a:lnTo>
                  <a:lnTo>
                    <a:pt x="22848" y="9104"/>
                  </a:lnTo>
                  <a:lnTo>
                    <a:pt x="22745" y="9200"/>
                  </a:lnTo>
                  <a:lnTo>
                    <a:pt x="22633" y="9295"/>
                  </a:lnTo>
                  <a:lnTo>
                    <a:pt x="22477" y="9407"/>
                  </a:lnTo>
                  <a:lnTo>
                    <a:pt x="22313" y="9510"/>
                  </a:lnTo>
                  <a:lnTo>
                    <a:pt x="22140" y="9605"/>
                  </a:lnTo>
                  <a:lnTo>
                    <a:pt x="21967" y="9692"/>
                  </a:lnTo>
                  <a:lnTo>
                    <a:pt x="21795" y="9770"/>
                  </a:lnTo>
                  <a:lnTo>
                    <a:pt x="21613" y="9839"/>
                  </a:lnTo>
                  <a:lnTo>
                    <a:pt x="21432" y="9908"/>
                  </a:lnTo>
                  <a:lnTo>
                    <a:pt x="21242" y="9968"/>
                  </a:lnTo>
                  <a:lnTo>
                    <a:pt x="21009" y="10037"/>
                  </a:lnTo>
                  <a:lnTo>
                    <a:pt x="20758" y="10098"/>
                  </a:lnTo>
                  <a:lnTo>
                    <a:pt x="20637" y="10115"/>
                  </a:lnTo>
                  <a:lnTo>
                    <a:pt x="20516" y="10132"/>
                  </a:lnTo>
                  <a:lnTo>
                    <a:pt x="20395" y="10141"/>
                  </a:lnTo>
                  <a:lnTo>
                    <a:pt x="20266" y="10150"/>
                  </a:lnTo>
                  <a:lnTo>
                    <a:pt x="20153" y="10141"/>
                  </a:lnTo>
                  <a:lnTo>
                    <a:pt x="20032" y="10132"/>
                  </a:lnTo>
                  <a:lnTo>
                    <a:pt x="19920" y="10115"/>
                  </a:lnTo>
                  <a:lnTo>
                    <a:pt x="19817" y="10089"/>
                  </a:lnTo>
                  <a:lnTo>
                    <a:pt x="19704" y="10046"/>
                  </a:lnTo>
                  <a:lnTo>
                    <a:pt x="19609" y="10003"/>
                  </a:lnTo>
                  <a:lnTo>
                    <a:pt x="19506" y="9942"/>
                  </a:lnTo>
                  <a:lnTo>
                    <a:pt x="19419" y="9873"/>
                  </a:lnTo>
                  <a:lnTo>
                    <a:pt x="19341" y="9796"/>
                  </a:lnTo>
                  <a:lnTo>
                    <a:pt x="19272" y="9718"/>
                  </a:lnTo>
                  <a:lnTo>
                    <a:pt x="19212" y="9640"/>
                  </a:lnTo>
                  <a:lnTo>
                    <a:pt x="19160" y="9554"/>
                  </a:lnTo>
                  <a:lnTo>
                    <a:pt x="19117" y="9459"/>
                  </a:lnTo>
                  <a:lnTo>
                    <a:pt x="19082" y="9364"/>
                  </a:lnTo>
                  <a:lnTo>
                    <a:pt x="19048" y="9260"/>
                  </a:lnTo>
                  <a:lnTo>
                    <a:pt x="19022" y="9156"/>
                  </a:lnTo>
                  <a:lnTo>
                    <a:pt x="19005" y="9053"/>
                  </a:lnTo>
                  <a:lnTo>
                    <a:pt x="18996" y="8949"/>
                  </a:lnTo>
                  <a:lnTo>
                    <a:pt x="18987" y="8845"/>
                  </a:lnTo>
                  <a:lnTo>
                    <a:pt x="18987" y="8733"/>
                  </a:lnTo>
                  <a:lnTo>
                    <a:pt x="18996" y="8517"/>
                  </a:lnTo>
                  <a:lnTo>
                    <a:pt x="19022" y="8310"/>
                  </a:lnTo>
                  <a:lnTo>
                    <a:pt x="19065" y="8085"/>
                  </a:lnTo>
                  <a:lnTo>
                    <a:pt x="19117" y="7878"/>
                  </a:lnTo>
                  <a:lnTo>
                    <a:pt x="19169" y="7662"/>
                  </a:lnTo>
                  <a:lnTo>
                    <a:pt x="19238" y="7446"/>
                  </a:lnTo>
                  <a:lnTo>
                    <a:pt x="19385" y="7023"/>
                  </a:lnTo>
                  <a:lnTo>
                    <a:pt x="19540" y="6608"/>
                  </a:lnTo>
                  <a:lnTo>
                    <a:pt x="19687" y="6185"/>
                  </a:lnTo>
                  <a:lnTo>
                    <a:pt x="19765" y="5978"/>
                  </a:lnTo>
                  <a:lnTo>
                    <a:pt x="19825" y="5770"/>
                  </a:lnTo>
                  <a:lnTo>
                    <a:pt x="19886" y="5554"/>
                  </a:lnTo>
                  <a:lnTo>
                    <a:pt x="19929" y="5347"/>
                  </a:lnTo>
                  <a:lnTo>
                    <a:pt x="19972" y="5131"/>
                  </a:lnTo>
                  <a:lnTo>
                    <a:pt x="19998" y="4924"/>
                  </a:lnTo>
                  <a:lnTo>
                    <a:pt x="19704" y="5114"/>
                  </a:lnTo>
                  <a:lnTo>
                    <a:pt x="19419" y="5295"/>
                  </a:lnTo>
                  <a:lnTo>
                    <a:pt x="19117" y="5477"/>
                  </a:lnTo>
                  <a:lnTo>
                    <a:pt x="18815" y="5641"/>
                  </a:lnTo>
                  <a:lnTo>
                    <a:pt x="18504" y="5805"/>
                  </a:lnTo>
                  <a:lnTo>
                    <a:pt x="18193" y="5952"/>
                  </a:lnTo>
                  <a:lnTo>
                    <a:pt x="17882" y="6098"/>
                  </a:lnTo>
                  <a:lnTo>
                    <a:pt x="17562" y="6228"/>
                  </a:lnTo>
                  <a:lnTo>
                    <a:pt x="17242" y="6358"/>
                  </a:lnTo>
                  <a:lnTo>
                    <a:pt x="16914" y="6479"/>
                  </a:lnTo>
                  <a:lnTo>
                    <a:pt x="16586" y="6591"/>
                  </a:lnTo>
                  <a:lnTo>
                    <a:pt x="16258" y="6694"/>
                  </a:lnTo>
                  <a:lnTo>
                    <a:pt x="15921" y="6798"/>
                  </a:lnTo>
                  <a:lnTo>
                    <a:pt x="15593" y="6893"/>
                  </a:lnTo>
                  <a:lnTo>
                    <a:pt x="15256" y="6971"/>
                  </a:lnTo>
                  <a:lnTo>
                    <a:pt x="14910" y="7057"/>
                  </a:lnTo>
                  <a:lnTo>
                    <a:pt x="14556" y="7126"/>
                  </a:lnTo>
                  <a:lnTo>
                    <a:pt x="14202" y="7204"/>
                  </a:lnTo>
                  <a:lnTo>
                    <a:pt x="13848" y="7265"/>
                  </a:lnTo>
                  <a:lnTo>
                    <a:pt x="13494" y="7325"/>
                  </a:lnTo>
                  <a:lnTo>
                    <a:pt x="13131" y="7377"/>
                  </a:lnTo>
                  <a:lnTo>
                    <a:pt x="12777" y="7429"/>
                  </a:lnTo>
                  <a:lnTo>
                    <a:pt x="12051" y="7515"/>
                  </a:lnTo>
                  <a:lnTo>
                    <a:pt x="11334" y="7576"/>
                  </a:lnTo>
                  <a:lnTo>
                    <a:pt x="10608" y="7619"/>
                  </a:lnTo>
                  <a:lnTo>
                    <a:pt x="9883" y="7645"/>
                  </a:lnTo>
                  <a:lnTo>
                    <a:pt x="9157" y="7653"/>
                  </a:lnTo>
                  <a:lnTo>
                    <a:pt x="8665" y="7653"/>
                  </a:lnTo>
                  <a:lnTo>
                    <a:pt x="8181" y="7636"/>
                  </a:lnTo>
                  <a:lnTo>
                    <a:pt x="7749" y="7619"/>
                  </a:lnTo>
                  <a:lnTo>
                    <a:pt x="7326" y="7601"/>
                  </a:lnTo>
                  <a:lnTo>
                    <a:pt x="6903" y="7567"/>
                  </a:lnTo>
                  <a:lnTo>
                    <a:pt x="6479" y="7524"/>
                  </a:lnTo>
                  <a:lnTo>
                    <a:pt x="6056" y="7472"/>
                  </a:lnTo>
                  <a:lnTo>
                    <a:pt x="5633" y="7411"/>
                  </a:lnTo>
                  <a:lnTo>
                    <a:pt x="5210" y="7342"/>
                  </a:lnTo>
                  <a:lnTo>
                    <a:pt x="4795" y="7265"/>
                  </a:lnTo>
                  <a:lnTo>
                    <a:pt x="4380" y="7178"/>
                  </a:lnTo>
                  <a:lnTo>
                    <a:pt x="3966" y="7075"/>
                  </a:lnTo>
                  <a:lnTo>
                    <a:pt x="3551" y="6962"/>
                  </a:lnTo>
                  <a:lnTo>
                    <a:pt x="3145" y="6841"/>
                  </a:lnTo>
                  <a:lnTo>
                    <a:pt x="2739" y="6712"/>
                  </a:lnTo>
                  <a:lnTo>
                    <a:pt x="2342" y="6565"/>
                  </a:lnTo>
                  <a:lnTo>
                    <a:pt x="1944" y="6401"/>
                  </a:lnTo>
                  <a:lnTo>
                    <a:pt x="1556" y="6228"/>
                  </a:lnTo>
                  <a:lnTo>
                    <a:pt x="1150" y="6038"/>
                  </a:lnTo>
                  <a:lnTo>
                    <a:pt x="761" y="5839"/>
                  </a:lnTo>
                  <a:lnTo>
                    <a:pt x="372" y="5623"/>
                  </a:lnTo>
                  <a:lnTo>
                    <a:pt x="182" y="5511"/>
                  </a:lnTo>
                  <a:lnTo>
                    <a:pt x="1" y="5390"/>
                  </a:lnTo>
                  <a:lnTo>
                    <a:pt x="10" y="5528"/>
                  </a:lnTo>
                  <a:lnTo>
                    <a:pt x="27" y="5667"/>
                  </a:lnTo>
                  <a:lnTo>
                    <a:pt x="53" y="5727"/>
                  </a:lnTo>
                  <a:lnTo>
                    <a:pt x="79" y="5787"/>
                  </a:lnTo>
                  <a:lnTo>
                    <a:pt x="105" y="5848"/>
                  </a:lnTo>
                  <a:lnTo>
                    <a:pt x="148" y="5900"/>
                  </a:lnTo>
                  <a:lnTo>
                    <a:pt x="156" y="5900"/>
                  </a:lnTo>
                  <a:lnTo>
                    <a:pt x="156" y="5908"/>
                  </a:lnTo>
                  <a:lnTo>
                    <a:pt x="200" y="5943"/>
                  </a:lnTo>
                  <a:lnTo>
                    <a:pt x="251" y="5978"/>
                  </a:lnTo>
                  <a:lnTo>
                    <a:pt x="346" y="6029"/>
                  </a:lnTo>
                  <a:lnTo>
                    <a:pt x="459" y="6064"/>
                  </a:lnTo>
                  <a:lnTo>
                    <a:pt x="571" y="6098"/>
                  </a:lnTo>
                  <a:lnTo>
                    <a:pt x="683" y="6133"/>
                  </a:lnTo>
                  <a:lnTo>
                    <a:pt x="787" y="6176"/>
                  </a:lnTo>
                  <a:lnTo>
                    <a:pt x="994" y="6271"/>
                  </a:lnTo>
                  <a:lnTo>
                    <a:pt x="1193" y="6375"/>
                  </a:lnTo>
                  <a:lnTo>
                    <a:pt x="1392" y="6504"/>
                  </a:lnTo>
                  <a:lnTo>
                    <a:pt x="1573" y="6634"/>
                  </a:lnTo>
                  <a:lnTo>
                    <a:pt x="1754" y="6781"/>
                  </a:lnTo>
                  <a:lnTo>
                    <a:pt x="1927" y="6936"/>
                  </a:lnTo>
                  <a:lnTo>
                    <a:pt x="2100" y="7092"/>
                  </a:lnTo>
                  <a:lnTo>
                    <a:pt x="2445" y="7420"/>
                  </a:lnTo>
                  <a:lnTo>
                    <a:pt x="2791" y="7748"/>
                  </a:lnTo>
                  <a:lnTo>
                    <a:pt x="2964" y="7904"/>
                  </a:lnTo>
                  <a:lnTo>
                    <a:pt x="3145" y="8059"/>
                  </a:lnTo>
                  <a:lnTo>
                    <a:pt x="3335" y="8197"/>
                  </a:lnTo>
                  <a:lnTo>
                    <a:pt x="3525" y="8336"/>
                  </a:lnTo>
                  <a:lnTo>
                    <a:pt x="3672" y="8431"/>
                  </a:lnTo>
                  <a:lnTo>
                    <a:pt x="3819" y="8517"/>
                  </a:lnTo>
                  <a:lnTo>
                    <a:pt x="3974" y="8595"/>
                  </a:lnTo>
                  <a:lnTo>
                    <a:pt x="4121" y="8673"/>
                  </a:lnTo>
                  <a:lnTo>
                    <a:pt x="4441" y="8811"/>
                  </a:lnTo>
                  <a:lnTo>
                    <a:pt x="4760" y="8940"/>
                  </a:lnTo>
                  <a:lnTo>
                    <a:pt x="5417" y="9174"/>
                  </a:lnTo>
                  <a:lnTo>
                    <a:pt x="5745" y="9295"/>
                  </a:lnTo>
                  <a:lnTo>
                    <a:pt x="6065" y="9415"/>
                  </a:lnTo>
                  <a:lnTo>
                    <a:pt x="6393" y="9554"/>
                  </a:lnTo>
                  <a:lnTo>
                    <a:pt x="6549" y="9631"/>
                  </a:lnTo>
                  <a:lnTo>
                    <a:pt x="6704" y="9718"/>
                  </a:lnTo>
                  <a:lnTo>
                    <a:pt x="6860" y="9804"/>
                  </a:lnTo>
                  <a:lnTo>
                    <a:pt x="7006" y="9899"/>
                  </a:lnTo>
                  <a:lnTo>
                    <a:pt x="7145" y="9994"/>
                  </a:lnTo>
                  <a:lnTo>
                    <a:pt x="7283" y="10107"/>
                  </a:lnTo>
                  <a:lnTo>
                    <a:pt x="7421" y="10210"/>
                  </a:lnTo>
                  <a:lnTo>
                    <a:pt x="7542" y="10331"/>
                  </a:lnTo>
                  <a:lnTo>
                    <a:pt x="7663" y="10452"/>
                  </a:lnTo>
                  <a:lnTo>
                    <a:pt x="7775" y="10582"/>
                  </a:lnTo>
                  <a:lnTo>
                    <a:pt x="7870" y="10720"/>
                  </a:lnTo>
                  <a:lnTo>
                    <a:pt x="7965" y="10867"/>
                  </a:lnTo>
                  <a:lnTo>
                    <a:pt x="8043" y="11013"/>
                  </a:lnTo>
                  <a:lnTo>
                    <a:pt x="8112" y="11178"/>
                  </a:lnTo>
                  <a:lnTo>
                    <a:pt x="8155" y="11316"/>
                  </a:lnTo>
                  <a:lnTo>
                    <a:pt x="8198" y="11463"/>
                  </a:lnTo>
                  <a:lnTo>
                    <a:pt x="8233" y="11610"/>
                  </a:lnTo>
                  <a:lnTo>
                    <a:pt x="8259" y="11765"/>
                  </a:lnTo>
                  <a:lnTo>
                    <a:pt x="8302" y="12067"/>
                  </a:lnTo>
                  <a:lnTo>
                    <a:pt x="8337" y="12370"/>
                  </a:lnTo>
                  <a:lnTo>
                    <a:pt x="8388" y="12672"/>
                  </a:lnTo>
                  <a:lnTo>
                    <a:pt x="8423" y="12819"/>
                  </a:lnTo>
                  <a:lnTo>
                    <a:pt x="8458" y="12966"/>
                  </a:lnTo>
                  <a:lnTo>
                    <a:pt x="8501" y="13104"/>
                  </a:lnTo>
                  <a:lnTo>
                    <a:pt x="8561" y="13242"/>
                  </a:lnTo>
                  <a:lnTo>
                    <a:pt x="8622" y="13372"/>
                  </a:lnTo>
                  <a:lnTo>
                    <a:pt x="8708" y="13501"/>
                  </a:lnTo>
                  <a:lnTo>
                    <a:pt x="8760" y="13579"/>
                  </a:lnTo>
                  <a:lnTo>
                    <a:pt x="8820" y="13648"/>
                  </a:lnTo>
                  <a:lnTo>
                    <a:pt x="8889" y="13709"/>
                  </a:lnTo>
                  <a:lnTo>
                    <a:pt x="8959" y="13769"/>
                  </a:lnTo>
                  <a:lnTo>
                    <a:pt x="9028" y="13821"/>
                  </a:lnTo>
                  <a:lnTo>
                    <a:pt x="9105" y="13873"/>
                  </a:lnTo>
                  <a:lnTo>
                    <a:pt x="9183" y="13916"/>
                  </a:lnTo>
                  <a:lnTo>
                    <a:pt x="9261" y="13959"/>
                  </a:lnTo>
                  <a:lnTo>
                    <a:pt x="9347" y="13994"/>
                  </a:lnTo>
                  <a:lnTo>
                    <a:pt x="9434" y="14028"/>
                  </a:lnTo>
                  <a:lnTo>
                    <a:pt x="9615" y="14071"/>
                  </a:lnTo>
                  <a:lnTo>
                    <a:pt x="9796" y="14097"/>
                  </a:lnTo>
                  <a:lnTo>
                    <a:pt x="9986" y="14106"/>
                  </a:lnTo>
                  <a:lnTo>
                    <a:pt x="10185" y="14097"/>
                  </a:lnTo>
                  <a:lnTo>
                    <a:pt x="10384" y="14071"/>
                  </a:lnTo>
                  <a:lnTo>
                    <a:pt x="10582" y="14020"/>
                  </a:lnTo>
                  <a:lnTo>
                    <a:pt x="10773" y="13950"/>
                  </a:lnTo>
                  <a:lnTo>
                    <a:pt x="10859" y="13907"/>
                  </a:lnTo>
                  <a:lnTo>
                    <a:pt x="10954" y="13855"/>
                  </a:lnTo>
                  <a:lnTo>
                    <a:pt x="11040" y="13804"/>
                  </a:lnTo>
                  <a:lnTo>
                    <a:pt x="11127" y="13752"/>
                  </a:lnTo>
                  <a:lnTo>
                    <a:pt x="11204" y="13691"/>
                  </a:lnTo>
                  <a:lnTo>
                    <a:pt x="11282" y="13622"/>
                  </a:lnTo>
                  <a:lnTo>
                    <a:pt x="11351" y="13553"/>
                  </a:lnTo>
                  <a:lnTo>
                    <a:pt x="11420" y="13484"/>
                  </a:lnTo>
                  <a:lnTo>
                    <a:pt x="11524" y="13354"/>
                  </a:lnTo>
                  <a:lnTo>
                    <a:pt x="11619" y="13225"/>
                  </a:lnTo>
                  <a:lnTo>
                    <a:pt x="11800" y="12966"/>
                  </a:lnTo>
                  <a:lnTo>
                    <a:pt x="11887" y="12836"/>
                  </a:lnTo>
                  <a:lnTo>
                    <a:pt x="11990" y="12715"/>
                  </a:lnTo>
                  <a:lnTo>
                    <a:pt x="12094" y="12594"/>
                  </a:lnTo>
                  <a:lnTo>
                    <a:pt x="12206" y="12491"/>
                  </a:lnTo>
                  <a:lnTo>
                    <a:pt x="12345" y="12396"/>
                  </a:lnTo>
                  <a:lnTo>
                    <a:pt x="12491" y="12318"/>
                  </a:lnTo>
                  <a:lnTo>
                    <a:pt x="12647" y="12249"/>
                  </a:lnTo>
                  <a:lnTo>
                    <a:pt x="12802" y="12197"/>
                  </a:lnTo>
                  <a:lnTo>
                    <a:pt x="12967" y="12154"/>
                  </a:lnTo>
                  <a:lnTo>
                    <a:pt x="13131" y="12119"/>
                  </a:lnTo>
                  <a:lnTo>
                    <a:pt x="13303" y="12093"/>
                  </a:lnTo>
                  <a:lnTo>
                    <a:pt x="13468" y="12076"/>
                  </a:lnTo>
                  <a:lnTo>
                    <a:pt x="13951" y="12024"/>
                  </a:lnTo>
                  <a:lnTo>
                    <a:pt x="14426" y="11981"/>
                  </a:lnTo>
                  <a:lnTo>
                    <a:pt x="14910" y="11964"/>
                  </a:lnTo>
                  <a:lnTo>
                    <a:pt x="15394" y="11955"/>
                  </a:lnTo>
                  <a:lnTo>
                    <a:pt x="15947" y="11964"/>
                  </a:lnTo>
                  <a:lnTo>
                    <a:pt x="16508" y="11990"/>
                  </a:lnTo>
                  <a:lnTo>
                    <a:pt x="17070" y="12041"/>
                  </a:lnTo>
                  <a:lnTo>
                    <a:pt x="17622" y="12111"/>
                  </a:lnTo>
                  <a:lnTo>
                    <a:pt x="17873" y="12154"/>
                  </a:lnTo>
                  <a:lnTo>
                    <a:pt x="17994" y="12180"/>
                  </a:lnTo>
                  <a:lnTo>
                    <a:pt x="18123" y="12214"/>
                  </a:lnTo>
                  <a:lnTo>
                    <a:pt x="18236" y="12266"/>
                  </a:lnTo>
                  <a:lnTo>
                    <a:pt x="18348" y="12318"/>
                  </a:lnTo>
                  <a:lnTo>
                    <a:pt x="18452" y="12387"/>
                  </a:lnTo>
                  <a:lnTo>
                    <a:pt x="18547" y="12465"/>
                  </a:lnTo>
                  <a:lnTo>
                    <a:pt x="18607" y="12534"/>
                  </a:lnTo>
                  <a:lnTo>
                    <a:pt x="18668" y="12603"/>
                  </a:lnTo>
                  <a:lnTo>
                    <a:pt x="18771" y="12758"/>
                  </a:lnTo>
                  <a:lnTo>
                    <a:pt x="18875" y="12914"/>
                  </a:lnTo>
                  <a:lnTo>
                    <a:pt x="18935" y="12992"/>
                  </a:lnTo>
                  <a:lnTo>
                    <a:pt x="18996" y="13061"/>
                  </a:lnTo>
                  <a:lnTo>
                    <a:pt x="19056" y="13121"/>
                  </a:lnTo>
                  <a:lnTo>
                    <a:pt x="19125" y="13173"/>
                  </a:lnTo>
                  <a:lnTo>
                    <a:pt x="19203" y="13225"/>
                  </a:lnTo>
                  <a:lnTo>
                    <a:pt x="19272" y="13259"/>
                  </a:lnTo>
                  <a:lnTo>
                    <a:pt x="19359" y="13303"/>
                  </a:lnTo>
                  <a:lnTo>
                    <a:pt x="19436" y="13328"/>
                  </a:lnTo>
                  <a:lnTo>
                    <a:pt x="19609" y="13380"/>
                  </a:lnTo>
                  <a:lnTo>
                    <a:pt x="19791" y="13406"/>
                  </a:lnTo>
                  <a:lnTo>
                    <a:pt x="19972" y="13432"/>
                  </a:lnTo>
                  <a:lnTo>
                    <a:pt x="20153" y="13441"/>
                  </a:lnTo>
                  <a:lnTo>
                    <a:pt x="20335" y="13449"/>
                  </a:lnTo>
                  <a:lnTo>
                    <a:pt x="20430" y="13449"/>
                  </a:lnTo>
                  <a:lnTo>
                    <a:pt x="20646" y="13441"/>
                  </a:lnTo>
                  <a:lnTo>
                    <a:pt x="20862" y="13424"/>
                  </a:lnTo>
                  <a:lnTo>
                    <a:pt x="21069" y="13389"/>
                  </a:lnTo>
                  <a:lnTo>
                    <a:pt x="21173" y="13363"/>
                  </a:lnTo>
                  <a:lnTo>
                    <a:pt x="21276" y="13328"/>
                  </a:lnTo>
                  <a:lnTo>
                    <a:pt x="21363" y="13294"/>
                  </a:lnTo>
                  <a:lnTo>
                    <a:pt x="21458" y="13251"/>
                  </a:lnTo>
                  <a:lnTo>
                    <a:pt x="21536" y="13199"/>
                  </a:lnTo>
                  <a:lnTo>
                    <a:pt x="21613" y="13138"/>
                  </a:lnTo>
                  <a:lnTo>
                    <a:pt x="21682" y="13078"/>
                  </a:lnTo>
                  <a:lnTo>
                    <a:pt x="21743" y="13000"/>
                  </a:lnTo>
                  <a:lnTo>
                    <a:pt x="21786" y="12923"/>
                  </a:lnTo>
                  <a:lnTo>
                    <a:pt x="21829" y="12827"/>
                  </a:lnTo>
                  <a:lnTo>
                    <a:pt x="21846" y="12758"/>
                  </a:lnTo>
                  <a:lnTo>
                    <a:pt x="21864" y="12689"/>
                  </a:lnTo>
                  <a:lnTo>
                    <a:pt x="21872" y="12612"/>
                  </a:lnTo>
                  <a:lnTo>
                    <a:pt x="21872" y="12542"/>
                  </a:lnTo>
                  <a:lnTo>
                    <a:pt x="21872" y="12439"/>
                  </a:lnTo>
                  <a:lnTo>
                    <a:pt x="21864" y="12335"/>
                  </a:lnTo>
                  <a:lnTo>
                    <a:pt x="21829" y="12128"/>
                  </a:lnTo>
                  <a:lnTo>
                    <a:pt x="21795" y="11920"/>
                  </a:lnTo>
                  <a:lnTo>
                    <a:pt x="21786" y="11817"/>
                  </a:lnTo>
                  <a:lnTo>
                    <a:pt x="21777" y="11713"/>
                  </a:lnTo>
                  <a:lnTo>
                    <a:pt x="21786" y="11635"/>
                  </a:lnTo>
                  <a:lnTo>
                    <a:pt x="21795" y="11566"/>
                  </a:lnTo>
                  <a:lnTo>
                    <a:pt x="21803" y="11497"/>
                  </a:lnTo>
                  <a:lnTo>
                    <a:pt x="21829" y="11428"/>
                  </a:lnTo>
                  <a:lnTo>
                    <a:pt x="21864" y="11342"/>
                  </a:lnTo>
                  <a:lnTo>
                    <a:pt x="21907" y="11255"/>
                  </a:lnTo>
                  <a:lnTo>
                    <a:pt x="21959" y="11186"/>
                  </a:lnTo>
                  <a:lnTo>
                    <a:pt x="22019" y="11109"/>
                  </a:lnTo>
                  <a:lnTo>
                    <a:pt x="22157" y="10979"/>
                  </a:lnTo>
                  <a:lnTo>
                    <a:pt x="22304" y="10849"/>
                  </a:lnTo>
                  <a:lnTo>
                    <a:pt x="22555" y="10616"/>
                  </a:lnTo>
                  <a:lnTo>
                    <a:pt x="22797" y="10374"/>
                  </a:lnTo>
                  <a:lnTo>
                    <a:pt x="23030" y="10124"/>
                  </a:lnTo>
                  <a:lnTo>
                    <a:pt x="23254" y="9865"/>
                  </a:lnTo>
                  <a:lnTo>
                    <a:pt x="23470" y="9597"/>
                  </a:lnTo>
                  <a:lnTo>
                    <a:pt x="23678" y="9329"/>
                  </a:lnTo>
                  <a:lnTo>
                    <a:pt x="23876" y="9044"/>
                  </a:lnTo>
                  <a:lnTo>
                    <a:pt x="24058" y="8759"/>
                  </a:lnTo>
                  <a:lnTo>
                    <a:pt x="24239" y="8465"/>
                  </a:lnTo>
                  <a:lnTo>
                    <a:pt x="24395" y="8163"/>
                  </a:lnTo>
                  <a:lnTo>
                    <a:pt x="24550" y="7852"/>
                  </a:lnTo>
                  <a:lnTo>
                    <a:pt x="24688" y="7541"/>
                  </a:lnTo>
                  <a:lnTo>
                    <a:pt x="24818" y="7221"/>
                  </a:lnTo>
                  <a:lnTo>
                    <a:pt x="24930" y="6902"/>
                  </a:lnTo>
                  <a:lnTo>
                    <a:pt x="25025" y="6574"/>
                  </a:lnTo>
                  <a:lnTo>
                    <a:pt x="25112" y="6245"/>
                  </a:lnTo>
                  <a:lnTo>
                    <a:pt x="25155" y="6029"/>
                  </a:lnTo>
                  <a:lnTo>
                    <a:pt x="25198" y="5822"/>
                  </a:lnTo>
                  <a:lnTo>
                    <a:pt x="25224" y="5606"/>
                  </a:lnTo>
                  <a:lnTo>
                    <a:pt x="25258" y="5399"/>
                  </a:lnTo>
                  <a:lnTo>
                    <a:pt x="25276" y="5183"/>
                  </a:lnTo>
                  <a:lnTo>
                    <a:pt x="25293" y="4967"/>
                  </a:lnTo>
                  <a:lnTo>
                    <a:pt x="25302" y="4751"/>
                  </a:lnTo>
                  <a:lnTo>
                    <a:pt x="25302" y="4535"/>
                  </a:lnTo>
                  <a:lnTo>
                    <a:pt x="25302" y="4302"/>
                  </a:lnTo>
                  <a:lnTo>
                    <a:pt x="25293" y="4069"/>
                  </a:lnTo>
                  <a:lnTo>
                    <a:pt x="25267" y="3835"/>
                  </a:lnTo>
                  <a:lnTo>
                    <a:pt x="25241" y="3602"/>
                  </a:lnTo>
                  <a:lnTo>
                    <a:pt x="25215" y="3369"/>
                  </a:lnTo>
                  <a:lnTo>
                    <a:pt x="25172" y="3136"/>
                  </a:lnTo>
                  <a:lnTo>
                    <a:pt x="25120" y="2902"/>
                  </a:lnTo>
                  <a:lnTo>
                    <a:pt x="25068" y="2678"/>
                  </a:lnTo>
                  <a:lnTo>
                    <a:pt x="24999" y="2453"/>
                  </a:lnTo>
                  <a:lnTo>
                    <a:pt x="24930" y="2229"/>
                  </a:lnTo>
                  <a:lnTo>
                    <a:pt x="24853" y="2004"/>
                  </a:lnTo>
                  <a:lnTo>
                    <a:pt x="24766" y="1788"/>
                  </a:lnTo>
                  <a:lnTo>
                    <a:pt x="24671" y="1572"/>
                  </a:lnTo>
                  <a:lnTo>
                    <a:pt x="24576" y="1365"/>
                  </a:lnTo>
                  <a:lnTo>
                    <a:pt x="24464" y="1158"/>
                  </a:lnTo>
                  <a:lnTo>
                    <a:pt x="24343" y="950"/>
                  </a:lnTo>
                  <a:lnTo>
                    <a:pt x="24187" y="700"/>
                  </a:lnTo>
                  <a:lnTo>
                    <a:pt x="24023" y="458"/>
                  </a:lnTo>
                  <a:lnTo>
                    <a:pt x="23842" y="225"/>
                  </a:lnTo>
                  <a:lnTo>
                    <a:pt x="23652" y="0"/>
                  </a:lnTo>
                  <a:close/>
                </a:path>
              </a:pathLst>
            </a:custGeom>
            <a:solidFill>
              <a:srgbClr val="E47E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-3692963" y="3551102"/>
              <a:ext cx="1000315" cy="557681"/>
            </a:xfrm>
            <a:custGeom>
              <a:rect b="b" l="l" r="r" t="t"/>
              <a:pathLst>
                <a:path extrusionOk="0" fill="none" h="14106" w="25302">
                  <a:moveTo>
                    <a:pt x="23652" y="0"/>
                  </a:moveTo>
                  <a:lnTo>
                    <a:pt x="23652" y="0"/>
                  </a:lnTo>
                  <a:lnTo>
                    <a:pt x="23591" y="242"/>
                  </a:lnTo>
                  <a:lnTo>
                    <a:pt x="23522" y="484"/>
                  </a:lnTo>
                  <a:lnTo>
                    <a:pt x="23436" y="726"/>
                  </a:lnTo>
                  <a:lnTo>
                    <a:pt x="23349" y="959"/>
                  </a:lnTo>
                  <a:lnTo>
                    <a:pt x="23349" y="959"/>
                  </a:lnTo>
                  <a:lnTo>
                    <a:pt x="23479" y="1149"/>
                  </a:lnTo>
                  <a:lnTo>
                    <a:pt x="23591" y="1348"/>
                  </a:lnTo>
                  <a:lnTo>
                    <a:pt x="23704" y="1555"/>
                  </a:lnTo>
                  <a:lnTo>
                    <a:pt x="23799" y="1771"/>
                  </a:lnTo>
                  <a:lnTo>
                    <a:pt x="23894" y="1995"/>
                  </a:lnTo>
                  <a:lnTo>
                    <a:pt x="23963" y="2229"/>
                  </a:lnTo>
                  <a:lnTo>
                    <a:pt x="24032" y="2470"/>
                  </a:lnTo>
                  <a:lnTo>
                    <a:pt x="24084" y="2721"/>
                  </a:lnTo>
                  <a:lnTo>
                    <a:pt x="24084" y="2721"/>
                  </a:lnTo>
                  <a:lnTo>
                    <a:pt x="24127" y="3006"/>
                  </a:lnTo>
                  <a:lnTo>
                    <a:pt x="24153" y="3300"/>
                  </a:lnTo>
                  <a:lnTo>
                    <a:pt x="24179" y="3593"/>
                  </a:lnTo>
                  <a:lnTo>
                    <a:pt x="24187" y="3887"/>
                  </a:lnTo>
                  <a:lnTo>
                    <a:pt x="24187" y="4181"/>
                  </a:lnTo>
                  <a:lnTo>
                    <a:pt x="24179" y="4483"/>
                  </a:lnTo>
                  <a:lnTo>
                    <a:pt x="24153" y="5071"/>
                  </a:lnTo>
                  <a:lnTo>
                    <a:pt x="24153" y="5071"/>
                  </a:lnTo>
                  <a:lnTo>
                    <a:pt x="24118" y="5649"/>
                  </a:lnTo>
                  <a:lnTo>
                    <a:pt x="24092" y="5943"/>
                  </a:lnTo>
                  <a:lnTo>
                    <a:pt x="24066" y="6228"/>
                  </a:lnTo>
                  <a:lnTo>
                    <a:pt x="24023" y="6513"/>
                  </a:lnTo>
                  <a:lnTo>
                    <a:pt x="23980" y="6798"/>
                  </a:lnTo>
                  <a:lnTo>
                    <a:pt x="23920" y="7083"/>
                  </a:lnTo>
                  <a:lnTo>
                    <a:pt x="23842" y="7360"/>
                  </a:lnTo>
                  <a:lnTo>
                    <a:pt x="23842" y="7360"/>
                  </a:lnTo>
                  <a:lnTo>
                    <a:pt x="23755" y="7636"/>
                  </a:lnTo>
                  <a:lnTo>
                    <a:pt x="23652" y="7912"/>
                  </a:lnTo>
                  <a:lnTo>
                    <a:pt x="23531" y="8172"/>
                  </a:lnTo>
                  <a:lnTo>
                    <a:pt x="23462" y="8301"/>
                  </a:lnTo>
                  <a:lnTo>
                    <a:pt x="23384" y="8422"/>
                  </a:lnTo>
                  <a:lnTo>
                    <a:pt x="23306" y="8552"/>
                  </a:lnTo>
                  <a:lnTo>
                    <a:pt x="23229" y="8664"/>
                  </a:lnTo>
                  <a:lnTo>
                    <a:pt x="23142" y="8785"/>
                  </a:lnTo>
                  <a:lnTo>
                    <a:pt x="23047" y="8897"/>
                  </a:lnTo>
                  <a:lnTo>
                    <a:pt x="22952" y="9001"/>
                  </a:lnTo>
                  <a:lnTo>
                    <a:pt x="22848" y="9104"/>
                  </a:lnTo>
                  <a:lnTo>
                    <a:pt x="22745" y="9200"/>
                  </a:lnTo>
                  <a:lnTo>
                    <a:pt x="22633" y="9295"/>
                  </a:lnTo>
                  <a:lnTo>
                    <a:pt x="22633" y="9295"/>
                  </a:lnTo>
                  <a:lnTo>
                    <a:pt x="22477" y="9407"/>
                  </a:lnTo>
                  <a:lnTo>
                    <a:pt x="22313" y="9510"/>
                  </a:lnTo>
                  <a:lnTo>
                    <a:pt x="22140" y="9605"/>
                  </a:lnTo>
                  <a:lnTo>
                    <a:pt x="21967" y="9692"/>
                  </a:lnTo>
                  <a:lnTo>
                    <a:pt x="21795" y="9770"/>
                  </a:lnTo>
                  <a:lnTo>
                    <a:pt x="21613" y="9839"/>
                  </a:lnTo>
                  <a:lnTo>
                    <a:pt x="21432" y="9908"/>
                  </a:lnTo>
                  <a:lnTo>
                    <a:pt x="21242" y="9968"/>
                  </a:lnTo>
                  <a:lnTo>
                    <a:pt x="21242" y="9968"/>
                  </a:lnTo>
                  <a:lnTo>
                    <a:pt x="21009" y="10037"/>
                  </a:lnTo>
                  <a:lnTo>
                    <a:pt x="20758" y="10098"/>
                  </a:lnTo>
                  <a:lnTo>
                    <a:pt x="20637" y="10115"/>
                  </a:lnTo>
                  <a:lnTo>
                    <a:pt x="20516" y="10132"/>
                  </a:lnTo>
                  <a:lnTo>
                    <a:pt x="20395" y="10141"/>
                  </a:lnTo>
                  <a:lnTo>
                    <a:pt x="20266" y="10150"/>
                  </a:lnTo>
                  <a:lnTo>
                    <a:pt x="20266" y="10150"/>
                  </a:lnTo>
                  <a:lnTo>
                    <a:pt x="20153" y="10141"/>
                  </a:lnTo>
                  <a:lnTo>
                    <a:pt x="20032" y="10132"/>
                  </a:lnTo>
                  <a:lnTo>
                    <a:pt x="19920" y="10115"/>
                  </a:lnTo>
                  <a:lnTo>
                    <a:pt x="19817" y="10089"/>
                  </a:lnTo>
                  <a:lnTo>
                    <a:pt x="19704" y="10046"/>
                  </a:lnTo>
                  <a:lnTo>
                    <a:pt x="19609" y="10003"/>
                  </a:lnTo>
                  <a:lnTo>
                    <a:pt x="19506" y="9942"/>
                  </a:lnTo>
                  <a:lnTo>
                    <a:pt x="19419" y="9873"/>
                  </a:lnTo>
                  <a:lnTo>
                    <a:pt x="19419" y="9873"/>
                  </a:lnTo>
                  <a:lnTo>
                    <a:pt x="19341" y="9796"/>
                  </a:lnTo>
                  <a:lnTo>
                    <a:pt x="19272" y="9718"/>
                  </a:lnTo>
                  <a:lnTo>
                    <a:pt x="19212" y="9640"/>
                  </a:lnTo>
                  <a:lnTo>
                    <a:pt x="19160" y="9554"/>
                  </a:lnTo>
                  <a:lnTo>
                    <a:pt x="19117" y="9459"/>
                  </a:lnTo>
                  <a:lnTo>
                    <a:pt x="19082" y="9364"/>
                  </a:lnTo>
                  <a:lnTo>
                    <a:pt x="19048" y="9260"/>
                  </a:lnTo>
                  <a:lnTo>
                    <a:pt x="19022" y="9156"/>
                  </a:lnTo>
                  <a:lnTo>
                    <a:pt x="19005" y="9053"/>
                  </a:lnTo>
                  <a:lnTo>
                    <a:pt x="18996" y="8949"/>
                  </a:lnTo>
                  <a:lnTo>
                    <a:pt x="18987" y="8845"/>
                  </a:lnTo>
                  <a:lnTo>
                    <a:pt x="18987" y="8733"/>
                  </a:lnTo>
                  <a:lnTo>
                    <a:pt x="18996" y="8517"/>
                  </a:lnTo>
                  <a:lnTo>
                    <a:pt x="19022" y="8310"/>
                  </a:lnTo>
                  <a:lnTo>
                    <a:pt x="19022" y="8310"/>
                  </a:lnTo>
                  <a:lnTo>
                    <a:pt x="19065" y="8085"/>
                  </a:lnTo>
                  <a:lnTo>
                    <a:pt x="19117" y="7878"/>
                  </a:lnTo>
                  <a:lnTo>
                    <a:pt x="19169" y="7662"/>
                  </a:lnTo>
                  <a:lnTo>
                    <a:pt x="19238" y="7446"/>
                  </a:lnTo>
                  <a:lnTo>
                    <a:pt x="19385" y="7023"/>
                  </a:lnTo>
                  <a:lnTo>
                    <a:pt x="19540" y="6608"/>
                  </a:lnTo>
                  <a:lnTo>
                    <a:pt x="19687" y="6185"/>
                  </a:lnTo>
                  <a:lnTo>
                    <a:pt x="19765" y="5978"/>
                  </a:lnTo>
                  <a:lnTo>
                    <a:pt x="19825" y="5770"/>
                  </a:lnTo>
                  <a:lnTo>
                    <a:pt x="19886" y="5554"/>
                  </a:lnTo>
                  <a:lnTo>
                    <a:pt x="19929" y="5347"/>
                  </a:lnTo>
                  <a:lnTo>
                    <a:pt x="19972" y="5131"/>
                  </a:lnTo>
                  <a:lnTo>
                    <a:pt x="19998" y="4924"/>
                  </a:lnTo>
                  <a:lnTo>
                    <a:pt x="19998" y="4924"/>
                  </a:lnTo>
                  <a:lnTo>
                    <a:pt x="19704" y="5114"/>
                  </a:lnTo>
                  <a:lnTo>
                    <a:pt x="19419" y="5295"/>
                  </a:lnTo>
                  <a:lnTo>
                    <a:pt x="19117" y="5477"/>
                  </a:lnTo>
                  <a:lnTo>
                    <a:pt x="18815" y="5641"/>
                  </a:lnTo>
                  <a:lnTo>
                    <a:pt x="18504" y="5805"/>
                  </a:lnTo>
                  <a:lnTo>
                    <a:pt x="18193" y="5952"/>
                  </a:lnTo>
                  <a:lnTo>
                    <a:pt x="17882" y="6098"/>
                  </a:lnTo>
                  <a:lnTo>
                    <a:pt x="17562" y="6228"/>
                  </a:lnTo>
                  <a:lnTo>
                    <a:pt x="17242" y="6358"/>
                  </a:lnTo>
                  <a:lnTo>
                    <a:pt x="16914" y="6479"/>
                  </a:lnTo>
                  <a:lnTo>
                    <a:pt x="16586" y="6591"/>
                  </a:lnTo>
                  <a:lnTo>
                    <a:pt x="16258" y="6694"/>
                  </a:lnTo>
                  <a:lnTo>
                    <a:pt x="15921" y="6798"/>
                  </a:lnTo>
                  <a:lnTo>
                    <a:pt x="15593" y="6893"/>
                  </a:lnTo>
                  <a:lnTo>
                    <a:pt x="15256" y="6971"/>
                  </a:lnTo>
                  <a:lnTo>
                    <a:pt x="14910" y="7057"/>
                  </a:lnTo>
                  <a:lnTo>
                    <a:pt x="14910" y="7057"/>
                  </a:lnTo>
                  <a:lnTo>
                    <a:pt x="14556" y="7126"/>
                  </a:lnTo>
                  <a:lnTo>
                    <a:pt x="14202" y="7204"/>
                  </a:lnTo>
                  <a:lnTo>
                    <a:pt x="13848" y="7265"/>
                  </a:lnTo>
                  <a:lnTo>
                    <a:pt x="13494" y="7325"/>
                  </a:lnTo>
                  <a:lnTo>
                    <a:pt x="13131" y="7377"/>
                  </a:lnTo>
                  <a:lnTo>
                    <a:pt x="12777" y="7429"/>
                  </a:lnTo>
                  <a:lnTo>
                    <a:pt x="12051" y="7515"/>
                  </a:lnTo>
                  <a:lnTo>
                    <a:pt x="11334" y="7576"/>
                  </a:lnTo>
                  <a:lnTo>
                    <a:pt x="10608" y="7619"/>
                  </a:lnTo>
                  <a:lnTo>
                    <a:pt x="9883" y="7645"/>
                  </a:lnTo>
                  <a:lnTo>
                    <a:pt x="9157" y="7653"/>
                  </a:lnTo>
                  <a:lnTo>
                    <a:pt x="9157" y="7653"/>
                  </a:lnTo>
                  <a:lnTo>
                    <a:pt x="8665" y="7653"/>
                  </a:lnTo>
                  <a:lnTo>
                    <a:pt x="8181" y="7636"/>
                  </a:lnTo>
                  <a:lnTo>
                    <a:pt x="8181" y="7636"/>
                  </a:lnTo>
                  <a:lnTo>
                    <a:pt x="7749" y="7619"/>
                  </a:lnTo>
                  <a:lnTo>
                    <a:pt x="7326" y="7601"/>
                  </a:lnTo>
                  <a:lnTo>
                    <a:pt x="6903" y="7567"/>
                  </a:lnTo>
                  <a:lnTo>
                    <a:pt x="6479" y="7524"/>
                  </a:lnTo>
                  <a:lnTo>
                    <a:pt x="6056" y="7472"/>
                  </a:lnTo>
                  <a:lnTo>
                    <a:pt x="5633" y="7411"/>
                  </a:lnTo>
                  <a:lnTo>
                    <a:pt x="5210" y="7342"/>
                  </a:lnTo>
                  <a:lnTo>
                    <a:pt x="4795" y="7265"/>
                  </a:lnTo>
                  <a:lnTo>
                    <a:pt x="4380" y="7178"/>
                  </a:lnTo>
                  <a:lnTo>
                    <a:pt x="3966" y="7075"/>
                  </a:lnTo>
                  <a:lnTo>
                    <a:pt x="3551" y="6962"/>
                  </a:lnTo>
                  <a:lnTo>
                    <a:pt x="3145" y="6841"/>
                  </a:lnTo>
                  <a:lnTo>
                    <a:pt x="2739" y="6712"/>
                  </a:lnTo>
                  <a:lnTo>
                    <a:pt x="2342" y="6565"/>
                  </a:lnTo>
                  <a:lnTo>
                    <a:pt x="1944" y="6401"/>
                  </a:lnTo>
                  <a:lnTo>
                    <a:pt x="1556" y="6228"/>
                  </a:lnTo>
                  <a:lnTo>
                    <a:pt x="1556" y="6228"/>
                  </a:lnTo>
                  <a:lnTo>
                    <a:pt x="1150" y="6038"/>
                  </a:lnTo>
                  <a:lnTo>
                    <a:pt x="761" y="5839"/>
                  </a:lnTo>
                  <a:lnTo>
                    <a:pt x="372" y="5623"/>
                  </a:lnTo>
                  <a:lnTo>
                    <a:pt x="182" y="5511"/>
                  </a:lnTo>
                  <a:lnTo>
                    <a:pt x="1" y="5390"/>
                  </a:lnTo>
                  <a:lnTo>
                    <a:pt x="1" y="5390"/>
                  </a:lnTo>
                  <a:lnTo>
                    <a:pt x="10" y="5528"/>
                  </a:lnTo>
                  <a:lnTo>
                    <a:pt x="27" y="5667"/>
                  </a:lnTo>
                  <a:lnTo>
                    <a:pt x="53" y="5727"/>
                  </a:lnTo>
                  <a:lnTo>
                    <a:pt x="79" y="5787"/>
                  </a:lnTo>
                  <a:lnTo>
                    <a:pt x="105" y="5848"/>
                  </a:lnTo>
                  <a:lnTo>
                    <a:pt x="148" y="5900"/>
                  </a:lnTo>
                  <a:lnTo>
                    <a:pt x="148" y="5900"/>
                  </a:lnTo>
                  <a:lnTo>
                    <a:pt x="148" y="5900"/>
                  </a:lnTo>
                  <a:lnTo>
                    <a:pt x="148" y="5900"/>
                  </a:lnTo>
                  <a:lnTo>
                    <a:pt x="148" y="5900"/>
                  </a:lnTo>
                  <a:lnTo>
                    <a:pt x="148" y="5900"/>
                  </a:lnTo>
                  <a:lnTo>
                    <a:pt x="148" y="5900"/>
                  </a:lnTo>
                  <a:lnTo>
                    <a:pt x="148" y="5900"/>
                  </a:lnTo>
                  <a:lnTo>
                    <a:pt x="156" y="5900"/>
                  </a:lnTo>
                  <a:lnTo>
                    <a:pt x="156" y="5900"/>
                  </a:lnTo>
                  <a:lnTo>
                    <a:pt x="156" y="5900"/>
                  </a:lnTo>
                  <a:lnTo>
                    <a:pt x="156" y="5900"/>
                  </a:lnTo>
                  <a:lnTo>
                    <a:pt x="156" y="5900"/>
                  </a:lnTo>
                  <a:lnTo>
                    <a:pt x="156" y="5900"/>
                  </a:lnTo>
                  <a:lnTo>
                    <a:pt x="156" y="5900"/>
                  </a:lnTo>
                  <a:lnTo>
                    <a:pt x="156" y="5900"/>
                  </a:lnTo>
                  <a:lnTo>
                    <a:pt x="156" y="5908"/>
                  </a:lnTo>
                  <a:lnTo>
                    <a:pt x="156" y="5908"/>
                  </a:lnTo>
                  <a:lnTo>
                    <a:pt x="156" y="5908"/>
                  </a:lnTo>
                  <a:lnTo>
                    <a:pt x="156" y="5908"/>
                  </a:lnTo>
                  <a:lnTo>
                    <a:pt x="156" y="5908"/>
                  </a:lnTo>
                  <a:lnTo>
                    <a:pt x="156" y="5908"/>
                  </a:lnTo>
                  <a:lnTo>
                    <a:pt x="156" y="5908"/>
                  </a:lnTo>
                  <a:lnTo>
                    <a:pt x="156" y="5908"/>
                  </a:lnTo>
                  <a:lnTo>
                    <a:pt x="156" y="5908"/>
                  </a:lnTo>
                  <a:lnTo>
                    <a:pt x="200" y="5943"/>
                  </a:lnTo>
                  <a:lnTo>
                    <a:pt x="251" y="5978"/>
                  </a:lnTo>
                  <a:lnTo>
                    <a:pt x="346" y="6029"/>
                  </a:lnTo>
                  <a:lnTo>
                    <a:pt x="459" y="6064"/>
                  </a:lnTo>
                  <a:lnTo>
                    <a:pt x="571" y="6098"/>
                  </a:lnTo>
                  <a:lnTo>
                    <a:pt x="571" y="6098"/>
                  </a:lnTo>
                  <a:lnTo>
                    <a:pt x="683" y="6133"/>
                  </a:lnTo>
                  <a:lnTo>
                    <a:pt x="787" y="6176"/>
                  </a:lnTo>
                  <a:lnTo>
                    <a:pt x="994" y="6271"/>
                  </a:lnTo>
                  <a:lnTo>
                    <a:pt x="1193" y="6375"/>
                  </a:lnTo>
                  <a:lnTo>
                    <a:pt x="1392" y="6504"/>
                  </a:lnTo>
                  <a:lnTo>
                    <a:pt x="1573" y="6634"/>
                  </a:lnTo>
                  <a:lnTo>
                    <a:pt x="1754" y="6781"/>
                  </a:lnTo>
                  <a:lnTo>
                    <a:pt x="1927" y="6936"/>
                  </a:lnTo>
                  <a:lnTo>
                    <a:pt x="2100" y="7092"/>
                  </a:lnTo>
                  <a:lnTo>
                    <a:pt x="2445" y="7420"/>
                  </a:lnTo>
                  <a:lnTo>
                    <a:pt x="2791" y="7748"/>
                  </a:lnTo>
                  <a:lnTo>
                    <a:pt x="2964" y="7904"/>
                  </a:lnTo>
                  <a:lnTo>
                    <a:pt x="3145" y="8059"/>
                  </a:lnTo>
                  <a:lnTo>
                    <a:pt x="3335" y="8197"/>
                  </a:lnTo>
                  <a:lnTo>
                    <a:pt x="3525" y="8336"/>
                  </a:lnTo>
                  <a:lnTo>
                    <a:pt x="3525" y="8336"/>
                  </a:lnTo>
                  <a:lnTo>
                    <a:pt x="3672" y="8431"/>
                  </a:lnTo>
                  <a:lnTo>
                    <a:pt x="3819" y="8517"/>
                  </a:lnTo>
                  <a:lnTo>
                    <a:pt x="3974" y="8595"/>
                  </a:lnTo>
                  <a:lnTo>
                    <a:pt x="4121" y="8673"/>
                  </a:lnTo>
                  <a:lnTo>
                    <a:pt x="4441" y="8811"/>
                  </a:lnTo>
                  <a:lnTo>
                    <a:pt x="4760" y="8940"/>
                  </a:lnTo>
                  <a:lnTo>
                    <a:pt x="5417" y="9174"/>
                  </a:lnTo>
                  <a:lnTo>
                    <a:pt x="5745" y="9295"/>
                  </a:lnTo>
                  <a:lnTo>
                    <a:pt x="6065" y="9415"/>
                  </a:lnTo>
                  <a:lnTo>
                    <a:pt x="6065" y="9415"/>
                  </a:lnTo>
                  <a:lnTo>
                    <a:pt x="6393" y="9554"/>
                  </a:lnTo>
                  <a:lnTo>
                    <a:pt x="6549" y="9631"/>
                  </a:lnTo>
                  <a:lnTo>
                    <a:pt x="6704" y="9718"/>
                  </a:lnTo>
                  <a:lnTo>
                    <a:pt x="6860" y="9804"/>
                  </a:lnTo>
                  <a:lnTo>
                    <a:pt x="7006" y="9899"/>
                  </a:lnTo>
                  <a:lnTo>
                    <a:pt x="7145" y="9994"/>
                  </a:lnTo>
                  <a:lnTo>
                    <a:pt x="7283" y="10107"/>
                  </a:lnTo>
                  <a:lnTo>
                    <a:pt x="7421" y="10210"/>
                  </a:lnTo>
                  <a:lnTo>
                    <a:pt x="7542" y="10331"/>
                  </a:lnTo>
                  <a:lnTo>
                    <a:pt x="7663" y="10452"/>
                  </a:lnTo>
                  <a:lnTo>
                    <a:pt x="7775" y="10582"/>
                  </a:lnTo>
                  <a:lnTo>
                    <a:pt x="7870" y="10720"/>
                  </a:lnTo>
                  <a:lnTo>
                    <a:pt x="7965" y="10867"/>
                  </a:lnTo>
                  <a:lnTo>
                    <a:pt x="8043" y="11013"/>
                  </a:lnTo>
                  <a:lnTo>
                    <a:pt x="8112" y="11178"/>
                  </a:lnTo>
                  <a:lnTo>
                    <a:pt x="8112" y="11178"/>
                  </a:lnTo>
                  <a:lnTo>
                    <a:pt x="8155" y="11316"/>
                  </a:lnTo>
                  <a:lnTo>
                    <a:pt x="8198" y="11463"/>
                  </a:lnTo>
                  <a:lnTo>
                    <a:pt x="8233" y="11610"/>
                  </a:lnTo>
                  <a:lnTo>
                    <a:pt x="8259" y="11765"/>
                  </a:lnTo>
                  <a:lnTo>
                    <a:pt x="8302" y="12067"/>
                  </a:lnTo>
                  <a:lnTo>
                    <a:pt x="8337" y="12370"/>
                  </a:lnTo>
                  <a:lnTo>
                    <a:pt x="8388" y="12672"/>
                  </a:lnTo>
                  <a:lnTo>
                    <a:pt x="8423" y="12819"/>
                  </a:lnTo>
                  <a:lnTo>
                    <a:pt x="8458" y="12966"/>
                  </a:lnTo>
                  <a:lnTo>
                    <a:pt x="8501" y="13104"/>
                  </a:lnTo>
                  <a:lnTo>
                    <a:pt x="8561" y="13242"/>
                  </a:lnTo>
                  <a:lnTo>
                    <a:pt x="8622" y="13372"/>
                  </a:lnTo>
                  <a:lnTo>
                    <a:pt x="8708" y="13501"/>
                  </a:lnTo>
                  <a:lnTo>
                    <a:pt x="8708" y="13501"/>
                  </a:lnTo>
                  <a:lnTo>
                    <a:pt x="8760" y="13579"/>
                  </a:lnTo>
                  <a:lnTo>
                    <a:pt x="8820" y="13648"/>
                  </a:lnTo>
                  <a:lnTo>
                    <a:pt x="8889" y="13709"/>
                  </a:lnTo>
                  <a:lnTo>
                    <a:pt x="8959" y="13769"/>
                  </a:lnTo>
                  <a:lnTo>
                    <a:pt x="9028" y="13821"/>
                  </a:lnTo>
                  <a:lnTo>
                    <a:pt x="9105" y="13873"/>
                  </a:lnTo>
                  <a:lnTo>
                    <a:pt x="9183" y="13916"/>
                  </a:lnTo>
                  <a:lnTo>
                    <a:pt x="9261" y="13959"/>
                  </a:lnTo>
                  <a:lnTo>
                    <a:pt x="9347" y="13994"/>
                  </a:lnTo>
                  <a:lnTo>
                    <a:pt x="9434" y="14028"/>
                  </a:lnTo>
                  <a:lnTo>
                    <a:pt x="9615" y="14071"/>
                  </a:lnTo>
                  <a:lnTo>
                    <a:pt x="9796" y="14097"/>
                  </a:lnTo>
                  <a:lnTo>
                    <a:pt x="9986" y="14106"/>
                  </a:lnTo>
                  <a:lnTo>
                    <a:pt x="9986" y="14106"/>
                  </a:lnTo>
                  <a:lnTo>
                    <a:pt x="10185" y="14097"/>
                  </a:lnTo>
                  <a:lnTo>
                    <a:pt x="10384" y="14071"/>
                  </a:lnTo>
                  <a:lnTo>
                    <a:pt x="10582" y="14020"/>
                  </a:lnTo>
                  <a:lnTo>
                    <a:pt x="10773" y="13950"/>
                  </a:lnTo>
                  <a:lnTo>
                    <a:pt x="10859" y="13907"/>
                  </a:lnTo>
                  <a:lnTo>
                    <a:pt x="10954" y="13855"/>
                  </a:lnTo>
                  <a:lnTo>
                    <a:pt x="11040" y="13804"/>
                  </a:lnTo>
                  <a:lnTo>
                    <a:pt x="11127" y="13752"/>
                  </a:lnTo>
                  <a:lnTo>
                    <a:pt x="11204" y="13691"/>
                  </a:lnTo>
                  <a:lnTo>
                    <a:pt x="11282" y="13622"/>
                  </a:lnTo>
                  <a:lnTo>
                    <a:pt x="11351" y="13553"/>
                  </a:lnTo>
                  <a:lnTo>
                    <a:pt x="11420" y="13484"/>
                  </a:lnTo>
                  <a:lnTo>
                    <a:pt x="11420" y="13484"/>
                  </a:lnTo>
                  <a:lnTo>
                    <a:pt x="11524" y="13354"/>
                  </a:lnTo>
                  <a:lnTo>
                    <a:pt x="11619" y="13225"/>
                  </a:lnTo>
                  <a:lnTo>
                    <a:pt x="11800" y="12966"/>
                  </a:lnTo>
                  <a:lnTo>
                    <a:pt x="11887" y="12836"/>
                  </a:lnTo>
                  <a:lnTo>
                    <a:pt x="11990" y="12715"/>
                  </a:lnTo>
                  <a:lnTo>
                    <a:pt x="12094" y="12594"/>
                  </a:lnTo>
                  <a:lnTo>
                    <a:pt x="12206" y="12491"/>
                  </a:lnTo>
                  <a:lnTo>
                    <a:pt x="12206" y="12491"/>
                  </a:lnTo>
                  <a:lnTo>
                    <a:pt x="12345" y="12396"/>
                  </a:lnTo>
                  <a:lnTo>
                    <a:pt x="12491" y="12318"/>
                  </a:lnTo>
                  <a:lnTo>
                    <a:pt x="12647" y="12249"/>
                  </a:lnTo>
                  <a:lnTo>
                    <a:pt x="12802" y="12197"/>
                  </a:lnTo>
                  <a:lnTo>
                    <a:pt x="12967" y="12154"/>
                  </a:lnTo>
                  <a:lnTo>
                    <a:pt x="13131" y="12119"/>
                  </a:lnTo>
                  <a:lnTo>
                    <a:pt x="13303" y="12093"/>
                  </a:lnTo>
                  <a:lnTo>
                    <a:pt x="13468" y="12076"/>
                  </a:lnTo>
                  <a:lnTo>
                    <a:pt x="13468" y="12076"/>
                  </a:lnTo>
                  <a:lnTo>
                    <a:pt x="13951" y="12024"/>
                  </a:lnTo>
                  <a:lnTo>
                    <a:pt x="14426" y="11981"/>
                  </a:lnTo>
                  <a:lnTo>
                    <a:pt x="14910" y="11964"/>
                  </a:lnTo>
                  <a:lnTo>
                    <a:pt x="15394" y="11955"/>
                  </a:lnTo>
                  <a:lnTo>
                    <a:pt x="15394" y="11955"/>
                  </a:lnTo>
                  <a:lnTo>
                    <a:pt x="15947" y="11964"/>
                  </a:lnTo>
                  <a:lnTo>
                    <a:pt x="16508" y="11990"/>
                  </a:lnTo>
                  <a:lnTo>
                    <a:pt x="17070" y="12041"/>
                  </a:lnTo>
                  <a:lnTo>
                    <a:pt x="17622" y="12111"/>
                  </a:lnTo>
                  <a:lnTo>
                    <a:pt x="17622" y="12111"/>
                  </a:lnTo>
                  <a:lnTo>
                    <a:pt x="17873" y="12154"/>
                  </a:lnTo>
                  <a:lnTo>
                    <a:pt x="17994" y="12180"/>
                  </a:lnTo>
                  <a:lnTo>
                    <a:pt x="18123" y="12214"/>
                  </a:lnTo>
                  <a:lnTo>
                    <a:pt x="18236" y="12266"/>
                  </a:lnTo>
                  <a:lnTo>
                    <a:pt x="18348" y="12318"/>
                  </a:lnTo>
                  <a:lnTo>
                    <a:pt x="18452" y="12387"/>
                  </a:lnTo>
                  <a:lnTo>
                    <a:pt x="18547" y="12465"/>
                  </a:lnTo>
                  <a:lnTo>
                    <a:pt x="18547" y="12465"/>
                  </a:lnTo>
                  <a:lnTo>
                    <a:pt x="18607" y="12534"/>
                  </a:lnTo>
                  <a:lnTo>
                    <a:pt x="18668" y="12603"/>
                  </a:lnTo>
                  <a:lnTo>
                    <a:pt x="18771" y="12758"/>
                  </a:lnTo>
                  <a:lnTo>
                    <a:pt x="18875" y="12914"/>
                  </a:lnTo>
                  <a:lnTo>
                    <a:pt x="18935" y="12992"/>
                  </a:lnTo>
                  <a:lnTo>
                    <a:pt x="18996" y="13061"/>
                  </a:lnTo>
                  <a:lnTo>
                    <a:pt x="18996" y="13061"/>
                  </a:lnTo>
                  <a:lnTo>
                    <a:pt x="19056" y="13121"/>
                  </a:lnTo>
                  <a:lnTo>
                    <a:pt x="19125" y="13173"/>
                  </a:lnTo>
                  <a:lnTo>
                    <a:pt x="19203" y="13225"/>
                  </a:lnTo>
                  <a:lnTo>
                    <a:pt x="19272" y="13259"/>
                  </a:lnTo>
                  <a:lnTo>
                    <a:pt x="19359" y="13303"/>
                  </a:lnTo>
                  <a:lnTo>
                    <a:pt x="19436" y="13328"/>
                  </a:lnTo>
                  <a:lnTo>
                    <a:pt x="19609" y="13380"/>
                  </a:lnTo>
                  <a:lnTo>
                    <a:pt x="19791" y="13406"/>
                  </a:lnTo>
                  <a:lnTo>
                    <a:pt x="19972" y="13432"/>
                  </a:lnTo>
                  <a:lnTo>
                    <a:pt x="20153" y="13441"/>
                  </a:lnTo>
                  <a:lnTo>
                    <a:pt x="20335" y="13449"/>
                  </a:lnTo>
                  <a:lnTo>
                    <a:pt x="20335" y="13449"/>
                  </a:lnTo>
                  <a:lnTo>
                    <a:pt x="20430" y="13449"/>
                  </a:lnTo>
                  <a:lnTo>
                    <a:pt x="20430" y="13449"/>
                  </a:lnTo>
                  <a:lnTo>
                    <a:pt x="20646" y="13441"/>
                  </a:lnTo>
                  <a:lnTo>
                    <a:pt x="20862" y="13424"/>
                  </a:lnTo>
                  <a:lnTo>
                    <a:pt x="21069" y="13389"/>
                  </a:lnTo>
                  <a:lnTo>
                    <a:pt x="21173" y="13363"/>
                  </a:lnTo>
                  <a:lnTo>
                    <a:pt x="21276" y="13328"/>
                  </a:lnTo>
                  <a:lnTo>
                    <a:pt x="21363" y="13294"/>
                  </a:lnTo>
                  <a:lnTo>
                    <a:pt x="21458" y="13251"/>
                  </a:lnTo>
                  <a:lnTo>
                    <a:pt x="21536" y="13199"/>
                  </a:lnTo>
                  <a:lnTo>
                    <a:pt x="21613" y="13138"/>
                  </a:lnTo>
                  <a:lnTo>
                    <a:pt x="21682" y="13078"/>
                  </a:lnTo>
                  <a:lnTo>
                    <a:pt x="21743" y="13000"/>
                  </a:lnTo>
                  <a:lnTo>
                    <a:pt x="21786" y="12923"/>
                  </a:lnTo>
                  <a:lnTo>
                    <a:pt x="21829" y="12827"/>
                  </a:lnTo>
                  <a:lnTo>
                    <a:pt x="21829" y="12827"/>
                  </a:lnTo>
                  <a:lnTo>
                    <a:pt x="21846" y="12758"/>
                  </a:lnTo>
                  <a:lnTo>
                    <a:pt x="21864" y="12689"/>
                  </a:lnTo>
                  <a:lnTo>
                    <a:pt x="21872" y="12612"/>
                  </a:lnTo>
                  <a:lnTo>
                    <a:pt x="21872" y="12542"/>
                  </a:lnTo>
                  <a:lnTo>
                    <a:pt x="21872" y="12542"/>
                  </a:lnTo>
                  <a:lnTo>
                    <a:pt x="21872" y="12439"/>
                  </a:lnTo>
                  <a:lnTo>
                    <a:pt x="21864" y="12335"/>
                  </a:lnTo>
                  <a:lnTo>
                    <a:pt x="21829" y="12128"/>
                  </a:lnTo>
                  <a:lnTo>
                    <a:pt x="21795" y="11920"/>
                  </a:lnTo>
                  <a:lnTo>
                    <a:pt x="21786" y="11817"/>
                  </a:lnTo>
                  <a:lnTo>
                    <a:pt x="21777" y="11713"/>
                  </a:lnTo>
                  <a:lnTo>
                    <a:pt x="21777" y="11713"/>
                  </a:lnTo>
                  <a:lnTo>
                    <a:pt x="21786" y="11635"/>
                  </a:lnTo>
                  <a:lnTo>
                    <a:pt x="21795" y="11566"/>
                  </a:lnTo>
                  <a:lnTo>
                    <a:pt x="21803" y="11497"/>
                  </a:lnTo>
                  <a:lnTo>
                    <a:pt x="21829" y="11428"/>
                  </a:lnTo>
                  <a:lnTo>
                    <a:pt x="21829" y="11428"/>
                  </a:lnTo>
                  <a:lnTo>
                    <a:pt x="21864" y="11342"/>
                  </a:lnTo>
                  <a:lnTo>
                    <a:pt x="21907" y="11255"/>
                  </a:lnTo>
                  <a:lnTo>
                    <a:pt x="21959" y="11186"/>
                  </a:lnTo>
                  <a:lnTo>
                    <a:pt x="22019" y="11109"/>
                  </a:lnTo>
                  <a:lnTo>
                    <a:pt x="22157" y="10979"/>
                  </a:lnTo>
                  <a:lnTo>
                    <a:pt x="22304" y="10849"/>
                  </a:lnTo>
                  <a:lnTo>
                    <a:pt x="22304" y="10849"/>
                  </a:lnTo>
                  <a:lnTo>
                    <a:pt x="22555" y="10616"/>
                  </a:lnTo>
                  <a:lnTo>
                    <a:pt x="22797" y="10374"/>
                  </a:lnTo>
                  <a:lnTo>
                    <a:pt x="23030" y="10124"/>
                  </a:lnTo>
                  <a:lnTo>
                    <a:pt x="23254" y="9865"/>
                  </a:lnTo>
                  <a:lnTo>
                    <a:pt x="23470" y="9597"/>
                  </a:lnTo>
                  <a:lnTo>
                    <a:pt x="23678" y="9329"/>
                  </a:lnTo>
                  <a:lnTo>
                    <a:pt x="23876" y="9044"/>
                  </a:lnTo>
                  <a:lnTo>
                    <a:pt x="24058" y="8759"/>
                  </a:lnTo>
                  <a:lnTo>
                    <a:pt x="24239" y="8465"/>
                  </a:lnTo>
                  <a:lnTo>
                    <a:pt x="24395" y="8163"/>
                  </a:lnTo>
                  <a:lnTo>
                    <a:pt x="24550" y="7852"/>
                  </a:lnTo>
                  <a:lnTo>
                    <a:pt x="24688" y="7541"/>
                  </a:lnTo>
                  <a:lnTo>
                    <a:pt x="24818" y="7221"/>
                  </a:lnTo>
                  <a:lnTo>
                    <a:pt x="24930" y="6902"/>
                  </a:lnTo>
                  <a:lnTo>
                    <a:pt x="25025" y="6574"/>
                  </a:lnTo>
                  <a:lnTo>
                    <a:pt x="25112" y="6245"/>
                  </a:lnTo>
                  <a:lnTo>
                    <a:pt x="25112" y="6245"/>
                  </a:lnTo>
                  <a:lnTo>
                    <a:pt x="25155" y="6029"/>
                  </a:lnTo>
                  <a:lnTo>
                    <a:pt x="25198" y="5822"/>
                  </a:lnTo>
                  <a:lnTo>
                    <a:pt x="25224" y="5606"/>
                  </a:lnTo>
                  <a:lnTo>
                    <a:pt x="25258" y="5399"/>
                  </a:lnTo>
                  <a:lnTo>
                    <a:pt x="25276" y="5183"/>
                  </a:lnTo>
                  <a:lnTo>
                    <a:pt x="25293" y="4967"/>
                  </a:lnTo>
                  <a:lnTo>
                    <a:pt x="25302" y="4751"/>
                  </a:lnTo>
                  <a:lnTo>
                    <a:pt x="25302" y="4535"/>
                  </a:lnTo>
                  <a:lnTo>
                    <a:pt x="25302" y="4535"/>
                  </a:lnTo>
                  <a:lnTo>
                    <a:pt x="25302" y="4302"/>
                  </a:lnTo>
                  <a:lnTo>
                    <a:pt x="25293" y="4069"/>
                  </a:lnTo>
                  <a:lnTo>
                    <a:pt x="25267" y="3835"/>
                  </a:lnTo>
                  <a:lnTo>
                    <a:pt x="25241" y="3602"/>
                  </a:lnTo>
                  <a:lnTo>
                    <a:pt x="25215" y="3369"/>
                  </a:lnTo>
                  <a:lnTo>
                    <a:pt x="25172" y="3136"/>
                  </a:lnTo>
                  <a:lnTo>
                    <a:pt x="25120" y="2902"/>
                  </a:lnTo>
                  <a:lnTo>
                    <a:pt x="25068" y="2678"/>
                  </a:lnTo>
                  <a:lnTo>
                    <a:pt x="24999" y="2453"/>
                  </a:lnTo>
                  <a:lnTo>
                    <a:pt x="24930" y="2229"/>
                  </a:lnTo>
                  <a:lnTo>
                    <a:pt x="24853" y="2004"/>
                  </a:lnTo>
                  <a:lnTo>
                    <a:pt x="24766" y="1788"/>
                  </a:lnTo>
                  <a:lnTo>
                    <a:pt x="24671" y="1572"/>
                  </a:lnTo>
                  <a:lnTo>
                    <a:pt x="24576" y="1365"/>
                  </a:lnTo>
                  <a:lnTo>
                    <a:pt x="24464" y="1158"/>
                  </a:lnTo>
                  <a:lnTo>
                    <a:pt x="24343" y="950"/>
                  </a:lnTo>
                  <a:lnTo>
                    <a:pt x="24343" y="950"/>
                  </a:lnTo>
                  <a:lnTo>
                    <a:pt x="24343" y="950"/>
                  </a:lnTo>
                  <a:lnTo>
                    <a:pt x="24187" y="700"/>
                  </a:lnTo>
                  <a:lnTo>
                    <a:pt x="24023" y="458"/>
                  </a:lnTo>
                  <a:lnTo>
                    <a:pt x="23842" y="225"/>
                  </a:lnTo>
                  <a:lnTo>
                    <a:pt x="23652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-3675884" y="3517260"/>
              <a:ext cx="326520" cy="189926"/>
            </a:xfrm>
            <a:custGeom>
              <a:rect b="b" l="l" r="r" t="t"/>
              <a:pathLst>
                <a:path extrusionOk="0" h="4804" w="8259">
                  <a:moveTo>
                    <a:pt x="6056" y="1"/>
                  </a:moveTo>
                  <a:lnTo>
                    <a:pt x="5970" y="9"/>
                  </a:lnTo>
                  <a:lnTo>
                    <a:pt x="5875" y="27"/>
                  </a:lnTo>
                  <a:lnTo>
                    <a:pt x="5788" y="53"/>
                  </a:lnTo>
                  <a:lnTo>
                    <a:pt x="5702" y="87"/>
                  </a:lnTo>
                  <a:lnTo>
                    <a:pt x="5616" y="130"/>
                  </a:lnTo>
                  <a:lnTo>
                    <a:pt x="5529" y="182"/>
                  </a:lnTo>
                  <a:lnTo>
                    <a:pt x="5356" y="295"/>
                  </a:lnTo>
                  <a:lnTo>
                    <a:pt x="5201" y="415"/>
                  </a:lnTo>
                  <a:lnTo>
                    <a:pt x="5037" y="545"/>
                  </a:lnTo>
                  <a:lnTo>
                    <a:pt x="4881" y="666"/>
                  </a:lnTo>
                  <a:lnTo>
                    <a:pt x="4717" y="778"/>
                  </a:lnTo>
                  <a:lnTo>
                    <a:pt x="4372" y="986"/>
                  </a:lnTo>
                  <a:lnTo>
                    <a:pt x="4199" y="1081"/>
                  </a:lnTo>
                  <a:lnTo>
                    <a:pt x="4017" y="1167"/>
                  </a:lnTo>
                  <a:lnTo>
                    <a:pt x="3836" y="1253"/>
                  </a:lnTo>
                  <a:lnTo>
                    <a:pt x="3646" y="1340"/>
                  </a:lnTo>
                  <a:lnTo>
                    <a:pt x="3456" y="1417"/>
                  </a:lnTo>
                  <a:lnTo>
                    <a:pt x="3266" y="1487"/>
                  </a:lnTo>
                  <a:lnTo>
                    <a:pt x="3076" y="1547"/>
                  </a:lnTo>
                  <a:lnTo>
                    <a:pt x="2886" y="1599"/>
                  </a:lnTo>
                  <a:lnTo>
                    <a:pt x="2687" y="1651"/>
                  </a:lnTo>
                  <a:lnTo>
                    <a:pt x="2489" y="1694"/>
                  </a:lnTo>
                  <a:lnTo>
                    <a:pt x="2299" y="1720"/>
                  </a:lnTo>
                  <a:lnTo>
                    <a:pt x="2091" y="1746"/>
                  </a:lnTo>
                  <a:lnTo>
                    <a:pt x="1893" y="1763"/>
                  </a:lnTo>
                  <a:lnTo>
                    <a:pt x="1495" y="1763"/>
                  </a:lnTo>
                  <a:lnTo>
                    <a:pt x="1297" y="1746"/>
                  </a:lnTo>
                  <a:lnTo>
                    <a:pt x="1150" y="1728"/>
                  </a:lnTo>
                  <a:lnTo>
                    <a:pt x="925" y="1728"/>
                  </a:lnTo>
                  <a:lnTo>
                    <a:pt x="839" y="1737"/>
                  </a:lnTo>
                  <a:lnTo>
                    <a:pt x="761" y="1763"/>
                  </a:lnTo>
                  <a:lnTo>
                    <a:pt x="692" y="1798"/>
                  </a:lnTo>
                  <a:lnTo>
                    <a:pt x="631" y="1841"/>
                  </a:lnTo>
                  <a:lnTo>
                    <a:pt x="588" y="1884"/>
                  </a:lnTo>
                  <a:lnTo>
                    <a:pt x="545" y="1936"/>
                  </a:lnTo>
                  <a:lnTo>
                    <a:pt x="502" y="1988"/>
                  </a:lnTo>
                  <a:lnTo>
                    <a:pt x="441" y="2109"/>
                  </a:lnTo>
                  <a:lnTo>
                    <a:pt x="381" y="2238"/>
                  </a:lnTo>
                  <a:lnTo>
                    <a:pt x="269" y="2532"/>
                  </a:lnTo>
                  <a:lnTo>
                    <a:pt x="165" y="2834"/>
                  </a:lnTo>
                  <a:lnTo>
                    <a:pt x="122" y="2990"/>
                  </a:lnTo>
                  <a:lnTo>
                    <a:pt x="79" y="3145"/>
                  </a:lnTo>
                  <a:lnTo>
                    <a:pt x="53" y="3301"/>
                  </a:lnTo>
                  <a:lnTo>
                    <a:pt x="27" y="3456"/>
                  </a:lnTo>
                  <a:lnTo>
                    <a:pt x="9" y="3612"/>
                  </a:lnTo>
                  <a:lnTo>
                    <a:pt x="1" y="3767"/>
                  </a:lnTo>
                  <a:lnTo>
                    <a:pt x="9" y="3914"/>
                  </a:lnTo>
                  <a:lnTo>
                    <a:pt x="18" y="4069"/>
                  </a:lnTo>
                  <a:lnTo>
                    <a:pt x="44" y="4216"/>
                  </a:lnTo>
                  <a:lnTo>
                    <a:pt x="87" y="4363"/>
                  </a:lnTo>
                  <a:lnTo>
                    <a:pt x="139" y="4501"/>
                  </a:lnTo>
                  <a:lnTo>
                    <a:pt x="208" y="4639"/>
                  </a:lnTo>
                  <a:lnTo>
                    <a:pt x="251" y="4700"/>
                  </a:lnTo>
                  <a:lnTo>
                    <a:pt x="295" y="4752"/>
                  </a:lnTo>
                  <a:lnTo>
                    <a:pt x="355" y="4786"/>
                  </a:lnTo>
                  <a:lnTo>
                    <a:pt x="381" y="4795"/>
                  </a:lnTo>
                  <a:lnTo>
                    <a:pt x="407" y="4804"/>
                  </a:lnTo>
                  <a:lnTo>
                    <a:pt x="433" y="4804"/>
                  </a:lnTo>
                  <a:lnTo>
                    <a:pt x="467" y="4786"/>
                  </a:lnTo>
                  <a:lnTo>
                    <a:pt x="493" y="4769"/>
                  </a:lnTo>
                  <a:lnTo>
                    <a:pt x="510" y="4743"/>
                  </a:lnTo>
                  <a:lnTo>
                    <a:pt x="545" y="4691"/>
                  </a:lnTo>
                  <a:lnTo>
                    <a:pt x="614" y="4579"/>
                  </a:lnTo>
                  <a:lnTo>
                    <a:pt x="692" y="4475"/>
                  </a:lnTo>
                  <a:lnTo>
                    <a:pt x="778" y="4380"/>
                  </a:lnTo>
                  <a:lnTo>
                    <a:pt x="865" y="4285"/>
                  </a:lnTo>
                  <a:lnTo>
                    <a:pt x="960" y="4199"/>
                  </a:lnTo>
                  <a:lnTo>
                    <a:pt x="1063" y="4113"/>
                  </a:lnTo>
                  <a:lnTo>
                    <a:pt x="1167" y="4043"/>
                  </a:lnTo>
                  <a:lnTo>
                    <a:pt x="1271" y="3974"/>
                  </a:lnTo>
                  <a:lnTo>
                    <a:pt x="1383" y="3905"/>
                  </a:lnTo>
                  <a:lnTo>
                    <a:pt x="1504" y="3853"/>
                  </a:lnTo>
                  <a:lnTo>
                    <a:pt x="1625" y="3802"/>
                  </a:lnTo>
                  <a:lnTo>
                    <a:pt x="1746" y="3767"/>
                  </a:lnTo>
                  <a:lnTo>
                    <a:pt x="1867" y="3732"/>
                  </a:lnTo>
                  <a:lnTo>
                    <a:pt x="1996" y="3707"/>
                  </a:lnTo>
                  <a:lnTo>
                    <a:pt x="2126" y="3689"/>
                  </a:lnTo>
                  <a:lnTo>
                    <a:pt x="2255" y="3681"/>
                  </a:lnTo>
                  <a:lnTo>
                    <a:pt x="2454" y="3681"/>
                  </a:lnTo>
                  <a:lnTo>
                    <a:pt x="2584" y="3698"/>
                  </a:lnTo>
                  <a:lnTo>
                    <a:pt x="2722" y="3715"/>
                  </a:lnTo>
                  <a:lnTo>
                    <a:pt x="2851" y="3741"/>
                  </a:lnTo>
                  <a:lnTo>
                    <a:pt x="3119" y="3810"/>
                  </a:lnTo>
                  <a:lnTo>
                    <a:pt x="3387" y="3888"/>
                  </a:lnTo>
                  <a:lnTo>
                    <a:pt x="3905" y="4078"/>
                  </a:lnTo>
                  <a:lnTo>
                    <a:pt x="4173" y="4173"/>
                  </a:lnTo>
                  <a:lnTo>
                    <a:pt x="4432" y="4251"/>
                  </a:lnTo>
                  <a:lnTo>
                    <a:pt x="4726" y="4320"/>
                  </a:lnTo>
                  <a:lnTo>
                    <a:pt x="5020" y="4372"/>
                  </a:lnTo>
                  <a:lnTo>
                    <a:pt x="5322" y="4398"/>
                  </a:lnTo>
                  <a:lnTo>
                    <a:pt x="5624" y="4415"/>
                  </a:lnTo>
                  <a:lnTo>
                    <a:pt x="5771" y="4406"/>
                  </a:lnTo>
                  <a:lnTo>
                    <a:pt x="5926" y="4398"/>
                  </a:lnTo>
                  <a:lnTo>
                    <a:pt x="6082" y="4389"/>
                  </a:lnTo>
                  <a:lnTo>
                    <a:pt x="6237" y="4372"/>
                  </a:lnTo>
                  <a:lnTo>
                    <a:pt x="6393" y="4346"/>
                  </a:lnTo>
                  <a:lnTo>
                    <a:pt x="6540" y="4311"/>
                  </a:lnTo>
                  <a:lnTo>
                    <a:pt x="6695" y="4277"/>
                  </a:lnTo>
                  <a:lnTo>
                    <a:pt x="6842" y="4242"/>
                  </a:lnTo>
                  <a:lnTo>
                    <a:pt x="6972" y="4199"/>
                  </a:lnTo>
                  <a:lnTo>
                    <a:pt x="7110" y="4156"/>
                  </a:lnTo>
                  <a:lnTo>
                    <a:pt x="7239" y="4104"/>
                  </a:lnTo>
                  <a:lnTo>
                    <a:pt x="7360" y="4043"/>
                  </a:lnTo>
                  <a:lnTo>
                    <a:pt x="7481" y="3974"/>
                  </a:lnTo>
                  <a:lnTo>
                    <a:pt x="7594" y="3897"/>
                  </a:lnTo>
                  <a:lnTo>
                    <a:pt x="7706" y="3819"/>
                  </a:lnTo>
                  <a:lnTo>
                    <a:pt x="7801" y="3724"/>
                  </a:lnTo>
                  <a:lnTo>
                    <a:pt x="7896" y="3612"/>
                  </a:lnTo>
                  <a:lnTo>
                    <a:pt x="7982" y="3491"/>
                  </a:lnTo>
                  <a:lnTo>
                    <a:pt x="8051" y="3370"/>
                  </a:lnTo>
                  <a:lnTo>
                    <a:pt x="8112" y="3240"/>
                  </a:lnTo>
                  <a:lnTo>
                    <a:pt x="8164" y="3102"/>
                  </a:lnTo>
                  <a:lnTo>
                    <a:pt x="8198" y="2955"/>
                  </a:lnTo>
                  <a:lnTo>
                    <a:pt x="8224" y="2817"/>
                  </a:lnTo>
                  <a:lnTo>
                    <a:pt x="8250" y="2670"/>
                  </a:lnTo>
                  <a:lnTo>
                    <a:pt x="8259" y="2549"/>
                  </a:lnTo>
                  <a:lnTo>
                    <a:pt x="8259" y="2419"/>
                  </a:lnTo>
                  <a:lnTo>
                    <a:pt x="8259" y="2299"/>
                  </a:lnTo>
                  <a:lnTo>
                    <a:pt x="8241" y="2169"/>
                  </a:lnTo>
                  <a:lnTo>
                    <a:pt x="8224" y="2048"/>
                  </a:lnTo>
                  <a:lnTo>
                    <a:pt x="8207" y="1927"/>
                  </a:lnTo>
                  <a:lnTo>
                    <a:pt x="8172" y="1806"/>
                  </a:lnTo>
                  <a:lnTo>
                    <a:pt x="8138" y="1685"/>
                  </a:lnTo>
                  <a:lnTo>
                    <a:pt x="8095" y="1564"/>
                  </a:lnTo>
                  <a:lnTo>
                    <a:pt x="8051" y="1443"/>
                  </a:lnTo>
                  <a:lnTo>
                    <a:pt x="8000" y="1331"/>
                  </a:lnTo>
                  <a:lnTo>
                    <a:pt x="7939" y="1219"/>
                  </a:lnTo>
                  <a:lnTo>
                    <a:pt x="7879" y="1115"/>
                  </a:lnTo>
                  <a:lnTo>
                    <a:pt x="7810" y="1011"/>
                  </a:lnTo>
                  <a:lnTo>
                    <a:pt x="7732" y="908"/>
                  </a:lnTo>
                  <a:lnTo>
                    <a:pt x="7654" y="813"/>
                  </a:lnTo>
                  <a:lnTo>
                    <a:pt x="7499" y="657"/>
                  </a:lnTo>
                  <a:lnTo>
                    <a:pt x="7334" y="519"/>
                  </a:lnTo>
                  <a:lnTo>
                    <a:pt x="7162" y="390"/>
                  </a:lnTo>
                  <a:lnTo>
                    <a:pt x="6980" y="286"/>
                  </a:lnTo>
                  <a:lnTo>
                    <a:pt x="6782" y="191"/>
                  </a:lnTo>
                  <a:lnTo>
                    <a:pt x="6583" y="113"/>
                  </a:lnTo>
                  <a:lnTo>
                    <a:pt x="6376" y="53"/>
                  </a:lnTo>
                  <a:lnTo>
                    <a:pt x="6160" y="9"/>
                  </a:lnTo>
                  <a:lnTo>
                    <a:pt x="6056" y="1"/>
                  </a:lnTo>
                  <a:close/>
                </a:path>
              </a:pathLst>
            </a:custGeom>
            <a:solidFill>
              <a:srgbClr val="F1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-3675884" y="3517260"/>
              <a:ext cx="326520" cy="189926"/>
            </a:xfrm>
            <a:custGeom>
              <a:rect b="b" l="l" r="r" t="t"/>
              <a:pathLst>
                <a:path extrusionOk="0" fill="none" h="4804" w="8259">
                  <a:moveTo>
                    <a:pt x="6056" y="1"/>
                  </a:moveTo>
                  <a:lnTo>
                    <a:pt x="6056" y="1"/>
                  </a:lnTo>
                  <a:lnTo>
                    <a:pt x="5970" y="9"/>
                  </a:lnTo>
                  <a:lnTo>
                    <a:pt x="5875" y="27"/>
                  </a:lnTo>
                  <a:lnTo>
                    <a:pt x="5788" y="53"/>
                  </a:lnTo>
                  <a:lnTo>
                    <a:pt x="5702" y="87"/>
                  </a:lnTo>
                  <a:lnTo>
                    <a:pt x="5616" y="130"/>
                  </a:lnTo>
                  <a:lnTo>
                    <a:pt x="5529" y="182"/>
                  </a:lnTo>
                  <a:lnTo>
                    <a:pt x="5356" y="295"/>
                  </a:lnTo>
                  <a:lnTo>
                    <a:pt x="5201" y="415"/>
                  </a:lnTo>
                  <a:lnTo>
                    <a:pt x="5037" y="545"/>
                  </a:lnTo>
                  <a:lnTo>
                    <a:pt x="4881" y="666"/>
                  </a:lnTo>
                  <a:lnTo>
                    <a:pt x="4717" y="778"/>
                  </a:lnTo>
                  <a:lnTo>
                    <a:pt x="4717" y="778"/>
                  </a:lnTo>
                  <a:lnTo>
                    <a:pt x="4372" y="986"/>
                  </a:lnTo>
                  <a:lnTo>
                    <a:pt x="4199" y="1081"/>
                  </a:lnTo>
                  <a:lnTo>
                    <a:pt x="4017" y="1167"/>
                  </a:lnTo>
                  <a:lnTo>
                    <a:pt x="3836" y="1253"/>
                  </a:lnTo>
                  <a:lnTo>
                    <a:pt x="3646" y="1340"/>
                  </a:lnTo>
                  <a:lnTo>
                    <a:pt x="3456" y="1417"/>
                  </a:lnTo>
                  <a:lnTo>
                    <a:pt x="3266" y="1487"/>
                  </a:lnTo>
                  <a:lnTo>
                    <a:pt x="3076" y="1547"/>
                  </a:lnTo>
                  <a:lnTo>
                    <a:pt x="2886" y="1599"/>
                  </a:lnTo>
                  <a:lnTo>
                    <a:pt x="2687" y="1651"/>
                  </a:lnTo>
                  <a:lnTo>
                    <a:pt x="2489" y="1694"/>
                  </a:lnTo>
                  <a:lnTo>
                    <a:pt x="2299" y="1720"/>
                  </a:lnTo>
                  <a:lnTo>
                    <a:pt x="2091" y="1746"/>
                  </a:lnTo>
                  <a:lnTo>
                    <a:pt x="1893" y="1763"/>
                  </a:lnTo>
                  <a:lnTo>
                    <a:pt x="1694" y="1763"/>
                  </a:lnTo>
                  <a:lnTo>
                    <a:pt x="1694" y="1763"/>
                  </a:lnTo>
                  <a:lnTo>
                    <a:pt x="1495" y="1763"/>
                  </a:lnTo>
                  <a:lnTo>
                    <a:pt x="1297" y="1746"/>
                  </a:lnTo>
                  <a:lnTo>
                    <a:pt x="1297" y="1746"/>
                  </a:lnTo>
                  <a:lnTo>
                    <a:pt x="1150" y="1728"/>
                  </a:lnTo>
                  <a:lnTo>
                    <a:pt x="1003" y="1728"/>
                  </a:lnTo>
                  <a:lnTo>
                    <a:pt x="1003" y="1728"/>
                  </a:lnTo>
                  <a:lnTo>
                    <a:pt x="925" y="1728"/>
                  </a:lnTo>
                  <a:lnTo>
                    <a:pt x="839" y="1737"/>
                  </a:lnTo>
                  <a:lnTo>
                    <a:pt x="761" y="1763"/>
                  </a:lnTo>
                  <a:lnTo>
                    <a:pt x="692" y="1798"/>
                  </a:lnTo>
                  <a:lnTo>
                    <a:pt x="692" y="1798"/>
                  </a:lnTo>
                  <a:lnTo>
                    <a:pt x="631" y="1841"/>
                  </a:lnTo>
                  <a:lnTo>
                    <a:pt x="588" y="1884"/>
                  </a:lnTo>
                  <a:lnTo>
                    <a:pt x="545" y="1936"/>
                  </a:lnTo>
                  <a:lnTo>
                    <a:pt x="502" y="1988"/>
                  </a:lnTo>
                  <a:lnTo>
                    <a:pt x="441" y="2109"/>
                  </a:lnTo>
                  <a:lnTo>
                    <a:pt x="381" y="2238"/>
                  </a:lnTo>
                  <a:lnTo>
                    <a:pt x="381" y="2238"/>
                  </a:lnTo>
                  <a:lnTo>
                    <a:pt x="269" y="2532"/>
                  </a:lnTo>
                  <a:lnTo>
                    <a:pt x="165" y="2834"/>
                  </a:lnTo>
                  <a:lnTo>
                    <a:pt x="122" y="2990"/>
                  </a:lnTo>
                  <a:lnTo>
                    <a:pt x="79" y="3145"/>
                  </a:lnTo>
                  <a:lnTo>
                    <a:pt x="53" y="3301"/>
                  </a:lnTo>
                  <a:lnTo>
                    <a:pt x="27" y="3456"/>
                  </a:lnTo>
                  <a:lnTo>
                    <a:pt x="9" y="3612"/>
                  </a:lnTo>
                  <a:lnTo>
                    <a:pt x="1" y="3767"/>
                  </a:lnTo>
                  <a:lnTo>
                    <a:pt x="9" y="3914"/>
                  </a:lnTo>
                  <a:lnTo>
                    <a:pt x="18" y="4069"/>
                  </a:lnTo>
                  <a:lnTo>
                    <a:pt x="44" y="4216"/>
                  </a:lnTo>
                  <a:lnTo>
                    <a:pt x="87" y="4363"/>
                  </a:lnTo>
                  <a:lnTo>
                    <a:pt x="139" y="4501"/>
                  </a:lnTo>
                  <a:lnTo>
                    <a:pt x="208" y="4639"/>
                  </a:lnTo>
                  <a:lnTo>
                    <a:pt x="208" y="4639"/>
                  </a:lnTo>
                  <a:lnTo>
                    <a:pt x="251" y="4700"/>
                  </a:lnTo>
                  <a:lnTo>
                    <a:pt x="295" y="4752"/>
                  </a:lnTo>
                  <a:lnTo>
                    <a:pt x="355" y="4786"/>
                  </a:lnTo>
                  <a:lnTo>
                    <a:pt x="381" y="4795"/>
                  </a:lnTo>
                  <a:lnTo>
                    <a:pt x="407" y="4804"/>
                  </a:lnTo>
                  <a:lnTo>
                    <a:pt x="407" y="4804"/>
                  </a:lnTo>
                  <a:lnTo>
                    <a:pt x="433" y="4804"/>
                  </a:lnTo>
                  <a:lnTo>
                    <a:pt x="467" y="4786"/>
                  </a:lnTo>
                  <a:lnTo>
                    <a:pt x="467" y="4786"/>
                  </a:lnTo>
                  <a:lnTo>
                    <a:pt x="493" y="4769"/>
                  </a:lnTo>
                  <a:lnTo>
                    <a:pt x="510" y="4743"/>
                  </a:lnTo>
                  <a:lnTo>
                    <a:pt x="545" y="4691"/>
                  </a:lnTo>
                  <a:lnTo>
                    <a:pt x="545" y="4691"/>
                  </a:lnTo>
                  <a:lnTo>
                    <a:pt x="614" y="4579"/>
                  </a:lnTo>
                  <a:lnTo>
                    <a:pt x="692" y="4475"/>
                  </a:lnTo>
                  <a:lnTo>
                    <a:pt x="778" y="4380"/>
                  </a:lnTo>
                  <a:lnTo>
                    <a:pt x="865" y="4285"/>
                  </a:lnTo>
                  <a:lnTo>
                    <a:pt x="960" y="4199"/>
                  </a:lnTo>
                  <a:lnTo>
                    <a:pt x="1063" y="4113"/>
                  </a:lnTo>
                  <a:lnTo>
                    <a:pt x="1167" y="4043"/>
                  </a:lnTo>
                  <a:lnTo>
                    <a:pt x="1271" y="3974"/>
                  </a:lnTo>
                  <a:lnTo>
                    <a:pt x="1383" y="3905"/>
                  </a:lnTo>
                  <a:lnTo>
                    <a:pt x="1504" y="3853"/>
                  </a:lnTo>
                  <a:lnTo>
                    <a:pt x="1625" y="3802"/>
                  </a:lnTo>
                  <a:lnTo>
                    <a:pt x="1746" y="3767"/>
                  </a:lnTo>
                  <a:lnTo>
                    <a:pt x="1867" y="3732"/>
                  </a:lnTo>
                  <a:lnTo>
                    <a:pt x="1996" y="3707"/>
                  </a:lnTo>
                  <a:lnTo>
                    <a:pt x="2126" y="3689"/>
                  </a:lnTo>
                  <a:lnTo>
                    <a:pt x="2255" y="3681"/>
                  </a:lnTo>
                  <a:lnTo>
                    <a:pt x="2255" y="3681"/>
                  </a:lnTo>
                  <a:lnTo>
                    <a:pt x="2316" y="3681"/>
                  </a:lnTo>
                  <a:lnTo>
                    <a:pt x="2316" y="3681"/>
                  </a:lnTo>
                  <a:lnTo>
                    <a:pt x="2454" y="3681"/>
                  </a:lnTo>
                  <a:lnTo>
                    <a:pt x="2584" y="3698"/>
                  </a:lnTo>
                  <a:lnTo>
                    <a:pt x="2722" y="3715"/>
                  </a:lnTo>
                  <a:lnTo>
                    <a:pt x="2851" y="3741"/>
                  </a:lnTo>
                  <a:lnTo>
                    <a:pt x="3119" y="3810"/>
                  </a:lnTo>
                  <a:lnTo>
                    <a:pt x="3387" y="3888"/>
                  </a:lnTo>
                  <a:lnTo>
                    <a:pt x="3905" y="4078"/>
                  </a:lnTo>
                  <a:lnTo>
                    <a:pt x="4173" y="4173"/>
                  </a:lnTo>
                  <a:lnTo>
                    <a:pt x="4432" y="4251"/>
                  </a:lnTo>
                  <a:lnTo>
                    <a:pt x="4432" y="4251"/>
                  </a:lnTo>
                  <a:lnTo>
                    <a:pt x="4726" y="4320"/>
                  </a:lnTo>
                  <a:lnTo>
                    <a:pt x="5020" y="4372"/>
                  </a:lnTo>
                  <a:lnTo>
                    <a:pt x="5322" y="4398"/>
                  </a:lnTo>
                  <a:lnTo>
                    <a:pt x="5624" y="4415"/>
                  </a:lnTo>
                  <a:lnTo>
                    <a:pt x="5624" y="4415"/>
                  </a:lnTo>
                  <a:lnTo>
                    <a:pt x="5771" y="4406"/>
                  </a:lnTo>
                  <a:lnTo>
                    <a:pt x="5926" y="4398"/>
                  </a:lnTo>
                  <a:lnTo>
                    <a:pt x="6082" y="4389"/>
                  </a:lnTo>
                  <a:lnTo>
                    <a:pt x="6237" y="4372"/>
                  </a:lnTo>
                  <a:lnTo>
                    <a:pt x="6393" y="4346"/>
                  </a:lnTo>
                  <a:lnTo>
                    <a:pt x="6540" y="4311"/>
                  </a:lnTo>
                  <a:lnTo>
                    <a:pt x="6695" y="4277"/>
                  </a:lnTo>
                  <a:lnTo>
                    <a:pt x="6842" y="4242"/>
                  </a:lnTo>
                  <a:lnTo>
                    <a:pt x="6842" y="4242"/>
                  </a:lnTo>
                  <a:lnTo>
                    <a:pt x="6972" y="4199"/>
                  </a:lnTo>
                  <a:lnTo>
                    <a:pt x="7110" y="4156"/>
                  </a:lnTo>
                  <a:lnTo>
                    <a:pt x="7239" y="4104"/>
                  </a:lnTo>
                  <a:lnTo>
                    <a:pt x="7360" y="4043"/>
                  </a:lnTo>
                  <a:lnTo>
                    <a:pt x="7481" y="3974"/>
                  </a:lnTo>
                  <a:lnTo>
                    <a:pt x="7594" y="3897"/>
                  </a:lnTo>
                  <a:lnTo>
                    <a:pt x="7706" y="3819"/>
                  </a:lnTo>
                  <a:lnTo>
                    <a:pt x="7801" y="3724"/>
                  </a:lnTo>
                  <a:lnTo>
                    <a:pt x="7801" y="3724"/>
                  </a:lnTo>
                  <a:lnTo>
                    <a:pt x="7896" y="3612"/>
                  </a:lnTo>
                  <a:lnTo>
                    <a:pt x="7982" y="3491"/>
                  </a:lnTo>
                  <a:lnTo>
                    <a:pt x="8051" y="3370"/>
                  </a:lnTo>
                  <a:lnTo>
                    <a:pt x="8112" y="3240"/>
                  </a:lnTo>
                  <a:lnTo>
                    <a:pt x="8164" y="3102"/>
                  </a:lnTo>
                  <a:lnTo>
                    <a:pt x="8198" y="2955"/>
                  </a:lnTo>
                  <a:lnTo>
                    <a:pt x="8224" y="2817"/>
                  </a:lnTo>
                  <a:lnTo>
                    <a:pt x="8250" y="2670"/>
                  </a:lnTo>
                  <a:lnTo>
                    <a:pt x="8250" y="2670"/>
                  </a:lnTo>
                  <a:lnTo>
                    <a:pt x="8259" y="2549"/>
                  </a:lnTo>
                  <a:lnTo>
                    <a:pt x="8259" y="2419"/>
                  </a:lnTo>
                  <a:lnTo>
                    <a:pt x="8259" y="2299"/>
                  </a:lnTo>
                  <a:lnTo>
                    <a:pt x="8241" y="2169"/>
                  </a:lnTo>
                  <a:lnTo>
                    <a:pt x="8224" y="2048"/>
                  </a:lnTo>
                  <a:lnTo>
                    <a:pt x="8207" y="1927"/>
                  </a:lnTo>
                  <a:lnTo>
                    <a:pt x="8172" y="1806"/>
                  </a:lnTo>
                  <a:lnTo>
                    <a:pt x="8138" y="1685"/>
                  </a:lnTo>
                  <a:lnTo>
                    <a:pt x="8095" y="1564"/>
                  </a:lnTo>
                  <a:lnTo>
                    <a:pt x="8051" y="1443"/>
                  </a:lnTo>
                  <a:lnTo>
                    <a:pt x="8000" y="1331"/>
                  </a:lnTo>
                  <a:lnTo>
                    <a:pt x="7939" y="1219"/>
                  </a:lnTo>
                  <a:lnTo>
                    <a:pt x="7879" y="1115"/>
                  </a:lnTo>
                  <a:lnTo>
                    <a:pt x="7810" y="1011"/>
                  </a:lnTo>
                  <a:lnTo>
                    <a:pt x="7732" y="908"/>
                  </a:lnTo>
                  <a:lnTo>
                    <a:pt x="7654" y="813"/>
                  </a:lnTo>
                  <a:lnTo>
                    <a:pt x="7654" y="813"/>
                  </a:lnTo>
                  <a:lnTo>
                    <a:pt x="7499" y="657"/>
                  </a:lnTo>
                  <a:lnTo>
                    <a:pt x="7334" y="519"/>
                  </a:lnTo>
                  <a:lnTo>
                    <a:pt x="7162" y="390"/>
                  </a:lnTo>
                  <a:lnTo>
                    <a:pt x="6980" y="286"/>
                  </a:lnTo>
                  <a:lnTo>
                    <a:pt x="6782" y="191"/>
                  </a:lnTo>
                  <a:lnTo>
                    <a:pt x="6583" y="113"/>
                  </a:lnTo>
                  <a:lnTo>
                    <a:pt x="6376" y="53"/>
                  </a:lnTo>
                  <a:lnTo>
                    <a:pt x="6160" y="9"/>
                  </a:lnTo>
                  <a:lnTo>
                    <a:pt x="6160" y="9"/>
                  </a:lnTo>
                  <a:lnTo>
                    <a:pt x="6056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-3213483" y="3456139"/>
              <a:ext cx="443662" cy="289633"/>
            </a:xfrm>
            <a:custGeom>
              <a:rect b="b" l="l" r="r" t="t"/>
              <a:pathLst>
                <a:path extrusionOk="0" h="7326" w="11222">
                  <a:moveTo>
                    <a:pt x="2774" y="1"/>
                  </a:moveTo>
                  <a:lnTo>
                    <a:pt x="2471" y="9"/>
                  </a:lnTo>
                  <a:lnTo>
                    <a:pt x="2160" y="27"/>
                  </a:lnTo>
                  <a:lnTo>
                    <a:pt x="1858" y="52"/>
                  </a:lnTo>
                  <a:lnTo>
                    <a:pt x="1547" y="87"/>
                  </a:lnTo>
                  <a:lnTo>
                    <a:pt x="1391" y="113"/>
                  </a:lnTo>
                  <a:lnTo>
                    <a:pt x="1236" y="147"/>
                  </a:lnTo>
                  <a:lnTo>
                    <a:pt x="1072" y="182"/>
                  </a:lnTo>
                  <a:lnTo>
                    <a:pt x="925" y="234"/>
                  </a:lnTo>
                  <a:lnTo>
                    <a:pt x="769" y="286"/>
                  </a:lnTo>
                  <a:lnTo>
                    <a:pt x="631" y="355"/>
                  </a:lnTo>
                  <a:lnTo>
                    <a:pt x="493" y="441"/>
                  </a:lnTo>
                  <a:lnTo>
                    <a:pt x="363" y="536"/>
                  </a:lnTo>
                  <a:lnTo>
                    <a:pt x="312" y="588"/>
                  </a:lnTo>
                  <a:lnTo>
                    <a:pt x="251" y="648"/>
                  </a:lnTo>
                  <a:lnTo>
                    <a:pt x="199" y="718"/>
                  </a:lnTo>
                  <a:lnTo>
                    <a:pt x="156" y="778"/>
                  </a:lnTo>
                  <a:lnTo>
                    <a:pt x="113" y="856"/>
                  </a:lnTo>
                  <a:lnTo>
                    <a:pt x="78" y="925"/>
                  </a:lnTo>
                  <a:lnTo>
                    <a:pt x="53" y="1003"/>
                  </a:lnTo>
                  <a:lnTo>
                    <a:pt x="27" y="1080"/>
                  </a:lnTo>
                  <a:lnTo>
                    <a:pt x="9" y="1158"/>
                  </a:lnTo>
                  <a:lnTo>
                    <a:pt x="1" y="1236"/>
                  </a:lnTo>
                  <a:lnTo>
                    <a:pt x="1" y="1314"/>
                  </a:lnTo>
                  <a:lnTo>
                    <a:pt x="1" y="1391"/>
                  </a:lnTo>
                  <a:lnTo>
                    <a:pt x="9" y="1469"/>
                  </a:lnTo>
                  <a:lnTo>
                    <a:pt x="35" y="1538"/>
                  </a:lnTo>
                  <a:lnTo>
                    <a:pt x="61" y="1616"/>
                  </a:lnTo>
                  <a:lnTo>
                    <a:pt x="96" y="1685"/>
                  </a:lnTo>
                  <a:lnTo>
                    <a:pt x="148" y="1763"/>
                  </a:lnTo>
                  <a:lnTo>
                    <a:pt x="208" y="1841"/>
                  </a:lnTo>
                  <a:lnTo>
                    <a:pt x="286" y="1901"/>
                  </a:lnTo>
                  <a:lnTo>
                    <a:pt x="355" y="1961"/>
                  </a:lnTo>
                  <a:lnTo>
                    <a:pt x="441" y="2013"/>
                  </a:lnTo>
                  <a:lnTo>
                    <a:pt x="528" y="2065"/>
                  </a:lnTo>
                  <a:lnTo>
                    <a:pt x="700" y="2152"/>
                  </a:lnTo>
                  <a:lnTo>
                    <a:pt x="1046" y="2307"/>
                  </a:lnTo>
                  <a:lnTo>
                    <a:pt x="1391" y="2445"/>
                  </a:lnTo>
                  <a:lnTo>
                    <a:pt x="1746" y="2566"/>
                  </a:lnTo>
                  <a:lnTo>
                    <a:pt x="2108" y="2678"/>
                  </a:lnTo>
                  <a:lnTo>
                    <a:pt x="2471" y="2782"/>
                  </a:lnTo>
                  <a:lnTo>
                    <a:pt x="2834" y="2886"/>
                  </a:lnTo>
                  <a:lnTo>
                    <a:pt x="3560" y="3093"/>
                  </a:lnTo>
                  <a:lnTo>
                    <a:pt x="3922" y="3197"/>
                  </a:lnTo>
                  <a:lnTo>
                    <a:pt x="4285" y="3309"/>
                  </a:lnTo>
                  <a:lnTo>
                    <a:pt x="4639" y="3439"/>
                  </a:lnTo>
                  <a:lnTo>
                    <a:pt x="4993" y="3568"/>
                  </a:lnTo>
                  <a:lnTo>
                    <a:pt x="5339" y="3724"/>
                  </a:lnTo>
                  <a:lnTo>
                    <a:pt x="5503" y="3801"/>
                  </a:lnTo>
                  <a:lnTo>
                    <a:pt x="5667" y="3888"/>
                  </a:lnTo>
                  <a:lnTo>
                    <a:pt x="5831" y="3983"/>
                  </a:lnTo>
                  <a:lnTo>
                    <a:pt x="5995" y="4078"/>
                  </a:lnTo>
                  <a:lnTo>
                    <a:pt x="6151" y="4173"/>
                  </a:lnTo>
                  <a:lnTo>
                    <a:pt x="6306" y="4285"/>
                  </a:lnTo>
                  <a:lnTo>
                    <a:pt x="6462" y="4397"/>
                  </a:lnTo>
                  <a:lnTo>
                    <a:pt x="6609" y="4518"/>
                  </a:lnTo>
                  <a:lnTo>
                    <a:pt x="6747" y="4639"/>
                  </a:lnTo>
                  <a:lnTo>
                    <a:pt x="6885" y="4777"/>
                  </a:lnTo>
                  <a:lnTo>
                    <a:pt x="7015" y="4916"/>
                  </a:lnTo>
                  <a:lnTo>
                    <a:pt x="7136" y="5063"/>
                  </a:lnTo>
                  <a:lnTo>
                    <a:pt x="7248" y="5209"/>
                  </a:lnTo>
                  <a:lnTo>
                    <a:pt x="7360" y="5365"/>
                  </a:lnTo>
                  <a:lnTo>
                    <a:pt x="7455" y="5520"/>
                  </a:lnTo>
                  <a:lnTo>
                    <a:pt x="7550" y="5684"/>
                  </a:lnTo>
                  <a:lnTo>
                    <a:pt x="7628" y="5857"/>
                  </a:lnTo>
                  <a:lnTo>
                    <a:pt x="7697" y="6030"/>
                  </a:lnTo>
                  <a:lnTo>
                    <a:pt x="7758" y="6203"/>
                  </a:lnTo>
                  <a:lnTo>
                    <a:pt x="7809" y="6384"/>
                  </a:lnTo>
                  <a:lnTo>
                    <a:pt x="7844" y="6566"/>
                  </a:lnTo>
                  <a:lnTo>
                    <a:pt x="7870" y="6756"/>
                  </a:lnTo>
                  <a:lnTo>
                    <a:pt x="7879" y="6894"/>
                  </a:lnTo>
                  <a:lnTo>
                    <a:pt x="7879" y="7041"/>
                  </a:lnTo>
                  <a:lnTo>
                    <a:pt x="7879" y="7179"/>
                  </a:lnTo>
                  <a:lnTo>
                    <a:pt x="7870" y="7326"/>
                  </a:lnTo>
                  <a:lnTo>
                    <a:pt x="8224" y="7058"/>
                  </a:lnTo>
                  <a:lnTo>
                    <a:pt x="8578" y="6781"/>
                  </a:lnTo>
                  <a:lnTo>
                    <a:pt x="8786" y="6609"/>
                  </a:lnTo>
                  <a:lnTo>
                    <a:pt x="8993" y="6427"/>
                  </a:lnTo>
                  <a:lnTo>
                    <a:pt x="9192" y="6246"/>
                  </a:lnTo>
                  <a:lnTo>
                    <a:pt x="9390" y="6047"/>
                  </a:lnTo>
                  <a:lnTo>
                    <a:pt x="9580" y="5857"/>
                  </a:lnTo>
                  <a:lnTo>
                    <a:pt x="9762" y="5650"/>
                  </a:lnTo>
                  <a:lnTo>
                    <a:pt x="9943" y="5443"/>
                  </a:lnTo>
                  <a:lnTo>
                    <a:pt x="10116" y="5235"/>
                  </a:lnTo>
                  <a:lnTo>
                    <a:pt x="10280" y="5011"/>
                  </a:lnTo>
                  <a:lnTo>
                    <a:pt x="10444" y="4795"/>
                  </a:lnTo>
                  <a:lnTo>
                    <a:pt x="10591" y="4562"/>
                  </a:lnTo>
                  <a:lnTo>
                    <a:pt x="10738" y="4328"/>
                  </a:lnTo>
                  <a:lnTo>
                    <a:pt x="10867" y="4095"/>
                  </a:lnTo>
                  <a:lnTo>
                    <a:pt x="10997" y="3853"/>
                  </a:lnTo>
                  <a:lnTo>
                    <a:pt x="11109" y="3611"/>
                  </a:lnTo>
                  <a:lnTo>
                    <a:pt x="11221" y="3361"/>
                  </a:lnTo>
                  <a:lnTo>
                    <a:pt x="11126" y="3231"/>
                  </a:lnTo>
                  <a:lnTo>
                    <a:pt x="11023" y="3102"/>
                  </a:lnTo>
                  <a:lnTo>
                    <a:pt x="10919" y="2972"/>
                  </a:lnTo>
                  <a:lnTo>
                    <a:pt x="10807" y="2860"/>
                  </a:lnTo>
                  <a:lnTo>
                    <a:pt x="10582" y="2627"/>
                  </a:lnTo>
                  <a:lnTo>
                    <a:pt x="10340" y="2411"/>
                  </a:lnTo>
                  <a:lnTo>
                    <a:pt x="10081" y="2203"/>
                  </a:lnTo>
                  <a:lnTo>
                    <a:pt x="9813" y="2013"/>
                  </a:lnTo>
                  <a:lnTo>
                    <a:pt x="9528" y="1832"/>
                  </a:lnTo>
                  <a:lnTo>
                    <a:pt x="9243" y="1659"/>
                  </a:lnTo>
                  <a:lnTo>
                    <a:pt x="8950" y="1504"/>
                  </a:lnTo>
                  <a:lnTo>
                    <a:pt x="8639" y="1357"/>
                  </a:lnTo>
                  <a:lnTo>
                    <a:pt x="8336" y="1219"/>
                  </a:lnTo>
                  <a:lnTo>
                    <a:pt x="8017" y="1089"/>
                  </a:lnTo>
                  <a:lnTo>
                    <a:pt x="7706" y="968"/>
                  </a:lnTo>
                  <a:lnTo>
                    <a:pt x="7386" y="864"/>
                  </a:lnTo>
                  <a:lnTo>
                    <a:pt x="7067" y="761"/>
                  </a:lnTo>
                  <a:lnTo>
                    <a:pt x="6747" y="666"/>
                  </a:lnTo>
                  <a:lnTo>
                    <a:pt x="6263" y="528"/>
                  </a:lnTo>
                  <a:lnTo>
                    <a:pt x="5771" y="398"/>
                  </a:lnTo>
                  <a:lnTo>
                    <a:pt x="5279" y="286"/>
                  </a:lnTo>
                  <a:lnTo>
                    <a:pt x="4778" y="191"/>
                  </a:lnTo>
                  <a:lnTo>
                    <a:pt x="4277" y="113"/>
                  </a:lnTo>
                  <a:lnTo>
                    <a:pt x="4026" y="78"/>
                  </a:lnTo>
                  <a:lnTo>
                    <a:pt x="3776" y="52"/>
                  </a:lnTo>
                  <a:lnTo>
                    <a:pt x="3525" y="35"/>
                  </a:lnTo>
                  <a:lnTo>
                    <a:pt x="3275" y="18"/>
                  </a:lnTo>
                  <a:lnTo>
                    <a:pt x="3024" y="9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rgbClr val="F1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-3213483" y="3456139"/>
              <a:ext cx="443662" cy="289633"/>
            </a:xfrm>
            <a:custGeom>
              <a:rect b="b" l="l" r="r" t="t"/>
              <a:pathLst>
                <a:path extrusionOk="0" fill="none" h="7326" w="11222">
                  <a:moveTo>
                    <a:pt x="2774" y="1"/>
                  </a:moveTo>
                  <a:lnTo>
                    <a:pt x="2774" y="1"/>
                  </a:lnTo>
                  <a:lnTo>
                    <a:pt x="2471" y="9"/>
                  </a:lnTo>
                  <a:lnTo>
                    <a:pt x="2160" y="27"/>
                  </a:lnTo>
                  <a:lnTo>
                    <a:pt x="1858" y="52"/>
                  </a:lnTo>
                  <a:lnTo>
                    <a:pt x="1547" y="87"/>
                  </a:lnTo>
                  <a:lnTo>
                    <a:pt x="1547" y="87"/>
                  </a:lnTo>
                  <a:lnTo>
                    <a:pt x="1391" y="113"/>
                  </a:lnTo>
                  <a:lnTo>
                    <a:pt x="1236" y="147"/>
                  </a:lnTo>
                  <a:lnTo>
                    <a:pt x="1072" y="182"/>
                  </a:lnTo>
                  <a:lnTo>
                    <a:pt x="925" y="234"/>
                  </a:lnTo>
                  <a:lnTo>
                    <a:pt x="769" y="286"/>
                  </a:lnTo>
                  <a:lnTo>
                    <a:pt x="631" y="355"/>
                  </a:lnTo>
                  <a:lnTo>
                    <a:pt x="493" y="441"/>
                  </a:lnTo>
                  <a:lnTo>
                    <a:pt x="363" y="536"/>
                  </a:lnTo>
                  <a:lnTo>
                    <a:pt x="363" y="536"/>
                  </a:lnTo>
                  <a:lnTo>
                    <a:pt x="312" y="588"/>
                  </a:lnTo>
                  <a:lnTo>
                    <a:pt x="251" y="648"/>
                  </a:lnTo>
                  <a:lnTo>
                    <a:pt x="199" y="718"/>
                  </a:lnTo>
                  <a:lnTo>
                    <a:pt x="156" y="778"/>
                  </a:lnTo>
                  <a:lnTo>
                    <a:pt x="113" y="856"/>
                  </a:lnTo>
                  <a:lnTo>
                    <a:pt x="78" y="925"/>
                  </a:lnTo>
                  <a:lnTo>
                    <a:pt x="53" y="1003"/>
                  </a:lnTo>
                  <a:lnTo>
                    <a:pt x="27" y="1080"/>
                  </a:lnTo>
                  <a:lnTo>
                    <a:pt x="9" y="1158"/>
                  </a:lnTo>
                  <a:lnTo>
                    <a:pt x="1" y="1236"/>
                  </a:lnTo>
                  <a:lnTo>
                    <a:pt x="1" y="1314"/>
                  </a:lnTo>
                  <a:lnTo>
                    <a:pt x="1" y="1391"/>
                  </a:lnTo>
                  <a:lnTo>
                    <a:pt x="9" y="1469"/>
                  </a:lnTo>
                  <a:lnTo>
                    <a:pt x="35" y="1538"/>
                  </a:lnTo>
                  <a:lnTo>
                    <a:pt x="61" y="1616"/>
                  </a:lnTo>
                  <a:lnTo>
                    <a:pt x="96" y="1685"/>
                  </a:lnTo>
                  <a:lnTo>
                    <a:pt x="96" y="1685"/>
                  </a:lnTo>
                  <a:lnTo>
                    <a:pt x="148" y="1763"/>
                  </a:lnTo>
                  <a:lnTo>
                    <a:pt x="208" y="1841"/>
                  </a:lnTo>
                  <a:lnTo>
                    <a:pt x="286" y="1901"/>
                  </a:lnTo>
                  <a:lnTo>
                    <a:pt x="355" y="1961"/>
                  </a:lnTo>
                  <a:lnTo>
                    <a:pt x="441" y="2013"/>
                  </a:lnTo>
                  <a:lnTo>
                    <a:pt x="528" y="2065"/>
                  </a:lnTo>
                  <a:lnTo>
                    <a:pt x="700" y="2152"/>
                  </a:lnTo>
                  <a:lnTo>
                    <a:pt x="700" y="2152"/>
                  </a:lnTo>
                  <a:lnTo>
                    <a:pt x="1046" y="2307"/>
                  </a:lnTo>
                  <a:lnTo>
                    <a:pt x="1391" y="2445"/>
                  </a:lnTo>
                  <a:lnTo>
                    <a:pt x="1746" y="2566"/>
                  </a:lnTo>
                  <a:lnTo>
                    <a:pt x="2108" y="2678"/>
                  </a:lnTo>
                  <a:lnTo>
                    <a:pt x="2471" y="2782"/>
                  </a:lnTo>
                  <a:lnTo>
                    <a:pt x="2834" y="2886"/>
                  </a:lnTo>
                  <a:lnTo>
                    <a:pt x="3560" y="3093"/>
                  </a:lnTo>
                  <a:lnTo>
                    <a:pt x="3560" y="3093"/>
                  </a:lnTo>
                  <a:lnTo>
                    <a:pt x="3922" y="3197"/>
                  </a:lnTo>
                  <a:lnTo>
                    <a:pt x="4285" y="3309"/>
                  </a:lnTo>
                  <a:lnTo>
                    <a:pt x="4639" y="3439"/>
                  </a:lnTo>
                  <a:lnTo>
                    <a:pt x="4993" y="3568"/>
                  </a:lnTo>
                  <a:lnTo>
                    <a:pt x="5339" y="3724"/>
                  </a:lnTo>
                  <a:lnTo>
                    <a:pt x="5503" y="3801"/>
                  </a:lnTo>
                  <a:lnTo>
                    <a:pt x="5667" y="3888"/>
                  </a:lnTo>
                  <a:lnTo>
                    <a:pt x="5831" y="3983"/>
                  </a:lnTo>
                  <a:lnTo>
                    <a:pt x="5995" y="4078"/>
                  </a:lnTo>
                  <a:lnTo>
                    <a:pt x="6151" y="4173"/>
                  </a:lnTo>
                  <a:lnTo>
                    <a:pt x="6306" y="4285"/>
                  </a:lnTo>
                  <a:lnTo>
                    <a:pt x="6306" y="4285"/>
                  </a:lnTo>
                  <a:lnTo>
                    <a:pt x="6462" y="4397"/>
                  </a:lnTo>
                  <a:lnTo>
                    <a:pt x="6609" y="4518"/>
                  </a:lnTo>
                  <a:lnTo>
                    <a:pt x="6747" y="4639"/>
                  </a:lnTo>
                  <a:lnTo>
                    <a:pt x="6885" y="4777"/>
                  </a:lnTo>
                  <a:lnTo>
                    <a:pt x="7015" y="4916"/>
                  </a:lnTo>
                  <a:lnTo>
                    <a:pt x="7136" y="5063"/>
                  </a:lnTo>
                  <a:lnTo>
                    <a:pt x="7248" y="5209"/>
                  </a:lnTo>
                  <a:lnTo>
                    <a:pt x="7360" y="5365"/>
                  </a:lnTo>
                  <a:lnTo>
                    <a:pt x="7455" y="5520"/>
                  </a:lnTo>
                  <a:lnTo>
                    <a:pt x="7550" y="5684"/>
                  </a:lnTo>
                  <a:lnTo>
                    <a:pt x="7628" y="5857"/>
                  </a:lnTo>
                  <a:lnTo>
                    <a:pt x="7697" y="6030"/>
                  </a:lnTo>
                  <a:lnTo>
                    <a:pt x="7758" y="6203"/>
                  </a:lnTo>
                  <a:lnTo>
                    <a:pt x="7809" y="6384"/>
                  </a:lnTo>
                  <a:lnTo>
                    <a:pt x="7844" y="6566"/>
                  </a:lnTo>
                  <a:lnTo>
                    <a:pt x="7870" y="6756"/>
                  </a:lnTo>
                  <a:lnTo>
                    <a:pt x="7870" y="6756"/>
                  </a:lnTo>
                  <a:lnTo>
                    <a:pt x="7879" y="6894"/>
                  </a:lnTo>
                  <a:lnTo>
                    <a:pt x="7879" y="7041"/>
                  </a:lnTo>
                  <a:lnTo>
                    <a:pt x="7879" y="7179"/>
                  </a:lnTo>
                  <a:lnTo>
                    <a:pt x="7870" y="7326"/>
                  </a:lnTo>
                  <a:lnTo>
                    <a:pt x="7870" y="7326"/>
                  </a:lnTo>
                  <a:lnTo>
                    <a:pt x="8224" y="7058"/>
                  </a:lnTo>
                  <a:lnTo>
                    <a:pt x="8578" y="6781"/>
                  </a:lnTo>
                  <a:lnTo>
                    <a:pt x="8578" y="6781"/>
                  </a:lnTo>
                  <a:lnTo>
                    <a:pt x="8786" y="6609"/>
                  </a:lnTo>
                  <a:lnTo>
                    <a:pt x="8993" y="6427"/>
                  </a:lnTo>
                  <a:lnTo>
                    <a:pt x="9192" y="6246"/>
                  </a:lnTo>
                  <a:lnTo>
                    <a:pt x="9390" y="6047"/>
                  </a:lnTo>
                  <a:lnTo>
                    <a:pt x="9580" y="5857"/>
                  </a:lnTo>
                  <a:lnTo>
                    <a:pt x="9762" y="5650"/>
                  </a:lnTo>
                  <a:lnTo>
                    <a:pt x="9943" y="5443"/>
                  </a:lnTo>
                  <a:lnTo>
                    <a:pt x="10116" y="5235"/>
                  </a:lnTo>
                  <a:lnTo>
                    <a:pt x="10280" y="5011"/>
                  </a:lnTo>
                  <a:lnTo>
                    <a:pt x="10444" y="4795"/>
                  </a:lnTo>
                  <a:lnTo>
                    <a:pt x="10591" y="4562"/>
                  </a:lnTo>
                  <a:lnTo>
                    <a:pt x="10738" y="4328"/>
                  </a:lnTo>
                  <a:lnTo>
                    <a:pt x="10867" y="4095"/>
                  </a:lnTo>
                  <a:lnTo>
                    <a:pt x="10997" y="3853"/>
                  </a:lnTo>
                  <a:lnTo>
                    <a:pt x="11109" y="3611"/>
                  </a:lnTo>
                  <a:lnTo>
                    <a:pt x="11221" y="3361"/>
                  </a:lnTo>
                  <a:lnTo>
                    <a:pt x="11221" y="3361"/>
                  </a:lnTo>
                  <a:lnTo>
                    <a:pt x="11126" y="3231"/>
                  </a:lnTo>
                  <a:lnTo>
                    <a:pt x="11023" y="3102"/>
                  </a:lnTo>
                  <a:lnTo>
                    <a:pt x="10919" y="2972"/>
                  </a:lnTo>
                  <a:lnTo>
                    <a:pt x="10807" y="2860"/>
                  </a:lnTo>
                  <a:lnTo>
                    <a:pt x="10582" y="2627"/>
                  </a:lnTo>
                  <a:lnTo>
                    <a:pt x="10340" y="2411"/>
                  </a:lnTo>
                  <a:lnTo>
                    <a:pt x="10081" y="2203"/>
                  </a:lnTo>
                  <a:lnTo>
                    <a:pt x="9813" y="2013"/>
                  </a:lnTo>
                  <a:lnTo>
                    <a:pt x="9528" y="1832"/>
                  </a:lnTo>
                  <a:lnTo>
                    <a:pt x="9243" y="1659"/>
                  </a:lnTo>
                  <a:lnTo>
                    <a:pt x="8950" y="1504"/>
                  </a:lnTo>
                  <a:lnTo>
                    <a:pt x="8639" y="1357"/>
                  </a:lnTo>
                  <a:lnTo>
                    <a:pt x="8336" y="1219"/>
                  </a:lnTo>
                  <a:lnTo>
                    <a:pt x="8017" y="1089"/>
                  </a:lnTo>
                  <a:lnTo>
                    <a:pt x="7706" y="968"/>
                  </a:lnTo>
                  <a:lnTo>
                    <a:pt x="7386" y="864"/>
                  </a:lnTo>
                  <a:lnTo>
                    <a:pt x="7067" y="761"/>
                  </a:lnTo>
                  <a:lnTo>
                    <a:pt x="6747" y="666"/>
                  </a:lnTo>
                  <a:lnTo>
                    <a:pt x="6747" y="666"/>
                  </a:lnTo>
                  <a:lnTo>
                    <a:pt x="6263" y="528"/>
                  </a:lnTo>
                  <a:lnTo>
                    <a:pt x="5771" y="398"/>
                  </a:lnTo>
                  <a:lnTo>
                    <a:pt x="5279" y="286"/>
                  </a:lnTo>
                  <a:lnTo>
                    <a:pt x="4778" y="191"/>
                  </a:lnTo>
                  <a:lnTo>
                    <a:pt x="4277" y="113"/>
                  </a:lnTo>
                  <a:lnTo>
                    <a:pt x="4026" y="78"/>
                  </a:lnTo>
                  <a:lnTo>
                    <a:pt x="3776" y="52"/>
                  </a:lnTo>
                  <a:lnTo>
                    <a:pt x="3525" y="35"/>
                  </a:lnTo>
                  <a:lnTo>
                    <a:pt x="3275" y="18"/>
                  </a:lnTo>
                  <a:lnTo>
                    <a:pt x="3024" y="9"/>
                  </a:lnTo>
                  <a:lnTo>
                    <a:pt x="2774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-2942312" y="3588977"/>
              <a:ext cx="205622" cy="363406"/>
            </a:xfrm>
            <a:custGeom>
              <a:rect b="b" l="l" r="r" t="t"/>
              <a:pathLst>
                <a:path extrusionOk="0" h="9192" w="5201">
                  <a:moveTo>
                    <a:pt x="4362" y="1"/>
                  </a:moveTo>
                  <a:lnTo>
                    <a:pt x="4250" y="251"/>
                  </a:lnTo>
                  <a:lnTo>
                    <a:pt x="4138" y="493"/>
                  </a:lnTo>
                  <a:lnTo>
                    <a:pt x="4008" y="735"/>
                  </a:lnTo>
                  <a:lnTo>
                    <a:pt x="3879" y="968"/>
                  </a:lnTo>
                  <a:lnTo>
                    <a:pt x="3732" y="1202"/>
                  </a:lnTo>
                  <a:lnTo>
                    <a:pt x="3585" y="1435"/>
                  </a:lnTo>
                  <a:lnTo>
                    <a:pt x="3421" y="1651"/>
                  </a:lnTo>
                  <a:lnTo>
                    <a:pt x="3257" y="1875"/>
                  </a:lnTo>
                  <a:lnTo>
                    <a:pt x="3084" y="2083"/>
                  </a:lnTo>
                  <a:lnTo>
                    <a:pt x="2903" y="2290"/>
                  </a:lnTo>
                  <a:lnTo>
                    <a:pt x="2721" y="2497"/>
                  </a:lnTo>
                  <a:lnTo>
                    <a:pt x="2531" y="2687"/>
                  </a:lnTo>
                  <a:lnTo>
                    <a:pt x="2333" y="2886"/>
                  </a:lnTo>
                  <a:lnTo>
                    <a:pt x="2134" y="3067"/>
                  </a:lnTo>
                  <a:lnTo>
                    <a:pt x="1927" y="3249"/>
                  </a:lnTo>
                  <a:lnTo>
                    <a:pt x="1719" y="3421"/>
                  </a:lnTo>
                  <a:lnTo>
                    <a:pt x="1365" y="3698"/>
                  </a:lnTo>
                  <a:lnTo>
                    <a:pt x="1011" y="3966"/>
                  </a:lnTo>
                  <a:lnTo>
                    <a:pt x="985" y="4173"/>
                  </a:lnTo>
                  <a:lnTo>
                    <a:pt x="942" y="4389"/>
                  </a:lnTo>
                  <a:lnTo>
                    <a:pt x="899" y="4596"/>
                  </a:lnTo>
                  <a:lnTo>
                    <a:pt x="838" y="4812"/>
                  </a:lnTo>
                  <a:lnTo>
                    <a:pt x="778" y="5020"/>
                  </a:lnTo>
                  <a:lnTo>
                    <a:pt x="700" y="5227"/>
                  </a:lnTo>
                  <a:lnTo>
                    <a:pt x="553" y="5650"/>
                  </a:lnTo>
                  <a:lnTo>
                    <a:pt x="398" y="6065"/>
                  </a:lnTo>
                  <a:lnTo>
                    <a:pt x="251" y="6488"/>
                  </a:lnTo>
                  <a:lnTo>
                    <a:pt x="182" y="6704"/>
                  </a:lnTo>
                  <a:lnTo>
                    <a:pt x="130" y="6920"/>
                  </a:lnTo>
                  <a:lnTo>
                    <a:pt x="78" y="7127"/>
                  </a:lnTo>
                  <a:lnTo>
                    <a:pt x="35" y="7352"/>
                  </a:lnTo>
                  <a:lnTo>
                    <a:pt x="9" y="7559"/>
                  </a:lnTo>
                  <a:lnTo>
                    <a:pt x="0" y="7775"/>
                  </a:lnTo>
                  <a:lnTo>
                    <a:pt x="0" y="7887"/>
                  </a:lnTo>
                  <a:lnTo>
                    <a:pt x="9" y="7991"/>
                  </a:lnTo>
                  <a:lnTo>
                    <a:pt x="18" y="8095"/>
                  </a:lnTo>
                  <a:lnTo>
                    <a:pt x="35" y="8198"/>
                  </a:lnTo>
                  <a:lnTo>
                    <a:pt x="61" y="8302"/>
                  </a:lnTo>
                  <a:lnTo>
                    <a:pt x="95" y="8406"/>
                  </a:lnTo>
                  <a:lnTo>
                    <a:pt x="130" y="8501"/>
                  </a:lnTo>
                  <a:lnTo>
                    <a:pt x="173" y="8596"/>
                  </a:lnTo>
                  <a:lnTo>
                    <a:pt x="225" y="8682"/>
                  </a:lnTo>
                  <a:lnTo>
                    <a:pt x="285" y="8760"/>
                  </a:lnTo>
                  <a:lnTo>
                    <a:pt x="354" y="8838"/>
                  </a:lnTo>
                  <a:lnTo>
                    <a:pt x="432" y="8915"/>
                  </a:lnTo>
                  <a:lnTo>
                    <a:pt x="519" y="8984"/>
                  </a:lnTo>
                  <a:lnTo>
                    <a:pt x="622" y="9045"/>
                  </a:lnTo>
                  <a:lnTo>
                    <a:pt x="717" y="9088"/>
                  </a:lnTo>
                  <a:lnTo>
                    <a:pt x="830" y="9131"/>
                  </a:lnTo>
                  <a:lnTo>
                    <a:pt x="933" y="9157"/>
                  </a:lnTo>
                  <a:lnTo>
                    <a:pt x="1045" y="9174"/>
                  </a:lnTo>
                  <a:lnTo>
                    <a:pt x="1166" y="9183"/>
                  </a:lnTo>
                  <a:lnTo>
                    <a:pt x="1279" y="9192"/>
                  </a:lnTo>
                  <a:lnTo>
                    <a:pt x="1408" y="9183"/>
                  </a:lnTo>
                  <a:lnTo>
                    <a:pt x="1529" y="9174"/>
                  </a:lnTo>
                  <a:lnTo>
                    <a:pt x="1650" y="9157"/>
                  </a:lnTo>
                  <a:lnTo>
                    <a:pt x="1771" y="9140"/>
                  </a:lnTo>
                  <a:lnTo>
                    <a:pt x="2022" y="9079"/>
                  </a:lnTo>
                  <a:lnTo>
                    <a:pt x="2255" y="9010"/>
                  </a:lnTo>
                  <a:lnTo>
                    <a:pt x="2445" y="8950"/>
                  </a:lnTo>
                  <a:lnTo>
                    <a:pt x="2626" y="8881"/>
                  </a:lnTo>
                  <a:lnTo>
                    <a:pt x="2808" y="8812"/>
                  </a:lnTo>
                  <a:lnTo>
                    <a:pt x="2980" y="8734"/>
                  </a:lnTo>
                  <a:lnTo>
                    <a:pt x="3153" y="8647"/>
                  </a:lnTo>
                  <a:lnTo>
                    <a:pt x="3326" y="8552"/>
                  </a:lnTo>
                  <a:lnTo>
                    <a:pt x="3490" y="8449"/>
                  </a:lnTo>
                  <a:lnTo>
                    <a:pt x="3646" y="8337"/>
                  </a:lnTo>
                  <a:lnTo>
                    <a:pt x="3758" y="8242"/>
                  </a:lnTo>
                  <a:lnTo>
                    <a:pt x="3861" y="8146"/>
                  </a:lnTo>
                  <a:lnTo>
                    <a:pt x="3965" y="8043"/>
                  </a:lnTo>
                  <a:lnTo>
                    <a:pt x="4060" y="7939"/>
                  </a:lnTo>
                  <a:lnTo>
                    <a:pt x="4155" y="7827"/>
                  </a:lnTo>
                  <a:lnTo>
                    <a:pt x="4242" y="7706"/>
                  </a:lnTo>
                  <a:lnTo>
                    <a:pt x="4319" y="7594"/>
                  </a:lnTo>
                  <a:lnTo>
                    <a:pt x="4397" y="7464"/>
                  </a:lnTo>
                  <a:lnTo>
                    <a:pt x="4475" y="7343"/>
                  </a:lnTo>
                  <a:lnTo>
                    <a:pt x="4544" y="7214"/>
                  </a:lnTo>
                  <a:lnTo>
                    <a:pt x="4665" y="6954"/>
                  </a:lnTo>
                  <a:lnTo>
                    <a:pt x="4768" y="6678"/>
                  </a:lnTo>
                  <a:lnTo>
                    <a:pt x="4855" y="6402"/>
                  </a:lnTo>
                  <a:lnTo>
                    <a:pt x="4933" y="6125"/>
                  </a:lnTo>
                  <a:lnTo>
                    <a:pt x="4993" y="5840"/>
                  </a:lnTo>
                  <a:lnTo>
                    <a:pt x="5036" y="5555"/>
                  </a:lnTo>
                  <a:lnTo>
                    <a:pt x="5079" y="5270"/>
                  </a:lnTo>
                  <a:lnTo>
                    <a:pt x="5105" y="4985"/>
                  </a:lnTo>
                  <a:lnTo>
                    <a:pt x="5131" y="4691"/>
                  </a:lnTo>
                  <a:lnTo>
                    <a:pt x="5166" y="4113"/>
                  </a:lnTo>
                  <a:lnTo>
                    <a:pt x="5192" y="3525"/>
                  </a:lnTo>
                  <a:lnTo>
                    <a:pt x="5200" y="3223"/>
                  </a:lnTo>
                  <a:lnTo>
                    <a:pt x="5200" y="2929"/>
                  </a:lnTo>
                  <a:lnTo>
                    <a:pt x="5192" y="2635"/>
                  </a:lnTo>
                  <a:lnTo>
                    <a:pt x="5166" y="2342"/>
                  </a:lnTo>
                  <a:lnTo>
                    <a:pt x="5140" y="2048"/>
                  </a:lnTo>
                  <a:lnTo>
                    <a:pt x="5097" y="1763"/>
                  </a:lnTo>
                  <a:lnTo>
                    <a:pt x="5045" y="1512"/>
                  </a:lnTo>
                  <a:lnTo>
                    <a:pt x="4976" y="1271"/>
                  </a:lnTo>
                  <a:lnTo>
                    <a:pt x="4907" y="1037"/>
                  </a:lnTo>
                  <a:lnTo>
                    <a:pt x="4812" y="813"/>
                  </a:lnTo>
                  <a:lnTo>
                    <a:pt x="4717" y="597"/>
                  </a:lnTo>
                  <a:lnTo>
                    <a:pt x="4604" y="390"/>
                  </a:lnTo>
                  <a:lnTo>
                    <a:pt x="4492" y="191"/>
                  </a:lnTo>
                  <a:lnTo>
                    <a:pt x="4362" y="1"/>
                  </a:lnTo>
                  <a:close/>
                </a:path>
              </a:pathLst>
            </a:custGeom>
            <a:solidFill>
              <a:srgbClr val="E996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-2942312" y="3588977"/>
              <a:ext cx="205622" cy="363406"/>
            </a:xfrm>
            <a:custGeom>
              <a:rect b="b" l="l" r="r" t="t"/>
              <a:pathLst>
                <a:path extrusionOk="0" fill="none" h="9192" w="5201">
                  <a:moveTo>
                    <a:pt x="4362" y="1"/>
                  </a:moveTo>
                  <a:lnTo>
                    <a:pt x="4362" y="1"/>
                  </a:lnTo>
                  <a:lnTo>
                    <a:pt x="4250" y="251"/>
                  </a:lnTo>
                  <a:lnTo>
                    <a:pt x="4138" y="493"/>
                  </a:lnTo>
                  <a:lnTo>
                    <a:pt x="4008" y="735"/>
                  </a:lnTo>
                  <a:lnTo>
                    <a:pt x="3879" y="968"/>
                  </a:lnTo>
                  <a:lnTo>
                    <a:pt x="3732" y="1202"/>
                  </a:lnTo>
                  <a:lnTo>
                    <a:pt x="3585" y="1435"/>
                  </a:lnTo>
                  <a:lnTo>
                    <a:pt x="3421" y="1651"/>
                  </a:lnTo>
                  <a:lnTo>
                    <a:pt x="3257" y="1875"/>
                  </a:lnTo>
                  <a:lnTo>
                    <a:pt x="3084" y="2083"/>
                  </a:lnTo>
                  <a:lnTo>
                    <a:pt x="2903" y="2290"/>
                  </a:lnTo>
                  <a:lnTo>
                    <a:pt x="2721" y="2497"/>
                  </a:lnTo>
                  <a:lnTo>
                    <a:pt x="2531" y="2687"/>
                  </a:lnTo>
                  <a:lnTo>
                    <a:pt x="2333" y="2886"/>
                  </a:lnTo>
                  <a:lnTo>
                    <a:pt x="2134" y="3067"/>
                  </a:lnTo>
                  <a:lnTo>
                    <a:pt x="1927" y="3249"/>
                  </a:lnTo>
                  <a:lnTo>
                    <a:pt x="1719" y="3421"/>
                  </a:lnTo>
                  <a:lnTo>
                    <a:pt x="1719" y="3421"/>
                  </a:lnTo>
                  <a:lnTo>
                    <a:pt x="1365" y="3698"/>
                  </a:lnTo>
                  <a:lnTo>
                    <a:pt x="1011" y="3966"/>
                  </a:lnTo>
                  <a:lnTo>
                    <a:pt x="1011" y="3966"/>
                  </a:lnTo>
                  <a:lnTo>
                    <a:pt x="985" y="4173"/>
                  </a:lnTo>
                  <a:lnTo>
                    <a:pt x="942" y="4389"/>
                  </a:lnTo>
                  <a:lnTo>
                    <a:pt x="899" y="4596"/>
                  </a:lnTo>
                  <a:lnTo>
                    <a:pt x="838" y="4812"/>
                  </a:lnTo>
                  <a:lnTo>
                    <a:pt x="778" y="5020"/>
                  </a:lnTo>
                  <a:lnTo>
                    <a:pt x="700" y="5227"/>
                  </a:lnTo>
                  <a:lnTo>
                    <a:pt x="553" y="5650"/>
                  </a:lnTo>
                  <a:lnTo>
                    <a:pt x="398" y="6065"/>
                  </a:lnTo>
                  <a:lnTo>
                    <a:pt x="251" y="6488"/>
                  </a:lnTo>
                  <a:lnTo>
                    <a:pt x="182" y="6704"/>
                  </a:lnTo>
                  <a:lnTo>
                    <a:pt x="130" y="6920"/>
                  </a:lnTo>
                  <a:lnTo>
                    <a:pt x="78" y="7127"/>
                  </a:lnTo>
                  <a:lnTo>
                    <a:pt x="35" y="7352"/>
                  </a:lnTo>
                  <a:lnTo>
                    <a:pt x="35" y="7352"/>
                  </a:lnTo>
                  <a:lnTo>
                    <a:pt x="9" y="7559"/>
                  </a:lnTo>
                  <a:lnTo>
                    <a:pt x="0" y="7775"/>
                  </a:lnTo>
                  <a:lnTo>
                    <a:pt x="0" y="7887"/>
                  </a:lnTo>
                  <a:lnTo>
                    <a:pt x="9" y="7991"/>
                  </a:lnTo>
                  <a:lnTo>
                    <a:pt x="18" y="8095"/>
                  </a:lnTo>
                  <a:lnTo>
                    <a:pt x="35" y="8198"/>
                  </a:lnTo>
                  <a:lnTo>
                    <a:pt x="61" y="8302"/>
                  </a:lnTo>
                  <a:lnTo>
                    <a:pt x="95" y="8406"/>
                  </a:lnTo>
                  <a:lnTo>
                    <a:pt x="130" y="8501"/>
                  </a:lnTo>
                  <a:lnTo>
                    <a:pt x="173" y="8596"/>
                  </a:lnTo>
                  <a:lnTo>
                    <a:pt x="225" y="8682"/>
                  </a:lnTo>
                  <a:lnTo>
                    <a:pt x="285" y="8760"/>
                  </a:lnTo>
                  <a:lnTo>
                    <a:pt x="354" y="8838"/>
                  </a:lnTo>
                  <a:lnTo>
                    <a:pt x="432" y="8915"/>
                  </a:lnTo>
                  <a:lnTo>
                    <a:pt x="432" y="8915"/>
                  </a:lnTo>
                  <a:lnTo>
                    <a:pt x="519" y="8984"/>
                  </a:lnTo>
                  <a:lnTo>
                    <a:pt x="622" y="9045"/>
                  </a:lnTo>
                  <a:lnTo>
                    <a:pt x="717" y="9088"/>
                  </a:lnTo>
                  <a:lnTo>
                    <a:pt x="830" y="9131"/>
                  </a:lnTo>
                  <a:lnTo>
                    <a:pt x="933" y="9157"/>
                  </a:lnTo>
                  <a:lnTo>
                    <a:pt x="1045" y="9174"/>
                  </a:lnTo>
                  <a:lnTo>
                    <a:pt x="1166" y="9183"/>
                  </a:lnTo>
                  <a:lnTo>
                    <a:pt x="1279" y="9192"/>
                  </a:lnTo>
                  <a:lnTo>
                    <a:pt x="1279" y="9192"/>
                  </a:lnTo>
                  <a:lnTo>
                    <a:pt x="1408" y="9183"/>
                  </a:lnTo>
                  <a:lnTo>
                    <a:pt x="1529" y="9174"/>
                  </a:lnTo>
                  <a:lnTo>
                    <a:pt x="1650" y="9157"/>
                  </a:lnTo>
                  <a:lnTo>
                    <a:pt x="1771" y="9140"/>
                  </a:lnTo>
                  <a:lnTo>
                    <a:pt x="2022" y="9079"/>
                  </a:lnTo>
                  <a:lnTo>
                    <a:pt x="2255" y="9010"/>
                  </a:lnTo>
                  <a:lnTo>
                    <a:pt x="2255" y="9010"/>
                  </a:lnTo>
                  <a:lnTo>
                    <a:pt x="2445" y="8950"/>
                  </a:lnTo>
                  <a:lnTo>
                    <a:pt x="2626" y="8881"/>
                  </a:lnTo>
                  <a:lnTo>
                    <a:pt x="2808" y="8812"/>
                  </a:lnTo>
                  <a:lnTo>
                    <a:pt x="2980" y="8734"/>
                  </a:lnTo>
                  <a:lnTo>
                    <a:pt x="3153" y="8647"/>
                  </a:lnTo>
                  <a:lnTo>
                    <a:pt x="3326" y="8552"/>
                  </a:lnTo>
                  <a:lnTo>
                    <a:pt x="3490" y="8449"/>
                  </a:lnTo>
                  <a:lnTo>
                    <a:pt x="3646" y="8337"/>
                  </a:lnTo>
                  <a:lnTo>
                    <a:pt x="3646" y="8337"/>
                  </a:lnTo>
                  <a:lnTo>
                    <a:pt x="3758" y="8242"/>
                  </a:lnTo>
                  <a:lnTo>
                    <a:pt x="3861" y="8146"/>
                  </a:lnTo>
                  <a:lnTo>
                    <a:pt x="3965" y="8043"/>
                  </a:lnTo>
                  <a:lnTo>
                    <a:pt x="4060" y="7939"/>
                  </a:lnTo>
                  <a:lnTo>
                    <a:pt x="4155" y="7827"/>
                  </a:lnTo>
                  <a:lnTo>
                    <a:pt x="4242" y="7706"/>
                  </a:lnTo>
                  <a:lnTo>
                    <a:pt x="4319" y="7594"/>
                  </a:lnTo>
                  <a:lnTo>
                    <a:pt x="4397" y="7464"/>
                  </a:lnTo>
                  <a:lnTo>
                    <a:pt x="4475" y="7343"/>
                  </a:lnTo>
                  <a:lnTo>
                    <a:pt x="4544" y="7214"/>
                  </a:lnTo>
                  <a:lnTo>
                    <a:pt x="4665" y="6954"/>
                  </a:lnTo>
                  <a:lnTo>
                    <a:pt x="4768" y="6678"/>
                  </a:lnTo>
                  <a:lnTo>
                    <a:pt x="4855" y="6402"/>
                  </a:lnTo>
                  <a:lnTo>
                    <a:pt x="4855" y="6402"/>
                  </a:lnTo>
                  <a:lnTo>
                    <a:pt x="4933" y="6125"/>
                  </a:lnTo>
                  <a:lnTo>
                    <a:pt x="4993" y="5840"/>
                  </a:lnTo>
                  <a:lnTo>
                    <a:pt x="5036" y="5555"/>
                  </a:lnTo>
                  <a:lnTo>
                    <a:pt x="5079" y="5270"/>
                  </a:lnTo>
                  <a:lnTo>
                    <a:pt x="5105" y="4985"/>
                  </a:lnTo>
                  <a:lnTo>
                    <a:pt x="5131" y="4691"/>
                  </a:lnTo>
                  <a:lnTo>
                    <a:pt x="5166" y="4113"/>
                  </a:lnTo>
                  <a:lnTo>
                    <a:pt x="5166" y="4113"/>
                  </a:lnTo>
                  <a:lnTo>
                    <a:pt x="5192" y="3525"/>
                  </a:lnTo>
                  <a:lnTo>
                    <a:pt x="5200" y="3223"/>
                  </a:lnTo>
                  <a:lnTo>
                    <a:pt x="5200" y="2929"/>
                  </a:lnTo>
                  <a:lnTo>
                    <a:pt x="5192" y="2635"/>
                  </a:lnTo>
                  <a:lnTo>
                    <a:pt x="5166" y="2342"/>
                  </a:lnTo>
                  <a:lnTo>
                    <a:pt x="5140" y="2048"/>
                  </a:lnTo>
                  <a:lnTo>
                    <a:pt x="5097" y="1763"/>
                  </a:lnTo>
                  <a:lnTo>
                    <a:pt x="5097" y="1763"/>
                  </a:lnTo>
                  <a:lnTo>
                    <a:pt x="5045" y="1512"/>
                  </a:lnTo>
                  <a:lnTo>
                    <a:pt x="4976" y="1271"/>
                  </a:lnTo>
                  <a:lnTo>
                    <a:pt x="4907" y="1037"/>
                  </a:lnTo>
                  <a:lnTo>
                    <a:pt x="4812" y="813"/>
                  </a:lnTo>
                  <a:lnTo>
                    <a:pt x="4717" y="597"/>
                  </a:lnTo>
                  <a:lnTo>
                    <a:pt x="4604" y="390"/>
                  </a:lnTo>
                  <a:lnTo>
                    <a:pt x="4492" y="191"/>
                  </a:lnTo>
                  <a:lnTo>
                    <a:pt x="4362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"/>
          <p:cNvSpPr txBox="1"/>
          <p:nvPr>
            <p:ph idx="15" type="title"/>
          </p:nvPr>
        </p:nvSpPr>
        <p:spPr>
          <a:xfrm>
            <a:off x="1077025" y="1676175"/>
            <a:ext cx="6861000" cy="5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Retroalimentación Control  2</a:t>
            </a:r>
            <a:r>
              <a:rPr lang="en" sz="3700"/>
              <a:t> </a:t>
            </a:r>
            <a:endParaRPr sz="3700"/>
          </a:p>
        </p:txBody>
      </p:sp>
      <p:sp>
        <p:nvSpPr>
          <p:cNvPr id="311" name="Google Shape;311;p27"/>
          <p:cNvSpPr txBox="1"/>
          <p:nvPr>
            <p:ph idx="6" type="title"/>
          </p:nvPr>
        </p:nvSpPr>
        <p:spPr>
          <a:xfrm>
            <a:off x="396225" y="2976959"/>
            <a:ext cx="923700" cy="84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12" name="Google Shape;312;p27"/>
          <p:cNvSpPr txBox="1"/>
          <p:nvPr>
            <p:ph idx="7" type="subTitle"/>
          </p:nvPr>
        </p:nvSpPr>
        <p:spPr>
          <a:xfrm>
            <a:off x="1644350" y="2999734"/>
            <a:ext cx="2524200" cy="3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Puntaje</a:t>
            </a:r>
            <a:endParaRPr/>
          </a:p>
        </p:txBody>
      </p:sp>
      <p:sp>
        <p:nvSpPr>
          <p:cNvPr id="313" name="Google Shape;313;p27"/>
          <p:cNvSpPr txBox="1"/>
          <p:nvPr>
            <p:ph idx="8" type="subTitle"/>
          </p:nvPr>
        </p:nvSpPr>
        <p:spPr>
          <a:xfrm>
            <a:off x="1644350" y="3337225"/>
            <a:ext cx="2524200" cy="61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8 pts</a:t>
            </a:r>
            <a:endParaRPr/>
          </a:p>
        </p:txBody>
      </p:sp>
      <p:sp>
        <p:nvSpPr>
          <p:cNvPr id="314" name="Google Shape;314;p27"/>
          <p:cNvSpPr/>
          <p:nvPr/>
        </p:nvSpPr>
        <p:spPr>
          <a:xfrm>
            <a:off x="1386050" y="3053711"/>
            <a:ext cx="26525" cy="841231"/>
          </a:xfrm>
          <a:custGeom>
            <a:rect b="b" l="l" r="r" t="t"/>
            <a:pathLst>
              <a:path extrusionOk="0" h="31989" w="1061">
                <a:moveTo>
                  <a:pt x="0" y="0"/>
                </a:moveTo>
                <a:lnTo>
                  <a:pt x="0" y="31989"/>
                </a:lnTo>
                <a:lnTo>
                  <a:pt x="1060" y="31989"/>
                </a:lnTo>
                <a:lnTo>
                  <a:pt x="10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"/>
          <p:cNvSpPr txBox="1"/>
          <p:nvPr>
            <p:ph idx="2" type="title"/>
          </p:nvPr>
        </p:nvSpPr>
        <p:spPr>
          <a:xfrm>
            <a:off x="155275" y="449675"/>
            <a:ext cx="8196000" cy="539100"/>
          </a:xfrm>
          <a:prstGeom prst="rect">
            <a:avLst/>
          </a:prstGeom>
          <a:noFill/>
        </p:spPr>
        <p:txBody>
          <a:bodyPr anchorCtr="0" anchor="t" bIns="91425" lIns="91425" spcFirstLastPara="1" rIns="83775" wrap="square" tIns="91425">
            <a:noAutofit/>
          </a:bodyPr>
          <a:lstStyle/>
          <a:p>
            <a: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Font typeface="Roboto"/>
              <a:buAutoNum type="arabicPeriod"/>
            </a:pPr>
            <a:r>
              <a:rPr b="0" lang="en" sz="2000">
                <a:latin typeface="Roboto"/>
                <a:ea typeface="Roboto"/>
                <a:cs typeface="Roboto"/>
                <a:sym typeface="Roboto"/>
              </a:rPr>
              <a:t>Con respecto a la Utilidad Marginal de un bien es correcto indicar (pueden ser más de una respuesta correcta)</a:t>
            </a:r>
            <a:endParaRPr sz="3700"/>
          </a:p>
        </p:txBody>
      </p:sp>
      <p:sp>
        <p:nvSpPr>
          <p:cNvPr id="320" name="Google Shape;320;p28"/>
          <p:cNvSpPr txBox="1"/>
          <p:nvPr/>
        </p:nvSpPr>
        <p:spPr>
          <a:xfrm>
            <a:off x="515925" y="1489775"/>
            <a:ext cx="8096400" cy="24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AutoNum type="alphaLcParenR"/>
            </a:pPr>
            <a:r>
              <a:rPr lang="en" sz="1900">
                <a:solidFill>
                  <a:schemeClr val="lt1"/>
                </a:solidFill>
                <a:highlight>
                  <a:srgbClr val="B6D7A8"/>
                </a:highlight>
                <a:latin typeface="Roboto"/>
                <a:ea typeface="Roboto"/>
                <a:cs typeface="Roboto"/>
                <a:sym typeface="Roboto"/>
              </a:rPr>
              <a:t>Sirve para asignar un valor numérico según la satisfacción que representa al consumidor una cesta de mercado determinada</a:t>
            </a:r>
            <a:endParaRPr sz="1900">
              <a:solidFill>
                <a:schemeClr val="lt1"/>
              </a:solidFill>
              <a:highlight>
                <a:srgbClr val="B6D7A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AutoNum type="alphaLcParenR"/>
            </a:pPr>
            <a:r>
              <a:rPr lang="en" sz="1900">
                <a:solidFill>
                  <a:schemeClr val="lt1"/>
                </a:solidFill>
                <a:highlight>
                  <a:srgbClr val="B6D7A8"/>
                </a:highlight>
                <a:latin typeface="Roboto"/>
                <a:ea typeface="Roboto"/>
                <a:cs typeface="Roboto"/>
                <a:sym typeface="Roboto"/>
              </a:rPr>
              <a:t>Es el incremento en la satisfacción que un consumidor obtiene de una unidad adicional de dicho bien</a:t>
            </a:r>
            <a:endParaRPr sz="1900">
              <a:solidFill>
                <a:schemeClr val="lt1"/>
              </a:solidFill>
              <a:highlight>
                <a:srgbClr val="B6D7A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AutoNum type="alphaLcParenR"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 una medida de la insatisfacción que un consumidor recibe de cierta cantidad de bienes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AutoNum type="alphaLcParenR"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Sirve para ordenar las diferentes cestas de mercado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"/>
          <p:cNvSpPr txBox="1"/>
          <p:nvPr>
            <p:ph idx="1" type="subTitle"/>
          </p:nvPr>
        </p:nvSpPr>
        <p:spPr>
          <a:xfrm>
            <a:off x="106275" y="248150"/>
            <a:ext cx="8810700" cy="14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2. Un consumidor tiene 400 pesos de renta que puede gastar entre dos bienes: A y B. El precio del bien A es Pa = 7 y el del bien B es Pb = 11. Si la renta del consumidor aumenta en 555 pesos, ¿qué pasará con la restricción presupuestaria de su gráfico?</a:t>
            </a:r>
            <a:endParaRPr sz="3000"/>
          </a:p>
        </p:txBody>
      </p:sp>
      <p:sp>
        <p:nvSpPr>
          <p:cNvPr id="326" name="Google Shape;326;p29"/>
          <p:cNvSpPr/>
          <p:nvPr/>
        </p:nvSpPr>
        <p:spPr>
          <a:xfrm flipH="1" rot="10800000">
            <a:off x="3958675" y="25"/>
            <a:ext cx="5185398" cy="2051675"/>
          </a:xfrm>
          <a:custGeom>
            <a:rect b="b" l="l" r="r" t="t"/>
            <a:pathLst>
              <a:path extrusionOk="0" h="26222" w="70099">
                <a:moveTo>
                  <a:pt x="70099" y="0"/>
                </a:moveTo>
                <a:lnTo>
                  <a:pt x="68375" y="1943"/>
                </a:lnTo>
                <a:lnTo>
                  <a:pt x="67524" y="2903"/>
                </a:lnTo>
                <a:lnTo>
                  <a:pt x="66651" y="3841"/>
                </a:lnTo>
                <a:lnTo>
                  <a:pt x="66171" y="4343"/>
                </a:lnTo>
                <a:lnTo>
                  <a:pt x="65691" y="4845"/>
                </a:lnTo>
                <a:lnTo>
                  <a:pt x="65200" y="5336"/>
                </a:lnTo>
                <a:lnTo>
                  <a:pt x="64698" y="5827"/>
                </a:lnTo>
                <a:lnTo>
                  <a:pt x="64196" y="6307"/>
                </a:lnTo>
                <a:lnTo>
                  <a:pt x="63683" y="6788"/>
                </a:lnTo>
                <a:lnTo>
                  <a:pt x="63159" y="7257"/>
                </a:lnTo>
                <a:lnTo>
                  <a:pt x="62635" y="7715"/>
                </a:lnTo>
                <a:lnTo>
                  <a:pt x="62101" y="8152"/>
                </a:lnTo>
                <a:lnTo>
                  <a:pt x="61566" y="8588"/>
                </a:lnTo>
                <a:lnTo>
                  <a:pt x="61009" y="9014"/>
                </a:lnTo>
                <a:lnTo>
                  <a:pt x="60453" y="9428"/>
                </a:lnTo>
                <a:lnTo>
                  <a:pt x="59875" y="9821"/>
                </a:lnTo>
                <a:lnTo>
                  <a:pt x="59296" y="10203"/>
                </a:lnTo>
                <a:lnTo>
                  <a:pt x="58707" y="10563"/>
                </a:lnTo>
                <a:lnTo>
                  <a:pt x="58107" y="10912"/>
                </a:lnTo>
                <a:lnTo>
                  <a:pt x="57529" y="11229"/>
                </a:lnTo>
                <a:lnTo>
                  <a:pt x="56939" y="11523"/>
                </a:lnTo>
                <a:lnTo>
                  <a:pt x="56339" y="11807"/>
                </a:lnTo>
                <a:lnTo>
                  <a:pt x="55739" y="12069"/>
                </a:lnTo>
                <a:lnTo>
                  <a:pt x="55128" y="12320"/>
                </a:lnTo>
                <a:lnTo>
                  <a:pt x="54517" y="12549"/>
                </a:lnTo>
                <a:lnTo>
                  <a:pt x="53895" y="12778"/>
                </a:lnTo>
                <a:lnTo>
                  <a:pt x="53262" y="12986"/>
                </a:lnTo>
                <a:lnTo>
                  <a:pt x="52640" y="13182"/>
                </a:lnTo>
                <a:lnTo>
                  <a:pt x="51996" y="13357"/>
                </a:lnTo>
                <a:lnTo>
                  <a:pt x="51363" y="13531"/>
                </a:lnTo>
                <a:lnTo>
                  <a:pt x="50719" y="13684"/>
                </a:lnTo>
                <a:lnTo>
                  <a:pt x="50076" y="13826"/>
                </a:lnTo>
                <a:lnTo>
                  <a:pt x="49421" y="13968"/>
                </a:lnTo>
                <a:lnTo>
                  <a:pt x="48777" y="14088"/>
                </a:lnTo>
                <a:lnTo>
                  <a:pt x="48122" y="14208"/>
                </a:lnTo>
                <a:lnTo>
                  <a:pt x="47042" y="14371"/>
                </a:lnTo>
                <a:lnTo>
                  <a:pt x="45951" y="14524"/>
                </a:lnTo>
                <a:lnTo>
                  <a:pt x="44860" y="14655"/>
                </a:lnTo>
                <a:lnTo>
                  <a:pt x="43758" y="14753"/>
                </a:lnTo>
                <a:lnTo>
                  <a:pt x="42666" y="14851"/>
                </a:lnTo>
                <a:lnTo>
                  <a:pt x="41564" y="14917"/>
                </a:lnTo>
                <a:lnTo>
                  <a:pt x="40462" y="14971"/>
                </a:lnTo>
                <a:lnTo>
                  <a:pt x="39360" y="15026"/>
                </a:lnTo>
                <a:lnTo>
                  <a:pt x="38258" y="15059"/>
                </a:lnTo>
                <a:lnTo>
                  <a:pt x="37156" y="15081"/>
                </a:lnTo>
                <a:lnTo>
                  <a:pt x="34941" y="15113"/>
                </a:lnTo>
                <a:lnTo>
                  <a:pt x="30511" y="15146"/>
                </a:lnTo>
                <a:lnTo>
                  <a:pt x="28306" y="15179"/>
                </a:lnTo>
                <a:lnTo>
                  <a:pt x="27204" y="15201"/>
                </a:lnTo>
                <a:lnTo>
                  <a:pt x="26102" y="15233"/>
                </a:lnTo>
                <a:lnTo>
                  <a:pt x="25000" y="15277"/>
                </a:lnTo>
                <a:lnTo>
                  <a:pt x="23909" y="15332"/>
                </a:lnTo>
                <a:lnTo>
                  <a:pt x="22807" y="15397"/>
                </a:lnTo>
                <a:lnTo>
                  <a:pt x="21716" y="15484"/>
                </a:lnTo>
                <a:lnTo>
                  <a:pt x="20624" y="15593"/>
                </a:lnTo>
                <a:lnTo>
                  <a:pt x="19544" y="15713"/>
                </a:lnTo>
                <a:lnTo>
                  <a:pt x="18453" y="15855"/>
                </a:lnTo>
                <a:lnTo>
                  <a:pt x="17384" y="16030"/>
                </a:lnTo>
                <a:lnTo>
                  <a:pt x="16838" y="16117"/>
                </a:lnTo>
                <a:lnTo>
                  <a:pt x="16303" y="16215"/>
                </a:lnTo>
                <a:lnTo>
                  <a:pt x="15769" y="16325"/>
                </a:lnTo>
                <a:lnTo>
                  <a:pt x="15234" y="16445"/>
                </a:lnTo>
                <a:lnTo>
                  <a:pt x="14699" y="16565"/>
                </a:lnTo>
                <a:lnTo>
                  <a:pt x="14165" y="16685"/>
                </a:lnTo>
                <a:lnTo>
                  <a:pt x="13630" y="16826"/>
                </a:lnTo>
                <a:lnTo>
                  <a:pt x="13095" y="16968"/>
                </a:lnTo>
                <a:lnTo>
                  <a:pt x="12495" y="17143"/>
                </a:lnTo>
                <a:lnTo>
                  <a:pt x="11895" y="17328"/>
                </a:lnTo>
                <a:lnTo>
                  <a:pt x="11295" y="17536"/>
                </a:lnTo>
                <a:lnTo>
                  <a:pt x="10695" y="17754"/>
                </a:lnTo>
                <a:lnTo>
                  <a:pt x="10105" y="17994"/>
                </a:lnTo>
                <a:lnTo>
                  <a:pt x="9516" y="18234"/>
                </a:lnTo>
                <a:lnTo>
                  <a:pt x="8938" y="18507"/>
                </a:lnTo>
                <a:lnTo>
                  <a:pt x="8370" y="18780"/>
                </a:lnTo>
                <a:lnTo>
                  <a:pt x="7803" y="19074"/>
                </a:lnTo>
                <a:lnTo>
                  <a:pt x="7246" y="19380"/>
                </a:lnTo>
                <a:lnTo>
                  <a:pt x="6701" y="19696"/>
                </a:lnTo>
                <a:lnTo>
                  <a:pt x="6155" y="20035"/>
                </a:lnTo>
                <a:lnTo>
                  <a:pt x="5631" y="20384"/>
                </a:lnTo>
                <a:lnTo>
                  <a:pt x="5108" y="20744"/>
                </a:lnTo>
                <a:lnTo>
                  <a:pt x="4606" y="21126"/>
                </a:lnTo>
                <a:lnTo>
                  <a:pt x="4115" y="21519"/>
                </a:lnTo>
                <a:lnTo>
                  <a:pt x="3820" y="21759"/>
                </a:lnTo>
                <a:lnTo>
                  <a:pt x="3525" y="22010"/>
                </a:lnTo>
                <a:lnTo>
                  <a:pt x="3242" y="22272"/>
                </a:lnTo>
                <a:lnTo>
                  <a:pt x="2969" y="22533"/>
                </a:lnTo>
                <a:lnTo>
                  <a:pt x="2696" y="22795"/>
                </a:lnTo>
                <a:lnTo>
                  <a:pt x="2423" y="23068"/>
                </a:lnTo>
                <a:lnTo>
                  <a:pt x="2162" y="23341"/>
                </a:lnTo>
                <a:lnTo>
                  <a:pt x="1911" y="23625"/>
                </a:lnTo>
                <a:lnTo>
                  <a:pt x="1649" y="23919"/>
                </a:lnTo>
                <a:lnTo>
                  <a:pt x="1409" y="24225"/>
                </a:lnTo>
                <a:lnTo>
                  <a:pt x="1158" y="24530"/>
                </a:lnTo>
                <a:lnTo>
                  <a:pt x="918" y="24847"/>
                </a:lnTo>
                <a:lnTo>
                  <a:pt x="688" y="25174"/>
                </a:lnTo>
                <a:lnTo>
                  <a:pt x="448" y="25512"/>
                </a:lnTo>
                <a:lnTo>
                  <a:pt x="219" y="25862"/>
                </a:lnTo>
                <a:lnTo>
                  <a:pt x="1" y="26222"/>
                </a:lnTo>
                <a:lnTo>
                  <a:pt x="70099" y="26222"/>
                </a:lnTo>
                <a:lnTo>
                  <a:pt x="70099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9"/>
          <p:cNvSpPr/>
          <p:nvPr/>
        </p:nvSpPr>
        <p:spPr>
          <a:xfrm flipH="1">
            <a:off x="-164" y="3157977"/>
            <a:ext cx="5018212" cy="1985530"/>
          </a:xfrm>
          <a:custGeom>
            <a:rect b="b" l="l" r="r" t="t"/>
            <a:pathLst>
              <a:path extrusionOk="0" h="26222" w="70099">
                <a:moveTo>
                  <a:pt x="70099" y="0"/>
                </a:moveTo>
                <a:lnTo>
                  <a:pt x="68375" y="1943"/>
                </a:lnTo>
                <a:lnTo>
                  <a:pt x="67524" y="2903"/>
                </a:lnTo>
                <a:lnTo>
                  <a:pt x="66651" y="3841"/>
                </a:lnTo>
                <a:lnTo>
                  <a:pt x="66171" y="4343"/>
                </a:lnTo>
                <a:lnTo>
                  <a:pt x="65691" y="4845"/>
                </a:lnTo>
                <a:lnTo>
                  <a:pt x="65200" y="5336"/>
                </a:lnTo>
                <a:lnTo>
                  <a:pt x="64698" y="5827"/>
                </a:lnTo>
                <a:lnTo>
                  <a:pt x="64196" y="6307"/>
                </a:lnTo>
                <a:lnTo>
                  <a:pt x="63683" y="6788"/>
                </a:lnTo>
                <a:lnTo>
                  <a:pt x="63159" y="7257"/>
                </a:lnTo>
                <a:lnTo>
                  <a:pt x="62635" y="7715"/>
                </a:lnTo>
                <a:lnTo>
                  <a:pt x="62101" y="8152"/>
                </a:lnTo>
                <a:lnTo>
                  <a:pt x="61566" y="8588"/>
                </a:lnTo>
                <a:lnTo>
                  <a:pt x="61009" y="9014"/>
                </a:lnTo>
                <a:lnTo>
                  <a:pt x="60453" y="9428"/>
                </a:lnTo>
                <a:lnTo>
                  <a:pt x="59875" y="9821"/>
                </a:lnTo>
                <a:lnTo>
                  <a:pt x="59296" y="10203"/>
                </a:lnTo>
                <a:lnTo>
                  <a:pt x="58707" y="10563"/>
                </a:lnTo>
                <a:lnTo>
                  <a:pt x="58107" y="10912"/>
                </a:lnTo>
                <a:lnTo>
                  <a:pt x="57529" y="11229"/>
                </a:lnTo>
                <a:lnTo>
                  <a:pt x="56939" y="11523"/>
                </a:lnTo>
                <a:lnTo>
                  <a:pt x="56339" y="11807"/>
                </a:lnTo>
                <a:lnTo>
                  <a:pt x="55739" y="12069"/>
                </a:lnTo>
                <a:lnTo>
                  <a:pt x="55128" y="12320"/>
                </a:lnTo>
                <a:lnTo>
                  <a:pt x="54517" y="12549"/>
                </a:lnTo>
                <a:lnTo>
                  <a:pt x="53895" y="12778"/>
                </a:lnTo>
                <a:lnTo>
                  <a:pt x="53262" y="12986"/>
                </a:lnTo>
                <a:lnTo>
                  <a:pt x="52640" y="13182"/>
                </a:lnTo>
                <a:lnTo>
                  <a:pt x="51996" y="13357"/>
                </a:lnTo>
                <a:lnTo>
                  <a:pt x="51363" y="13531"/>
                </a:lnTo>
                <a:lnTo>
                  <a:pt x="50719" y="13684"/>
                </a:lnTo>
                <a:lnTo>
                  <a:pt x="50076" y="13826"/>
                </a:lnTo>
                <a:lnTo>
                  <a:pt x="49421" y="13968"/>
                </a:lnTo>
                <a:lnTo>
                  <a:pt x="48777" y="14088"/>
                </a:lnTo>
                <a:lnTo>
                  <a:pt x="48122" y="14208"/>
                </a:lnTo>
                <a:lnTo>
                  <a:pt x="47042" y="14371"/>
                </a:lnTo>
                <a:lnTo>
                  <a:pt x="45951" y="14524"/>
                </a:lnTo>
                <a:lnTo>
                  <a:pt x="44860" y="14655"/>
                </a:lnTo>
                <a:lnTo>
                  <a:pt x="43758" y="14753"/>
                </a:lnTo>
                <a:lnTo>
                  <a:pt x="42666" y="14851"/>
                </a:lnTo>
                <a:lnTo>
                  <a:pt x="41564" y="14917"/>
                </a:lnTo>
                <a:lnTo>
                  <a:pt x="40462" y="14971"/>
                </a:lnTo>
                <a:lnTo>
                  <a:pt x="39360" y="15026"/>
                </a:lnTo>
                <a:lnTo>
                  <a:pt x="38258" y="15059"/>
                </a:lnTo>
                <a:lnTo>
                  <a:pt x="37156" y="15081"/>
                </a:lnTo>
                <a:lnTo>
                  <a:pt x="34941" y="15113"/>
                </a:lnTo>
                <a:lnTo>
                  <a:pt x="30511" y="15146"/>
                </a:lnTo>
                <a:lnTo>
                  <a:pt x="28306" y="15179"/>
                </a:lnTo>
                <a:lnTo>
                  <a:pt x="27204" y="15201"/>
                </a:lnTo>
                <a:lnTo>
                  <a:pt x="26102" y="15233"/>
                </a:lnTo>
                <a:lnTo>
                  <a:pt x="25000" y="15277"/>
                </a:lnTo>
                <a:lnTo>
                  <a:pt x="23909" y="15332"/>
                </a:lnTo>
                <a:lnTo>
                  <a:pt x="22807" y="15397"/>
                </a:lnTo>
                <a:lnTo>
                  <a:pt x="21716" y="15484"/>
                </a:lnTo>
                <a:lnTo>
                  <a:pt x="20624" y="15593"/>
                </a:lnTo>
                <a:lnTo>
                  <a:pt x="19544" y="15713"/>
                </a:lnTo>
                <a:lnTo>
                  <a:pt x="18453" y="15855"/>
                </a:lnTo>
                <a:lnTo>
                  <a:pt x="17384" y="16030"/>
                </a:lnTo>
                <a:lnTo>
                  <a:pt x="16838" y="16117"/>
                </a:lnTo>
                <a:lnTo>
                  <a:pt x="16303" y="16215"/>
                </a:lnTo>
                <a:lnTo>
                  <a:pt x="15769" y="16325"/>
                </a:lnTo>
                <a:lnTo>
                  <a:pt x="15234" y="16445"/>
                </a:lnTo>
                <a:lnTo>
                  <a:pt x="14699" y="16565"/>
                </a:lnTo>
                <a:lnTo>
                  <a:pt x="14165" y="16685"/>
                </a:lnTo>
                <a:lnTo>
                  <a:pt x="13630" y="16826"/>
                </a:lnTo>
                <a:lnTo>
                  <a:pt x="13095" y="16968"/>
                </a:lnTo>
                <a:lnTo>
                  <a:pt x="12495" y="17143"/>
                </a:lnTo>
                <a:lnTo>
                  <a:pt x="11895" y="17328"/>
                </a:lnTo>
                <a:lnTo>
                  <a:pt x="11295" y="17536"/>
                </a:lnTo>
                <a:lnTo>
                  <a:pt x="10695" y="17754"/>
                </a:lnTo>
                <a:lnTo>
                  <a:pt x="10105" y="17994"/>
                </a:lnTo>
                <a:lnTo>
                  <a:pt x="9516" y="18234"/>
                </a:lnTo>
                <a:lnTo>
                  <a:pt x="8938" y="18507"/>
                </a:lnTo>
                <a:lnTo>
                  <a:pt x="8370" y="18780"/>
                </a:lnTo>
                <a:lnTo>
                  <a:pt x="7803" y="19074"/>
                </a:lnTo>
                <a:lnTo>
                  <a:pt x="7246" y="19380"/>
                </a:lnTo>
                <a:lnTo>
                  <a:pt x="6701" y="19696"/>
                </a:lnTo>
                <a:lnTo>
                  <a:pt x="6155" y="20035"/>
                </a:lnTo>
                <a:lnTo>
                  <a:pt x="5631" y="20384"/>
                </a:lnTo>
                <a:lnTo>
                  <a:pt x="5108" y="20744"/>
                </a:lnTo>
                <a:lnTo>
                  <a:pt x="4606" y="21126"/>
                </a:lnTo>
                <a:lnTo>
                  <a:pt x="4115" y="21519"/>
                </a:lnTo>
                <a:lnTo>
                  <a:pt x="3820" y="21759"/>
                </a:lnTo>
                <a:lnTo>
                  <a:pt x="3525" y="22010"/>
                </a:lnTo>
                <a:lnTo>
                  <a:pt x="3242" y="22272"/>
                </a:lnTo>
                <a:lnTo>
                  <a:pt x="2969" y="22533"/>
                </a:lnTo>
                <a:lnTo>
                  <a:pt x="2696" y="22795"/>
                </a:lnTo>
                <a:lnTo>
                  <a:pt x="2423" y="23068"/>
                </a:lnTo>
                <a:lnTo>
                  <a:pt x="2162" y="23341"/>
                </a:lnTo>
                <a:lnTo>
                  <a:pt x="1911" y="23625"/>
                </a:lnTo>
                <a:lnTo>
                  <a:pt x="1649" y="23919"/>
                </a:lnTo>
                <a:lnTo>
                  <a:pt x="1409" y="24225"/>
                </a:lnTo>
                <a:lnTo>
                  <a:pt x="1158" y="24530"/>
                </a:lnTo>
                <a:lnTo>
                  <a:pt x="918" y="24847"/>
                </a:lnTo>
                <a:lnTo>
                  <a:pt x="688" y="25174"/>
                </a:lnTo>
                <a:lnTo>
                  <a:pt x="448" y="25512"/>
                </a:lnTo>
                <a:lnTo>
                  <a:pt x="219" y="25862"/>
                </a:lnTo>
                <a:lnTo>
                  <a:pt x="1" y="26222"/>
                </a:lnTo>
                <a:lnTo>
                  <a:pt x="70099" y="26222"/>
                </a:lnTo>
                <a:lnTo>
                  <a:pt x="70099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rgbClr val="FFFFFF">
                  <a:alpha val="0"/>
                </a:srgbClr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9"/>
          <p:cNvSpPr txBox="1"/>
          <p:nvPr/>
        </p:nvSpPr>
        <p:spPr>
          <a:xfrm>
            <a:off x="695950" y="2098725"/>
            <a:ext cx="58941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AutoNum type="alphaLcParenR"/>
            </a:pPr>
            <a:r>
              <a:rPr lang="en" sz="1700">
                <a:solidFill>
                  <a:schemeClr val="lt1"/>
                </a:solidFill>
                <a:highlight>
                  <a:srgbClr val="B6D7A8"/>
                </a:highlight>
                <a:latin typeface="Roboto"/>
                <a:ea typeface="Roboto"/>
                <a:cs typeface="Roboto"/>
                <a:sym typeface="Roboto"/>
              </a:rPr>
              <a:t>Se desplazaría paralelamente para afuera</a:t>
            </a:r>
            <a:endParaRPr sz="1700">
              <a:solidFill>
                <a:schemeClr val="lt1"/>
              </a:solidFill>
              <a:highlight>
                <a:srgbClr val="B6D7A8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AutoNum type="alphaLcParenR"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 desplazaría paralelamente hacia adentro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oboto"/>
              <a:buAutoNum type="alphaLcParenR"/>
            </a:pPr>
            <a:r>
              <a:rPr lang="en" sz="1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ocurriría ningún cambio</a:t>
            </a:r>
            <a:endParaRPr sz="1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"/>
          <p:cNvSpPr txBox="1"/>
          <p:nvPr/>
        </p:nvSpPr>
        <p:spPr>
          <a:xfrm>
            <a:off x="0" y="0"/>
            <a:ext cx="9144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Una empresa elige una combinación de capital y trabajo, donde el costo de capital son 270 unidades monetarias y el costo de salario son 300 unidades monetarias. Además, la Producción Marginal de Capital son 190 unidades, y la Producción Marginal del Trabajo son 900 unidades. Con los datos anteriores señale la(s) alternativa(s) correcta(s).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4" name="Google Shape;334;p30"/>
          <p:cNvSpPr txBox="1"/>
          <p:nvPr/>
        </p:nvSpPr>
        <p:spPr>
          <a:xfrm>
            <a:off x="178950" y="2133300"/>
            <a:ext cx="8786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a) La empresa ha elegido la combinación de factores minimizadora de costos.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b) Si la empresa elige un costo de capital aumentado en 540 unidades monetarias, estaría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utilizando la combinación de factores que minimiza los costos.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c) </a:t>
            </a:r>
            <a:r>
              <a:rPr lang="en">
                <a:solidFill>
                  <a:schemeClr val="lt1"/>
                </a:solidFill>
                <a:highlight>
                  <a:srgbClr val="B6D7A8"/>
                </a:highlight>
              </a:rPr>
              <a:t>Cuando cada unidad monetaria gastada en algún factor incorporado al proceso de</a:t>
            </a:r>
            <a:endParaRPr>
              <a:solidFill>
                <a:schemeClr val="lt1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rgbClr val="B6D7A8"/>
                </a:highlight>
              </a:rPr>
              <a:t>producción genera la misma cantidad de producción adicional, se alcanza el costo mínimo</a:t>
            </a:r>
            <a:endParaRPr>
              <a:solidFill>
                <a:schemeClr val="lt1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rgbClr val="B6D7A8"/>
                </a:highlight>
              </a:rPr>
              <a:t>para la producción.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d) Si aumenta la Producción Marginal de Capital en 80 unidades, la empresa está utilizando la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combinación de factores minimizadora de costos.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e) Si el Producto Marginal de Trabajo aumenta cuatro veces el Producto Marginal de capital,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 el costo de salario cuadruplica al costo de capital, la empresa está combinando los factores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para minimizar costos.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5" name="Google Shape;335;p30"/>
          <p:cNvSpPr txBox="1"/>
          <p:nvPr/>
        </p:nvSpPr>
        <p:spPr>
          <a:xfrm>
            <a:off x="5419875" y="950075"/>
            <a:ext cx="2164800" cy="985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Costo salario w: 300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Costo capital r: 270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PMtrabajo PMl: 900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PMcapital PMk: 190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"/>
          <p:cNvSpPr txBox="1"/>
          <p:nvPr/>
        </p:nvSpPr>
        <p:spPr>
          <a:xfrm>
            <a:off x="433800" y="978675"/>
            <a:ext cx="8710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La función minimizadora ocurre cuando: PMl/ w= PMk/r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a) Falso, la debido a que: 900/ 300= 3 y 190/270  = 0,70, por lo que no son iguales y por ende, no es la elección de combinación de factores que minimiza costos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b) Falso,  pues: r=270+540= 810, por lo tanto 190/810=0,234 lo cual es </a:t>
            </a:r>
            <a:r>
              <a:rPr lang="en">
                <a:solidFill>
                  <a:schemeClr val="lt1"/>
                </a:solidFill>
              </a:rPr>
              <a:t>distinto</a:t>
            </a:r>
            <a:r>
              <a:rPr lang="en">
                <a:solidFill>
                  <a:schemeClr val="lt1"/>
                </a:solidFill>
              </a:rPr>
              <a:t> a PMl/w=3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c) Verdadero, por definición vista en clases.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d) 190 + 80 = 270, 270/270 = 1, lo que es distinto a 900/300= 3, por lo que es falsa.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e) Falso, Si PMl= 190 x 4 =760  unidades y w = 300 x 4 = 1200, 760/1200 = 0,63, por lo que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760/1200= 0,63 distinto a 190/270 = 0,70, por lo tanto, NO minimiza costos.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1" name="Google Shape;341;p31"/>
          <p:cNvSpPr txBox="1"/>
          <p:nvPr/>
        </p:nvSpPr>
        <p:spPr>
          <a:xfrm>
            <a:off x="5619475" y="305200"/>
            <a:ext cx="2164800" cy="985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Costo salario w: 300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Costo capital r: 270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PMtrabajo PMl: 900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PMcapital PMk: 190</a:t>
            </a:r>
            <a:endParaRPr sz="13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"/>
          <p:cNvSpPr txBox="1"/>
          <p:nvPr/>
        </p:nvSpPr>
        <p:spPr>
          <a:xfrm>
            <a:off x="413200" y="358850"/>
            <a:ext cx="597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4. U</a:t>
            </a:r>
            <a:r>
              <a:rPr lang="en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na empresa tiene la función de producción total: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347" name="Google Shape;3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200" y="835850"/>
            <a:ext cx="5317000" cy="6646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2"/>
          <p:cNvSpPr txBox="1"/>
          <p:nvPr/>
        </p:nvSpPr>
        <p:spPr>
          <a:xfrm>
            <a:off x="239250" y="1957800"/>
            <a:ext cx="834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¿Cuándo ocurre el óptimo técnico, es decir, cuándo el Producto Medio es máximo?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49" name="Google Shape;349;p32"/>
          <p:cNvSpPr txBox="1"/>
          <p:nvPr/>
        </p:nvSpPr>
        <p:spPr>
          <a:xfrm>
            <a:off x="630700" y="2783800"/>
            <a:ext cx="7035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a) El óptimo técnico ocurre cuando la cantidad de trabajo es 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b) El óptimo técnico ocurre cuando la cantidad de trabajo es 2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rgbClr val="B6D7A8"/>
                </a:highlight>
              </a:rPr>
              <a:t>c) El óptimo técnico ocurre cuando la cantidad de trabajo es 3 </a:t>
            </a:r>
            <a:endParaRPr>
              <a:solidFill>
                <a:schemeClr val="lt1"/>
              </a:solidFill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d) El óptimo técnico ocurre cuando la cantidad de trabajo es 4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3"/>
          <p:cNvSpPr txBox="1"/>
          <p:nvPr/>
        </p:nvSpPr>
        <p:spPr>
          <a:xfrm>
            <a:off x="282725" y="337100"/>
            <a:ext cx="8938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El óptimo técnico ocurre cuando el Producto Medio (PMe) alcanza su máximo, es decir, cuando PM=PMe (cuando la curva de PMe se intersecta con la curva de Producto Marginal (PM) (Por lo que se calcula PMe y PM de la siguiente forma: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355" name="Google Shape;3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500" y="1429175"/>
            <a:ext cx="4391025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3"/>
          <p:cNvSpPr txBox="1"/>
          <p:nvPr/>
        </p:nvSpPr>
        <p:spPr>
          <a:xfrm>
            <a:off x="3283975" y="2435825"/>
            <a:ext cx="5687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Máximo de Producto Medio (u óptimo técnico), se produce cuando PMe=PM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L= 0,3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Por lo tanto, el óptimo técnico ocurre cuando el trabajo es igual a 2.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357" name="Google Shape;35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250" y="2470963"/>
            <a:ext cx="2457450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"/>
          <p:cNvSpPr txBox="1"/>
          <p:nvPr>
            <p:ph idx="6" type="title"/>
          </p:nvPr>
        </p:nvSpPr>
        <p:spPr>
          <a:xfrm>
            <a:off x="723900" y="540000"/>
            <a:ext cx="7700100" cy="5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Trabajo 1</a:t>
            </a:r>
            <a:endParaRPr/>
          </a:p>
        </p:txBody>
      </p:sp>
      <p:sp>
        <p:nvSpPr>
          <p:cNvPr id="363" name="Google Shape;363;p34"/>
          <p:cNvSpPr txBox="1"/>
          <p:nvPr>
            <p:ph idx="2" type="title"/>
          </p:nvPr>
        </p:nvSpPr>
        <p:spPr>
          <a:xfrm>
            <a:off x="578850" y="1040700"/>
            <a:ext cx="2242500" cy="9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7.5</a:t>
            </a:r>
            <a:r>
              <a:rPr lang="en">
                <a:solidFill>
                  <a:schemeClr val="accent4"/>
                </a:solidFill>
              </a:rPr>
              <a:t>%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364" name="Google Shape;364;p34"/>
          <p:cNvSpPr txBox="1"/>
          <p:nvPr/>
        </p:nvSpPr>
        <p:spPr>
          <a:xfrm>
            <a:off x="3280500" y="307075"/>
            <a:ext cx="5957400" cy="48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Instrucciones</a:t>
            </a:r>
            <a:r>
              <a:rPr b="1"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●"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Leer texto de 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Economía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de la rosquilla de Kate Raworth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●"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Grupo de 2 a 3 personas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●"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Inscribirse en el foro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●"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Fecha entrega: Domingo 14 nov 23:59 hrs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●"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Escribir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un ensayo sobre el texto que incluya las siguientes 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características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AutoNum type="arabicPeriod"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Resumen del texto incluyendo un 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índice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AutoNum type="arabicPeriod"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Un ejemplo de 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cómo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aplicar una 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economía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de la rosquilla en Chile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AutoNum type="arabicPeriod"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Una 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crítica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en cuanto a las oportunidades y deficiencias del modelo 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económico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actual de Chile,  basado en el texto.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●"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Entrega en Word, formato libre.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5" name="Google Shape;3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838" y="1982400"/>
            <a:ext cx="1902925" cy="282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icing Strategies Meeting by Slidesgo">
  <a:themeElements>
    <a:clrScheme name="Simple Light">
      <a:dk1>
        <a:srgbClr val="000000"/>
      </a:dk1>
      <a:lt1>
        <a:srgbClr val="FFFFFF"/>
      </a:lt1>
      <a:dk2>
        <a:srgbClr val="20134F"/>
      </a:dk2>
      <a:lt2>
        <a:srgbClr val="D5D2E2"/>
      </a:lt2>
      <a:accent1>
        <a:srgbClr val="6D25BF"/>
      </a:accent1>
      <a:accent2>
        <a:srgbClr val="8854FD"/>
      </a:accent2>
      <a:accent3>
        <a:srgbClr val="369ADE"/>
      </a:accent3>
      <a:accent4>
        <a:srgbClr val="56DBDC"/>
      </a:accent4>
      <a:accent5>
        <a:srgbClr val="FC5596"/>
      </a:accent5>
      <a:accent6>
        <a:srgbClr val="FE988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